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258" r:id="rId3"/>
    <p:sldId id="265" r:id="rId4"/>
    <p:sldId id="264" r:id="rId5"/>
    <p:sldId id="267" r:id="rId6"/>
    <p:sldId id="268" r:id="rId7"/>
    <p:sldId id="272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B"/>
    <a:srgbClr val="88E5A9"/>
    <a:srgbClr val="81D4DE"/>
    <a:srgbClr val="FF9CAF"/>
    <a:srgbClr val="FF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D023F-D9B7-432B-B6C8-23B87A174715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2C30C-C53A-476A-BF69-48A50D1F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6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9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1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0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99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34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0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5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5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5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3.mp3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7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85" y="791856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850" y="188322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064" y="895212"/>
            <a:ext cx="488014" cy="479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250" y="830263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41758" y="1658013"/>
            <a:ext cx="97786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Unit 15:Do you have any toys?</a:t>
            </a:r>
          </a:p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Lesson 2 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4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0013381" y="578126"/>
            <a:ext cx="1657360" cy="1899846"/>
            <a:chOff x="6092" y="2755"/>
            <a:chExt cx="704" cy="807"/>
          </a:xfrm>
          <a:solidFill>
            <a:schemeClr val="accent2"/>
          </a:solidFill>
        </p:grpSpPr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65561" y="578126"/>
            <a:ext cx="3153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01.Vocabulary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618" y="1361835"/>
            <a:ext cx="2473381" cy="1748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52" y="1361835"/>
            <a:ext cx="2410104" cy="1665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18" y="4117802"/>
            <a:ext cx="2473381" cy="1676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952" y="4190308"/>
            <a:ext cx="2410104" cy="16038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0310" y="3406877"/>
            <a:ext cx="2020529" cy="38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2026" y="3458614"/>
            <a:ext cx="2020529" cy="361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6174" y="5921478"/>
            <a:ext cx="1843549" cy="398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2026" y="5958349"/>
            <a:ext cx="2020529" cy="398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9716" y="77475"/>
            <a:ext cx="1681316" cy="1616042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834022" y="804532"/>
            <a:ext cx="5886671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685018" y="499415"/>
            <a:ext cx="1755734" cy="1472919"/>
            <a:chOff x="1375849" y="1901211"/>
            <a:chExt cx="4233329" cy="3678765"/>
          </a:xfrm>
        </p:grpSpPr>
        <p:sp>
          <p:nvSpPr>
            <p:cNvPr id="98" name="任意多边形 97"/>
            <p:cNvSpPr/>
            <p:nvPr/>
          </p:nvSpPr>
          <p:spPr>
            <a:xfrm>
              <a:off x="1685925" y="2124422"/>
              <a:ext cx="3600450" cy="2759180"/>
            </a:xfrm>
            <a:custGeom>
              <a:avLst/>
              <a:gdLst>
                <a:gd name="connsiteX0" fmla="*/ 276225 w 3600450"/>
                <a:gd name="connsiteY0" fmla="*/ 0 h 2733675"/>
                <a:gd name="connsiteX1" fmla="*/ 171450 w 3600450"/>
                <a:gd name="connsiteY1" fmla="*/ 19050 h 2733675"/>
                <a:gd name="connsiteX2" fmla="*/ 114300 w 3600450"/>
                <a:gd name="connsiteY2" fmla="*/ 114300 h 2733675"/>
                <a:gd name="connsiteX3" fmla="*/ 19050 w 3600450"/>
                <a:gd name="connsiteY3" fmla="*/ 381000 h 2733675"/>
                <a:gd name="connsiteX4" fmla="*/ 0 w 3600450"/>
                <a:gd name="connsiteY4" fmla="*/ 1066800 h 2733675"/>
                <a:gd name="connsiteX5" fmla="*/ 47625 w 3600450"/>
                <a:gd name="connsiteY5" fmla="*/ 2219325 h 2733675"/>
                <a:gd name="connsiteX6" fmla="*/ 76200 w 3600450"/>
                <a:gd name="connsiteY6" fmla="*/ 2505075 h 2733675"/>
                <a:gd name="connsiteX7" fmla="*/ 180975 w 3600450"/>
                <a:gd name="connsiteY7" fmla="*/ 2619375 h 2733675"/>
                <a:gd name="connsiteX8" fmla="*/ 600075 w 3600450"/>
                <a:gd name="connsiteY8" fmla="*/ 2686050 h 2733675"/>
                <a:gd name="connsiteX9" fmla="*/ 2266950 w 3600450"/>
                <a:gd name="connsiteY9" fmla="*/ 2733675 h 2733675"/>
                <a:gd name="connsiteX10" fmla="*/ 3162300 w 3600450"/>
                <a:gd name="connsiteY10" fmla="*/ 2724150 h 2733675"/>
                <a:gd name="connsiteX11" fmla="*/ 3381375 w 3600450"/>
                <a:gd name="connsiteY11" fmla="*/ 2686050 h 2733675"/>
                <a:gd name="connsiteX12" fmla="*/ 3495675 w 3600450"/>
                <a:gd name="connsiteY12" fmla="*/ 2533650 h 2733675"/>
                <a:gd name="connsiteX13" fmla="*/ 3581400 w 3600450"/>
                <a:gd name="connsiteY13" fmla="*/ 1885950 h 2733675"/>
                <a:gd name="connsiteX14" fmla="*/ 3600450 w 3600450"/>
                <a:gd name="connsiteY14" fmla="*/ 581025 h 2733675"/>
                <a:gd name="connsiteX15" fmla="*/ 3562350 w 3600450"/>
                <a:gd name="connsiteY15" fmla="*/ 238125 h 2733675"/>
                <a:gd name="connsiteX16" fmla="*/ 3457575 w 3600450"/>
                <a:gd name="connsiteY16" fmla="*/ 76200 h 2733675"/>
                <a:gd name="connsiteX17" fmla="*/ 3295650 w 3600450"/>
                <a:gd name="connsiteY17" fmla="*/ 38100 h 2733675"/>
                <a:gd name="connsiteX18" fmla="*/ 2981325 w 3600450"/>
                <a:gd name="connsiteY18" fmla="*/ 9525 h 2733675"/>
                <a:gd name="connsiteX19" fmla="*/ 1038225 w 3600450"/>
                <a:gd name="connsiteY19" fmla="*/ 9525 h 2733675"/>
                <a:gd name="connsiteX20" fmla="*/ 276225 w 3600450"/>
                <a:gd name="connsiteY20" fmla="*/ 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00450" h="2733675">
                  <a:moveTo>
                    <a:pt x="276225" y="0"/>
                  </a:moveTo>
                  <a:lnTo>
                    <a:pt x="171450" y="19050"/>
                  </a:lnTo>
                  <a:lnTo>
                    <a:pt x="114300" y="114300"/>
                  </a:lnTo>
                  <a:lnTo>
                    <a:pt x="19050" y="381000"/>
                  </a:lnTo>
                  <a:lnTo>
                    <a:pt x="0" y="1066800"/>
                  </a:lnTo>
                  <a:lnTo>
                    <a:pt x="47625" y="2219325"/>
                  </a:lnTo>
                  <a:lnTo>
                    <a:pt x="76200" y="2505075"/>
                  </a:lnTo>
                  <a:lnTo>
                    <a:pt x="180975" y="2619375"/>
                  </a:lnTo>
                  <a:lnTo>
                    <a:pt x="600075" y="2686050"/>
                  </a:lnTo>
                  <a:lnTo>
                    <a:pt x="2266950" y="2733675"/>
                  </a:lnTo>
                  <a:lnTo>
                    <a:pt x="3162300" y="2724150"/>
                  </a:lnTo>
                  <a:lnTo>
                    <a:pt x="3381375" y="2686050"/>
                  </a:lnTo>
                  <a:lnTo>
                    <a:pt x="3495675" y="2533650"/>
                  </a:lnTo>
                  <a:lnTo>
                    <a:pt x="3581400" y="1885950"/>
                  </a:lnTo>
                  <a:lnTo>
                    <a:pt x="3600450" y="581025"/>
                  </a:lnTo>
                  <a:lnTo>
                    <a:pt x="3562350" y="238125"/>
                  </a:lnTo>
                  <a:lnTo>
                    <a:pt x="3457575" y="76200"/>
                  </a:lnTo>
                  <a:lnTo>
                    <a:pt x="3295650" y="38100"/>
                  </a:lnTo>
                  <a:lnTo>
                    <a:pt x="2981325" y="9525"/>
                  </a:lnTo>
                  <a:lnTo>
                    <a:pt x="1038225" y="9525"/>
                  </a:lnTo>
                  <a:lnTo>
                    <a:pt x="276225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3000" r="-3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1375849" y="1901211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515205" y="5107435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8" y="1757179"/>
            <a:ext cx="8975075" cy="4371450"/>
          </a:xfrm>
          <a:prstGeom prst="rect">
            <a:avLst/>
          </a:prstGeom>
        </p:spPr>
      </p:pic>
      <p:pic>
        <p:nvPicPr>
          <p:cNvPr id="105" name="39-39-track-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499" y="543039"/>
            <a:ext cx="756672" cy="799521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2619803" y="823256"/>
            <a:ext cx="4075965" cy="4787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repeat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  <p:bldLst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994820" y="610692"/>
            <a:ext cx="5886671" cy="646331"/>
            <a:chOff x="994820" y="496392"/>
            <a:chExt cx="5886671" cy="646331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81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0" name="文本框 179"/>
            <p:cNvSpPr txBox="1"/>
            <p:nvPr/>
          </p:nvSpPr>
          <p:spPr>
            <a:xfrm>
              <a:off x="1595870" y="496392"/>
              <a:ext cx="2082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02. Model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538201" y="4089244"/>
            <a:ext cx="4151176" cy="1521977"/>
            <a:chOff x="1538201" y="4089244"/>
            <a:chExt cx="4151176" cy="1521977"/>
          </a:xfrm>
        </p:grpSpPr>
        <p:sp>
          <p:nvSpPr>
            <p:cNvPr id="6" name="椭圆 31"/>
            <p:cNvSpPr/>
            <p:nvPr/>
          </p:nvSpPr>
          <p:spPr>
            <a:xfrm>
              <a:off x="153820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2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78077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791012" y="4556900"/>
              <a:ext cx="564329" cy="469484"/>
              <a:chOff x="2163763" y="4130675"/>
              <a:chExt cx="755651" cy="628651"/>
            </a:xfrm>
            <a:solidFill>
              <a:schemeClr val="accent2"/>
            </a:solidFill>
          </p:grpSpPr>
          <p:sp>
            <p:nvSpPr>
              <p:cNvPr id="62" name="Freeform 608"/>
              <p:cNvSpPr/>
              <p:nvPr/>
            </p:nvSpPr>
            <p:spPr bwMode="auto">
              <a:xfrm>
                <a:off x="2178051" y="4143375"/>
                <a:ext cx="104775" cy="100013"/>
              </a:xfrm>
              <a:custGeom>
                <a:avLst/>
                <a:gdLst/>
                <a:ahLst/>
                <a:cxnLst>
                  <a:cxn ang="0">
                    <a:pos x="192" y="1"/>
                  </a:cxn>
                  <a:cxn ang="0">
                    <a:pos x="192" y="1"/>
                  </a:cxn>
                  <a:cxn ang="0">
                    <a:pos x="180" y="11"/>
                  </a:cxn>
                  <a:cxn ang="0">
                    <a:pos x="167" y="21"/>
                  </a:cxn>
                  <a:cxn ang="0">
                    <a:pos x="144" y="43"/>
                  </a:cxn>
                  <a:cxn ang="0">
                    <a:pos x="123" y="66"/>
                  </a:cxn>
                  <a:cxn ang="0">
                    <a:pos x="110" y="77"/>
                  </a:cxn>
                  <a:cxn ang="0">
                    <a:pos x="99" y="87"/>
                  </a:cxn>
                  <a:cxn ang="0">
                    <a:pos x="99" y="87"/>
                  </a:cxn>
                  <a:cxn ang="0">
                    <a:pos x="73" y="110"/>
                  </a:cxn>
                  <a:cxn ang="0">
                    <a:pos x="48" y="133"/>
                  </a:cxn>
                  <a:cxn ang="0">
                    <a:pos x="1" y="181"/>
                  </a:cxn>
                  <a:cxn ang="0">
                    <a:pos x="1" y="181"/>
                  </a:cxn>
                  <a:cxn ang="0">
                    <a:pos x="0" y="184"/>
                  </a:cxn>
                  <a:cxn ang="0">
                    <a:pos x="0" y="187"/>
                  </a:cxn>
                  <a:cxn ang="0">
                    <a:pos x="2" y="189"/>
                  </a:cxn>
                  <a:cxn ang="0">
                    <a:pos x="5" y="190"/>
                  </a:cxn>
                  <a:cxn ang="0">
                    <a:pos x="9" y="190"/>
                  </a:cxn>
                  <a:cxn ang="0">
                    <a:pos x="9" y="190"/>
                  </a:cxn>
                  <a:cxn ang="0">
                    <a:pos x="12" y="189"/>
                  </a:cxn>
                  <a:cxn ang="0">
                    <a:pos x="13" y="188"/>
                  </a:cxn>
                  <a:cxn ang="0">
                    <a:pos x="14" y="185"/>
                  </a:cxn>
                  <a:cxn ang="0">
                    <a:pos x="13" y="183"/>
                  </a:cxn>
                  <a:cxn ang="0">
                    <a:pos x="13" y="183"/>
                  </a:cxn>
                  <a:cxn ang="0">
                    <a:pos x="56" y="141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123" y="77"/>
                  </a:cxn>
                  <a:cxn ang="0">
                    <a:pos x="147" y="53"/>
                  </a:cxn>
                  <a:cxn ang="0">
                    <a:pos x="171" y="30"/>
                  </a:cxn>
                  <a:cxn ang="0">
                    <a:pos x="184" y="19"/>
                  </a:cxn>
                  <a:cxn ang="0">
                    <a:pos x="197" y="9"/>
                  </a:cxn>
                  <a:cxn ang="0">
                    <a:pos x="197" y="9"/>
                  </a:cxn>
                  <a:cxn ang="0">
                    <a:pos x="198" y="7"/>
                  </a:cxn>
                  <a:cxn ang="0">
                    <a:pos x="199" y="6"/>
                  </a:cxn>
                  <a:cxn ang="0">
                    <a:pos x="198" y="2"/>
                  </a:cxn>
                  <a:cxn ang="0">
                    <a:pos x="197" y="1"/>
                  </a:cxn>
                  <a:cxn ang="0">
                    <a:pos x="195" y="0"/>
                  </a:cxn>
                  <a:cxn ang="0">
                    <a:pos x="194" y="0"/>
                  </a:cxn>
                  <a:cxn ang="0">
                    <a:pos x="192" y="1"/>
                  </a:cxn>
                  <a:cxn ang="0">
                    <a:pos x="192" y="1"/>
                  </a:cxn>
                </a:cxnLst>
                <a:rect l="0" t="0" r="r" b="b"/>
                <a:pathLst>
                  <a:path w="199" h="190">
                    <a:moveTo>
                      <a:pt x="192" y="1"/>
                    </a:moveTo>
                    <a:lnTo>
                      <a:pt x="192" y="1"/>
                    </a:lnTo>
                    <a:lnTo>
                      <a:pt x="180" y="11"/>
                    </a:lnTo>
                    <a:lnTo>
                      <a:pt x="167" y="21"/>
                    </a:lnTo>
                    <a:lnTo>
                      <a:pt x="144" y="43"/>
                    </a:lnTo>
                    <a:lnTo>
                      <a:pt x="123" y="66"/>
                    </a:lnTo>
                    <a:lnTo>
                      <a:pt x="110" y="77"/>
                    </a:lnTo>
                    <a:lnTo>
                      <a:pt x="99" y="87"/>
                    </a:lnTo>
                    <a:lnTo>
                      <a:pt x="99" y="87"/>
                    </a:lnTo>
                    <a:lnTo>
                      <a:pt x="73" y="110"/>
                    </a:lnTo>
                    <a:lnTo>
                      <a:pt x="48" y="133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2" y="189"/>
                    </a:lnTo>
                    <a:lnTo>
                      <a:pt x="5" y="190"/>
                    </a:lnTo>
                    <a:lnTo>
                      <a:pt x="9" y="190"/>
                    </a:lnTo>
                    <a:lnTo>
                      <a:pt x="9" y="190"/>
                    </a:lnTo>
                    <a:lnTo>
                      <a:pt x="12" y="189"/>
                    </a:lnTo>
                    <a:lnTo>
                      <a:pt x="13" y="188"/>
                    </a:lnTo>
                    <a:lnTo>
                      <a:pt x="14" y="185"/>
                    </a:lnTo>
                    <a:lnTo>
                      <a:pt x="13" y="183"/>
                    </a:lnTo>
                    <a:lnTo>
                      <a:pt x="13" y="183"/>
                    </a:lnTo>
                    <a:lnTo>
                      <a:pt x="56" y="141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123" y="77"/>
                    </a:lnTo>
                    <a:lnTo>
                      <a:pt x="147" y="53"/>
                    </a:lnTo>
                    <a:lnTo>
                      <a:pt x="171" y="30"/>
                    </a:lnTo>
                    <a:lnTo>
                      <a:pt x="184" y="1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8" y="7"/>
                    </a:lnTo>
                    <a:lnTo>
                      <a:pt x="199" y="6"/>
                    </a:lnTo>
                    <a:lnTo>
                      <a:pt x="198" y="2"/>
                    </a:lnTo>
                    <a:lnTo>
                      <a:pt x="197" y="1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3" name="Freeform 609"/>
              <p:cNvSpPr/>
              <p:nvPr/>
            </p:nvSpPr>
            <p:spPr bwMode="auto">
              <a:xfrm>
                <a:off x="2170113" y="4137025"/>
                <a:ext cx="147638" cy="149225"/>
              </a:xfrm>
              <a:custGeom>
                <a:avLst/>
                <a:gdLst/>
                <a:ahLst/>
                <a:cxnLst>
                  <a:cxn ang="0">
                    <a:pos x="272" y="1"/>
                  </a:cxn>
                  <a:cxn ang="0">
                    <a:pos x="272" y="1"/>
                  </a:cxn>
                  <a:cxn ang="0">
                    <a:pos x="257" y="19"/>
                  </a:cxn>
                  <a:cxn ang="0">
                    <a:pos x="242" y="38"/>
                  </a:cxn>
                  <a:cxn ang="0">
                    <a:pos x="228" y="56"/>
                  </a:cxn>
                  <a:cxn ang="0">
                    <a:pos x="212" y="74"/>
                  </a:cxn>
                  <a:cxn ang="0">
                    <a:pos x="212" y="74"/>
                  </a:cxn>
                  <a:cxn ang="0">
                    <a:pos x="196" y="90"/>
                  </a:cxn>
                  <a:cxn ang="0">
                    <a:pos x="179" y="106"/>
                  </a:cxn>
                  <a:cxn ang="0">
                    <a:pos x="145" y="139"/>
                  </a:cxn>
                  <a:cxn ang="0">
                    <a:pos x="145" y="139"/>
                  </a:cxn>
                  <a:cxn ang="0">
                    <a:pos x="77" y="203"/>
                  </a:cxn>
                  <a:cxn ang="0">
                    <a:pos x="8" y="267"/>
                  </a:cxn>
                  <a:cxn ang="0">
                    <a:pos x="8" y="267"/>
                  </a:cxn>
                  <a:cxn ang="0">
                    <a:pos x="7" y="268"/>
                  </a:cxn>
                  <a:cxn ang="0">
                    <a:pos x="7" y="268"/>
                  </a:cxn>
                  <a:cxn ang="0">
                    <a:pos x="2" y="272"/>
                  </a:cxn>
                  <a:cxn ang="0">
                    <a:pos x="2" y="272"/>
                  </a:cxn>
                  <a:cxn ang="0">
                    <a:pos x="1" y="273"/>
                  </a:cxn>
                  <a:cxn ang="0">
                    <a:pos x="0" y="275"/>
                  </a:cxn>
                  <a:cxn ang="0">
                    <a:pos x="1" y="277"/>
                  </a:cxn>
                  <a:cxn ang="0">
                    <a:pos x="3" y="279"/>
                  </a:cxn>
                  <a:cxn ang="0">
                    <a:pos x="7" y="280"/>
                  </a:cxn>
                  <a:cxn ang="0">
                    <a:pos x="7" y="280"/>
                  </a:cxn>
                  <a:cxn ang="0">
                    <a:pos x="10" y="279"/>
                  </a:cxn>
                  <a:cxn ang="0">
                    <a:pos x="12" y="278"/>
                  </a:cxn>
                  <a:cxn ang="0">
                    <a:pos x="14" y="274"/>
                  </a:cxn>
                  <a:cxn ang="0">
                    <a:pos x="14" y="274"/>
                  </a:cxn>
                  <a:cxn ang="0">
                    <a:pos x="84" y="210"/>
                  </a:cxn>
                  <a:cxn ang="0">
                    <a:pos x="118" y="178"/>
                  </a:cxn>
                  <a:cxn ang="0">
                    <a:pos x="152" y="145"/>
                  </a:cxn>
                  <a:cxn ang="0">
                    <a:pos x="152" y="145"/>
                  </a:cxn>
                  <a:cxn ang="0">
                    <a:pos x="185" y="113"/>
                  </a:cxn>
                  <a:cxn ang="0">
                    <a:pos x="218" y="80"/>
                  </a:cxn>
                  <a:cxn ang="0">
                    <a:pos x="218" y="80"/>
                  </a:cxn>
                  <a:cxn ang="0">
                    <a:pos x="234" y="62"/>
                  </a:cxn>
                  <a:cxn ang="0">
                    <a:pos x="249" y="45"/>
                  </a:cxn>
                  <a:cxn ang="0">
                    <a:pos x="264" y="26"/>
                  </a:cxn>
                  <a:cxn ang="0">
                    <a:pos x="279" y="9"/>
                  </a:cxn>
                  <a:cxn ang="0">
                    <a:pos x="279" y="9"/>
                  </a:cxn>
                  <a:cxn ang="0">
                    <a:pos x="280" y="7"/>
                  </a:cxn>
                  <a:cxn ang="0">
                    <a:pos x="280" y="5"/>
                  </a:cxn>
                  <a:cxn ang="0">
                    <a:pos x="280" y="3"/>
                  </a:cxn>
                  <a:cxn ang="0">
                    <a:pos x="279" y="1"/>
                  </a:cxn>
                  <a:cxn ang="0">
                    <a:pos x="277" y="0"/>
                  </a:cxn>
                  <a:cxn ang="0">
                    <a:pos x="276" y="0"/>
                  </a:cxn>
                  <a:cxn ang="0">
                    <a:pos x="274" y="0"/>
                  </a:cxn>
                  <a:cxn ang="0">
                    <a:pos x="272" y="1"/>
                  </a:cxn>
                  <a:cxn ang="0">
                    <a:pos x="272" y="1"/>
                  </a:cxn>
                </a:cxnLst>
                <a:rect l="0" t="0" r="r" b="b"/>
                <a:pathLst>
                  <a:path w="280" h="280">
                    <a:moveTo>
                      <a:pt x="272" y="1"/>
                    </a:moveTo>
                    <a:lnTo>
                      <a:pt x="272" y="1"/>
                    </a:lnTo>
                    <a:lnTo>
                      <a:pt x="257" y="19"/>
                    </a:lnTo>
                    <a:lnTo>
                      <a:pt x="242" y="38"/>
                    </a:lnTo>
                    <a:lnTo>
                      <a:pt x="228" y="56"/>
                    </a:lnTo>
                    <a:lnTo>
                      <a:pt x="212" y="74"/>
                    </a:lnTo>
                    <a:lnTo>
                      <a:pt x="212" y="74"/>
                    </a:lnTo>
                    <a:lnTo>
                      <a:pt x="196" y="90"/>
                    </a:lnTo>
                    <a:lnTo>
                      <a:pt x="179" y="106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77" y="203"/>
                    </a:lnTo>
                    <a:lnTo>
                      <a:pt x="8" y="267"/>
                    </a:lnTo>
                    <a:lnTo>
                      <a:pt x="8" y="267"/>
                    </a:lnTo>
                    <a:lnTo>
                      <a:pt x="7" y="268"/>
                    </a:lnTo>
                    <a:lnTo>
                      <a:pt x="7" y="268"/>
                    </a:lnTo>
                    <a:lnTo>
                      <a:pt x="2" y="272"/>
                    </a:lnTo>
                    <a:lnTo>
                      <a:pt x="2" y="272"/>
                    </a:lnTo>
                    <a:lnTo>
                      <a:pt x="1" y="273"/>
                    </a:lnTo>
                    <a:lnTo>
                      <a:pt x="0" y="275"/>
                    </a:lnTo>
                    <a:lnTo>
                      <a:pt x="1" y="277"/>
                    </a:lnTo>
                    <a:lnTo>
                      <a:pt x="3" y="279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10" y="279"/>
                    </a:lnTo>
                    <a:lnTo>
                      <a:pt x="12" y="278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84" y="210"/>
                    </a:lnTo>
                    <a:lnTo>
                      <a:pt x="118" y="178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85" y="113"/>
                    </a:lnTo>
                    <a:lnTo>
                      <a:pt x="218" y="80"/>
                    </a:lnTo>
                    <a:lnTo>
                      <a:pt x="218" y="80"/>
                    </a:lnTo>
                    <a:lnTo>
                      <a:pt x="234" y="62"/>
                    </a:lnTo>
                    <a:lnTo>
                      <a:pt x="249" y="45"/>
                    </a:lnTo>
                    <a:lnTo>
                      <a:pt x="264" y="26"/>
                    </a:lnTo>
                    <a:lnTo>
                      <a:pt x="279" y="9"/>
                    </a:lnTo>
                    <a:lnTo>
                      <a:pt x="279" y="9"/>
                    </a:lnTo>
                    <a:lnTo>
                      <a:pt x="280" y="7"/>
                    </a:lnTo>
                    <a:lnTo>
                      <a:pt x="280" y="5"/>
                    </a:lnTo>
                    <a:lnTo>
                      <a:pt x="280" y="3"/>
                    </a:lnTo>
                    <a:lnTo>
                      <a:pt x="279" y="1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4" y="0"/>
                    </a:lnTo>
                    <a:lnTo>
                      <a:pt x="272" y="1"/>
                    </a:lnTo>
                    <a:lnTo>
                      <a:pt x="27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4" name="Freeform 610"/>
              <p:cNvSpPr/>
              <p:nvPr/>
            </p:nvSpPr>
            <p:spPr bwMode="auto">
              <a:xfrm>
                <a:off x="2198688" y="4140200"/>
                <a:ext cx="157163" cy="176213"/>
              </a:xfrm>
              <a:custGeom>
                <a:avLst/>
                <a:gdLst/>
                <a:ahLst/>
                <a:cxnLst>
                  <a:cxn ang="0">
                    <a:pos x="290" y="1"/>
                  </a:cxn>
                  <a:cxn ang="0">
                    <a:pos x="290" y="1"/>
                  </a:cxn>
                  <a:cxn ang="0">
                    <a:pos x="199" y="101"/>
                  </a:cxn>
                  <a:cxn ang="0">
                    <a:pos x="154" y="149"/>
                  </a:cxn>
                  <a:cxn ang="0">
                    <a:pos x="107" y="199"/>
                  </a:cxn>
                  <a:cxn ang="0">
                    <a:pos x="107" y="199"/>
                  </a:cxn>
                  <a:cxn ang="0">
                    <a:pos x="88" y="220"/>
                  </a:cxn>
                  <a:cxn ang="0">
                    <a:pos x="69" y="240"/>
                  </a:cxn>
                  <a:cxn ang="0">
                    <a:pos x="51" y="262"/>
                  </a:cxn>
                  <a:cxn ang="0">
                    <a:pos x="31" y="284"/>
                  </a:cxn>
                  <a:cxn ang="0">
                    <a:pos x="31" y="284"/>
                  </a:cxn>
                  <a:cxn ang="0">
                    <a:pos x="13" y="302"/>
                  </a:cxn>
                  <a:cxn ang="0">
                    <a:pos x="5" y="314"/>
                  </a:cxn>
                  <a:cxn ang="0">
                    <a:pos x="2" y="319"/>
                  </a:cxn>
                  <a:cxn ang="0">
                    <a:pos x="0" y="325"/>
                  </a:cxn>
                  <a:cxn ang="0">
                    <a:pos x="0" y="325"/>
                  </a:cxn>
                  <a:cxn ang="0">
                    <a:pos x="0" y="327"/>
                  </a:cxn>
                  <a:cxn ang="0">
                    <a:pos x="1" y="329"/>
                  </a:cxn>
                  <a:cxn ang="0">
                    <a:pos x="1" y="329"/>
                  </a:cxn>
                  <a:cxn ang="0">
                    <a:pos x="1" y="330"/>
                  </a:cxn>
                  <a:cxn ang="0">
                    <a:pos x="1" y="330"/>
                  </a:cxn>
                  <a:cxn ang="0">
                    <a:pos x="3" y="331"/>
                  </a:cxn>
                  <a:cxn ang="0">
                    <a:pos x="5" y="331"/>
                  </a:cxn>
                  <a:cxn ang="0">
                    <a:pos x="6" y="330"/>
                  </a:cxn>
                  <a:cxn ang="0">
                    <a:pos x="8" y="329"/>
                  </a:cxn>
                  <a:cxn ang="0">
                    <a:pos x="9" y="328"/>
                  </a:cxn>
                  <a:cxn ang="0">
                    <a:pos x="9" y="326"/>
                  </a:cxn>
                  <a:cxn ang="0">
                    <a:pos x="9" y="325"/>
                  </a:cxn>
                  <a:cxn ang="0">
                    <a:pos x="8" y="323"/>
                  </a:cxn>
                  <a:cxn ang="0">
                    <a:pos x="8" y="323"/>
                  </a:cxn>
                  <a:cxn ang="0">
                    <a:pos x="9" y="323"/>
                  </a:cxn>
                  <a:cxn ang="0">
                    <a:pos x="11" y="322"/>
                  </a:cxn>
                  <a:cxn ang="0">
                    <a:pos x="18" y="316"/>
                  </a:cxn>
                  <a:cxn ang="0">
                    <a:pos x="27" y="302"/>
                  </a:cxn>
                  <a:cxn ang="0">
                    <a:pos x="27" y="302"/>
                  </a:cxn>
                  <a:cxn ang="0">
                    <a:pos x="47" y="281"/>
                  </a:cxn>
                  <a:cxn ang="0">
                    <a:pos x="47" y="281"/>
                  </a:cxn>
                  <a:cxn ang="0">
                    <a:pos x="65" y="258"/>
                  </a:cxn>
                  <a:cxn ang="0">
                    <a:pos x="85" y="236"/>
                  </a:cxn>
                  <a:cxn ang="0">
                    <a:pos x="126" y="193"/>
                  </a:cxn>
                  <a:cxn ang="0">
                    <a:pos x="126" y="193"/>
                  </a:cxn>
                  <a:cxn ang="0">
                    <a:pos x="169" y="147"/>
                  </a:cxn>
                  <a:cxn ang="0">
                    <a:pos x="213" y="101"/>
                  </a:cxn>
                  <a:cxn ang="0">
                    <a:pos x="298" y="7"/>
                  </a:cxn>
                  <a:cxn ang="0">
                    <a:pos x="298" y="7"/>
                  </a:cxn>
                  <a:cxn ang="0">
                    <a:pos x="299" y="6"/>
                  </a:cxn>
                  <a:cxn ang="0">
                    <a:pos x="299" y="4"/>
                  </a:cxn>
                  <a:cxn ang="0">
                    <a:pos x="298" y="2"/>
                  </a:cxn>
                  <a:cxn ang="0">
                    <a:pos x="297" y="1"/>
                  </a:cxn>
                  <a:cxn ang="0">
                    <a:pos x="295" y="0"/>
                  </a:cxn>
                  <a:cxn ang="0">
                    <a:pos x="293" y="0"/>
                  </a:cxn>
                  <a:cxn ang="0">
                    <a:pos x="292" y="0"/>
                  </a:cxn>
                  <a:cxn ang="0">
                    <a:pos x="290" y="1"/>
                  </a:cxn>
                  <a:cxn ang="0">
                    <a:pos x="290" y="1"/>
                  </a:cxn>
                </a:cxnLst>
                <a:rect l="0" t="0" r="r" b="b"/>
                <a:pathLst>
                  <a:path w="299" h="331">
                    <a:moveTo>
                      <a:pt x="290" y="1"/>
                    </a:moveTo>
                    <a:lnTo>
                      <a:pt x="290" y="1"/>
                    </a:lnTo>
                    <a:lnTo>
                      <a:pt x="199" y="101"/>
                    </a:lnTo>
                    <a:lnTo>
                      <a:pt x="154" y="149"/>
                    </a:lnTo>
                    <a:lnTo>
                      <a:pt x="107" y="199"/>
                    </a:lnTo>
                    <a:lnTo>
                      <a:pt x="107" y="199"/>
                    </a:lnTo>
                    <a:lnTo>
                      <a:pt x="88" y="220"/>
                    </a:lnTo>
                    <a:lnTo>
                      <a:pt x="69" y="240"/>
                    </a:lnTo>
                    <a:lnTo>
                      <a:pt x="51" y="262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13" y="302"/>
                    </a:lnTo>
                    <a:lnTo>
                      <a:pt x="5" y="314"/>
                    </a:lnTo>
                    <a:lnTo>
                      <a:pt x="2" y="319"/>
                    </a:lnTo>
                    <a:lnTo>
                      <a:pt x="0" y="325"/>
                    </a:lnTo>
                    <a:lnTo>
                      <a:pt x="0" y="325"/>
                    </a:lnTo>
                    <a:lnTo>
                      <a:pt x="0" y="327"/>
                    </a:lnTo>
                    <a:lnTo>
                      <a:pt x="1" y="329"/>
                    </a:lnTo>
                    <a:lnTo>
                      <a:pt x="1" y="329"/>
                    </a:lnTo>
                    <a:lnTo>
                      <a:pt x="1" y="330"/>
                    </a:lnTo>
                    <a:lnTo>
                      <a:pt x="1" y="330"/>
                    </a:lnTo>
                    <a:lnTo>
                      <a:pt x="3" y="331"/>
                    </a:lnTo>
                    <a:lnTo>
                      <a:pt x="5" y="331"/>
                    </a:lnTo>
                    <a:lnTo>
                      <a:pt x="6" y="330"/>
                    </a:lnTo>
                    <a:lnTo>
                      <a:pt x="8" y="329"/>
                    </a:lnTo>
                    <a:lnTo>
                      <a:pt x="9" y="328"/>
                    </a:lnTo>
                    <a:lnTo>
                      <a:pt x="9" y="326"/>
                    </a:lnTo>
                    <a:lnTo>
                      <a:pt x="9" y="325"/>
                    </a:lnTo>
                    <a:lnTo>
                      <a:pt x="8" y="323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1" y="322"/>
                    </a:lnTo>
                    <a:lnTo>
                      <a:pt x="18" y="316"/>
                    </a:lnTo>
                    <a:lnTo>
                      <a:pt x="27" y="302"/>
                    </a:lnTo>
                    <a:lnTo>
                      <a:pt x="27" y="302"/>
                    </a:lnTo>
                    <a:lnTo>
                      <a:pt x="47" y="281"/>
                    </a:lnTo>
                    <a:lnTo>
                      <a:pt x="47" y="281"/>
                    </a:lnTo>
                    <a:lnTo>
                      <a:pt x="65" y="258"/>
                    </a:lnTo>
                    <a:lnTo>
                      <a:pt x="85" y="236"/>
                    </a:lnTo>
                    <a:lnTo>
                      <a:pt x="126" y="193"/>
                    </a:lnTo>
                    <a:lnTo>
                      <a:pt x="126" y="193"/>
                    </a:lnTo>
                    <a:lnTo>
                      <a:pt x="169" y="147"/>
                    </a:lnTo>
                    <a:lnTo>
                      <a:pt x="213" y="101"/>
                    </a:lnTo>
                    <a:lnTo>
                      <a:pt x="298" y="7"/>
                    </a:lnTo>
                    <a:lnTo>
                      <a:pt x="298" y="7"/>
                    </a:lnTo>
                    <a:lnTo>
                      <a:pt x="299" y="6"/>
                    </a:lnTo>
                    <a:lnTo>
                      <a:pt x="299" y="4"/>
                    </a:lnTo>
                    <a:lnTo>
                      <a:pt x="298" y="2"/>
                    </a:lnTo>
                    <a:lnTo>
                      <a:pt x="297" y="1"/>
                    </a:lnTo>
                    <a:lnTo>
                      <a:pt x="295" y="0"/>
                    </a:lnTo>
                    <a:lnTo>
                      <a:pt x="293" y="0"/>
                    </a:lnTo>
                    <a:lnTo>
                      <a:pt x="292" y="0"/>
                    </a:lnTo>
                    <a:lnTo>
                      <a:pt x="290" y="1"/>
                    </a:lnTo>
                    <a:lnTo>
                      <a:pt x="29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5" name="Freeform 611"/>
              <p:cNvSpPr/>
              <p:nvPr/>
            </p:nvSpPr>
            <p:spPr bwMode="auto">
              <a:xfrm>
                <a:off x="2165351" y="4157663"/>
                <a:ext cx="220663" cy="220663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386" y="17"/>
                  </a:cxn>
                  <a:cxn ang="0">
                    <a:pos x="365" y="40"/>
                  </a:cxn>
                  <a:cxn ang="0">
                    <a:pos x="336" y="76"/>
                  </a:cxn>
                  <a:cxn ang="0">
                    <a:pos x="325" y="87"/>
                  </a:cxn>
                  <a:cxn ang="0">
                    <a:pos x="299" y="115"/>
                  </a:cxn>
                  <a:cxn ang="0">
                    <a:pos x="240" y="167"/>
                  </a:cxn>
                  <a:cxn ang="0">
                    <a:pos x="212" y="194"/>
                  </a:cxn>
                  <a:cxn ang="0">
                    <a:pos x="153" y="253"/>
                  </a:cxn>
                  <a:cxn ang="0">
                    <a:pos x="95" y="312"/>
                  </a:cxn>
                  <a:cxn ang="0">
                    <a:pos x="42" y="363"/>
                  </a:cxn>
                  <a:cxn ang="0">
                    <a:pos x="20" y="385"/>
                  </a:cxn>
                  <a:cxn ang="0">
                    <a:pos x="5" y="402"/>
                  </a:cxn>
                  <a:cxn ang="0">
                    <a:pos x="1" y="410"/>
                  </a:cxn>
                  <a:cxn ang="0">
                    <a:pos x="1" y="414"/>
                  </a:cxn>
                  <a:cxn ang="0">
                    <a:pos x="5" y="417"/>
                  </a:cxn>
                  <a:cxn ang="0">
                    <a:pos x="10" y="416"/>
                  </a:cxn>
                  <a:cxn ang="0">
                    <a:pos x="17" y="413"/>
                  </a:cxn>
                  <a:cxn ang="0">
                    <a:pos x="19" y="409"/>
                  </a:cxn>
                  <a:cxn ang="0">
                    <a:pos x="19" y="406"/>
                  </a:cxn>
                  <a:cxn ang="0">
                    <a:pos x="17" y="403"/>
                  </a:cxn>
                  <a:cxn ang="0">
                    <a:pos x="32" y="386"/>
                  </a:cxn>
                  <a:cxn ang="0">
                    <a:pos x="49" y="369"/>
                  </a:cxn>
                  <a:cxn ang="0">
                    <a:pos x="101" y="318"/>
                  </a:cxn>
                  <a:cxn ang="0">
                    <a:pos x="185" y="235"/>
                  </a:cxn>
                  <a:cxn ang="0">
                    <a:pos x="212" y="206"/>
                  </a:cxn>
                  <a:cxn ang="0">
                    <a:pos x="239" y="180"/>
                  </a:cxn>
                  <a:cxn ang="0">
                    <a:pos x="293" y="131"/>
                  </a:cxn>
                  <a:cxn ang="0">
                    <a:pos x="321" y="106"/>
                  </a:cxn>
                  <a:cxn ang="0">
                    <a:pos x="368" y="54"/>
                  </a:cxn>
                  <a:cxn ang="0">
                    <a:pos x="378" y="41"/>
                  </a:cxn>
                  <a:cxn ang="0">
                    <a:pos x="395" y="22"/>
                  </a:cxn>
                  <a:cxn ang="0">
                    <a:pos x="408" y="12"/>
                  </a:cxn>
                  <a:cxn ang="0">
                    <a:pos x="415" y="8"/>
                  </a:cxn>
                  <a:cxn ang="0">
                    <a:pos x="417" y="6"/>
                  </a:cxn>
                  <a:cxn ang="0">
                    <a:pos x="416" y="2"/>
                  </a:cxn>
                  <a:cxn ang="0">
                    <a:pos x="412" y="0"/>
                  </a:cxn>
                  <a:cxn ang="0">
                    <a:pos x="410" y="0"/>
                  </a:cxn>
                </a:cxnLst>
                <a:rect l="0" t="0" r="r" b="b"/>
                <a:pathLst>
                  <a:path w="417" h="417">
                    <a:moveTo>
                      <a:pt x="410" y="0"/>
                    </a:moveTo>
                    <a:lnTo>
                      <a:pt x="410" y="0"/>
                    </a:lnTo>
                    <a:lnTo>
                      <a:pt x="398" y="8"/>
                    </a:lnTo>
                    <a:lnTo>
                      <a:pt x="386" y="17"/>
                    </a:lnTo>
                    <a:lnTo>
                      <a:pt x="375" y="27"/>
                    </a:lnTo>
                    <a:lnTo>
                      <a:pt x="365" y="40"/>
                    </a:lnTo>
                    <a:lnTo>
                      <a:pt x="345" y="65"/>
                    </a:lnTo>
                    <a:lnTo>
                      <a:pt x="336" y="76"/>
                    </a:lnTo>
                    <a:lnTo>
                      <a:pt x="325" y="87"/>
                    </a:lnTo>
                    <a:lnTo>
                      <a:pt x="325" y="87"/>
                    </a:lnTo>
                    <a:lnTo>
                      <a:pt x="312" y="102"/>
                    </a:lnTo>
                    <a:lnTo>
                      <a:pt x="299" y="115"/>
                    </a:lnTo>
                    <a:lnTo>
                      <a:pt x="270" y="141"/>
                    </a:lnTo>
                    <a:lnTo>
                      <a:pt x="240" y="167"/>
                    </a:lnTo>
                    <a:lnTo>
                      <a:pt x="212" y="194"/>
                    </a:lnTo>
                    <a:lnTo>
                      <a:pt x="212" y="194"/>
                    </a:lnTo>
                    <a:lnTo>
                      <a:pt x="182" y="223"/>
                    </a:lnTo>
                    <a:lnTo>
                      <a:pt x="153" y="253"/>
                    </a:lnTo>
                    <a:lnTo>
                      <a:pt x="124" y="282"/>
                    </a:lnTo>
                    <a:lnTo>
                      <a:pt x="95" y="312"/>
                    </a:lnTo>
                    <a:lnTo>
                      <a:pt x="95" y="312"/>
                    </a:lnTo>
                    <a:lnTo>
                      <a:pt x="42" y="363"/>
                    </a:lnTo>
                    <a:lnTo>
                      <a:pt x="42" y="363"/>
                    </a:lnTo>
                    <a:lnTo>
                      <a:pt x="20" y="385"/>
                    </a:lnTo>
                    <a:lnTo>
                      <a:pt x="9" y="396"/>
                    </a:lnTo>
                    <a:lnTo>
                      <a:pt x="5" y="402"/>
                    </a:lnTo>
                    <a:lnTo>
                      <a:pt x="1" y="410"/>
                    </a:lnTo>
                    <a:lnTo>
                      <a:pt x="1" y="410"/>
                    </a:lnTo>
                    <a:lnTo>
                      <a:pt x="0" y="412"/>
                    </a:lnTo>
                    <a:lnTo>
                      <a:pt x="1" y="414"/>
                    </a:lnTo>
                    <a:lnTo>
                      <a:pt x="2" y="416"/>
                    </a:lnTo>
                    <a:lnTo>
                      <a:pt x="5" y="417"/>
                    </a:lnTo>
                    <a:lnTo>
                      <a:pt x="5" y="417"/>
                    </a:lnTo>
                    <a:lnTo>
                      <a:pt x="10" y="416"/>
                    </a:lnTo>
                    <a:lnTo>
                      <a:pt x="14" y="415"/>
                    </a:lnTo>
                    <a:lnTo>
                      <a:pt x="17" y="413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20" y="407"/>
                    </a:lnTo>
                    <a:lnTo>
                      <a:pt x="19" y="406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24" y="394"/>
                    </a:lnTo>
                    <a:lnTo>
                      <a:pt x="32" y="386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101" y="318"/>
                    </a:lnTo>
                    <a:lnTo>
                      <a:pt x="101" y="318"/>
                    </a:lnTo>
                    <a:lnTo>
                      <a:pt x="158" y="263"/>
                    </a:lnTo>
                    <a:lnTo>
                      <a:pt x="185" y="235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25" y="193"/>
                    </a:lnTo>
                    <a:lnTo>
                      <a:pt x="239" y="180"/>
                    </a:lnTo>
                    <a:lnTo>
                      <a:pt x="266" y="156"/>
                    </a:lnTo>
                    <a:lnTo>
                      <a:pt x="293" y="131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45" y="80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78" y="41"/>
                    </a:lnTo>
                    <a:lnTo>
                      <a:pt x="388" y="29"/>
                    </a:lnTo>
                    <a:lnTo>
                      <a:pt x="395" y="22"/>
                    </a:lnTo>
                    <a:lnTo>
                      <a:pt x="401" y="17"/>
                    </a:lnTo>
                    <a:lnTo>
                      <a:pt x="408" y="12"/>
                    </a:lnTo>
                    <a:lnTo>
                      <a:pt x="415" y="8"/>
                    </a:lnTo>
                    <a:lnTo>
                      <a:pt x="415" y="8"/>
                    </a:lnTo>
                    <a:lnTo>
                      <a:pt x="416" y="7"/>
                    </a:lnTo>
                    <a:lnTo>
                      <a:pt x="417" y="6"/>
                    </a:lnTo>
                    <a:lnTo>
                      <a:pt x="417" y="4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2" y="0"/>
                    </a:lnTo>
                    <a:lnTo>
                      <a:pt x="410" y="0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6" name="Freeform 612"/>
              <p:cNvSpPr/>
              <p:nvPr/>
            </p:nvSpPr>
            <p:spPr bwMode="auto">
              <a:xfrm>
                <a:off x="2181226" y="4264025"/>
                <a:ext cx="142875" cy="1317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62" y="0"/>
                  </a:cxn>
                  <a:cxn ang="0">
                    <a:pos x="255" y="5"/>
                  </a:cxn>
                  <a:cxn ang="0">
                    <a:pos x="248" y="10"/>
                  </a:cxn>
                  <a:cxn ang="0">
                    <a:pos x="234" y="23"/>
                  </a:cxn>
                  <a:cxn ang="0">
                    <a:pos x="210" y="49"/>
                  </a:cxn>
                  <a:cxn ang="0">
                    <a:pos x="210" y="49"/>
                  </a:cxn>
                  <a:cxn ang="0">
                    <a:pos x="193" y="65"/>
                  </a:cxn>
                  <a:cxn ang="0">
                    <a:pos x="178" y="83"/>
                  </a:cxn>
                  <a:cxn ang="0">
                    <a:pos x="162" y="99"/>
                  </a:cxn>
                  <a:cxn ang="0">
                    <a:pos x="147" y="116"/>
                  </a:cxn>
                  <a:cxn ang="0">
                    <a:pos x="147" y="116"/>
                  </a:cxn>
                  <a:cxn ang="0">
                    <a:pos x="112" y="150"/>
                  </a:cxn>
                  <a:cxn ang="0">
                    <a:pos x="76" y="182"/>
                  </a:cxn>
                  <a:cxn ang="0">
                    <a:pos x="39" y="212"/>
                  </a:cxn>
                  <a:cxn ang="0">
                    <a:pos x="2" y="242"/>
                  </a:cxn>
                  <a:cxn ang="0">
                    <a:pos x="2" y="242"/>
                  </a:cxn>
                  <a:cxn ang="0">
                    <a:pos x="1" y="244"/>
                  </a:cxn>
                  <a:cxn ang="0">
                    <a:pos x="0" y="245"/>
                  </a:cxn>
                  <a:cxn ang="0">
                    <a:pos x="1" y="249"/>
                  </a:cxn>
                  <a:cxn ang="0">
                    <a:pos x="2" y="250"/>
                  </a:cxn>
                  <a:cxn ang="0">
                    <a:pos x="3" y="251"/>
                  </a:cxn>
                  <a:cxn ang="0">
                    <a:pos x="5" y="251"/>
                  </a:cxn>
                  <a:cxn ang="0">
                    <a:pos x="7" y="250"/>
                  </a:cxn>
                  <a:cxn ang="0">
                    <a:pos x="7" y="250"/>
                  </a:cxn>
                  <a:cxn ang="0">
                    <a:pos x="11" y="248"/>
                  </a:cxn>
                  <a:cxn ang="0">
                    <a:pos x="17" y="246"/>
                  </a:cxn>
                  <a:cxn ang="0">
                    <a:pos x="21" y="244"/>
                  </a:cxn>
                  <a:cxn ang="0">
                    <a:pos x="26" y="241"/>
                  </a:cxn>
                  <a:cxn ang="0">
                    <a:pos x="26" y="241"/>
                  </a:cxn>
                  <a:cxn ang="0">
                    <a:pos x="27" y="240"/>
                  </a:cxn>
                  <a:cxn ang="0">
                    <a:pos x="28" y="238"/>
                  </a:cxn>
                  <a:cxn ang="0">
                    <a:pos x="28" y="235"/>
                  </a:cxn>
                  <a:cxn ang="0">
                    <a:pos x="27" y="234"/>
                  </a:cxn>
                  <a:cxn ang="0">
                    <a:pos x="27" y="234"/>
                  </a:cxn>
                  <a:cxn ang="0">
                    <a:pos x="57" y="211"/>
                  </a:cxn>
                  <a:cxn ang="0">
                    <a:pos x="86" y="186"/>
                  </a:cxn>
                  <a:cxn ang="0">
                    <a:pos x="114" y="161"/>
                  </a:cxn>
                  <a:cxn ang="0">
                    <a:pos x="142" y="135"/>
                  </a:cxn>
                  <a:cxn ang="0">
                    <a:pos x="142" y="135"/>
                  </a:cxn>
                  <a:cxn ang="0">
                    <a:pos x="174" y="101"/>
                  </a:cxn>
                  <a:cxn ang="0">
                    <a:pos x="206" y="67"/>
                  </a:cxn>
                  <a:cxn ang="0">
                    <a:pos x="206" y="67"/>
                  </a:cxn>
                  <a:cxn ang="0">
                    <a:pos x="220" y="51"/>
                  </a:cxn>
                  <a:cxn ang="0">
                    <a:pos x="234" y="35"/>
                  </a:cxn>
                  <a:cxn ang="0">
                    <a:pos x="250" y="21"/>
                  </a:cxn>
                  <a:cxn ang="0">
                    <a:pos x="258" y="14"/>
                  </a:cxn>
                  <a:cxn ang="0">
                    <a:pos x="268" y="8"/>
                  </a:cxn>
                  <a:cxn ang="0">
                    <a:pos x="268" y="8"/>
                  </a:cxn>
                  <a:cxn ang="0">
                    <a:pos x="270" y="7"/>
                  </a:cxn>
                  <a:cxn ang="0">
                    <a:pos x="270" y="5"/>
                  </a:cxn>
                  <a:cxn ang="0">
                    <a:pos x="270" y="4"/>
                  </a:cxn>
                  <a:cxn ang="0">
                    <a:pos x="270" y="2"/>
                  </a:cxn>
                  <a:cxn ang="0">
                    <a:pos x="268" y="1"/>
                  </a:cxn>
                  <a:cxn ang="0">
                    <a:pos x="267" y="0"/>
                  </a:cxn>
                  <a:cxn ang="0">
                    <a:pos x="264" y="0"/>
                  </a:cxn>
                  <a:cxn ang="0">
                    <a:pos x="262" y="0"/>
                  </a:cxn>
                  <a:cxn ang="0">
                    <a:pos x="262" y="0"/>
                  </a:cxn>
                </a:cxnLst>
                <a:rect l="0" t="0" r="r" b="b"/>
                <a:pathLst>
                  <a:path w="270" h="251">
                    <a:moveTo>
                      <a:pt x="262" y="0"/>
                    </a:moveTo>
                    <a:lnTo>
                      <a:pt x="262" y="0"/>
                    </a:lnTo>
                    <a:lnTo>
                      <a:pt x="255" y="5"/>
                    </a:lnTo>
                    <a:lnTo>
                      <a:pt x="248" y="10"/>
                    </a:lnTo>
                    <a:lnTo>
                      <a:pt x="234" y="23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193" y="65"/>
                    </a:lnTo>
                    <a:lnTo>
                      <a:pt x="178" y="83"/>
                    </a:lnTo>
                    <a:lnTo>
                      <a:pt x="162" y="9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12" y="150"/>
                    </a:lnTo>
                    <a:lnTo>
                      <a:pt x="76" y="182"/>
                    </a:lnTo>
                    <a:lnTo>
                      <a:pt x="39" y="212"/>
                    </a:lnTo>
                    <a:lnTo>
                      <a:pt x="2" y="242"/>
                    </a:lnTo>
                    <a:lnTo>
                      <a:pt x="2" y="242"/>
                    </a:lnTo>
                    <a:lnTo>
                      <a:pt x="1" y="244"/>
                    </a:lnTo>
                    <a:lnTo>
                      <a:pt x="0" y="245"/>
                    </a:lnTo>
                    <a:lnTo>
                      <a:pt x="1" y="249"/>
                    </a:lnTo>
                    <a:lnTo>
                      <a:pt x="2" y="250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50"/>
                    </a:lnTo>
                    <a:lnTo>
                      <a:pt x="7" y="250"/>
                    </a:lnTo>
                    <a:lnTo>
                      <a:pt x="11" y="248"/>
                    </a:lnTo>
                    <a:lnTo>
                      <a:pt x="17" y="246"/>
                    </a:lnTo>
                    <a:lnTo>
                      <a:pt x="21" y="244"/>
                    </a:lnTo>
                    <a:lnTo>
                      <a:pt x="26" y="241"/>
                    </a:lnTo>
                    <a:lnTo>
                      <a:pt x="26" y="241"/>
                    </a:lnTo>
                    <a:lnTo>
                      <a:pt x="27" y="240"/>
                    </a:lnTo>
                    <a:lnTo>
                      <a:pt x="28" y="238"/>
                    </a:lnTo>
                    <a:lnTo>
                      <a:pt x="28" y="235"/>
                    </a:lnTo>
                    <a:lnTo>
                      <a:pt x="27" y="234"/>
                    </a:lnTo>
                    <a:lnTo>
                      <a:pt x="27" y="234"/>
                    </a:lnTo>
                    <a:lnTo>
                      <a:pt x="57" y="211"/>
                    </a:lnTo>
                    <a:lnTo>
                      <a:pt x="86" y="186"/>
                    </a:lnTo>
                    <a:lnTo>
                      <a:pt x="114" y="161"/>
                    </a:lnTo>
                    <a:lnTo>
                      <a:pt x="142" y="135"/>
                    </a:lnTo>
                    <a:lnTo>
                      <a:pt x="142" y="135"/>
                    </a:lnTo>
                    <a:lnTo>
                      <a:pt x="174" y="101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20" y="51"/>
                    </a:lnTo>
                    <a:lnTo>
                      <a:pt x="234" y="35"/>
                    </a:lnTo>
                    <a:lnTo>
                      <a:pt x="250" y="21"/>
                    </a:lnTo>
                    <a:lnTo>
                      <a:pt x="258" y="14"/>
                    </a:lnTo>
                    <a:lnTo>
                      <a:pt x="268" y="8"/>
                    </a:lnTo>
                    <a:lnTo>
                      <a:pt x="268" y="8"/>
                    </a:lnTo>
                    <a:lnTo>
                      <a:pt x="270" y="7"/>
                    </a:lnTo>
                    <a:lnTo>
                      <a:pt x="270" y="5"/>
                    </a:lnTo>
                    <a:lnTo>
                      <a:pt x="270" y="4"/>
                    </a:lnTo>
                    <a:lnTo>
                      <a:pt x="270" y="2"/>
                    </a:lnTo>
                    <a:lnTo>
                      <a:pt x="268" y="1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7" name="Freeform 613"/>
              <p:cNvSpPr/>
              <p:nvPr/>
            </p:nvSpPr>
            <p:spPr bwMode="auto">
              <a:xfrm>
                <a:off x="2182813" y="4306888"/>
                <a:ext cx="133350" cy="123825"/>
              </a:xfrm>
              <a:custGeom>
                <a:avLst/>
                <a:gdLst/>
                <a:ahLst/>
                <a:cxnLst>
                  <a:cxn ang="0">
                    <a:pos x="244" y="1"/>
                  </a:cxn>
                  <a:cxn ang="0">
                    <a:pos x="244" y="1"/>
                  </a:cxn>
                  <a:cxn ang="0">
                    <a:pos x="227" y="18"/>
                  </a:cxn>
                  <a:cxn ang="0">
                    <a:pos x="211" y="36"/>
                  </a:cxn>
                  <a:cxn ang="0">
                    <a:pos x="179" y="73"/>
                  </a:cxn>
                  <a:cxn ang="0">
                    <a:pos x="162" y="90"/>
                  </a:cxn>
                  <a:cxn ang="0">
                    <a:pos x="146" y="108"/>
                  </a:cxn>
                  <a:cxn ang="0">
                    <a:pos x="128" y="125"/>
                  </a:cxn>
                  <a:cxn ang="0">
                    <a:pos x="110" y="141"/>
                  </a:cxn>
                  <a:cxn ang="0">
                    <a:pos x="110" y="141"/>
                  </a:cxn>
                  <a:cxn ang="0">
                    <a:pos x="71" y="172"/>
                  </a:cxn>
                  <a:cxn ang="0">
                    <a:pos x="52" y="188"/>
                  </a:cxn>
                  <a:cxn ang="0">
                    <a:pos x="31" y="202"/>
                  </a:cxn>
                  <a:cxn ang="0">
                    <a:pos x="31" y="202"/>
                  </a:cxn>
                  <a:cxn ang="0">
                    <a:pos x="23" y="208"/>
                  </a:cxn>
                  <a:cxn ang="0">
                    <a:pos x="14" y="213"/>
                  </a:cxn>
                  <a:cxn ang="0">
                    <a:pos x="9" y="217"/>
                  </a:cxn>
                  <a:cxn ang="0">
                    <a:pos x="5" y="222"/>
                  </a:cxn>
                  <a:cxn ang="0">
                    <a:pos x="2" y="226"/>
                  </a:cxn>
                  <a:cxn ang="0">
                    <a:pos x="0" y="230"/>
                  </a:cxn>
                  <a:cxn ang="0">
                    <a:pos x="0" y="230"/>
                  </a:cxn>
                  <a:cxn ang="0">
                    <a:pos x="0" y="232"/>
                  </a:cxn>
                  <a:cxn ang="0">
                    <a:pos x="1" y="234"/>
                  </a:cxn>
                  <a:cxn ang="0">
                    <a:pos x="2" y="235"/>
                  </a:cxn>
                  <a:cxn ang="0">
                    <a:pos x="4" y="236"/>
                  </a:cxn>
                  <a:cxn ang="0">
                    <a:pos x="5" y="236"/>
                  </a:cxn>
                  <a:cxn ang="0">
                    <a:pos x="7" y="236"/>
                  </a:cxn>
                  <a:cxn ang="0">
                    <a:pos x="8" y="234"/>
                  </a:cxn>
                  <a:cxn ang="0">
                    <a:pos x="9" y="233"/>
                  </a:cxn>
                  <a:cxn ang="0">
                    <a:pos x="9" y="233"/>
                  </a:cxn>
                  <a:cxn ang="0">
                    <a:pos x="12" y="228"/>
                  </a:cxn>
                  <a:cxn ang="0">
                    <a:pos x="16" y="224"/>
                  </a:cxn>
                  <a:cxn ang="0">
                    <a:pos x="21" y="220"/>
                  </a:cxn>
                  <a:cxn ang="0">
                    <a:pos x="26" y="215"/>
                  </a:cxn>
                  <a:cxn ang="0">
                    <a:pos x="38" y="207"/>
                  </a:cxn>
                  <a:cxn ang="0">
                    <a:pos x="49" y="201"/>
                  </a:cxn>
                  <a:cxn ang="0">
                    <a:pos x="49" y="201"/>
                  </a:cxn>
                  <a:cxn ang="0">
                    <a:pos x="67" y="185"/>
                  </a:cxn>
                  <a:cxn ang="0">
                    <a:pos x="86" y="171"/>
                  </a:cxn>
                  <a:cxn ang="0">
                    <a:pos x="104" y="158"/>
                  </a:cxn>
                  <a:cxn ang="0">
                    <a:pos x="123" y="142"/>
                  </a:cxn>
                  <a:cxn ang="0">
                    <a:pos x="123" y="142"/>
                  </a:cxn>
                  <a:cxn ang="0">
                    <a:pos x="141" y="127"/>
                  </a:cxn>
                  <a:cxn ang="0">
                    <a:pos x="156" y="109"/>
                  </a:cxn>
                  <a:cxn ang="0">
                    <a:pos x="187" y="74"/>
                  </a:cxn>
                  <a:cxn ang="0">
                    <a:pos x="187" y="74"/>
                  </a:cxn>
                  <a:cxn ang="0">
                    <a:pos x="218" y="40"/>
                  </a:cxn>
                  <a:cxn ang="0">
                    <a:pos x="250" y="7"/>
                  </a:cxn>
                  <a:cxn ang="0">
                    <a:pos x="250" y="7"/>
                  </a:cxn>
                  <a:cxn ang="0">
                    <a:pos x="251" y="6"/>
                  </a:cxn>
                  <a:cxn ang="0">
                    <a:pos x="252" y="4"/>
                  </a:cxn>
                  <a:cxn ang="0">
                    <a:pos x="251" y="2"/>
                  </a:cxn>
                  <a:cxn ang="0">
                    <a:pos x="250" y="1"/>
                  </a:cxn>
                  <a:cxn ang="0">
                    <a:pos x="249" y="0"/>
                  </a:cxn>
                  <a:cxn ang="0">
                    <a:pos x="247" y="0"/>
                  </a:cxn>
                  <a:cxn ang="0">
                    <a:pos x="245" y="0"/>
                  </a:cxn>
                  <a:cxn ang="0">
                    <a:pos x="244" y="1"/>
                  </a:cxn>
                  <a:cxn ang="0">
                    <a:pos x="244" y="1"/>
                  </a:cxn>
                </a:cxnLst>
                <a:rect l="0" t="0" r="r" b="b"/>
                <a:pathLst>
                  <a:path w="252" h="236">
                    <a:moveTo>
                      <a:pt x="244" y="1"/>
                    </a:moveTo>
                    <a:lnTo>
                      <a:pt x="244" y="1"/>
                    </a:lnTo>
                    <a:lnTo>
                      <a:pt x="227" y="18"/>
                    </a:lnTo>
                    <a:lnTo>
                      <a:pt x="211" y="36"/>
                    </a:lnTo>
                    <a:lnTo>
                      <a:pt x="179" y="73"/>
                    </a:lnTo>
                    <a:lnTo>
                      <a:pt x="162" y="90"/>
                    </a:lnTo>
                    <a:lnTo>
                      <a:pt x="146" y="108"/>
                    </a:lnTo>
                    <a:lnTo>
                      <a:pt x="128" y="125"/>
                    </a:lnTo>
                    <a:lnTo>
                      <a:pt x="110" y="141"/>
                    </a:lnTo>
                    <a:lnTo>
                      <a:pt x="110" y="141"/>
                    </a:lnTo>
                    <a:lnTo>
                      <a:pt x="71" y="172"/>
                    </a:lnTo>
                    <a:lnTo>
                      <a:pt x="52" y="188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23" y="208"/>
                    </a:lnTo>
                    <a:lnTo>
                      <a:pt x="14" y="213"/>
                    </a:lnTo>
                    <a:lnTo>
                      <a:pt x="9" y="217"/>
                    </a:lnTo>
                    <a:lnTo>
                      <a:pt x="5" y="222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2"/>
                    </a:lnTo>
                    <a:lnTo>
                      <a:pt x="1" y="234"/>
                    </a:lnTo>
                    <a:lnTo>
                      <a:pt x="2" y="235"/>
                    </a:lnTo>
                    <a:lnTo>
                      <a:pt x="4" y="236"/>
                    </a:lnTo>
                    <a:lnTo>
                      <a:pt x="5" y="236"/>
                    </a:lnTo>
                    <a:lnTo>
                      <a:pt x="7" y="236"/>
                    </a:lnTo>
                    <a:lnTo>
                      <a:pt x="8" y="234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12" y="228"/>
                    </a:lnTo>
                    <a:lnTo>
                      <a:pt x="16" y="224"/>
                    </a:lnTo>
                    <a:lnTo>
                      <a:pt x="21" y="220"/>
                    </a:lnTo>
                    <a:lnTo>
                      <a:pt x="26" y="215"/>
                    </a:lnTo>
                    <a:lnTo>
                      <a:pt x="38" y="207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67" y="185"/>
                    </a:lnTo>
                    <a:lnTo>
                      <a:pt x="86" y="171"/>
                    </a:lnTo>
                    <a:lnTo>
                      <a:pt x="104" y="158"/>
                    </a:lnTo>
                    <a:lnTo>
                      <a:pt x="123" y="142"/>
                    </a:lnTo>
                    <a:lnTo>
                      <a:pt x="123" y="142"/>
                    </a:lnTo>
                    <a:lnTo>
                      <a:pt x="141" y="127"/>
                    </a:lnTo>
                    <a:lnTo>
                      <a:pt x="156" y="109"/>
                    </a:lnTo>
                    <a:lnTo>
                      <a:pt x="187" y="74"/>
                    </a:lnTo>
                    <a:lnTo>
                      <a:pt x="187" y="74"/>
                    </a:lnTo>
                    <a:lnTo>
                      <a:pt x="218" y="4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1" y="6"/>
                    </a:lnTo>
                    <a:lnTo>
                      <a:pt x="252" y="4"/>
                    </a:lnTo>
                    <a:lnTo>
                      <a:pt x="251" y="2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8" name="Freeform 614"/>
              <p:cNvSpPr/>
              <p:nvPr/>
            </p:nvSpPr>
            <p:spPr bwMode="auto">
              <a:xfrm>
                <a:off x="2190751" y="4356100"/>
                <a:ext cx="127000" cy="115888"/>
              </a:xfrm>
              <a:custGeom>
                <a:avLst/>
                <a:gdLst/>
                <a:ahLst/>
                <a:cxnLst>
                  <a:cxn ang="0">
                    <a:pos x="234" y="1"/>
                  </a:cxn>
                  <a:cxn ang="0">
                    <a:pos x="234" y="1"/>
                  </a:cxn>
                  <a:cxn ang="0">
                    <a:pos x="220" y="12"/>
                  </a:cxn>
                  <a:cxn ang="0">
                    <a:pos x="205" y="23"/>
                  </a:cxn>
                  <a:cxn ang="0">
                    <a:pos x="191" y="35"/>
                  </a:cxn>
                  <a:cxn ang="0">
                    <a:pos x="177" y="47"/>
                  </a:cxn>
                  <a:cxn ang="0">
                    <a:pos x="151" y="73"/>
                  </a:cxn>
                  <a:cxn ang="0">
                    <a:pos x="126" y="100"/>
                  </a:cxn>
                  <a:cxn ang="0">
                    <a:pos x="126" y="100"/>
                  </a:cxn>
                  <a:cxn ang="0">
                    <a:pos x="110" y="114"/>
                  </a:cxn>
                  <a:cxn ang="0">
                    <a:pos x="96" y="128"/>
                  </a:cxn>
                  <a:cxn ang="0">
                    <a:pos x="64" y="156"/>
                  </a:cxn>
                  <a:cxn ang="0">
                    <a:pos x="32" y="182"/>
                  </a:cxn>
                  <a:cxn ang="0">
                    <a:pos x="16" y="196"/>
                  </a:cxn>
                  <a:cxn ang="0">
                    <a:pos x="1" y="210"/>
                  </a:cxn>
                  <a:cxn ang="0">
                    <a:pos x="1" y="210"/>
                  </a:cxn>
                  <a:cxn ang="0">
                    <a:pos x="0" y="212"/>
                  </a:cxn>
                  <a:cxn ang="0">
                    <a:pos x="0" y="215"/>
                  </a:cxn>
                  <a:cxn ang="0">
                    <a:pos x="2" y="217"/>
                  </a:cxn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219"/>
                  </a:cxn>
                  <a:cxn ang="0">
                    <a:pos x="12" y="217"/>
                  </a:cxn>
                  <a:cxn ang="0">
                    <a:pos x="13" y="215"/>
                  </a:cxn>
                  <a:cxn ang="0">
                    <a:pos x="14" y="213"/>
                  </a:cxn>
                  <a:cxn ang="0">
                    <a:pos x="13" y="211"/>
                  </a:cxn>
                  <a:cxn ang="0">
                    <a:pos x="13" y="211"/>
                  </a:cxn>
                  <a:cxn ang="0">
                    <a:pos x="40" y="188"/>
                  </a:cxn>
                  <a:cxn ang="0">
                    <a:pos x="67" y="165"/>
                  </a:cxn>
                  <a:cxn ang="0">
                    <a:pos x="94" y="142"/>
                  </a:cxn>
                  <a:cxn ang="0">
                    <a:pos x="120" y="118"/>
                  </a:cxn>
                  <a:cxn ang="0">
                    <a:pos x="120" y="118"/>
                  </a:cxn>
                  <a:cxn ang="0">
                    <a:pos x="149" y="89"/>
                  </a:cxn>
                  <a:cxn ang="0">
                    <a:pos x="177" y="62"/>
                  </a:cxn>
                  <a:cxn ang="0">
                    <a:pos x="192" y="47"/>
                  </a:cxn>
                  <a:cxn ang="0">
                    <a:pos x="207" y="34"/>
                  </a:cxn>
                  <a:cxn ang="0">
                    <a:pos x="223" y="21"/>
                  </a:cxn>
                  <a:cxn ang="0">
                    <a:pos x="239" y="9"/>
                  </a:cxn>
                  <a:cxn ang="0">
                    <a:pos x="239" y="9"/>
                  </a:cxn>
                  <a:cxn ang="0">
                    <a:pos x="240" y="8"/>
                  </a:cxn>
                  <a:cxn ang="0">
                    <a:pos x="241" y="6"/>
                  </a:cxn>
                  <a:cxn ang="0">
                    <a:pos x="241" y="4"/>
                  </a:cxn>
                  <a:cxn ang="0">
                    <a:pos x="240" y="2"/>
                  </a:cxn>
                  <a:cxn ang="0">
                    <a:pos x="239" y="1"/>
                  </a:cxn>
                  <a:cxn ang="0">
                    <a:pos x="238" y="0"/>
                  </a:cxn>
                  <a:cxn ang="0">
                    <a:pos x="236" y="0"/>
                  </a:cxn>
                  <a:cxn ang="0">
                    <a:pos x="234" y="1"/>
                  </a:cxn>
                  <a:cxn ang="0">
                    <a:pos x="234" y="1"/>
                  </a:cxn>
                </a:cxnLst>
                <a:rect l="0" t="0" r="r" b="b"/>
                <a:pathLst>
                  <a:path w="241" h="219">
                    <a:moveTo>
                      <a:pt x="234" y="1"/>
                    </a:moveTo>
                    <a:lnTo>
                      <a:pt x="234" y="1"/>
                    </a:lnTo>
                    <a:lnTo>
                      <a:pt x="220" y="12"/>
                    </a:lnTo>
                    <a:lnTo>
                      <a:pt x="205" y="23"/>
                    </a:lnTo>
                    <a:lnTo>
                      <a:pt x="191" y="35"/>
                    </a:lnTo>
                    <a:lnTo>
                      <a:pt x="177" y="47"/>
                    </a:lnTo>
                    <a:lnTo>
                      <a:pt x="151" y="73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10" y="114"/>
                    </a:lnTo>
                    <a:lnTo>
                      <a:pt x="96" y="128"/>
                    </a:lnTo>
                    <a:lnTo>
                      <a:pt x="64" y="156"/>
                    </a:lnTo>
                    <a:lnTo>
                      <a:pt x="32" y="182"/>
                    </a:lnTo>
                    <a:lnTo>
                      <a:pt x="16" y="196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2"/>
                    </a:lnTo>
                    <a:lnTo>
                      <a:pt x="0" y="215"/>
                    </a:lnTo>
                    <a:lnTo>
                      <a:pt x="2" y="217"/>
                    </a:lnTo>
                    <a:lnTo>
                      <a:pt x="5" y="219"/>
                    </a:lnTo>
                    <a:lnTo>
                      <a:pt x="9" y="219"/>
                    </a:lnTo>
                    <a:lnTo>
                      <a:pt x="9" y="219"/>
                    </a:lnTo>
                    <a:lnTo>
                      <a:pt x="12" y="217"/>
                    </a:lnTo>
                    <a:lnTo>
                      <a:pt x="13" y="215"/>
                    </a:lnTo>
                    <a:lnTo>
                      <a:pt x="14" y="213"/>
                    </a:lnTo>
                    <a:lnTo>
                      <a:pt x="13" y="211"/>
                    </a:lnTo>
                    <a:lnTo>
                      <a:pt x="13" y="211"/>
                    </a:lnTo>
                    <a:lnTo>
                      <a:pt x="40" y="188"/>
                    </a:lnTo>
                    <a:lnTo>
                      <a:pt x="67" y="165"/>
                    </a:lnTo>
                    <a:lnTo>
                      <a:pt x="94" y="142"/>
                    </a:lnTo>
                    <a:lnTo>
                      <a:pt x="120" y="118"/>
                    </a:lnTo>
                    <a:lnTo>
                      <a:pt x="120" y="118"/>
                    </a:lnTo>
                    <a:lnTo>
                      <a:pt x="149" y="89"/>
                    </a:lnTo>
                    <a:lnTo>
                      <a:pt x="177" y="62"/>
                    </a:lnTo>
                    <a:lnTo>
                      <a:pt x="192" y="47"/>
                    </a:lnTo>
                    <a:lnTo>
                      <a:pt x="207" y="34"/>
                    </a:lnTo>
                    <a:lnTo>
                      <a:pt x="223" y="21"/>
                    </a:lnTo>
                    <a:lnTo>
                      <a:pt x="239" y="9"/>
                    </a:lnTo>
                    <a:lnTo>
                      <a:pt x="239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1" y="4"/>
                    </a:lnTo>
                    <a:lnTo>
                      <a:pt x="240" y="2"/>
                    </a:lnTo>
                    <a:lnTo>
                      <a:pt x="239" y="1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1"/>
                    </a:lnTo>
                    <a:lnTo>
                      <a:pt x="2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9" name="Freeform 615"/>
              <p:cNvSpPr/>
              <p:nvPr/>
            </p:nvSpPr>
            <p:spPr bwMode="auto">
              <a:xfrm>
                <a:off x="2174876" y="4406900"/>
                <a:ext cx="119063" cy="117475"/>
              </a:xfrm>
              <a:custGeom>
                <a:avLst/>
                <a:gdLst/>
                <a:ahLst/>
                <a:cxnLst>
                  <a:cxn ang="0">
                    <a:pos x="216" y="1"/>
                  </a:cxn>
                  <a:cxn ang="0">
                    <a:pos x="203" y="9"/>
                  </a:cxn>
                  <a:cxn ang="0">
                    <a:pos x="193" y="19"/>
                  </a:cxn>
                  <a:cxn ang="0">
                    <a:pos x="173" y="43"/>
                  </a:cxn>
                  <a:cxn ang="0">
                    <a:pos x="159" y="58"/>
                  </a:cxn>
                  <a:cxn ang="0">
                    <a:pos x="129" y="91"/>
                  </a:cxn>
                  <a:cxn ang="0">
                    <a:pos x="48" y="173"/>
                  </a:cxn>
                  <a:cxn ang="0">
                    <a:pos x="37" y="182"/>
                  </a:cxn>
                  <a:cxn ang="0">
                    <a:pos x="15" y="200"/>
                  </a:cxn>
                  <a:cxn ang="0">
                    <a:pos x="5" y="209"/>
                  </a:cxn>
                  <a:cxn ang="0">
                    <a:pos x="3" y="212"/>
                  </a:cxn>
                  <a:cxn ang="0">
                    <a:pos x="1" y="216"/>
                  </a:cxn>
                  <a:cxn ang="0">
                    <a:pos x="1" y="220"/>
                  </a:cxn>
                  <a:cxn ang="0">
                    <a:pos x="6" y="223"/>
                  </a:cxn>
                  <a:cxn ang="0">
                    <a:pos x="9" y="221"/>
                  </a:cxn>
                  <a:cxn ang="0">
                    <a:pos x="11" y="218"/>
                  </a:cxn>
                  <a:cxn ang="0">
                    <a:pos x="11" y="218"/>
                  </a:cxn>
                  <a:cxn ang="0">
                    <a:pos x="14" y="216"/>
                  </a:cxn>
                  <a:cxn ang="0">
                    <a:pos x="14" y="213"/>
                  </a:cxn>
                  <a:cxn ang="0">
                    <a:pos x="34" y="196"/>
                  </a:cxn>
                  <a:cxn ang="0">
                    <a:pos x="54" y="179"/>
                  </a:cxn>
                  <a:cxn ang="0">
                    <a:pos x="113" y="120"/>
                  </a:cxn>
                  <a:cxn ang="0">
                    <a:pos x="141" y="91"/>
                  </a:cxn>
                  <a:cxn ang="0">
                    <a:pos x="168" y="63"/>
                  </a:cxn>
                  <a:cxn ang="0">
                    <a:pos x="189" y="43"/>
                  </a:cxn>
                  <a:cxn ang="0">
                    <a:pos x="194" y="36"/>
                  </a:cxn>
                  <a:cxn ang="0">
                    <a:pos x="205" y="19"/>
                  </a:cxn>
                  <a:cxn ang="0">
                    <a:pos x="221" y="9"/>
                  </a:cxn>
                  <a:cxn ang="0">
                    <a:pos x="223" y="8"/>
                  </a:cxn>
                  <a:cxn ang="0">
                    <a:pos x="223" y="5"/>
                  </a:cxn>
                  <a:cxn ang="0">
                    <a:pos x="220" y="1"/>
                  </a:cxn>
                  <a:cxn ang="0">
                    <a:pos x="216" y="1"/>
                  </a:cxn>
                </a:cxnLst>
                <a:rect l="0" t="0" r="r" b="b"/>
                <a:pathLst>
                  <a:path w="223" h="223">
                    <a:moveTo>
                      <a:pt x="216" y="1"/>
                    </a:moveTo>
                    <a:lnTo>
                      <a:pt x="216" y="1"/>
                    </a:lnTo>
                    <a:lnTo>
                      <a:pt x="209" y="4"/>
                    </a:lnTo>
                    <a:lnTo>
                      <a:pt x="203" y="9"/>
                    </a:lnTo>
                    <a:lnTo>
                      <a:pt x="198" y="14"/>
                    </a:lnTo>
                    <a:lnTo>
                      <a:pt x="193" y="19"/>
                    </a:lnTo>
                    <a:lnTo>
                      <a:pt x="184" y="31"/>
                    </a:lnTo>
                    <a:lnTo>
                      <a:pt x="173" y="43"/>
                    </a:lnTo>
                    <a:lnTo>
                      <a:pt x="173" y="43"/>
                    </a:lnTo>
                    <a:lnTo>
                      <a:pt x="159" y="58"/>
                    </a:lnTo>
                    <a:lnTo>
                      <a:pt x="143" y="75"/>
                    </a:lnTo>
                    <a:lnTo>
                      <a:pt x="129" y="91"/>
                    </a:lnTo>
                    <a:lnTo>
                      <a:pt x="113" y="107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37" y="182"/>
                    </a:lnTo>
                    <a:lnTo>
                      <a:pt x="27" y="191"/>
                    </a:lnTo>
                    <a:lnTo>
                      <a:pt x="15" y="200"/>
                    </a:lnTo>
                    <a:lnTo>
                      <a:pt x="10" y="204"/>
                    </a:lnTo>
                    <a:lnTo>
                      <a:pt x="5" y="209"/>
                    </a:lnTo>
                    <a:lnTo>
                      <a:pt x="5" y="209"/>
                    </a:lnTo>
                    <a:lnTo>
                      <a:pt x="3" y="212"/>
                    </a:lnTo>
                    <a:lnTo>
                      <a:pt x="1" y="216"/>
                    </a:lnTo>
                    <a:lnTo>
                      <a:pt x="1" y="216"/>
                    </a:lnTo>
                    <a:lnTo>
                      <a:pt x="0" y="219"/>
                    </a:lnTo>
                    <a:lnTo>
                      <a:pt x="1" y="220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8" y="222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1" y="218"/>
                    </a:lnTo>
                    <a:lnTo>
                      <a:pt x="12" y="218"/>
                    </a:lnTo>
                    <a:lnTo>
                      <a:pt x="14" y="216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23" y="204"/>
                    </a:lnTo>
                    <a:lnTo>
                      <a:pt x="34" y="196"/>
                    </a:lnTo>
                    <a:lnTo>
                      <a:pt x="45" y="189"/>
                    </a:lnTo>
                    <a:lnTo>
                      <a:pt x="54" y="179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28" y="106"/>
                    </a:lnTo>
                    <a:lnTo>
                      <a:pt x="141" y="91"/>
                    </a:lnTo>
                    <a:lnTo>
                      <a:pt x="168" y="63"/>
                    </a:lnTo>
                    <a:lnTo>
                      <a:pt x="168" y="63"/>
                    </a:lnTo>
                    <a:lnTo>
                      <a:pt x="181" y="49"/>
                    </a:lnTo>
                    <a:lnTo>
                      <a:pt x="189" y="43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9" y="26"/>
                    </a:lnTo>
                    <a:lnTo>
                      <a:pt x="205" y="19"/>
                    </a:lnTo>
                    <a:lnTo>
                      <a:pt x="212" y="13"/>
                    </a:lnTo>
                    <a:lnTo>
                      <a:pt x="221" y="9"/>
                    </a:lnTo>
                    <a:lnTo>
                      <a:pt x="221" y="9"/>
                    </a:lnTo>
                    <a:lnTo>
                      <a:pt x="223" y="8"/>
                    </a:lnTo>
                    <a:lnTo>
                      <a:pt x="223" y="6"/>
                    </a:lnTo>
                    <a:lnTo>
                      <a:pt x="223" y="5"/>
                    </a:lnTo>
                    <a:lnTo>
                      <a:pt x="223" y="3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6" y="1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0" name="Freeform 616"/>
              <p:cNvSpPr/>
              <p:nvPr/>
            </p:nvSpPr>
            <p:spPr bwMode="auto">
              <a:xfrm>
                <a:off x="2190751" y="4446588"/>
                <a:ext cx="122238" cy="122238"/>
              </a:xfrm>
              <a:custGeom>
                <a:avLst/>
                <a:gdLst/>
                <a:ahLst/>
                <a:cxnLst>
                  <a:cxn ang="0">
                    <a:pos x="223" y="2"/>
                  </a:cxn>
                  <a:cxn ang="0">
                    <a:pos x="223" y="2"/>
                  </a:cxn>
                  <a:cxn ang="0">
                    <a:pos x="221" y="5"/>
                  </a:cxn>
                  <a:cxn ang="0">
                    <a:pos x="218" y="8"/>
                  </a:cxn>
                  <a:cxn ang="0">
                    <a:pos x="211" y="12"/>
                  </a:cxn>
                  <a:cxn ang="0">
                    <a:pos x="205" y="15"/>
                  </a:cxn>
                  <a:cxn ang="0">
                    <a:pos x="203" y="18"/>
                  </a:cxn>
                  <a:cxn ang="0">
                    <a:pos x="200" y="20"/>
                  </a:cxn>
                  <a:cxn ang="0">
                    <a:pos x="200" y="20"/>
                  </a:cxn>
                  <a:cxn ang="0">
                    <a:pos x="178" y="50"/>
                  </a:cxn>
                  <a:cxn ang="0">
                    <a:pos x="178" y="50"/>
                  </a:cxn>
                  <a:cxn ang="0">
                    <a:pos x="164" y="69"/>
                  </a:cxn>
                  <a:cxn ang="0">
                    <a:pos x="149" y="87"/>
                  </a:cxn>
                  <a:cxn ang="0">
                    <a:pos x="133" y="104"/>
                  </a:cxn>
                  <a:cxn ang="0">
                    <a:pos x="115" y="121"/>
                  </a:cxn>
                  <a:cxn ang="0">
                    <a:pos x="115" y="121"/>
                  </a:cxn>
                  <a:cxn ang="0">
                    <a:pos x="86" y="146"/>
                  </a:cxn>
                  <a:cxn ang="0">
                    <a:pos x="56" y="170"/>
                  </a:cxn>
                  <a:cxn ang="0">
                    <a:pos x="41" y="183"/>
                  </a:cxn>
                  <a:cxn ang="0">
                    <a:pos x="27" y="195"/>
                  </a:cxn>
                  <a:cxn ang="0">
                    <a:pos x="14" y="210"/>
                  </a:cxn>
                  <a:cxn ang="0">
                    <a:pos x="1" y="224"/>
                  </a:cxn>
                  <a:cxn ang="0">
                    <a:pos x="1" y="224"/>
                  </a:cxn>
                  <a:cxn ang="0">
                    <a:pos x="0" y="225"/>
                  </a:cxn>
                  <a:cxn ang="0">
                    <a:pos x="0" y="227"/>
                  </a:cxn>
                  <a:cxn ang="0">
                    <a:pos x="2" y="230"/>
                  </a:cxn>
                  <a:cxn ang="0">
                    <a:pos x="3" y="231"/>
                  </a:cxn>
                  <a:cxn ang="0">
                    <a:pos x="5" y="232"/>
                  </a:cxn>
                  <a:cxn ang="0">
                    <a:pos x="6" y="231"/>
                  </a:cxn>
                  <a:cxn ang="0">
                    <a:pos x="8" y="230"/>
                  </a:cxn>
                  <a:cxn ang="0">
                    <a:pos x="8" y="230"/>
                  </a:cxn>
                  <a:cxn ang="0">
                    <a:pos x="21" y="215"/>
                  </a:cxn>
                  <a:cxn ang="0">
                    <a:pos x="35" y="200"/>
                  </a:cxn>
                  <a:cxn ang="0">
                    <a:pos x="50" y="187"/>
                  </a:cxn>
                  <a:cxn ang="0">
                    <a:pos x="66" y="174"/>
                  </a:cxn>
                  <a:cxn ang="0">
                    <a:pos x="98" y="148"/>
                  </a:cxn>
                  <a:cxn ang="0">
                    <a:pos x="129" y="122"/>
                  </a:cxn>
                  <a:cxn ang="0">
                    <a:pos x="129" y="122"/>
                  </a:cxn>
                  <a:cxn ang="0">
                    <a:pos x="144" y="107"/>
                  </a:cxn>
                  <a:cxn ang="0">
                    <a:pos x="158" y="93"/>
                  </a:cxn>
                  <a:cxn ang="0">
                    <a:pos x="170" y="77"/>
                  </a:cxn>
                  <a:cxn ang="0">
                    <a:pos x="181" y="61"/>
                  </a:cxn>
                  <a:cxn ang="0">
                    <a:pos x="181" y="61"/>
                  </a:cxn>
                  <a:cxn ang="0">
                    <a:pos x="189" y="51"/>
                  </a:cxn>
                  <a:cxn ang="0">
                    <a:pos x="197" y="39"/>
                  </a:cxn>
                  <a:cxn ang="0">
                    <a:pos x="206" y="29"/>
                  </a:cxn>
                  <a:cxn ang="0">
                    <a:pos x="211" y="25"/>
                  </a:cxn>
                  <a:cxn ang="0">
                    <a:pos x="217" y="22"/>
                  </a:cxn>
                  <a:cxn ang="0">
                    <a:pos x="217" y="22"/>
                  </a:cxn>
                  <a:cxn ang="0">
                    <a:pos x="222" y="19"/>
                  </a:cxn>
                  <a:cxn ang="0">
                    <a:pos x="225" y="14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232" y="5"/>
                  </a:cxn>
                  <a:cxn ang="0">
                    <a:pos x="232" y="3"/>
                  </a:cxn>
                  <a:cxn ang="0">
                    <a:pos x="231" y="2"/>
                  </a:cxn>
                  <a:cxn ang="0">
                    <a:pos x="230" y="1"/>
                  </a:cxn>
                  <a:cxn ang="0">
                    <a:pos x="228" y="0"/>
                  </a:cxn>
                  <a:cxn ang="0">
                    <a:pos x="226" y="0"/>
                  </a:cxn>
                  <a:cxn ang="0">
                    <a:pos x="225" y="0"/>
                  </a:cxn>
                  <a:cxn ang="0">
                    <a:pos x="223" y="2"/>
                  </a:cxn>
                  <a:cxn ang="0">
                    <a:pos x="223" y="2"/>
                  </a:cxn>
                </a:cxnLst>
                <a:rect l="0" t="0" r="r" b="b"/>
                <a:pathLst>
                  <a:path w="232" h="232">
                    <a:moveTo>
                      <a:pt x="223" y="2"/>
                    </a:moveTo>
                    <a:lnTo>
                      <a:pt x="223" y="2"/>
                    </a:lnTo>
                    <a:lnTo>
                      <a:pt x="221" y="5"/>
                    </a:lnTo>
                    <a:lnTo>
                      <a:pt x="218" y="8"/>
                    </a:lnTo>
                    <a:lnTo>
                      <a:pt x="211" y="12"/>
                    </a:lnTo>
                    <a:lnTo>
                      <a:pt x="205" y="15"/>
                    </a:lnTo>
                    <a:lnTo>
                      <a:pt x="203" y="18"/>
                    </a:lnTo>
                    <a:lnTo>
                      <a:pt x="200" y="20"/>
                    </a:lnTo>
                    <a:lnTo>
                      <a:pt x="200" y="2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64" y="69"/>
                    </a:lnTo>
                    <a:lnTo>
                      <a:pt x="149" y="87"/>
                    </a:lnTo>
                    <a:lnTo>
                      <a:pt x="133" y="104"/>
                    </a:lnTo>
                    <a:lnTo>
                      <a:pt x="115" y="121"/>
                    </a:lnTo>
                    <a:lnTo>
                      <a:pt x="115" y="121"/>
                    </a:lnTo>
                    <a:lnTo>
                      <a:pt x="86" y="146"/>
                    </a:lnTo>
                    <a:lnTo>
                      <a:pt x="56" y="170"/>
                    </a:lnTo>
                    <a:lnTo>
                      <a:pt x="41" y="183"/>
                    </a:lnTo>
                    <a:lnTo>
                      <a:pt x="27" y="195"/>
                    </a:lnTo>
                    <a:lnTo>
                      <a:pt x="14" y="21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27"/>
                    </a:lnTo>
                    <a:lnTo>
                      <a:pt x="2" y="230"/>
                    </a:lnTo>
                    <a:lnTo>
                      <a:pt x="3" y="231"/>
                    </a:lnTo>
                    <a:lnTo>
                      <a:pt x="5" y="232"/>
                    </a:lnTo>
                    <a:lnTo>
                      <a:pt x="6" y="231"/>
                    </a:lnTo>
                    <a:lnTo>
                      <a:pt x="8" y="230"/>
                    </a:lnTo>
                    <a:lnTo>
                      <a:pt x="8" y="230"/>
                    </a:lnTo>
                    <a:lnTo>
                      <a:pt x="21" y="215"/>
                    </a:lnTo>
                    <a:lnTo>
                      <a:pt x="35" y="200"/>
                    </a:lnTo>
                    <a:lnTo>
                      <a:pt x="50" y="187"/>
                    </a:lnTo>
                    <a:lnTo>
                      <a:pt x="66" y="174"/>
                    </a:lnTo>
                    <a:lnTo>
                      <a:pt x="98" y="148"/>
                    </a:lnTo>
                    <a:lnTo>
                      <a:pt x="129" y="122"/>
                    </a:lnTo>
                    <a:lnTo>
                      <a:pt x="129" y="122"/>
                    </a:lnTo>
                    <a:lnTo>
                      <a:pt x="144" y="107"/>
                    </a:lnTo>
                    <a:lnTo>
                      <a:pt x="158" y="93"/>
                    </a:lnTo>
                    <a:lnTo>
                      <a:pt x="170" y="77"/>
                    </a:lnTo>
                    <a:lnTo>
                      <a:pt x="181" y="61"/>
                    </a:lnTo>
                    <a:lnTo>
                      <a:pt x="181" y="61"/>
                    </a:lnTo>
                    <a:lnTo>
                      <a:pt x="189" y="51"/>
                    </a:lnTo>
                    <a:lnTo>
                      <a:pt x="197" y="39"/>
                    </a:lnTo>
                    <a:lnTo>
                      <a:pt x="206" y="29"/>
                    </a:lnTo>
                    <a:lnTo>
                      <a:pt x="211" y="25"/>
                    </a:lnTo>
                    <a:lnTo>
                      <a:pt x="217" y="22"/>
                    </a:lnTo>
                    <a:lnTo>
                      <a:pt x="217" y="22"/>
                    </a:lnTo>
                    <a:lnTo>
                      <a:pt x="222" y="19"/>
                    </a:lnTo>
                    <a:lnTo>
                      <a:pt x="225" y="14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32" y="5"/>
                    </a:lnTo>
                    <a:lnTo>
                      <a:pt x="232" y="3"/>
                    </a:lnTo>
                    <a:lnTo>
                      <a:pt x="231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5" y="0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1" name="Freeform 617"/>
              <p:cNvSpPr/>
              <p:nvPr/>
            </p:nvSpPr>
            <p:spPr bwMode="auto">
              <a:xfrm>
                <a:off x="2200276" y="4495800"/>
                <a:ext cx="103188" cy="106363"/>
              </a:xfrm>
              <a:custGeom>
                <a:avLst/>
                <a:gdLst/>
                <a:ahLst/>
                <a:cxnLst>
                  <a:cxn ang="0">
                    <a:pos x="185" y="4"/>
                  </a:cxn>
                  <a:cxn ang="0">
                    <a:pos x="180" y="15"/>
                  </a:cxn>
                  <a:cxn ang="0">
                    <a:pos x="172" y="26"/>
                  </a:cxn>
                  <a:cxn ang="0">
                    <a:pos x="152" y="46"/>
                  </a:cxn>
                  <a:cxn ang="0">
                    <a:pos x="141" y="60"/>
                  </a:cxn>
                  <a:cxn ang="0">
                    <a:pos x="116" y="85"/>
                  </a:cxn>
                  <a:cxn ang="0">
                    <a:pos x="102" y="96"/>
                  </a:cxn>
                  <a:cxn ang="0">
                    <a:pos x="76" y="122"/>
                  </a:cxn>
                  <a:cxn ang="0">
                    <a:pos x="49" y="149"/>
                  </a:cxn>
                  <a:cxn ang="0">
                    <a:pos x="36" y="160"/>
                  </a:cxn>
                  <a:cxn ang="0">
                    <a:pos x="13" y="181"/>
                  </a:cxn>
                  <a:cxn ang="0">
                    <a:pos x="1" y="191"/>
                  </a:cxn>
                  <a:cxn ang="0">
                    <a:pos x="0" y="197"/>
                  </a:cxn>
                  <a:cxn ang="0">
                    <a:pos x="4" y="199"/>
                  </a:cxn>
                  <a:cxn ang="0">
                    <a:pos x="5" y="199"/>
                  </a:cxn>
                  <a:cxn ang="0">
                    <a:pos x="15" y="194"/>
                  </a:cxn>
                  <a:cxn ang="0">
                    <a:pos x="17" y="193"/>
                  </a:cxn>
                  <a:cxn ang="0">
                    <a:pos x="18" y="190"/>
                  </a:cxn>
                  <a:cxn ang="0">
                    <a:pos x="18" y="188"/>
                  </a:cxn>
                  <a:cxn ang="0">
                    <a:pos x="55" y="156"/>
                  </a:cxn>
                  <a:cxn ang="0">
                    <a:pos x="70" y="142"/>
                  </a:cxn>
                  <a:cxn ang="0">
                    <a:pos x="99" y="112"/>
                  </a:cxn>
                  <a:cxn ang="0">
                    <a:pos x="115" y="98"/>
                  </a:cxn>
                  <a:cxn ang="0">
                    <a:pos x="142" y="73"/>
                  </a:cxn>
                  <a:cxn ang="0">
                    <a:pos x="164" y="45"/>
                  </a:cxn>
                  <a:cxn ang="0">
                    <a:pos x="169" y="40"/>
                  </a:cxn>
                  <a:cxn ang="0">
                    <a:pos x="182" y="27"/>
                  </a:cxn>
                  <a:cxn ang="0">
                    <a:pos x="189" y="18"/>
                  </a:cxn>
                  <a:cxn ang="0">
                    <a:pos x="193" y="6"/>
                  </a:cxn>
                  <a:cxn ang="0">
                    <a:pos x="193" y="4"/>
                  </a:cxn>
                  <a:cxn ang="0">
                    <a:pos x="190" y="1"/>
                  </a:cxn>
                  <a:cxn ang="0">
                    <a:pos x="187" y="1"/>
                  </a:cxn>
                  <a:cxn ang="0">
                    <a:pos x="185" y="4"/>
                  </a:cxn>
                </a:cxnLst>
                <a:rect l="0" t="0" r="r" b="b"/>
                <a:pathLst>
                  <a:path w="193" h="199">
                    <a:moveTo>
                      <a:pt x="185" y="4"/>
                    </a:moveTo>
                    <a:lnTo>
                      <a:pt x="185" y="4"/>
                    </a:lnTo>
                    <a:lnTo>
                      <a:pt x="183" y="9"/>
                    </a:lnTo>
                    <a:lnTo>
                      <a:pt x="180" y="15"/>
                    </a:lnTo>
                    <a:lnTo>
                      <a:pt x="176" y="21"/>
                    </a:lnTo>
                    <a:lnTo>
                      <a:pt x="172" y="26"/>
                    </a:lnTo>
                    <a:lnTo>
                      <a:pt x="161" y="36"/>
                    </a:lnTo>
                    <a:lnTo>
                      <a:pt x="152" y="46"/>
                    </a:lnTo>
                    <a:lnTo>
                      <a:pt x="152" y="46"/>
                    </a:lnTo>
                    <a:lnTo>
                      <a:pt x="141" y="60"/>
                    </a:lnTo>
                    <a:lnTo>
                      <a:pt x="128" y="72"/>
                    </a:lnTo>
                    <a:lnTo>
                      <a:pt x="116" y="85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88" y="108"/>
                    </a:lnTo>
                    <a:lnTo>
                      <a:pt x="76" y="122"/>
                    </a:lnTo>
                    <a:lnTo>
                      <a:pt x="62" y="136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36" y="160"/>
                    </a:lnTo>
                    <a:lnTo>
                      <a:pt x="24" y="170"/>
                    </a:lnTo>
                    <a:lnTo>
                      <a:pt x="13" y="181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2" y="199"/>
                    </a:lnTo>
                    <a:lnTo>
                      <a:pt x="4" y="199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11" y="197"/>
                    </a:lnTo>
                    <a:lnTo>
                      <a:pt x="15" y="194"/>
                    </a:lnTo>
                    <a:lnTo>
                      <a:pt x="15" y="194"/>
                    </a:lnTo>
                    <a:lnTo>
                      <a:pt x="17" y="193"/>
                    </a:lnTo>
                    <a:lnTo>
                      <a:pt x="18" y="192"/>
                    </a:lnTo>
                    <a:lnTo>
                      <a:pt x="18" y="190"/>
                    </a:lnTo>
                    <a:lnTo>
                      <a:pt x="18" y="188"/>
                    </a:lnTo>
                    <a:lnTo>
                      <a:pt x="18" y="188"/>
                    </a:lnTo>
                    <a:lnTo>
                      <a:pt x="36" y="172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70" y="142"/>
                    </a:lnTo>
                    <a:lnTo>
                      <a:pt x="85" y="126"/>
                    </a:lnTo>
                    <a:lnTo>
                      <a:pt x="99" y="112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28" y="86"/>
                    </a:lnTo>
                    <a:lnTo>
                      <a:pt x="142" y="73"/>
                    </a:lnTo>
                    <a:lnTo>
                      <a:pt x="154" y="60"/>
                    </a:lnTo>
                    <a:lnTo>
                      <a:pt x="164" y="45"/>
                    </a:lnTo>
                    <a:lnTo>
                      <a:pt x="164" y="45"/>
                    </a:lnTo>
                    <a:lnTo>
                      <a:pt x="169" y="40"/>
                    </a:lnTo>
                    <a:lnTo>
                      <a:pt x="173" y="36"/>
                    </a:lnTo>
                    <a:lnTo>
                      <a:pt x="182" y="27"/>
                    </a:lnTo>
                    <a:lnTo>
                      <a:pt x="186" y="23"/>
                    </a:lnTo>
                    <a:lnTo>
                      <a:pt x="189" y="18"/>
                    </a:lnTo>
                    <a:lnTo>
                      <a:pt x="192" y="12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7" y="1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2" name="Freeform 618"/>
              <p:cNvSpPr/>
              <p:nvPr/>
            </p:nvSpPr>
            <p:spPr bwMode="auto">
              <a:xfrm>
                <a:off x="2235201" y="4533900"/>
                <a:ext cx="73025" cy="82550"/>
              </a:xfrm>
              <a:custGeom>
                <a:avLst/>
                <a:gdLst/>
                <a:ahLst/>
                <a:cxnLst>
                  <a:cxn ang="0">
                    <a:pos x="128" y="4"/>
                  </a:cxn>
                  <a:cxn ang="0">
                    <a:pos x="128" y="4"/>
                  </a:cxn>
                  <a:cxn ang="0">
                    <a:pos x="126" y="10"/>
                  </a:cxn>
                  <a:cxn ang="0">
                    <a:pos x="122" y="14"/>
                  </a:cxn>
                  <a:cxn ang="0">
                    <a:pos x="114" y="24"/>
                  </a:cxn>
                  <a:cxn ang="0">
                    <a:pos x="104" y="33"/>
                  </a:cxn>
                  <a:cxn ang="0">
                    <a:pos x="95" y="42"/>
                  </a:cxn>
                  <a:cxn ang="0">
                    <a:pos x="95" y="42"/>
                  </a:cxn>
                  <a:cxn ang="0">
                    <a:pos x="78" y="62"/>
                  </a:cxn>
                  <a:cxn ang="0">
                    <a:pos x="59" y="83"/>
                  </a:cxn>
                  <a:cxn ang="0">
                    <a:pos x="59" y="83"/>
                  </a:cxn>
                  <a:cxn ang="0">
                    <a:pos x="50" y="94"/>
                  </a:cxn>
                  <a:cxn ang="0">
                    <a:pos x="42" y="106"/>
                  </a:cxn>
                  <a:cxn ang="0">
                    <a:pos x="32" y="116"/>
                  </a:cxn>
                  <a:cxn ang="0">
                    <a:pos x="27" y="121"/>
                  </a:cxn>
                  <a:cxn ang="0">
                    <a:pos x="22" y="126"/>
                  </a:cxn>
                  <a:cxn ang="0">
                    <a:pos x="22" y="126"/>
                  </a:cxn>
                  <a:cxn ang="0">
                    <a:pos x="16" y="131"/>
                  </a:cxn>
                  <a:cxn ang="0">
                    <a:pos x="10" y="137"/>
                  </a:cxn>
                  <a:cxn ang="0">
                    <a:pos x="4" y="143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2" y="156"/>
                  </a:cxn>
                  <a:cxn ang="0">
                    <a:pos x="4" y="157"/>
                  </a:cxn>
                  <a:cxn ang="0">
                    <a:pos x="7" y="157"/>
                  </a:cxn>
                  <a:cxn ang="0">
                    <a:pos x="8" y="156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2" y="150"/>
                  </a:cxn>
                  <a:cxn ang="0">
                    <a:pos x="15" y="145"/>
                  </a:cxn>
                  <a:cxn ang="0">
                    <a:pos x="23" y="137"/>
                  </a:cxn>
                  <a:cxn ang="0">
                    <a:pos x="42" y="122"/>
                  </a:cxn>
                  <a:cxn ang="0">
                    <a:pos x="42" y="122"/>
                  </a:cxn>
                  <a:cxn ang="0">
                    <a:pos x="44" y="119"/>
                  </a:cxn>
                  <a:cxn ang="0">
                    <a:pos x="47" y="115"/>
                  </a:cxn>
                  <a:cxn ang="0">
                    <a:pos x="51" y="108"/>
                  </a:cxn>
                  <a:cxn ang="0">
                    <a:pos x="51" y="108"/>
                  </a:cxn>
                  <a:cxn ang="0">
                    <a:pos x="63" y="92"/>
                  </a:cxn>
                  <a:cxn ang="0">
                    <a:pos x="77" y="78"/>
                  </a:cxn>
                  <a:cxn ang="0">
                    <a:pos x="77" y="78"/>
                  </a:cxn>
                  <a:cxn ang="0">
                    <a:pos x="94" y="58"/>
                  </a:cxn>
                  <a:cxn ang="0">
                    <a:pos x="113" y="37"/>
                  </a:cxn>
                  <a:cxn ang="0">
                    <a:pos x="113" y="37"/>
                  </a:cxn>
                  <a:cxn ang="0">
                    <a:pos x="126" y="23"/>
                  </a:cxn>
                  <a:cxn ang="0">
                    <a:pos x="133" y="16"/>
                  </a:cxn>
                  <a:cxn ang="0">
                    <a:pos x="136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38" y="4"/>
                  </a:cxn>
                  <a:cxn ang="0">
                    <a:pos x="137" y="3"/>
                  </a:cxn>
                  <a:cxn ang="0">
                    <a:pos x="136" y="1"/>
                  </a:cxn>
                  <a:cxn ang="0">
                    <a:pos x="134" y="1"/>
                  </a:cxn>
                  <a:cxn ang="0">
                    <a:pos x="133" y="0"/>
                  </a:cxn>
                  <a:cxn ang="0">
                    <a:pos x="130" y="1"/>
                  </a:cxn>
                  <a:cxn ang="0">
                    <a:pos x="129" y="2"/>
                  </a:cxn>
                  <a:cxn ang="0">
                    <a:pos x="128" y="4"/>
                  </a:cxn>
                  <a:cxn ang="0">
                    <a:pos x="128" y="4"/>
                  </a:cxn>
                </a:cxnLst>
                <a:rect l="0" t="0" r="r" b="b"/>
                <a:pathLst>
                  <a:path w="138" h="157">
                    <a:moveTo>
                      <a:pt x="128" y="4"/>
                    </a:moveTo>
                    <a:lnTo>
                      <a:pt x="128" y="4"/>
                    </a:lnTo>
                    <a:lnTo>
                      <a:pt x="126" y="10"/>
                    </a:lnTo>
                    <a:lnTo>
                      <a:pt x="122" y="14"/>
                    </a:lnTo>
                    <a:lnTo>
                      <a:pt x="114" y="24"/>
                    </a:lnTo>
                    <a:lnTo>
                      <a:pt x="104" y="33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78" y="62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0" y="94"/>
                    </a:lnTo>
                    <a:lnTo>
                      <a:pt x="42" y="106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16" y="131"/>
                    </a:lnTo>
                    <a:lnTo>
                      <a:pt x="10" y="137"/>
                    </a:lnTo>
                    <a:lnTo>
                      <a:pt x="4" y="14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2" y="156"/>
                    </a:lnTo>
                    <a:lnTo>
                      <a:pt x="4" y="157"/>
                    </a:lnTo>
                    <a:lnTo>
                      <a:pt x="7" y="157"/>
                    </a:lnTo>
                    <a:lnTo>
                      <a:pt x="8" y="156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2" y="150"/>
                    </a:lnTo>
                    <a:lnTo>
                      <a:pt x="15" y="145"/>
                    </a:lnTo>
                    <a:lnTo>
                      <a:pt x="23" y="137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19"/>
                    </a:lnTo>
                    <a:lnTo>
                      <a:pt x="47" y="115"/>
                    </a:lnTo>
                    <a:lnTo>
                      <a:pt x="51" y="108"/>
                    </a:lnTo>
                    <a:lnTo>
                      <a:pt x="51" y="108"/>
                    </a:lnTo>
                    <a:lnTo>
                      <a:pt x="63" y="92"/>
                    </a:lnTo>
                    <a:lnTo>
                      <a:pt x="77" y="78"/>
                    </a:lnTo>
                    <a:lnTo>
                      <a:pt x="77" y="78"/>
                    </a:lnTo>
                    <a:lnTo>
                      <a:pt x="94" y="58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26" y="23"/>
                    </a:lnTo>
                    <a:lnTo>
                      <a:pt x="133" y="16"/>
                    </a:lnTo>
                    <a:lnTo>
                      <a:pt x="136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130" y="1"/>
                    </a:lnTo>
                    <a:lnTo>
                      <a:pt x="129" y="2"/>
                    </a:lnTo>
                    <a:lnTo>
                      <a:pt x="128" y="4"/>
                    </a:lnTo>
                    <a:lnTo>
                      <a:pt x="1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3" name="Freeform 619"/>
              <p:cNvSpPr/>
              <p:nvPr/>
            </p:nvSpPr>
            <p:spPr bwMode="auto">
              <a:xfrm>
                <a:off x="2265363" y="4567238"/>
                <a:ext cx="55563" cy="61913"/>
              </a:xfrm>
              <a:custGeom>
                <a:avLst/>
                <a:gdLst/>
                <a:ahLst/>
                <a:cxnLst>
                  <a:cxn ang="0">
                    <a:pos x="96" y="1"/>
                  </a:cxn>
                  <a:cxn ang="0">
                    <a:pos x="96" y="1"/>
                  </a:cxn>
                  <a:cxn ang="0">
                    <a:pos x="70" y="27"/>
                  </a:cxn>
                  <a:cxn ang="0">
                    <a:pos x="44" y="53"/>
                  </a:cxn>
                  <a:cxn ang="0">
                    <a:pos x="31" y="66"/>
                  </a:cxn>
                  <a:cxn ang="0">
                    <a:pos x="19" y="81"/>
                  </a:cxn>
                  <a:cxn ang="0">
                    <a:pos x="8" y="95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4" y="119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8" y="116"/>
                  </a:cxn>
                  <a:cxn ang="0">
                    <a:pos x="17" y="100"/>
                  </a:cxn>
                  <a:cxn ang="0">
                    <a:pos x="27" y="86"/>
                  </a:cxn>
                  <a:cxn ang="0">
                    <a:pos x="38" y="72"/>
                  </a:cxn>
                  <a:cxn ang="0">
                    <a:pos x="51" y="58"/>
                  </a:cxn>
                  <a:cxn ang="0">
                    <a:pos x="77" y="33"/>
                  </a:cxn>
                  <a:cxn ang="0">
                    <a:pos x="102" y="9"/>
                  </a:cxn>
                  <a:cxn ang="0">
                    <a:pos x="102" y="9"/>
                  </a:cxn>
                  <a:cxn ang="0">
                    <a:pos x="103" y="6"/>
                  </a:cxn>
                  <a:cxn ang="0">
                    <a:pos x="104" y="4"/>
                  </a:cxn>
                  <a:cxn ang="0">
                    <a:pos x="103" y="3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6" y="1"/>
                  </a:cxn>
                  <a:cxn ang="0">
                    <a:pos x="96" y="1"/>
                  </a:cxn>
                </a:cxnLst>
                <a:rect l="0" t="0" r="r" b="b"/>
                <a:pathLst>
                  <a:path w="104" h="119">
                    <a:moveTo>
                      <a:pt x="96" y="1"/>
                    </a:moveTo>
                    <a:lnTo>
                      <a:pt x="96" y="1"/>
                    </a:lnTo>
                    <a:lnTo>
                      <a:pt x="70" y="27"/>
                    </a:lnTo>
                    <a:lnTo>
                      <a:pt x="44" y="53"/>
                    </a:lnTo>
                    <a:lnTo>
                      <a:pt x="31" y="66"/>
                    </a:lnTo>
                    <a:lnTo>
                      <a:pt x="19" y="81"/>
                    </a:lnTo>
                    <a:lnTo>
                      <a:pt x="8" y="95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8" y="116"/>
                    </a:lnTo>
                    <a:lnTo>
                      <a:pt x="17" y="100"/>
                    </a:lnTo>
                    <a:lnTo>
                      <a:pt x="27" y="86"/>
                    </a:lnTo>
                    <a:lnTo>
                      <a:pt x="38" y="72"/>
                    </a:lnTo>
                    <a:lnTo>
                      <a:pt x="51" y="58"/>
                    </a:lnTo>
                    <a:lnTo>
                      <a:pt x="77" y="33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3" y="6"/>
                    </a:lnTo>
                    <a:lnTo>
                      <a:pt x="104" y="4"/>
                    </a:lnTo>
                    <a:lnTo>
                      <a:pt x="103" y="3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620"/>
              <p:cNvSpPr/>
              <p:nvPr/>
            </p:nvSpPr>
            <p:spPr bwMode="auto">
              <a:xfrm>
                <a:off x="2359026" y="4152900"/>
                <a:ext cx="84138" cy="90488"/>
              </a:xfrm>
              <a:custGeom>
                <a:avLst/>
                <a:gdLst/>
                <a:ahLst/>
                <a:cxnLst>
                  <a:cxn ang="0">
                    <a:pos x="154" y="1"/>
                  </a:cxn>
                  <a:cxn ang="0">
                    <a:pos x="154" y="1"/>
                  </a:cxn>
                  <a:cxn ang="0">
                    <a:pos x="142" y="10"/>
                  </a:cxn>
                  <a:cxn ang="0">
                    <a:pos x="132" y="18"/>
                  </a:cxn>
                  <a:cxn ang="0">
                    <a:pos x="112" y="36"/>
                  </a:cxn>
                  <a:cxn ang="0">
                    <a:pos x="93" y="56"/>
                  </a:cxn>
                  <a:cxn ang="0">
                    <a:pos x="75" y="76"/>
                  </a:cxn>
                  <a:cxn ang="0">
                    <a:pos x="75" y="76"/>
                  </a:cxn>
                  <a:cxn ang="0">
                    <a:pos x="52" y="100"/>
                  </a:cxn>
                  <a:cxn ang="0">
                    <a:pos x="29" y="125"/>
                  </a:cxn>
                  <a:cxn ang="0">
                    <a:pos x="29" y="125"/>
                  </a:cxn>
                  <a:cxn ang="0">
                    <a:pos x="20" y="135"/>
                  </a:cxn>
                  <a:cxn ang="0">
                    <a:pos x="12" y="144"/>
                  </a:cxn>
                  <a:cxn ang="0">
                    <a:pos x="6" y="153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7"/>
                  </a:cxn>
                  <a:cxn ang="0">
                    <a:pos x="0" y="170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2"/>
                  </a:cxn>
                  <a:cxn ang="0">
                    <a:pos x="9" y="172"/>
                  </a:cxn>
                  <a:cxn ang="0">
                    <a:pos x="13" y="171"/>
                  </a:cxn>
                  <a:cxn ang="0">
                    <a:pos x="16" y="168"/>
                  </a:cxn>
                  <a:cxn ang="0">
                    <a:pos x="18" y="163"/>
                  </a:cxn>
                  <a:cxn ang="0">
                    <a:pos x="18" y="163"/>
                  </a:cxn>
                  <a:cxn ang="0">
                    <a:pos x="18" y="161"/>
                  </a:cxn>
                  <a:cxn ang="0">
                    <a:pos x="17" y="159"/>
                  </a:cxn>
                  <a:cxn ang="0">
                    <a:pos x="16" y="158"/>
                  </a:cxn>
                  <a:cxn ang="0">
                    <a:pos x="14" y="157"/>
                  </a:cxn>
                  <a:cxn ang="0">
                    <a:pos x="14" y="157"/>
                  </a:cxn>
                  <a:cxn ang="0">
                    <a:pos x="20" y="148"/>
                  </a:cxn>
                  <a:cxn ang="0">
                    <a:pos x="28" y="139"/>
                  </a:cxn>
                  <a:cxn ang="0">
                    <a:pos x="43" y="121"/>
                  </a:cxn>
                  <a:cxn ang="0">
                    <a:pos x="60" y="105"/>
                  </a:cxn>
                  <a:cxn ang="0">
                    <a:pos x="75" y="89"/>
                  </a:cxn>
                  <a:cxn ang="0">
                    <a:pos x="75" y="89"/>
                  </a:cxn>
                  <a:cxn ang="0">
                    <a:pos x="95" y="67"/>
                  </a:cxn>
                  <a:cxn ang="0">
                    <a:pos x="114" y="47"/>
                  </a:cxn>
                  <a:cxn ang="0">
                    <a:pos x="125" y="36"/>
                  </a:cxn>
                  <a:cxn ang="0">
                    <a:pos x="135" y="27"/>
                  </a:cxn>
                  <a:cxn ang="0">
                    <a:pos x="146" y="18"/>
                  </a:cxn>
                  <a:cxn ang="0">
                    <a:pos x="158" y="10"/>
                  </a:cxn>
                  <a:cxn ang="0">
                    <a:pos x="158" y="10"/>
                  </a:cxn>
                  <a:cxn ang="0">
                    <a:pos x="160" y="9"/>
                  </a:cxn>
                  <a:cxn ang="0">
                    <a:pos x="160" y="6"/>
                  </a:cxn>
                  <a:cxn ang="0">
                    <a:pos x="160" y="4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7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4" y="1"/>
                  </a:cxn>
                </a:cxnLst>
                <a:rect l="0" t="0" r="r" b="b"/>
                <a:pathLst>
                  <a:path w="160" h="172">
                    <a:moveTo>
                      <a:pt x="154" y="1"/>
                    </a:moveTo>
                    <a:lnTo>
                      <a:pt x="154" y="1"/>
                    </a:lnTo>
                    <a:lnTo>
                      <a:pt x="142" y="10"/>
                    </a:lnTo>
                    <a:lnTo>
                      <a:pt x="132" y="18"/>
                    </a:lnTo>
                    <a:lnTo>
                      <a:pt x="112" y="36"/>
                    </a:lnTo>
                    <a:lnTo>
                      <a:pt x="93" y="56"/>
                    </a:lnTo>
                    <a:lnTo>
                      <a:pt x="75" y="76"/>
                    </a:lnTo>
                    <a:lnTo>
                      <a:pt x="75" y="76"/>
                    </a:lnTo>
                    <a:lnTo>
                      <a:pt x="52" y="100"/>
                    </a:lnTo>
                    <a:lnTo>
                      <a:pt x="29" y="125"/>
                    </a:lnTo>
                    <a:lnTo>
                      <a:pt x="29" y="125"/>
                    </a:lnTo>
                    <a:lnTo>
                      <a:pt x="20" y="135"/>
                    </a:lnTo>
                    <a:lnTo>
                      <a:pt x="12" y="144"/>
                    </a:lnTo>
                    <a:lnTo>
                      <a:pt x="6" y="153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2"/>
                    </a:lnTo>
                    <a:lnTo>
                      <a:pt x="9" y="172"/>
                    </a:lnTo>
                    <a:lnTo>
                      <a:pt x="13" y="171"/>
                    </a:lnTo>
                    <a:lnTo>
                      <a:pt x="16" y="168"/>
                    </a:lnTo>
                    <a:lnTo>
                      <a:pt x="18" y="163"/>
                    </a:lnTo>
                    <a:lnTo>
                      <a:pt x="18" y="163"/>
                    </a:lnTo>
                    <a:lnTo>
                      <a:pt x="18" y="161"/>
                    </a:lnTo>
                    <a:lnTo>
                      <a:pt x="17" y="159"/>
                    </a:lnTo>
                    <a:lnTo>
                      <a:pt x="16" y="158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20" y="148"/>
                    </a:lnTo>
                    <a:lnTo>
                      <a:pt x="28" y="139"/>
                    </a:lnTo>
                    <a:lnTo>
                      <a:pt x="43" y="121"/>
                    </a:lnTo>
                    <a:lnTo>
                      <a:pt x="60" y="105"/>
                    </a:lnTo>
                    <a:lnTo>
                      <a:pt x="75" y="89"/>
                    </a:lnTo>
                    <a:lnTo>
                      <a:pt x="75" y="89"/>
                    </a:lnTo>
                    <a:lnTo>
                      <a:pt x="95" y="67"/>
                    </a:lnTo>
                    <a:lnTo>
                      <a:pt x="114" y="47"/>
                    </a:lnTo>
                    <a:lnTo>
                      <a:pt x="125" y="36"/>
                    </a:lnTo>
                    <a:lnTo>
                      <a:pt x="135" y="27"/>
                    </a:lnTo>
                    <a:lnTo>
                      <a:pt x="146" y="18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60" y="9"/>
                    </a:lnTo>
                    <a:lnTo>
                      <a:pt x="160" y="6"/>
                    </a:lnTo>
                    <a:lnTo>
                      <a:pt x="160" y="4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7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621"/>
              <p:cNvSpPr/>
              <p:nvPr/>
            </p:nvSpPr>
            <p:spPr bwMode="auto">
              <a:xfrm>
                <a:off x="2406651" y="4149725"/>
                <a:ext cx="92075" cy="88900"/>
              </a:xfrm>
              <a:custGeom>
                <a:avLst/>
                <a:gdLst/>
                <a:ahLst/>
                <a:cxnLst>
                  <a:cxn ang="0">
                    <a:pos x="168" y="1"/>
                  </a:cxn>
                  <a:cxn ang="0">
                    <a:pos x="168" y="1"/>
                  </a:cxn>
                  <a:cxn ang="0">
                    <a:pos x="144" y="19"/>
                  </a:cxn>
                  <a:cxn ang="0">
                    <a:pos x="123" y="37"/>
                  </a:cxn>
                  <a:cxn ang="0">
                    <a:pos x="102" y="5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56" y="101"/>
                  </a:cxn>
                  <a:cxn ang="0">
                    <a:pos x="44" y="114"/>
                  </a:cxn>
                  <a:cxn ang="0">
                    <a:pos x="31" y="125"/>
                  </a:cxn>
                  <a:cxn ang="0">
                    <a:pos x="31" y="125"/>
                  </a:cxn>
                  <a:cxn ang="0">
                    <a:pos x="21" y="132"/>
                  </a:cxn>
                  <a:cxn ang="0">
                    <a:pos x="13" y="140"/>
                  </a:cxn>
                  <a:cxn ang="0">
                    <a:pos x="6" y="149"/>
                  </a:cxn>
                  <a:cxn ang="0">
                    <a:pos x="3" y="154"/>
                  </a:cxn>
                  <a:cxn ang="0">
                    <a:pos x="0" y="159"/>
                  </a:cxn>
                  <a:cxn ang="0">
                    <a:pos x="0" y="159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2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12" y="160"/>
                  </a:cxn>
                  <a:cxn ang="0">
                    <a:pos x="12" y="160"/>
                  </a:cxn>
                  <a:cxn ang="0">
                    <a:pos x="13" y="157"/>
                  </a:cxn>
                  <a:cxn ang="0">
                    <a:pos x="13" y="155"/>
                  </a:cxn>
                  <a:cxn ang="0">
                    <a:pos x="13" y="155"/>
                  </a:cxn>
                  <a:cxn ang="0">
                    <a:pos x="20" y="147"/>
                  </a:cxn>
                  <a:cxn ang="0">
                    <a:pos x="27" y="140"/>
                  </a:cxn>
                  <a:cxn ang="0">
                    <a:pos x="44" y="126"/>
                  </a:cxn>
                  <a:cxn ang="0">
                    <a:pos x="44" y="126"/>
                  </a:cxn>
                  <a:cxn ang="0">
                    <a:pos x="55" y="116"/>
                  </a:cxn>
                  <a:cxn ang="0">
                    <a:pos x="67" y="106"/>
                  </a:cxn>
                  <a:cxn ang="0">
                    <a:pos x="88" y="84"/>
                  </a:cxn>
                  <a:cxn ang="0">
                    <a:pos x="88" y="84"/>
                  </a:cxn>
                  <a:cxn ang="0">
                    <a:pos x="108" y="64"/>
                  </a:cxn>
                  <a:cxn ang="0">
                    <a:pos x="129" y="45"/>
                  </a:cxn>
                  <a:cxn ang="0">
                    <a:pos x="149" y="26"/>
                  </a:cxn>
                  <a:cxn ang="0">
                    <a:pos x="172" y="9"/>
                  </a:cxn>
                  <a:cxn ang="0">
                    <a:pos x="172" y="9"/>
                  </a:cxn>
                  <a:cxn ang="0">
                    <a:pos x="174" y="7"/>
                  </a:cxn>
                  <a:cxn ang="0">
                    <a:pos x="174" y="5"/>
                  </a:cxn>
                  <a:cxn ang="0">
                    <a:pos x="174" y="2"/>
                  </a:cxn>
                  <a:cxn ang="0">
                    <a:pos x="173" y="1"/>
                  </a:cxn>
                  <a:cxn ang="0">
                    <a:pos x="171" y="0"/>
                  </a:cxn>
                  <a:cxn ang="0">
                    <a:pos x="169" y="0"/>
                  </a:cxn>
                  <a:cxn ang="0">
                    <a:pos x="168" y="1"/>
                  </a:cxn>
                  <a:cxn ang="0">
                    <a:pos x="168" y="1"/>
                  </a:cxn>
                </a:cxnLst>
                <a:rect l="0" t="0" r="r" b="b"/>
                <a:pathLst>
                  <a:path w="174" h="166">
                    <a:moveTo>
                      <a:pt x="168" y="1"/>
                    </a:moveTo>
                    <a:lnTo>
                      <a:pt x="168" y="1"/>
                    </a:lnTo>
                    <a:lnTo>
                      <a:pt x="144" y="19"/>
                    </a:lnTo>
                    <a:lnTo>
                      <a:pt x="123" y="37"/>
                    </a:lnTo>
                    <a:lnTo>
                      <a:pt x="102" y="5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56" y="101"/>
                    </a:lnTo>
                    <a:lnTo>
                      <a:pt x="44" y="11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1" y="132"/>
                    </a:lnTo>
                    <a:lnTo>
                      <a:pt x="13" y="140"/>
                    </a:lnTo>
                    <a:lnTo>
                      <a:pt x="6" y="149"/>
                    </a:lnTo>
                    <a:lnTo>
                      <a:pt x="3" y="154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2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3" y="157"/>
                    </a:lnTo>
                    <a:lnTo>
                      <a:pt x="13" y="155"/>
                    </a:lnTo>
                    <a:lnTo>
                      <a:pt x="13" y="155"/>
                    </a:lnTo>
                    <a:lnTo>
                      <a:pt x="20" y="147"/>
                    </a:lnTo>
                    <a:lnTo>
                      <a:pt x="27" y="140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55" y="116"/>
                    </a:lnTo>
                    <a:lnTo>
                      <a:pt x="67" y="106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108" y="64"/>
                    </a:lnTo>
                    <a:lnTo>
                      <a:pt x="129" y="45"/>
                    </a:lnTo>
                    <a:lnTo>
                      <a:pt x="149" y="26"/>
                    </a:lnTo>
                    <a:lnTo>
                      <a:pt x="172" y="9"/>
                    </a:lnTo>
                    <a:lnTo>
                      <a:pt x="172" y="9"/>
                    </a:lnTo>
                    <a:lnTo>
                      <a:pt x="174" y="7"/>
                    </a:lnTo>
                    <a:lnTo>
                      <a:pt x="174" y="5"/>
                    </a:lnTo>
                    <a:lnTo>
                      <a:pt x="174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8" y="1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622"/>
              <p:cNvSpPr/>
              <p:nvPr/>
            </p:nvSpPr>
            <p:spPr bwMode="auto">
              <a:xfrm>
                <a:off x="2433638" y="4144963"/>
                <a:ext cx="120650" cy="9842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21" y="0"/>
                  </a:cxn>
                  <a:cxn ang="0">
                    <a:pos x="166" y="38"/>
                  </a:cxn>
                  <a:cxn ang="0">
                    <a:pos x="139" y="58"/>
                  </a:cxn>
                  <a:cxn ang="0">
                    <a:pos x="112" y="78"/>
                  </a:cxn>
                  <a:cxn ang="0">
                    <a:pos x="112" y="78"/>
                  </a:cxn>
                  <a:cxn ang="0">
                    <a:pos x="84" y="102"/>
                  </a:cxn>
                  <a:cxn ang="0">
                    <a:pos x="55" y="125"/>
                  </a:cxn>
                  <a:cxn ang="0">
                    <a:pos x="27" y="150"/>
                  </a:cxn>
                  <a:cxn ang="0">
                    <a:pos x="15" y="163"/>
                  </a:cxn>
                  <a:cxn ang="0">
                    <a:pos x="2" y="176"/>
                  </a:cxn>
                  <a:cxn ang="0">
                    <a:pos x="2" y="176"/>
                  </a:cxn>
                  <a:cxn ang="0">
                    <a:pos x="0" y="179"/>
                  </a:cxn>
                  <a:cxn ang="0">
                    <a:pos x="1" y="182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5" y="185"/>
                  </a:cxn>
                  <a:cxn ang="0">
                    <a:pos x="10" y="184"/>
                  </a:cxn>
                  <a:cxn ang="0">
                    <a:pos x="12" y="183"/>
                  </a:cxn>
                  <a:cxn ang="0">
                    <a:pos x="14" y="181"/>
                  </a:cxn>
                  <a:cxn ang="0">
                    <a:pos x="15" y="176"/>
                  </a:cxn>
                  <a:cxn ang="0">
                    <a:pos x="15" y="176"/>
                  </a:cxn>
                  <a:cxn ang="0">
                    <a:pos x="25" y="166"/>
                  </a:cxn>
                  <a:cxn ang="0">
                    <a:pos x="36" y="156"/>
                  </a:cxn>
                  <a:cxn ang="0">
                    <a:pos x="59" y="136"/>
                  </a:cxn>
                  <a:cxn ang="0">
                    <a:pos x="82" y="117"/>
                  </a:cxn>
                  <a:cxn ang="0">
                    <a:pos x="106" y="97"/>
                  </a:cxn>
                  <a:cxn ang="0">
                    <a:pos x="106" y="97"/>
                  </a:cxn>
                  <a:cxn ang="0">
                    <a:pos x="135" y="73"/>
                  </a:cxn>
                  <a:cxn ang="0">
                    <a:pos x="164" y="50"/>
                  </a:cxn>
                  <a:cxn ang="0">
                    <a:pos x="194" y="29"/>
                  </a:cxn>
                  <a:cxn ang="0">
                    <a:pos x="225" y="8"/>
                  </a:cxn>
                  <a:cxn ang="0">
                    <a:pos x="225" y="8"/>
                  </a:cxn>
                  <a:cxn ang="0">
                    <a:pos x="227" y="7"/>
                  </a:cxn>
                  <a:cxn ang="0">
                    <a:pos x="227" y="5"/>
                  </a:cxn>
                  <a:cxn ang="0">
                    <a:pos x="227" y="4"/>
                  </a:cxn>
                  <a:cxn ang="0">
                    <a:pos x="227" y="2"/>
                  </a:cxn>
                  <a:cxn ang="0">
                    <a:pos x="226" y="1"/>
                  </a:cxn>
                  <a:cxn ang="0">
                    <a:pos x="224" y="0"/>
                  </a:cxn>
                  <a:cxn ang="0">
                    <a:pos x="223" y="0"/>
                  </a:cxn>
                  <a:cxn ang="0">
                    <a:pos x="221" y="0"/>
                  </a:cxn>
                  <a:cxn ang="0">
                    <a:pos x="221" y="0"/>
                  </a:cxn>
                </a:cxnLst>
                <a:rect l="0" t="0" r="r" b="b"/>
                <a:pathLst>
                  <a:path w="227" h="185">
                    <a:moveTo>
                      <a:pt x="221" y="0"/>
                    </a:moveTo>
                    <a:lnTo>
                      <a:pt x="221" y="0"/>
                    </a:lnTo>
                    <a:lnTo>
                      <a:pt x="166" y="38"/>
                    </a:lnTo>
                    <a:lnTo>
                      <a:pt x="139" y="58"/>
                    </a:lnTo>
                    <a:lnTo>
                      <a:pt x="112" y="78"/>
                    </a:lnTo>
                    <a:lnTo>
                      <a:pt x="112" y="78"/>
                    </a:lnTo>
                    <a:lnTo>
                      <a:pt x="84" y="102"/>
                    </a:lnTo>
                    <a:lnTo>
                      <a:pt x="55" y="125"/>
                    </a:lnTo>
                    <a:lnTo>
                      <a:pt x="27" y="150"/>
                    </a:lnTo>
                    <a:lnTo>
                      <a:pt x="15" y="163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0" y="179"/>
                    </a:lnTo>
                    <a:lnTo>
                      <a:pt x="1" y="182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5" y="185"/>
                    </a:lnTo>
                    <a:lnTo>
                      <a:pt x="10" y="184"/>
                    </a:lnTo>
                    <a:lnTo>
                      <a:pt x="12" y="183"/>
                    </a:lnTo>
                    <a:lnTo>
                      <a:pt x="14" y="181"/>
                    </a:lnTo>
                    <a:lnTo>
                      <a:pt x="15" y="176"/>
                    </a:lnTo>
                    <a:lnTo>
                      <a:pt x="15" y="176"/>
                    </a:lnTo>
                    <a:lnTo>
                      <a:pt x="25" y="166"/>
                    </a:lnTo>
                    <a:lnTo>
                      <a:pt x="36" y="156"/>
                    </a:lnTo>
                    <a:lnTo>
                      <a:pt x="59" y="136"/>
                    </a:lnTo>
                    <a:lnTo>
                      <a:pt x="82" y="11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35" y="73"/>
                    </a:lnTo>
                    <a:lnTo>
                      <a:pt x="164" y="50"/>
                    </a:lnTo>
                    <a:lnTo>
                      <a:pt x="194" y="29"/>
                    </a:lnTo>
                    <a:lnTo>
                      <a:pt x="225" y="8"/>
                    </a:lnTo>
                    <a:lnTo>
                      <a:pt x="225" y="8"/>
                    </a:lnTo>
                    <a:lnTo>
                      <a:pt x="227" y="7"/>
                    </a:lnTo>
                    <a:lnTo>
                      <a:pt x="227" y="5"/>
                    </a:lnTo>
                    <a:lnTo>
                      <a:pt x="227" y="4"/>
                    </a:lnTo>
                    <a:lnTo>
                      <a:pt x="227" y="2"/>
                    </a:lnTo>
                    <a:lnTo>
                      <a:pt x="226" y="1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623"/>
              <p:cNvSpPr/>
              <p:nvPr/>
            </p:nvSpPr>
            <p:spPr bwMode="auto">
              <a:xfrm>
                <a:off x="2484438" y="4154488"/>
                <a:ext cx="107950" cy="84138"/>
              </a:xfrm>
              <a:custGeom>
                <a:avLst/>
                <a:gdLst/>
                <a:ahLst/>
                <a:cxnLst>
                  <a:cxn ang="0">
                    <a:pos x="198" y="1"/>
                  </a:cxn>
                  <a:cxn ang="0">
                    <a:pos x="198" y="1"/>
                  </a:cxn>
                  <a:cxn ang="0">
                    <a:pos x="185" y="8"/>
                  </a:cxn>
                  <a:cxn ang="0">
                    <a:pos x="174" y="15"/>
                  </a:cxn>
                  <a:cxn ang="0">
                    <a:pos x="162" y="23"/>
                  </a:cxn>
                  <a:cxn ang="0">
                    <a:pos x="152" y="31"/>
                  </a:cxn>
                  <a:cxn ang="0">
                    <a:pos x="131" y="50"/>
                  </a:cxn>
                  <a:cxn ang="0">
                    <a:pos x="112" y="69"/>
                  </a:cxn>
                  <a:cxn ang="0">
                    <a:pos x="112" y="69"/>
                  </a:cxn>
                  <a:cxn ang="0">
                    <a:pos x="86" y="90"/>
                  </a:cxn>
                  <a:cxn ang="0">
                    <a:pos x="59" y="111"/>
                  </a:cxn>
                  <a:cxn ang="0">
                    <a:pos x="31" y="130"/>
                  </a:cxn>
                  <a:cxn ang="0">
                    <a:pos x="2" y="148"/>
                  </a:cxn>
                  <a:cxn ang="0">
                    <a:pos x="2" y="148"/>
                  </a:cxn>
                  <a:cxn ang="0">
                    <a:pos x="1" y="149"/>
                  </a:cxn>
                  <a:cxn ang="0">
                    <a:pos x="0" y="151"/>
                  </a:cxn>
                  <a:cxn ang="0">
                    <a:pos x="0" y="153"/>
                  </a:cxn>
                  <a:cxn ang="0">
                    <a:pos x="1" y="154"/>
                  </a:cxn>
                  <a:cxn ang="0">
                    <a:pos x="2" y="156"/>
                  </a:cxn>
                  <a:cxn ang="0">
                    <a:pos x="3" y="157"/>
                  </a:cxn>
                  <a:cxn ang="0">
                    <a:pos x="5" y="157"/>
                  </a:cxn>
                  <a:cxn ang="0">
                    <a:pos x="8" y="156"/>
                  </a:cxn>
                  <a:cxn ang="0">
                    <a:pos x="8" y="156"/>
                  </a:cxn>
                  <a:cxn ang="0">
                    <a:pos x="33" y="140"/>
                  </a:cxn>
                  <a:cxn ang="0">
                    <a:pos x="58" y="122"/>
                  </a:cxn>
                  <a:cxn ang="0">
                    <a:pos x="82" y="105"/>
                  </a:cxn>
                  <a:cxn ang="0">
                    <a:pos x="106" y="85"/>
                  </a:cxn>
                  <a:cxn ang="0">
                    <a:pos x="106" y="85"/>
                  </a:cxn>
                  <a:cxn ang="0">
                    <a:pos x="129" y="66"/>
                  </a:cxn>
                  <a:cxn ang="0">
                    <a:pos x="152" y="44"/>
                  </a:cxn>
                  <a:cxn ang="0">
                    <a:pos x="163" y="35"/>
                  </a:cxn>
                  <a:cxn ang="0">
                    <a:pos x="176" y="25"/>
                  </a:cxn>
                  <a:cxn ang="0">
                    <a:pos x="188" y="17"/>
                  </a:cxn>
                  <a:cxn ang="0">
                    <a:pos x="202" y="10"/>
                  </a:cxn>
                  <a:cxn ang="0">
                    <a:pos x="202" y="10"/>
                  </a:cxn>
                  <a:cxn ang="0">
                    <a:pos x="204" y="9"/>
                  </a:cxn>
                  <a:cxn ang="0">
                    <a:pos x="204" y="7"/>
                  </a:cxn>
                  <a:cxn ang="0">
                    <a:pos x="204" y="5"/>
                  </a:cxn>
                  <a:cxn ang="0">
                    <a:pos x="204" y="4"/>
                  </a:cxn>
                  <a:cxn ang="0">
                    <a:pos x="201" y="1"/>
                  </a:cxn>
                  <a:cxn ang="0">
                    <a:pos x="199" y="0"/>
                  </a:cxn>
                  <a:cxn ang="0">
                    <a:pos x="198" y="1"/>
                  </a:cxn>
                  <a:cxn ang="0">
                    <a:pos x="198" y="1"/>
                  </a:cxn>
                </a:cxnLst>
                <a:rect l="0" t="0" r="r" b="b"/>
                <a:pathLst>
                  <a:path w="204" h="157">
                    <a:moveTo>
                      <a:pt x="198" y="1"/>
                    </a:moveTo>
                    <a:lnTo>
                      <a:pt x="198" y="1"/>
                    </a:lnTo>
                    <a:lnTo>
                      <a:pt x="185" y="8"/>
                    </a:lnTo>
                    <a:lnTo>
                      <a:pt x="174" y="15"/>
                    </a:lnTo>
                    <a:lnTo>
                      <a:pt x="162" y="23"/>
                    </a:lnTo>
                    <a:lnTo>
                      <a:pt x="152" y="31"/>
                    </a:lnTo>
                    <a:lnTo>
                      <a:pt x="131" y="50"/>
                    </a:lnTo>
                    <a:lnTo>
                      <a:pt x="112" y="69"/>
                    </a:lnTo>
                    <a:lnTo>
                      <a:pt x="112" y="69"/>
                    </a:lnTo>
                    <a:lnTo>
                      <a:pt x="86" y="90"/>
                    </a:lnTo>
                    <a:lnTo>
                      <a:pt x="59" y="111"/>
                    </a:lnTo>
                    <a:lnTo>
                      <a:pt x="31" y="130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1" y="149"/>
                    </a:lnTo>
                    <a:lnTo>
                      <a:pt x="0" y="151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2" y="156"/>
                    </a:lnTo>
                    <a:lnTo>
                      <a:pt x="3" y="157"/>
                    </a:lnTo>
                    <a:lnTo>
                      <a:pt x="5" y="157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33" y="140"/>
                    </a:lnTo>
                    <a:lnTo>
                      <a:pt x="58" y="122"/>
                    </a:lnTo>
                    <a:lnTo>
                      <a:pt x="82" y="105"/>
                    </a:lnTo>
                    <a:lnTo>
                      <a:pt x="106" y="85"/>
                    </a:lnTo>
                    <a:lnTo>
                      <a:pt x="106" y="85"/>
                    </a:lnTo>
                    <a:lnTo>
                      <a:pt x="129" y="66"/>
                    </a:lnTo>
                    <a:lnTo>
                      <a:pt x="152" y="44"/>
                    </a:lnTo>
                    <a:lnTo>
                      <a:pt x="163" y="35"/>
                    </a:lnTo>
                    <a:lnTo>
                      <a:pt x="176" y="25"/>
                    </a:lnTo>
                    <a:lnTo>
                      <a:pt x="188" y="17"/>
                    </a:lnTo>
                    <a:lnTo>
                      <a:pt x="202" y="10"/>
                    </a:lnTo>
                    <a:lnTo>
                      <a:pt x="202" y="10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4"/>
                    </a:lnTo>
                    <a:lnTo>
                      <a:pt x="201" y="1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19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624"/>
              <p:cNvSpPr/>
              <p:nvPr/>
            </p:nvSpPr>
            <p:spPr bwMode="auto">
              <a:xfrm>
                <a:off x="2516188" y="4152900"/>
                <a:ext cx="115888" cy="90488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211" y="1"/>
                  </a:cxn>
                  <a:cxn ang="0">
                    <a:pos x="185" y="21"/>
                  </a:cxn>
                  <a:cxn ang="0">
                    <a:pos x="159" y="41"/>
                  </a:cxn>
                  <a:cxn ang="0">
                    <a:pos x="135" y="61"/>
                  </a:cxn>
                  <a:cxn ang="0">
                    <a:pos x="109" y="81"/>
                  </a:cxn>
                  <a:cxn ang="0">
                    <a:pos x="109" y="81"/>
                  </a:cxn>
                  <a:cxn ang="0">
                    <a:pos x="55" y="122"/>
                  </a:cxn>
                  <a:cxn ang="0">
                    <a:pos x="28" y="142"/>
                  </a:cxn>
                  <a:cxn ang="0">
                    <a:pos x="1" y="163"/>
                  </a:cxn>
                  <a:cxn ang="0">
                    <a:pos x="1" y="163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4" y="172"/>
                  </a:cxn>
                  <a:cxn ang="0">
                    <a:pos x="6" y="171"/>
                  </a:cxn>
                  <a:cxn ang="0">
                    <a:pos x="9" y="170"/>
                  </a:cxn>
                  <a:cxn ang="0">
                    <a:pos x="9" y="170"/>
                  </a:cxn>
                  <a:cxn ang="0">
                    <a:pos x="32" y="151"/>
                  </a:cxn>
                  <a:cxn ang="0">
                    <a:pos x="58" y="132"/>
                  </a:cxn>
                  <a:cxn ang="0">
                    <a:pos x="83" y="114"/>
                  </a:cxn>
                  <a:cxn ang="0">
                    <a:pos x="108" y="94"/>
                  </a:cxn>
                  <a:cxn ang="0">
                    <a:pos x="108" y="94"/>
                  </a:cxn>
                  <a:cxn ang="0">
                    <a:pos x="121" y="84"/>
                  </a:cxn>
                  <a:cxn ang="0">
                    <a:pos x="135" y="74"/>
                  </a:cxn>
                  <a:cxn ang="0">
                    <a:pos x="149" y="63"/>
                  </a:cxn>
                  <a:cxn ang="0">
                    <a:pos x="162" y="53"/>
                  </a:cxn>
                  <a:cxn ang="0">
                    <a:pos x="162" y="53"/>
                  </a:cxn>
                  <a:cxn ang="0">
                    <a:pos x="188" y="31"/>
                  </a:cxn>
                  <a:cxn ang="0">
                    <a:pos x="202" y="20"/>
                  </a:cxn>
                  <a:cxn ang="0">
                    <a:pos x="216" y="10"/>
                  </a:cxn>
                  <a:cxn ang="0">
                    <a:pos x="216" y="10"/>
                  </a:cxn>
                  <a:cxn ang="0">
                    <a:pos x="217" y="9"/>
                  </a:cxn>
                  <a:cxn ang="0">
                    <a:pos x="218" y="6"/>
                  </a:cxn>
                  <a:cxn ang="0">
                    <a:pos x="217" y="3"/>
                  </a:cxn>
                  <a:cxn ang="0">
                    <a:pos x="216" y="1"/>
                  </a:cxn>
                  <a:cxn ang="0">
                    <a:pos x="214" y="1"/>
                  </a:cxn>
                  <a:cxn ang="0">
                    <a:pos x="213" y="0"/>
                  </a:cxn>
                  <a:cxn ang="0">
                    <a:pos x="211" y="1"/>
                  </a:cxn>
                  <a:cxn ang="0">
                    <a:pos x="211" y="1"/>
                  </a:cxn>
                </a:cxnLst>
                <a:rect l="0" t="0" r="r" b="b"/>
                <a:pathLst>
                  <a:path w="218" h="172">
                    <a:moveTo>
                      <a:pt x="211" y="1"/>
                    </a:moveTo>
                    <a:lnTo>
                      <a:pt x="211" y="1"/>
                    </a:lnTo>
                    <a:lnTo>
                      <a:pt x="185" y="21"/>
                    </a:lnTo>
                    <a:lnTo>
                      <a:pt x="159" y="41"/>
                    </a:lnTo>
                    <a:lnTo>
                      <a:pt x="135" y="61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55" y="122"/>
                    </a:lnTo>
                    <a:lnTo>
                      <a:pt x="28" y="142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2"/>
                    </a:lnTo>
                    <a:lnTo>
                      <a:pt x="6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32" y="151"/>
                    </a:lnTo>
                    <a:lnTo>
                      <a:pt x="58" y="132"/>
                    </a:lnTo>
                    <a:lnTo>
                      <a:pt x="83" y="114"/>
                    </a:lnTo>
                    <a:lnTo>
                      <a:pt x="108" y="94"/>
                    </a:lnTo>
                    <a:lnTo>
                      <a:pt x="108" y="94"/>
                    </a:lnTo>
                    <a:lnTo>
                      <a:pt x="121" y="84"/>
                    </a:lnTo>
                    <a:lnTo>
                      <a:pt x="135" y="74"/>
                    </a:lnTo>
                    <a:lnTo>
                      <a:pt x="149" y="6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88" y="31"/>
                    </a:lnTo>
                    <a:lnTo>
                      <a:pt x="202" y="20"/>
                    </a:lnTo>
                    <a:lnTo>
                      <a:pt x="216" y="10"/>
                    </a:lnTo>
                    <a:lnTo>
                      <a:pt x="216" y="10"/>
                    </a:lnTo>
                    <a:lnTo>
                      <a:pt x="217" y="9"/>
                    </a:lnTo>
                    <a:lnTo>
                      <a:pt x="218" y="6"/>
                    </a:lnTo>
                    <a:lnTo>
                      <a:pt x="217" y="3"/>
                    </a:lnTo>
                    <a:lnTo>
                      <a:pt x="216" y="1"/>
                    </a:lnTo>
                    <a:lnTo>
                      <a:pt x="214" y="1"/>
                    </a:lnTo>
                    <a:lnTo>
                      <a:pt x="213" y="0"/>
                    </a:lnTo>
                    <a:lnTo>
                      <a:pt x="211" y="1"/>
                    </a:lnTo>
                    <a:lnTo>
                      <a:pt x="2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625"/>
              <p:cNvSpPr/>
              <p:nvPr/>
            </p:nvSpPr>
            <p:spPr bwMode="auto">
              <a:xfrm>
                <a:off x="2566988" y="4149725"/>
                <a:ext cx="103188" cy="90488"/>
              </a:xfrm>
              <a:custGeom>
                <a:avLst/>
                <a:gdLst/>
                <a:ahLst/>
                <a:cxnLst>
                  <a:cxn ang="0">
                    <a:pos x="187" y="1"/>
                  </a:cxn>
                  <a:cxn ang="0">
                    <a:pos x="187" y="1"/>
                  </a:cxn>
                  <a:cxn ang="0">
                    <a:pos x="175" y="9"/>
                  </a:cxn>
                  <a:cxn ang="0">
                    <a:pos x="163" y="18"/>
                  </a:cxn>
                  <a:cxn ang="0">
                    <a:pos x="141" y="37"/>
                  </a:cxn>
                  <a:cxn ang="0">
                    <a:pos x="119" y="58"/>
                  </a:cxn>
                  <a:cxn ang="0">
                    <a:pos x="98" y="80"/>
                  </a:cxn>
                  <a:cxn ang="0">
                    <a:pos x="98" y="80"/>
                  </a:cxn>
                  <a:cxn ang="0">
                    <a:pos x="87" y="90"/>
                  </a:cxn>
                  <a:cxn ang="0">
                    <a:pos x="76" y="101"/>
                  </a:cxn>
                  <a:cxn ang="0">
                    <a:pos x="50" y="121"/>
                  </a:cxn>
                  <a:cxn ang="0">
                    <a:pos x="25" y="142"/>
                  </a:cxn>
                  <a:cxn ang="0">
                    <a:pos x="13" y="152"/>
                  </a:cxn>
                  <a:cxn ang="0">
                    <a:pos x="1" y="162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70"/>
                  </a:cxn>
                  <a:cxn ang="0">
                    <a:pos x="2" y="171"/>
                  </a:cxn>
                  <a:cxn ang="0">
                    <a:pos x="4" y="171"/>
                  </a:cxn>
                  <a:cxn ang="0">
                    <a:pos x="6" y="171"/>
                  </a:cxn>
                  <a:cxn ang="0">
                    <a:pos x="8" y="170"/>
                  </a:cxn>
                  <a:cxn ang="0">
                    <a:pos x="8" y="170"/>
                  </a:cxn>
                  <a:cxn ang="0">
                    <a:pos x="19" y="159"/>
                  </a:cxn>
                  <a:cxn ang="0">
                    <a:pos x="30" y="150"/>
                  </a:cxn>
                  <a:cxn ang="0">
                    <a:pos x="54" y="131"/>
                  </a:cxn>
                  <a:cxn ang="0">
                    <a:pos x="78" y="112"/>
                  </a:cxn>
                  <a:cxn ang="0">
                    <a:pos x="88" y="102"/>
                  </a:cxn>
                  <a:cxn ang="0">
                    <a:pos x="99" y="92"/>
                  </a:cxn>
                  <a:cxn ang="0">
                    <a:pos x="99" y="92"/>
                  </a:cxn>
                  <a:cxn ang="0">
                    <a:pos x="121" y="69"/>
                  </a:cxn>
                  <a:cxn ang="0">
                    <a:pos x="144" y="48"/>
                  </a:cxn>
                  <a:cxn ang="0">
                    <a:pos x="167" y="27"/>
                  </a:cxn>
                  <a:cxn ang="0">
                    <a:pos x="179" y="18"/>
                  </a:cxn>
                  <a:cxn ang="0">
                    <a:pos x="191" y="9"/>
                  </a:cxn>
                  <a:cxn ang="0">
                    <a:pos x="191" y="9"/>
                  </a:cxn>
                  <a:cxn ang="0">
                    <a:pos x="193" y="7"/>
                  </a:cxn>
                  <a:cxn ang="0">
                    <a:pos x="194" y="6"/>
                  </a:cxn>
                  <a:cxn ang="0">
                    <a:pos x="193" y="4"/>
                  </a:cxn>
                  <a:cxn ang="0">
                    <a:pos x="193" y="2"/>
                  </a:cxn>
                  <a:cxn ang="0">
                    <a:pos x="192" y="1"/>
                  </a:cxn>
                  <a:cxn ang="0">
                    <a:pos x="190" y="0"/>
                  </a:cxn>
                  <a:cxn ang="0">
                    <a:pos x="189" y="0"/>
                  </a:cxn>
                  <a:cxn ang="0">
                    <a:pos x="187" y="1"/>
                  </a:cxn>
                  <a:cxn ang="0">
                    <a:pos x="187" y="1"/>
                  </a:cxn>
                </a:cxnLst>
                <a:rect l="0" t="0" r="r" b="b"/>
                <a:pathLst>
                  <a:path w="194" h="171">
                    <a:moveTo>
                      <a:pt x="187" y="1"/>
                    </a:moveTo>
                    <a:lnTo>
                      <a:pt x="187" y="1"/>
                    </a:lnTo>
                    <a:lnTo>
                      <a:pt x="175" y="9"/>
                    </a:lnTo>
                    <a:lnTo>
                      <a:pt x="163" y="18"/>
                    </a:lnTo>
                    <a:lnTo>
                      <a:pt x="141" y="37"/>
                    </a:lnTo>
                    <a:lnTo>
                      <a:pt x="119" y="58"/>
                    </a:lnTo>
                    <a:lnTo>
                      <a:pt x="98" y="80"/>
                    </a:lnTo>
                    <a:lnTo>
                      <a:pt x="98" y="80"/>
                    </a:lnTo>
                    <a:lnTo>
                      <a:pt x="87" y="90"/>
                    </a:lnTo>
                    <a:lnTo>
                      <a:pt x="76" y="101"/>
                    </a:lnTo>
                    <a:lnTo>
                      <a:pt x="50" y="121"/>
                    </a:lnTo>
                    <a:lnTo>
                      <a:pt x="25" y="142"/>
                    </a:lnTo>
                    <a:lnTo>
                      <a:pt x="13" y="152"/>
                    </a:lnTo>
                    <a:lnTo>
                      <a:pt x="1" y="162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70"/>
                    </a:lnTo>
                    <a:lnTo>
                      <a:pt x="2" y="171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8" y="170"/>
                    </a:lnTo>
                    <a:lnTo>
                      <a:pt x="8" y="170"/>
                    </a:lnTo>
                    <a:lnTo>
                      <a:pt x="19" y="159"/>
                    </a:lnTo>
                    <a:lnTo>
                      <a:pt x="30" y="150"/>
                    </a:lnTo>
                    <a:lnTo>
                      <a:pt x="54" y="131"/>
                    </a:lnTo>
                    <a:lnTo>
                      <a:pt x="78" y="112"/>
                    </a:lnTo>
                    <a:lnTo>
                      <a:pt x="88" y="102"/>
                    </a:lnTo>
                    <a:lnTo>
                      <a:pt x="99" y="92"/>
                    </a:lnTo>
                    <a:lnTo>
                      <a:pt x="99" y="92"/>
                    </a:lnTo>
                    <a:lnTo>
                      <a:pt x="121" y="69"/>
                    </a:lnTo>
                    <a:lnTo>
                      <a:pt x="144" y="48"/>
                    </a:lnTo>
                    <a:lnTo>
                      <a:pt x="167" y="27"/>
                    </a:lnTo>
                    <a:lnTo>
                      <a:pt x="179" y="18"/>
                    </a:lnTo>
                    <a:lnTo>
                      <a:pt x="191" y="9"/>
                    </a:lnTo>
                    <a:lnTo>
                      <a:pt x="191" y="9"/>
                    </a:lnTo>
                    <a:lnTo>
                      <a:pt x="193" y="7"/>
                    </a:lnTo>
                    <a:lnTo>
                      <a:pt x="194" y="6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9" y="0"/>
                    </a:lnTo>
                    <a:lnTo>
                      <a:pt x="187" y="1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626"/>
              <p:cNvSpPr/>
              <p:nvPr/>
            </p:nvSpPr>
            <p:spPr bwMode="auto">
              <a:xfrm>
                <a:off x="2616201" y="4148138"/>
                <a:ext cx="111125" cy="95250"/>
              </a:xfrm>
              <a:custGeom>
                <a:avLst/>
                <a:gdLst/>
                <a:ahLst/>
                <a:cxnLst>
                  <a:cxn ang="0">
                    <a:pos x="203" y="1"/>
                  </a:cxn>
                  <a:cxn ang="0">
                    <a:pos x="203" y="1"/>
                  </a:cxn>
                  <a:cxn ang="0">
                    <a:pos x="189" y="7"/>
                  </a:cxn>
                  <a:cxn ang="0">
                    <a:pos x="176" y="15"/>
                  </a:cxn>
                  <a:cxn ang="0">
                    <a:pos x="163" y="25"/>
                  </a:cxn>
                  <a:cxn ang="0">
                    <a:pos x="151" y="35"/>
                  </a:cxn>
                  <a:cxn ang="0">
                    <a:pos x="127" y="58"/>
                  </a:cxn>
                  <a:cxn ang="0">
                    <a:pos x="105" y="80"/>
                  </a:cxn>
                  <a:cxn ang="0">
                    <a:pos x="105" y="80"/>
                  </a:cxn>
                  <a:cxn ang="0">
                    <a:pos x="93" y="91"/>
                  </a:cxn>
                  <a:cxn ang="0">
                    <a:pos x="82" y="103"/>
                  </a:cxn>
                  <a:cxn ang="0">
                    <a:pos x="69" y="115"/>
                  </a:cxn>
                  <a:cxn ang="0">
                    <a:pos x="58" y="126"/>
                  </a:cxn>
                  <a:cxn ang="0">
                    <a:pos x="58" y="126"/>
                  </a:cxn>
                  <a:cxn ang="0">
                    <a:pos x="30" y="150"/>
                  </a:cxn>
                  <a:cxn ang="0">
                    <a:pos x="2" y="172"/>
                  </a:cxn>
                  <a:cxn ang="0">
                    <a:pos x="2" y="172"/>
                  </a:cxn>
                  <a:cxn ang="0">
                    <a:pos x="0" y="175"/>
                  </a:cxn>
                  <a:cxn ang="0">
                    <a:pos x="0" y="176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5" y="181"/>
                  </a:cxn>
                  <a:cxn ang="0">
                    <a:pos x="6" y="180"/>
                  </a:cxn>
                  <a:cxn ang="0">
                    <a:pos x="9" y="179"/>
                  </a:cxn>
                  <a:cxn ang="0">
                    <a:pos x="9" y="179"/>
                  </a:cxn>
                  <a:cxn ang="0">
                    <a:pos x="55" y="140"/>
                  </a:cxn>
                  <a:cxn ang="0">
                    <a:pos x="78" y="121"/>
                  </a:cxn>
                  <a:cxn ang="0">
                    <a:pos x="88" y="109"/>
                  </a:cxn>
                  <a:cxn ang="0">
                    <a:pos x="98" y="98"/>
                  </a:cxn>
                  <a:cxn ang="0">
                    <a:pos x="98" y="98"/>
                  </a:cxn>
                  <a:cxn ang="0">
                    <a:pos x="110" y="88"/>
                  </a:cxn>
                  <a:cxn ang="0">
                    <a:pos x="121" y="77"/>
                  </a:cxn>
                  <a:cxn ang="0">
                    <a:pos x="144" y="57"/>
                  </a:cxn>
                  <a:cxn ang="0">
                    <a:pos x="144" y="57"/>
                  </a:cxn>
                  <a:cxn ang="0">
                    <a:pos x="158" y="43"/>
                  </a:cxn>
                  <a:cxn ang="0">
                    <a:pos x="173" y="30"/>
                  </a:cxn>
                  <a:cxn ang="0">
                    <a:pos x="180" y="24"/>
                  </a:cxn>
                  <a:cxn ang="0">
                    <a:pos x="188" y="19"/>
                  </a:cxn>
                  <a:cxn ang="0">
                    <a:pos x="197" y="13"/>
                  </a:cxn>
                  <a:cxn ang="0">
                    <a:pos x="206" y="9"/>
                  </a:cxn>
                  <a:cxn ang="0">
                    <a:pos x="206" y="9"/>
                  </a:cxn>
                  <a:cxn ang="0">
                    <a:pos x="208" y="8"/>
                  </a:cxn>
                  <a:cxn ang="0">
                    <a:pos x="209" y="7"/>
                  </a:cxn>
                  <a:cxn ang="0">
                    <a:pos x="209" y="3"/>
                  </a:cxn>
                  <a:cxn ang="0">
                    <a:pos x="208" y="2"/>
                  </a:cxn>
                  <a:cxn ang="0">
                    <a:pos x="207" y="1"/>
                  </a:cxn>
                  <a:cxn ang="0">
                    <a:pos x="205" y="0"/>
                  </a:cxn>
                  <a:cxn ang="0">
                    <a:pos x="203" y="1"/>
                  </a:cxn>
                  <a:cxn ang="0">
                    <a:pos x="203" y="1"/>
                  </a:cxn>
                </a:cxnLst>
                <a:rect l="0" t="0" r="r" b="b"/>
                <a:pathLst>
                  <a:path w="209" h="181">
                    <a:moveTo>
                      <a:pt x="203" y="1"/>
                    </a:moveTo>
                    <a:lnTo>
                      <a:pt x="203" y="1"/>
                    </a:lnTo>
                    <a:lnTo>
                      <a:pt x="189" y="7"/>
                    </a:lnTo>
                    <a:lnTo>
                      <a:pt x="176" y="15"/>
                    </a:lnTo>
                    <a:lnTo>
                      <a:pt x="163" y="25"/>
                    </a:lnTo>
                    <a:lnTo>
                      <a:pt x="151" y="35"/>
                    </a:lnTo>
                    <a:lnTo>
                      <a:pt x="127" y="58"/>
                    </a:lnTo>
                    <a:lnTo>
                      <a:pt x="105" y="80"/>
                    </a:lnTo>
                    <a:lnTo>
                      <a:pt x="105" y="80"/>
                    </a:lnTo>
                    <a:lnTo>
                      <a:pt x="93" y="91"/>
                    </a:lnTo>
                    <a:lnTo>
                      <a:pt x="82" y="103"/>
                    </a:lnTo>
                    <a:lnTo>
                      <a:pt x="69" y="115"/>
                    </a:lnTo>
                    <a:lnTo>
                      <a:pt x="58" y="126"/>
                    </a:lnTo>
                    <a:lnTo>
                      <a:pt x="58" y="126"/>
                    </a:lnTo>
                    <a:lnTo>
                      <a:pt x="30" y="150"/>
                    </a:lnTo>
                    <a:lnTo>
                      <a:pt x="2" y="172"/>
                    </a:lnTo>
                    <a:lnTo>
                      <a:pt x="2" y="172"/>
                    </a:lnTo>
                    <a:lnTo>
                      <a:pt x="0" y="175"/>
                    </a:lnTo>
                    <a:lnTo>
                      <a:pt x="0" y="176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5" y="181"/>
                    </a:lnTo>
                    <a:lnTo>
                      <a:pt x="6" y="180"/>
                    </a:lnTo>
                    <a:lnTo>
                      <a:pt x="9" y="179"/>
                    </a:lnTo>
                    <a:lnTo>
                      <a:pt x="9" y="179"/>
                    </a:lnTo>
                    <a:lnTo>
                      <a:pt x="55" y="140"/>
                    </a:lnTo>
                    <a:lnTo>
                      <a:pt x="78" y="121"/>
                    </a:lnTo>
                    <a:lnTo>
                      <a:pt x="88" y="109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10" y="88"/>
                    </a:lnTo>
                    <a:lnTo>
                      <a:pt x="121" y="7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58" y="43"/>
                    </a:lnTo>
                    <a:lnTo>
                      <a:pt x="173" y="30"/>
                    </a:lnTo>
                    <a:lnTo>
                      <a:pt x="180" y="24"/>
                    </a:lnTo>
                    <a:lnTo>
                      <a:pt x="188" y="19"/>
                    </a:lnTo>
                    <a:lnTo>
                      <a:pt x="197" y="13"/>
                    </a:lnTo>
                    <a:lnTo>
                      <a:pt x="206" y="9"/>
                    </a:lnTo>
                    <a:lnTo>
                      <a:pt x="206" y="9"/>
                    </a:lnTo>
                    <a:lnTo>
                      <a:pt x="208" y="8"/>
                    </a:lnTo>
                    <a:lnTo>
                      <a:pt x="209" y="7"/>
                    </a:lnTo>
                    <a:lnTo>
                      <a:pt x="209" y="3"/>
                    </a:lnTo>
                    <a:lnTo>
                      <a:pt x="208" y="2"/>
                    </a:lnTo>
                    <a:lnTo>
                      <a:pt x="207" y="1"/>
                    </a:lnTo>
                    <a:lnTo>
                      <a:pt x="205" y="0"/>
                    </a:lnTo>
                    <a:lnTo>
                      <a:pt x="203" y="1"/>
                    </a:lnTo>
                    <a:lnTo>
                      <a:pt x="20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627"/>
              <p:cNvSpPr/>
              <p:nvPr/>
            </p:nvSpPr>
            <p:spPr bwMode="auto">
              <a:xfrm>
                <a:off x="2654301" y="4165600"/>
                <a:ext cx="101600" cy="84138"/>
              </a:xfrm>
              <a:custGeom>
                <a:avLst/>
                <a:gdLst/>
                <a:ahLst/>
                <a:cxnLst>
                  <a:cxn ang="0">
                    <a:pos x="182" y="1"/>
                  </a:cxn>
                  <a:cxn ang="0">
                    <a:pos x="182" y="1"/>
                  </a:cxn>
                  <a:cxn ang="0">
                    <a:pos x="158" y="18"/>
                  </a:cxn>
                  <a:cxn ang="0">
                    <a:pos x="133" y="34"/>
                  </a:cxn>
                  <a:cxn ang="0">
                    <a:pos x="110" y="53"/>
                  </a:cxn>
                  <a:cxn ang="0">
                    <a:pos x="87" y="72"/>
                  </a:cxn>
                  <a:cxn ang="0">
                    <a:pos x="87" y="72"/>
                  </a:cxn>
                  <a:cxn ang="0">
                    <a:pos x="65" y="92"/>
                  </a:cxn>
                  <a:cxn ang="0">
                    <a:pos x="42" y="112"/>
                  </a:cxn>
                  <a:cxn ang="0">
                    <a:pos x="31" y="122"/>
                  </a:cxn>
                  <a:cxn ang="0">
                    <a:pos x="20" y="132"/>
                  </a:cxn>
                  <a:cxn ang="0">
                    <a:pos x="10" y="143"/>
                  </a:cxn>
                  <a:cxn ang="0">
                    <a:pos x="1" y="155"/>
                  </a:cxn>
                  <a:cxn ang="0">
                    <a:pos x="1" y="155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1"/>
                  </a:cxn>
                  <a:cxn ang="0">
                    <a:pos x="6" y="161"/>
                  </a:cxn>
                  <a:cxn ang="0">
                    <a:pos x="7" y="161"/>
                  </a:cxn>
                  <a:cxn ang="0">
                    <a:pos x="9" y="159"/>
                  </a:cxn>
                  <a:cxn ang="0">
                    <a:pos x="9" y="159"/>
                  </a:cxn>
                  <a:cxn ang="0">
                    <a:pos x="17" y="149"/>
                  </a:cxn>
                  <a:cxn ang="0">
                    <a:pos x="26" y="138"/>
                  </a:cxn>
                  <a:cxn ang="0">
                    <a:pos x="47" y="121"/>
                  </a:cxn>
                  <a:cxn ang="0">
                    <a:pos x="68" y="103"/>
                  </a:cxn>
                  <a:cxn ang="0">
                    <a:pos x="88" y="85"/>
                  </a:cxn>
                  <a:cxn ang="0">
                    <a:pos x="88" y="85"/>
                  </a:cxn>
                  <a:cxn ang="0">
                    <a:pos x="111" y="64"/>
                  </a:cxn>
                  <a:cxn ang="0">
                    <a:pos x="136" y="44"/>
                  </a:cxn>
                  <a:cxn ang="0">
                    <a:pos x="161" y="27"/>
                  </a:cxn>
                  <a:cxn ang="0">
                    <a:pos x="188" y="9"/>
                  </a:cxn>
                  <a:cxn ang="0">
                    <a:pos x="188" y="9"/>
                  </a:cxn>
                  <a:cxn ang="0">
                    <a:pos x="189" y="8"/>
                  </a:cxn>
                  <a:cxn ang="0">
                    <a:pos x="190" y="6"/>
                  </a:cxn>
                  <a:cxn ang="0">
                    <a:pos x="190" y="4"/>
                  </a:cxn>
                  <a:cxn ang="0">
                    <a:pos x="189" y="3"/>
                  </a:cxn>
                  <a:cxn ang="0">
                    <a:pos x="188" y="1"/>
                  </a:cxn>
                  <a:cxn ang="0">
                    <a:pos x="185" y="1"/>
                  </a:cxn>
                  <a:cxn ang="0">
                    <a:pos x="184" y="0"/>
                  </a:cxn>
                  <a:cxn ang="0">
                    <a:pos x="182" y="1"/>
                  </a:cxn>
                  <a:cxn ang="0">
                    <a:pos x="182" y="1"/>
                  </a:cxn>
                </a:cxnLst>
                <a:rect l="0" t="0" r="r" b="b"/>
                <a:pathLst>
                  <a:path w="190" h="161">
                    <a:moveTo>
                      <a:pt x="182" y="1"/>
                    </a:moveTo>
                    <a:lnTo>
                      <a:pt x="182" y="1"/>
                    </a:lnTo>
                    <a:lnTo>
                      <a:pt x="158" y="18"/>
                    </a:lnTo>
                    <a:lnTo>
                      <a:pt x="133" y="34"/>
                    </a:lnTo>
                    <a:lnTo>
                      <a:pt x="110" y="53"/>
                    </a:lnTo>
                    <a:lnTo>
                      <a:pt x="87" y="72"/>
                    </a:lnTo>
                    <a:lnTo>
                      <a:pt x="87" y="72"/>
                    </a:lnTo>
                    <a:lnTo>
                      <a:pt x="65" y="92"/>
                    </a:lnTo>
                    <a:lnTo>
                      <a:pt x="42" y="112"/>
                    </a:lnTo>
                    <a:lnTo>
                      <a:pt x="31" y="122"/>
                    </a:lnTo>
                    <a:lnTo>
                      <a:pt x="20" y="132"/>
                    </a:lnTo>
                    <a:lnTo>
                      <a:pt x="10" y="143"/>
                    </a:lnTo>
                    <a:lnTo>
                      <a:pt x="1" y="155"/>
                    </a:lnTo>
                    <a:lnTo>
                      <a:pt x="1" y="155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1"/>
                    </a:lnTo>
                    <a:lnTo>
                      <a:pt x="6" y="161"/>
                    </a:lnTo>
                    <a:lnTo>
                      <a:pt x="7" y="161"/>
                    </a:lnTo>
                    <a:lnTo>
                      <a:pt x="9" y="159"/>
                    </a:lnTo>
                    <a:lnTo>
                      <a:pt x="9" y="159"/>
                    </a:lnTo>
                    <a:lnTo>
                      <a:pt x="17" y="149"/>
                    </a:lnTo>
                    <a:lnTo>
                      <a:pt x="26" y="138"/>
                    </a:lnTo>
                    <a:lnTo>
                      <a:pt x="47" y="121"/>
                    </a:lnTo>
                    <a:lnTo>
                      <a:pt x="68" y="103"/>
                    </a:lnTo>
                    <a:lnTo>
                      <a:pt x="88" y="85"/>
                    </a:lnTo>
                    <a:lnTo>
                      <a:pt x="88" y="85"/>
                    </a:lnTo>
                    <a:lnTo>
                      <a:pt x="111" y="64"/>
                    </a:lnTo>
                    <a:lnTo>
                      <a:pt x="136" y="44"/>
                    </a:lnTo>
                    <a:lnTo>
                      <a:pt x="161" y="27"/>
                    </a:lnTo>
                    <a:lnTo>
                      <a:pt x="188" y="9"/>
                    </a:lnTo>
                    <a:lnTo>
                      <a:pt x="188" y="9"/>
                    </a:lnTo>
                    <a:lnTo>
                      <a:pt x="189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9" y="3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4" y="0"/>
                    </a:lnTo>
                    <a:lnTo>
                      <a:pt x="182" y="1"/>
                    </a:lnTo>
                    <a:lnTo>
                      <a:pt x="18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628"/>
              <p:cNvSpPr/>
              <p:nvPr/>
            </p:nvSpPr>
            <p:spPr bwMode="auto">
              <a:xfrm>
                <a:off x="2687638" y="4197350"/>
                <a:ext cx="60325" cy="53975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1" y="9"/>
                  </a:cxn>
                  <a:cxn ang="0">
                    <a:pos x="78" y="19"/>
                  </a:cxn>
                  <a:cxn ang="0">
                    <a:pos x="65" y="29"/>
                  </a:cxn>
                  <a:cxn ang="0">
                    <a:pos x="52" y="40"/>
                  </a:cxn>
                  <a:cxn ang="0">
                    <a:pos x="29" y="63"/>
                  </a:cxn>
                  <a:cxn ang="0">
                    <a:pos x="29" y="63"/>
                  </a:cxn>
                  <a:cxn ang="0">
                    <a:pos x="16" y="77"/>
                  </a:cxn>
                  <a:cxn ang="0">
                    <a:pos x="10" y="85"/>
                  </a:cxn>
                  <a:cxn ang="0">
                    <a:pos x="2" y="91"/>
                  </a:cxn>
                  <a:cxn ang="0">
                    <a:pos x="2" y="91"/>
                  </a:cxn>
                  <a:cxn ang="0">
                    <a:pos x="1" y="92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1" y="97"/>
                  </a:cxn>
                  <a:cxn ang="0">
                    <a:pos x="2" y="99"/>
                  </a:cxn>
                  <a:cxn ang="0">
                    <a:pos x="3" y="100"/>
                  </a:cxn>
                  <a:cxn ang="0">
                    <a:pos x="5" y="100"/>
                  </a:cxn>
                  <a:cxn ang="0">
                    <a:pos x="7" y="99"/>
                  </a:cxn>
                  <a:cxn ang="0">
                    <a:pos x="7" y="99"/>
                  </a:cxn>
                  <a:cxn ang="0">
                    <a:pos x="13" y="95"/>
                  </a:cxn>
                  <a:cxn ang="0">
                    <a:pos x="18" y="90"/>
                  </a:cxn>
                  <a:cxn ang="0">
                    <a:pos x="29" y="79"/>
                  </a:cxn>
                  <a:cxn ang="0">
                    <a:pos x="40" y="67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64" y="42"/>
                  </a:cxn>
                  <a:cxn ang="0">
                    <a:pos x="78" y="30"/>
                  </a:cxn>
                  <a:cxn ang="0">
                    <a:pos x="94" y="19"/>
                  </a:cxn>
                  <a:cxn ang="0">
                    <a:pos x="111" y="9"/>
                  </a:cxn>
                  <a:cxn ang="0">
                    <a:pos x="111" y="9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3"/>
                  </a:cxn>
                  <a:cxn ang="0">
                    <a:pos x="111" y="1"/>
                  </a:cxn>
                  <a:cxn ang="0">
                    <a:pos x="110" y="1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00">
                    <a:moveTo>
                      <a:pt x="106" y="1"/>
                    </a:moveTo>
                    <a:lnTo>
                      <a:pt x="106" y="1"/>
                    </a:lnTo>
                    <a:lnTo>
                      <a:pt x="91" y="9"/>
                    </a:lnTo>
                    <a:lnTo>
                      <a:pt x="78" y="19"/>
                    </a:lnTo>
                    <a:lnTo>
                      <a:pt x="65" y="29"/>
                    </a:lnTo>
                    <a:lnTo>
                      <a:pt x="52" y="40"/>
                    </a:lnTo>
                    <a:lnTo>
                      <a:pt x="29" y="63"/>
                    </a:lnTo>
                    <a:lnTo>
                      <a:pt x="29" y="63"/>
                    </a:lnTo>
                    <a:lnTo>
                      <a:pt x="16" y="77"/>
                    </a:lnTo>
                    <a:lnTo>
                      <a:pt x="10" y="85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1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1" y="97"/>
                    </a:lnTo>
                    <a:lnTo>
                      <a:pt x="2" y="99"/>
                    </a:lnTo>
                    <a:lnTo>
                      <a:pt x="3" y="100"/>
                    </a:lnTo>
                    <a:lnTo>
                      <a:pt x="5" y="100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13" y="95"/>
                    </a:lnTo>
                    <a:lnTo>
                      <a:pt x="18" y="90"/>
                    </a:lnTo>
                    <a:lnTo>
                      <a:pt x="29" y="79"/>
                    </a:lnTo>
                    <a:lnTo>
                      <a:pt x="40" y="67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64" y="42"/>
                    </a:lnTo>
                    <a:lnTo>
                      <a:pt x="78" y="30"/>
                    </a:lnTo>
                    <a:lnTo>
                      <a:pt x="94" y="19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1" y="1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629"/>
              <p:cNvSpPr/>
              <p:nvPr/>
            </p:nvSpPr>
            <p:spPr bwMode="auto">
              <a:xfrm>
                <a:off x="2395538" y="4254500"/>
                <a:ext cx="63500" cy="8096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108" y="3"/>
                  </a:cxn>
                  <a:cxn ang="0">
                    <a:pos x="104" y="15"/>
                  </a:cxn>
                  <a:cxn ang="0">
                    <a:pos x="99" y="25"/>
                  </a:cxn>
                  <a:cxn ang="0">
                    <a:pos x="94" y="36"/>
                  </a:cxn>
                  <a:cxn ang="0">
                    <a:pos x="87" y="45"/>
                  </a:cxn>
                  <a:cxn ang="0">
                    <a:pos x="72" y="64"/>
                  </a:cxn>
                  <a:cxn ang="0">
                    <a:pos x="58" y="82"/>
                  </a:cxn>
                  <a:cxn ang="0">
                    <a:pos x="58" y="82"/>
                  </a:cxn>
                  <a:cxn ang="0">
                    <a:pos x="30" y="115"/>
                  </a:cxn>
                  <a:cxn ang="0">
                    <a:pos x="17" y="132"/>
                  </a:cxn>
                  <a:cxn ang="0">
                    <a:pos x="2" y="147"/>
                  </a:cxn>
                  <a:cxn ang="0">
                    <a:pos x="2" y="147"/>
                  </a:cxn>
                  <a:cxn ang="0">
                    <a:pos x="1" y="148"/>
                  </a:cxn>
                  <a:cxn ang="0">
                    <a:pos x="0" y="150"/>
                  </a:cxn>
                  <a:cxn ang="0">
                    <a:pos x="1" y="152"/>
                  </a:cxn>
                  <a:cxn ang="0">
                    <a:pos x="2" y="153"/>
                  </a:cxn>
                  <a:cxn ang="0">
                    <a:pos x="3" y="154"/>
                  </a:cxn>
                  <a:cxn ang="0">
                    <a:pos x="5" y="155"/>
                  </a:cxn>
                  <a:cxn ang="0">
                    <a:pos x="7" y="154"/>
                  </a:cxn>
                  <a:cxn ang="0">
                    <a:pos x="8" y="153"/>
                  </a:cxn>
                  <a:cxn ang="0">
                    <a:pos x="8" y="153"/>
                  </a:cxn>
                  <a:cxn ang="0">
                    <a:pos x="26" y="136"/>
                  </a:cxn>
                  <a:cxn ang="0">
                    <a:pos x="41" y="116"/>
                  </a:cxn>
                  <a:cxn ang="0">
                    <a:pos x="73" y="78"/>
                  </a:cxn>
                  <a:cxn ang="0">
                    <a:pos x="73" y="78"/>
                  </a:cxn>
                  <a:cxn ang="0">
                    <a:pos x="87" y="61"/>
                  </a:cxn>
                  <a:cxn ang="0">
                    <a:pos x="99" y="45"/>
                  </a:cxn>
                  <a:cxn ang="0">
                    <a:pos x="105" y="36"/>
                  </a:cxn>
                  <a:cxn ang="0">
                    <a:pos x="109" y="26"/>
                  </a:cxn>
                  <a:cxn ang="0">
                    <a:pos x="114" y="16"/>
                  </a:cxn>
                  <a:cxn ang="0">
                    <a:pos x="117" y="7"/>
                  </a:cxn>
                  <a:cxn ang="0">
                    <a:pos x="117" y="7"/>
                  </a:cxn>
                  <a:cxn ang="0">
                    <a:pos x="118" y="5"/>
                  </a:cxn>
                  <a:cxn ang="0">
                    <a:pos x="117" y="2"/>
                  </a:cxn>
                  <a:cxn ang="0">
                    <a:pos x="116" y="1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11" y="0"/>
                  </a:cxn>
                  <a:cxn ang="0">
                    <a:pos x="108" y="1"/>
                  </a:cxn>
                  <a:cxn ang="0">
                    <a:pos x="108" y="3"/>
                  </a:cxn>
                  <a:cxn ang="0">
                    <a:pos x="108" y="3"/>
                  </a:cxn>
                </a:cxnLst>
                <a:rect l="0" t="0" r="r" b="b"/>
                <a:pathLst>
                  <a:path w="118" h="155">
                    <a:moveTo>
                      <a:pt x="108" y="3"/>
                    </a:moveTo>
                    <a:lnTo>
                      <a:pt x="108" y="3"/>
                    </a:lnTo>
                    <a:lnTo>
                      <a:pt x="104" y="15"/>
                    </a:lnTo>
                    <a:lnTo>
                      <a:pt x="99" y="25"/>
                    </a:lnTo>
                    <a:lnTo>
                      <a:pt x="94" y="36"/>
                    </a:lnTo>
                    <a:lnTo>
                      <a:pt x="87" y="45"/>
                    </a:lnTo>
                    <a:lnTo>
                      <a:pt x="72" y="64"/>
                    </a:lnTo>
                    <a:lnTo>
                      <a:pt x="58" y="82"/>
                    </a:lnTo>
                    <a:lnTo>
                      <a:pt x="58" y="82"/>
                    </a:lnTo>
                    <a:lnTo>
                      <a:pt x="30" y="115"/>
                    </a:lnTo>
                    <a:lnTo>
                      <a:pt x="17" y="132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1" y="148"/>
                    </a:lnTo>
                    <a:lnTo>
                      <a:pt x="0" y="150"/>
                    </a:lnTo>
                    <a:lnTo>
                      <a:pt x="1" y="152"/>
                    </a:lnTo>
                    <a:lnTo>
                      <a:pt x="2" y="153"/>
                    </a:lnTo>
                    <a:lnTo>
                      <a:pt x="3" y="154"/>
                    </a:lnTo>
                    <a:lnTo>
                      <a:pt x="5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26" y="136"/>
                    </a:lnTo>
                    <a:lnTo>
                      <a:pt x="41" y="116"/>
                    </a:lnTo>
                    <a:lnTo>
                      <a:pt x="73" y="78"/>
                    </a:lnTo>
                    <a:lnTo>
                      <a:pt x="73" y="78"/>
                    </a:lnTo>
                    <a:lnTo>
                      <a:pt x="87" y="61"/>
                    </a:lnTo>
                    <a:lnTo>
                      <a:pt x="99" y="45"/>
                    </a:lnTo>
                    <a:lnTo>
                      <a:pt x="105" y="36"/>
                    </a:lnTo>
                    <a:lnTo>
                      <a:pt x="109" y="26"/>
                    </a:lnTo>
                    <a:lnTo>
                      <a:pt x="114" y="16"/>
                    </a:lnTo>
                    <a:lnTo>
                      <a:pt x="117" y="7"/>
                    </a:lnTo>
                    <a:lnTo>
                      <a:pt x="117" y="7"/>
                    </a:lnTo>
                    <a:lnTo>
                      <a:pt x="118" y="5"/>
                    </a:lnTo>
                    <a:lnTo>
                      <a:pt x="117" y="2"/>
                    </a:lnTo>
                    <a:lnTo>
                      <a:pt x="116" y="1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11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630"/>
              <p:cNvSpPr/>
              <p:nvPr/>
            </p:nvSpPr>
            <p:spPr bwMode="auto">
              <a:xfrm>
                <a:off x="2470151" y="4267200"/>
                <a:ext cx="38100" cy="52388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5" y="11"/>
                  </a:cxn>
                  <a:cxn ang="0">
                    <a:pos x="46" y="21"/>
                  </a:cxn>
                  <a:cxn ang="0">
                    <a:pos x="38" y="31"/>
                  </a:cxn>
                  <a:cxn ang="0">
                    <a:pos x="30" y="44"/>
                  </a:cxn>
                  <a:cxn ang="0">
                    <a:pos x="16" y="67"/>
                  </a:cxn>
                  <a:cxn ang="0">
                    <a:pos x="9" y="79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0" y="94"/>
                  </a:cxn>
                  <a:cxn ang="0">
                    <a:pos x="1" y="95"/>
                  </a:cxn>
                  <a:cxn ang="0">
                    <a:pos x="2" y="96"/>
                  </a:cxn>
                  <a:cxn ang="0">
                    <a:pos x="6" y="97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7" y="84"/>
                  </a:cxn>
                  <a:cxn ang="0">
                    <a:pos x="24" y="73"/>
                  </a:cxn>
                  <a:cxn ang="0">
                    <a:pos x="38" y="49"/>
                  </a:cxn>
                  <a:cxn ang="0">
                    <a:pos x="45" y="37"/>
                  </a:cxn>
                  <a:cxn ang="0">
                    <a:pos x="53" y="27"/>
                  </a:cxn>
                  <a:cxn ang="0">
                    <a:pos x="61" y="1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3" y="6"/>
                  </a:cxn>
                  <a:cxn ang="0">
                    <a:pos x="74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4" h="97">
                    <a:moveTo>
                      <a:pt x="65" y="1"/>
                    </a:moveTo>
                    <a:lnTo>
                      <a:pt x="65" y="1"/>
                    </a:lnTo>
                    <a:lnTo>
                      <a:pt x="55" y="11"/>
                    </a:lnTo>
                    <a:lnTo>
                      <a:pt x="46" y="21"/>
                    </a:lnTo>
                    <a:lnTo>
                      <a:pt x="38" y="31"/>
                    </a:lnTo>
                    <a:lnTo>
                      <a:pt x="30" y="44"/>
                    </a:lnTo>
                    <a:lnTo>
                      <a:pt x="16" y="67"/>
                    </a:lnTo>
                    <a:lnTo>
                      <a:pt x="9" y="79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95"/>
                    </a:lnTo>
                    <a:lnTo>
                      <a:pt x="2" y="96"/>
                    </a:lnTo>
                    <a:lnTo>
                      <a:pt x="6" y="97"/>
                    </a:lnTo>
                    <a:lnTo>
                      <a:pt x="8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7" y="84"/>
                    </a:lnTo>
                    <a:lnTo>
                      <a:pt x="24" y="73"/>
                    </a:lnTo>
                    <a:lnTo>
                      <a:pt x="38" y="49"/>
                    </a:lnTo>
                    <a:lnTo>
                      <a:pt x="45" y="37"/>
                    </a:lnTo>
                    <a:lnTo>
                      <a:pt x="53" y="27"/>
                    </a:lnTo>
                    <a:lnTo>
                      <a:pt x="61" y="1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631"/>
              <p:cNvSpPr/>
              <p:nvPr/>
            </p:nvSpPr>
            <p:spPr bwMode="auto">
              <a:xfrm>
                <a:off x="2530476" y="4284663"/>
                <a:ext cx="41275" cy="47625"/>
              </a:xfrm>
              <a:custGeom>
                <a:avLst/>
                <a:gdLst/>
                <a:ahLst/>
                <a:cxnLst>
                  <a:cxn ang="0">
                    <a:pos x="71" y="1"/>
                  </a:cxn>
                  <a:cxn ang="0">
                    <a:pos x="71" y="1"/>
                  </a:cxn>
                  <a:cxn ang="0">
                    <a:pos x="52" y="21"/>
                  </a:cxn>
                  <a:cxn ang="0">
                    <a:pos x="33" y="40"/>
                  </a:cxn>
                  <a:cxn ang="0">
                    <a:pos x="17" y="62"/>
                  </a:cxn>
                  <a:cxn ang="0">
                    <a:pos x="8" y="74"/>
                  </a:cxn>
                  <a:cxn ang="0">
                    <a:pos x="1" y="85"/>
                  </a:cxn>
                  <a:cxn ang="0">
                    <a:pos x="1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7" y="78"/>
                  </a:cxn>
                  <a:cxn ang="0">
                    <a:pos x="24" y="67"/>
                  </a:cxn>
                  <a:cxn ang="0">
                    <a:pos x="41" y="47"/>
                  </a:cxn>
                  <a:cxn ang="0">
                    <a:pos x="59" y="27"/>
                  </a:cxn>
                  <a:cxn ang="0">
                    <a:pos x="78" y="8"/>
                  </a:cxn>
                  <a:cxn ang="0">
                    <a:pos x="78" y="8"/>
                  </a:cxn>
                  <a:cxn ang="0">
                    <a:pos x="79" y="6"/>
                  </a:cxn>
                  <a:cxn ang="0">
                    <a:pos x="80" y="4"/>
                  </a:cxn>
                  <a:cxn ang="0">
                    <a:pos x="79" y="3"/>
                  </a:cxn>
                  <a:cxn ang="0">
                    <a:pos x="78" y="1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1"/>
                  </a:cxn>
                  <a:cxn ang="0">
                    <a:pos x="71" y="1"/>
                  </a:cxn>
                </a:cxnLst>
                <a:rect l="0" t="0" r="r" b="b"/>
                <a:pathLst>
                  <a:path w="80" h="91">
                    <a:moveTo>
                      <a:pt x="71" y="1"/>
                    </a:moveTo>
                    <a:lnTo>
                      <a:pt x="71" y="1"/>
                    </a:lnTo>
                    <a:lnTo>
                      <a:pt x="52" y="21"/>
                    </a:lnTo>
                    <a:lnTo>
                      <a:pt x="33" y="40"/>
                    </a:lnTo>
                    <a:lnTo>
                      <a:pt x="17" y="62"/>
                    </a:lnTo>
                    <a:lnTo>
                      <a:pt x="8" y="74"/>
                    </a:lnTo>
                    <a:lnTo>
                      <a:pt x="1" y="85"/>
                    </a:lnTo>
                    <a:lnTo>
                      <a:pt x="1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7" y="78"/>
                    </a:lnTo>
                    <a:lnTo>
                      <a:pt x="24" y="67"/>
                    </a:lnTo>
                    <a:lnTo>
                      <a:pt x="41" y="47"/>
                    </a:lnTo>
                    <a:lnTo>
                      <a:pt x="59" y="27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80" y="4"/>
                    </a:lnTo>
                    <a:lnTo>
                      <a:pt x="79" y="3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1"/>
                    </a:lnTo>
                    <a:lnTo>
                      <a:pt x="7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632"/>
              <p:cNvSpPr/>
              <p:nvPr/>
            </p:nvSpPr>
            <p:spPr bwMode="auto">
              <a:xfrm>
                <a:off x="2800351" y="4448175"/>
                <a:ext cx="42863" cy="61913"/>
              </a:xfrm>
              <a:custGeom>
                <a:avLst/>
                <a:gdLst/>
                <a:ahLst/>
                <a:cxnLst>
                  <a:cxn ang="0">
                    <a:pos x="71" y="2"/>
                  </a:cxn>
                  <a:cxn ang="0">
                    <a:pos x="71" y="2"/>
                  </a:cxn>
                  <a:cxn ang="0">
                    <a:pos x="59" y="17"/>
                  </a:cxn>
                  <a:cxn ang="0">
                    <a:pos x="48" y="31"/>
                  </a:cxn>
                  <a:cxn ang="0">
                    <a:pos x="37" y="45"/>
                  </a:cxn>
                  <a:cxn ang="0">
                    <a:pos x="26" y="59"/>
                  </a:cxn>
                  <a:cxn ang="0">
                    <a:pos x="26" y="59"/>
                  </a:cxn>
                  <a:cxn ang="0">
                    <a:pos x="17" y="71"/>
                  </a:cxn>
                  <a:cxn ang="0">
                    <a:pos x="10" y="84"/>
                  </a:cxn>
                  <a:cxn ang="0">
                    <a:pos x="7" y="90"/>
                  </a:cxn>
                  <a:cxn ang="0">
                    <a:pos x="3" y="97"/>
                  </a:cxn>
                  <a:cxn ang="0">
                    <a:pos x="1" y="104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6"/>
                  </a:cxn>
                  <a:cxn ang="0">
                    <a:pos x="4" y="117"/>
                  </a:cxn>
                  <a:cxn ang="0">
                    <a:pos x="8" y="116"/>
                  </a:cxn>
                  <a:cxn ang="0">
                    <a:pos x="10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2" y="103"/>
                  </a:cxn>
                  <a:cxn ang="0">
                    <a:pos x="14" y="94"/>
                  </a:cxn>
                  <a:cxn ang="0">
                    <a:pos x="19" y="86"/>
                  </a:cxn>
                  <a:cxn ang="0">
                    <a:pos x="23" y="78"/>
                  </a:cxn>
                  <a:cxn ang="0">
                    <a:pos x="34" y="62"/>
                  </a:cxn>
                  <a:cxn ang="0">
                    <a:pos x="47" y="48"/>
                  </a:cxn>
                  <a:cxn ang="0">
                    <a:pos x="47" y="48"/>
                  </a:cxn>
                  <a:cxn ang="0">
                    <a:pos x="62" y="28"/>
                  </a:cxn>
                  <a:cxn ang="0">
                    <a:pos x="79" y="7"/>
                  </a:cxn>
                  <a:cxn ang="0">
                    <a:pos x="79" y="7"/>
                  </a:cxn>
                  <a:cxn ang="0">
                    <a:pos x="80" y="5"/>
                  </a:cxn>
                  <a:cxn ang="0">
                    <a:pos x="79" y="3"/>
                  </a:cxn>
                  <a:cxn ang="0">
                    <a:pos x="79" y="2"/>
                  </a:cxn>
                  <a:cxn ang="0">
                    <a:pos x="77" y="1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1" y="2"/>
                  </a:cxn>
                  <a:cxn ang="0">
                    <a:pos x="71" y="2"/>
                  </a:cxn>
                </a:cxnLst>
                <a:rect l="0" t="0" r="r" b="b"/>
                <a:pathLst>
                  <a:path w="80" h="117">
                    <a:moveTo>
                      <a:pt x="71" y="2"/>
                    </a:moveTo>
                    <a:lnTo>
                      <a:pt x="71" y="2"/>
                    </a:lnTo>
                    <a:lnTo>
                      <a:pt x="59" y="17"/>
                    </a:lnTo>
                    <a:lnTo>
                      <a:pt x="48" y="31"/>
                    </a:lnTo>
                    <a:lnTo>
                      <a:pt x="37" y="45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17" y="71"/>
                    </a:lnTo>
                    <a:lnTo>
                      <a:pt x="10" y="84"/>
                    </a:lnTo>
                    <a:lnTo>
                      <a:pt x="7" y="90"/>
                    </a:lnTo>
                    <a:lnTo>
                      <a:pt x="3" y="97"/>
                    </a:lnTo>
                    <a:lnTo>
                      <a:pt x="1" y="10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6"/>
                    </a:lnTo>
                    <a:lnTo>
                      <a:pt x="4" y="117"/>
                    </a:lnTo>
                    <a:lnTo>
                      <a:pt x="8" y="116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2" y="103"/>
                    </a:lnTo>
                    <a:lnTo>
                      <a:pt x="14" y="94"/>
                    </a:lnTo>
                    <a:lnTo>
                      <a:pt x="19" y="86"/>
                    </a:lnTo>
                    <a:lnTo>
                      <a:pt x="23" y="78"/>
                    </a:lnTo>
                    <a:lnTo>
                      <a:pt x="34" y="6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62" y="28"/>
                    </a:lnTo>
                    <a:lnTo>
                      <a:pt x="79" y="7"/>
                    </a:lnTo>
                    <a:lnTo>
                      <a:pt x="79" y="7"/>
                    </a:lnTo>
                    <a:lnTo>
                      <a:pt x="80" y="5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1" y="2"/>
                    </a:lnTo>
                    <a:lnTo>
                      <a:pt x="7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633"/>
              <p:cNvSpPr/>
              <p:nvPr/>
            </p:nvSpPr>
            <p:spPr bwMode="auto">
              <a:xfrm>
                <a:off x="2838451" y="4475163"/>
                <a:ext cx="30163" cy="3175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5" y="6"/>
                  </a:cxn>
                  <a:cxn ang="0">
                    <a:pos x="39" y="11"/>
                  </a:cxn>
                  <a:cxn ang="0">
                    <a:pos x="25" y="25"/>
                  </a:cxn>
                  <a:cxn ang="0">
                    <a:pos x="14" y="38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4"/>
                  </a:cxn>
                  <a:cxn ang="0">
                    <a:pos x="1" y="57"/>
                  </a:cxn>
                  <a:cxn ang="0">
                    <a:pos x="2" y="58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8" y="58"/>
                  </a:cxn>
                  <a:cxn ang="0">
                    <a:pos x="20" y="45"/>
                  </a:cxn>
                  <a:cxn ang="0">
                    <a:pos x="32" y="32"/>
                  </a:cxn>
                  <a:cxn ang="0">
                    <a:pos x="44" y="19"/>
                  </a:cxn>
                  <a:cxn ang="0">
                    <a:pos x="50" y="13"/>
                  </a:cxn>
                  <a:cxn ang="0">
                    <a:pos x="57" y="8"/>
                  </a:cxn>
                  <a:cxn ang="0">
                    <a:pos x="57" y="8"/>
                  </a:cxn>
                  <a:cxn ang="0">
                    <a:pos x="58" y="7"/>
                  </a:cxn>
                  <a:cxn ang="0">
                    <a:pos x="59" y="5"/>
                  </a:cxn>
                  <a:cxn ang="0">
                    <a:pos x="58" y="2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9" h="60">
                    <a:moveTo>
                      <a:pt x="52" y="0"/>
                    </a:moveTo>
                    <a:lnTo>
                      <a:pt x="52" y="0"/>
                    </a:lnTo>
                    <a:lnTo>
                      <a:pt x="45" y="6"/>
                    </a:lnTo>
                    <a:lnTo>
                      <a:pt x="39" y="11"/>
                    </a:lnTo>
                    <a:lnTo>
                      <a:pt x="25" y="25"/>
                    </a:lnTo>
                    <a:lnTo>
                      <a:pt x="14" y="3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2" y="58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20" y="45"/>
                    </a:lnTo>
                    <a:lnTo>
                      <a:pt x="32" y="32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58" y="2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634"/>
              <p:cNvSpPr/>
              <p:nvPr/>
            </p:nvSpPr>
            <p:spPr bwMode="auto">
              <a:xfrm>
                <a:off x="2339976" y="4575175"/>
                <a:ext cx="44450" cy="61913"/>
              </a:xfrm>
              <a:custGeom>
                <a:avLst/>
                <a:gdLst/>
                <a:ahLst/>
                <a:cxnLst>
                  <a:cxn ang="0">
                    <a:pos x="77" y="2"/>
                  </a:cxn>
                  <a:cxn ang="0">
                    <a:pos x="77" y="2"/>
                  </a:cxn>
                  <a:cxn ang="0">
                    <a:pos x="66" y="13"/>
                  </a:cxn>
                  <a:cxn ang="0">
                    <a:pos x="55" y="27"/>
                  </a:cxn>
                  <a:cxn ang="0">
                    <a:pos x="45" y="39"/>
                  </a:cxn>
                  <a:cxn ang="0">
                    <a:pos x="35" y="52"/>
                  </a:cxn>
                  <a:cxn ang="0">
                    <a:pos x="17" y="80"/>
                  </a:cxn>
                  <a:cxn ang="0">
                    <a:pos x="1" y="110"/>
                  </a:cxn>
                  <a:cxn ang="0">
                    <a:pos x="1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2" y="115"/>
                  </a:cxn>
                  <a:cxn ang="0">
                    <a:pos x="3" y="116"/>
                  </a:cxn>
                  <a:cxn ang="0">
                    <a:pos x="4" y="116"/>
                  </a:cxn>
                  <a:cxn ang="0">
                    <a:pos x="6" y="116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24" y="85"/>
                  </a:cxn>
                  <a:cxn ang="0">
                    <a:pos x="42" y="59"/>
                  </a:cxn>
                  <a:cxn ang="0">
                    <a:pos x="52" y="45"/>
                  </a:cxn>
                  <a:cxn ang="0">
                    <a:pos x="62" y="33"/>
                  </a:cxn>
                  <a:cxn ang="0">
                    <a:pos x="73" y="20"/>
                  </a:cxn>
                  <a:cxn ang="0">
                    <a:pos x="84" y="8"/>
                  </a:cxn>
                  <a:cxn ang="0">
                    <a:pos x="84" y="8"/>
                  </a:cxn>
                  <a:cxn ang="0">
                    <a:pos x="85" y="6"/>
                  </a:cxn>
                  <a:cxn ang="0">
                    <a:pos x="85" y="5"/>
                  </a:cxn>
                  <a:cxn ang="0">
                    <a:pos x="84" y="3"/>
                  </a:cxn>
                  <a:cxn ang="0">
                    <a:pos x="83" y="2"/>
                  </a:cxn>
                  <a:cxn ang="0">
                    <a:pos x="82" y="1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2"/>
                  </a:cxn>
                </a:cxnLst>
                <a:rect l="0" t="0" r="r" b="b"/>
                <a:pathLst>
                  <a:path w="85" h="116">
                    <a:moveTo>
                      <a:pt x="77" y="2"/>
                    </a:moveTo>
                    <a:lnTo>
                      <a:pt x="77" y="2"/>
                    </a:lnTo>
                    <a:lnTo>
                      <a:pt x="66" y="13"/>
                    </a:lnTo>
                    <a:lnTo>
                      <a:pt x="55" y="27"/>
                    </a:lnTo>
                    <a:lnTo>
                      <a:pt x="45" y="39"/>
                    </a:lnTo>
                    <a:lnTo>
                      <a:pt x="35" y="52"/>
                    </a:lnTo>
                    <a:lnTo>
                      <a:pt x="17" y="8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3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24" y="85"/>
                    </a:lnTo>
                    <a:lnTo>
                      <a:pt x="42" y="59"/>
                    </a:lnTo>
                    <a:lnTo>
                      <a:pt x="52" y="45"/>
                    </a:lnTo>
                    <a:lnTo>
                      <a:pt x="62" y="33"/>
                    </a:lnTo>
                    <a:lnTo>
                      <a:pt x="73" y="20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5" y="6"/>
                    </a:lnTo>
                    <a:lnTo>
                      <a:pt x="85" y="5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635"/>
              <p:cNvSpPr/>
              <p:nvPr/>
            </p:nvSpPr>
            <p:spPr bwMode="auto">
              <a:xfrm>
                <a:off x="2359026" y="4618038"/>
                <a:ext cx="34925" cy="58738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40" y="25"/>
                  </a:cxn>
                  <a:cxn ang="0">
                    <a:pos x="25" y="51"/>
                  </a:cxn>
                  <a:cxn ang="0">
                    <a:pos x="17" y="63"/>
                  </a:cxn>
                  <a:cxn ang="0">
                    <a:pos x="11" y="77"/>
                  </a:cxn>
                  <a:cxn ang="0">
                    <a:pos x="5" y="91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2" y="110"/>
                  </a:cxn>
                  <a:cxn ang="0">
                    <a:pos x="3" y="111"/>
                  </a:cxn>
                  <a:cxn ang="0">
                    <a:pos x="5" y="111"/>
                  </a:cxn>
                  <a:cxn ang="0">
                    <a:pos x="7" y="110"/>
                  </a:cxn>
                  <a:cxn ang="0">
                    <a:pos x="8" y="109"/>
                  </a:cxn>
                  <a:cxn ang="0">
                    <a:pos x="9" y="108"/>
                  </a:cxn>
                  <a:cxn ang="0">
                    <a:pos x="9" y="108"/>
                  </a:cxn>
                  <a:cxn ang="0">
                    <a:pos x="14" y="93"/>
                  </a:cxn>
                  <a:cxn ang="0">
                    <a:pos x="19" y="81"/>
                  </a:cxn>
                  <a:cxn ang="0">
                    <a:pos x="26" y="68"/>
                  </a:cxn>
                  <a:cxn ang="0">
                    <a:pos x="33" y="55"/>
                  </a:cxn>
                  <a:cxn ang="0">
                    <a:pos x="48" y="3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111">
                    <a:moveTo>
                      <a:pt x="58" y="1"/>
                    </a:moveTo>
                    <a:lnTo>
                      <a:pt x="58" y="1"/>
                    </a:lnTo>
                    <a:lnTo>
                      <a:pt x="40" y="25"/>
                    </a:lnTo>
                    <a:lnTo>
                      <a:pt x="25" y="51"/>
                    </a:lnTo>
                    <a:lnTo>
                      <a:pt x="17" y="63"/>
                    </a:lnTo>
                    <a:lnTo>
                      <a:pt x="11" y="77"/>
                    </a:lnTo>
                    <a:lnTo>
                      <a:pt x="5" y="9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2" y="110"/>
                    </a:lnTo>
                    <a:lnTo>
                      <a:pt x="3" y="111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8" y="109"/>
                    </a:lnTo>
                    <a:lnTo>
                      <a:pt x="9" y="108"/>
                    </a:lnTo>
                    <a:lnTo>
                      <a:pt x="9" y="108"/>
                    </a:lnTo>
                    <a:lnTo>
                      <a:pt x="14" y="93"/>
                    </a:lnTo>
                    <a:lnTo>
                      <a:pt x="19" y="81"/>
                    </a:lnTo>
                    <a:lnTo>
                      <a:pt x="26" y="68"/>
                    </a:lnTo>
                    <a:lnTo>
                      <a:pt x="33" y="55"/>
                    </a:lnTo>
                    <a:lnTo>
                      <a:pt x="48" y="3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636"/>
              <p:cNvSpPr/>
              <p:nvPr/>
            </p:nvSpPr>
            <p:spPr bwMode="auto">
              <a:xfrm>
                <a:off x="2522538" y="4689475"/>
                <a:ext cx="163513" cy="65088"/>
              </a:xfrm>
              <a:custGeom>
                <a:avLst/>
                <a:gdLst/>
                <a:ahLst/>
                <a:cxnLst>
                  <a:cxn ang="0">
                    <a:pos x="279" y="125"/>
                  </a:cxn>
                  <a:cxn ang="0">
                    <a:pos x="166" y="123"/>
                  </a:cxn>
                  <a:cxn ang="0">
                    <a:pos x="110" y="121"/>
                  </a:cxn>
                  <a:cxn ang="0">
                    <a:pos x="55" y="121"/>
                  </a:cxn>
                  <a:cxn ang="0">
                    <a:pos x="28" y="118"/>
                  </a:cxn>
                  <a:cxn ang="0">
                    <a:pos x="15" y="111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0"/>
                  </a:cxn>
                  <a:cxn ang="0">
                    <a:pos x="0" y="42"/>
                  </a:cxn>
                  <a:cxn ang="0">
                    <a:pos x="1" y="21"/>
                  </a:cxn>
                  <a:cxn ang="0">
                    <a:pos x="1" y="16"/>
                  </a:cxn>
                  <a:cxn ang="0">
                    <a:pos x="5" y="8"/>
                  </a:cxn>
                  <a:cxn ang="0">
                    <a:pos x="11" y="3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32" y="1"/>
                  </a:cxn>
                  <a:cxn ang="0">
                    <a:pos x="39" y="5"/>
                  </a:cxn>
                  <a:cxn ang="0">
                    <a:pos x="44" y="12"/>
                  </a:cxn>
                  <a:cxn ang="0">
                    <a:pos x="46" y="21"/>
                  </a:cxn>
                  <a:cxn ang="0">
                    <a:pos x="46" y="34"/>
                  </a:cxn>
                  <a:cxn ang="0">
                    <a:pos x="46" y="46"/>
                  </a:cxn>
                  <a:cxn ang="0">
                    <a:pos x="46" y="58"/>
                  </a:cxn>
                  <a:cxn ang="0">
                    <a:pos x="44" y="64"/>
                  </a:cxn>
                  <a:cxn ang="0">
                    <a:pos x="40" y="69"/>
                  </a:cxn>
                  <a:cxn ang="0">
                    <a:pos x="43" y="76"/>
                  </a:cxn>
                  <a:cxn ang="0">
                    <a:pos x="48" y="76"/>
                  </a:cxn>
                  <a:cxn ang="0">
                    <a:pos x="55" y="76"/>
                  </a:cxn>
                  <a:cxn ang="0">
                    <a:pos x="67" y="75"/>
                  </a:cxn>
                  <a:cxn ang="0">
                    <a:pos x="89" y="74"/>
                  </a:cxn>
                  <a:cxn ang="0">
                    <a:pos x="105" y="75"/>
                  </a:cxn>
                  <a:cxn ang="0">
                    <a:pos x="133" y="77"/>
                  </a:cxn>
                  <a:cxn ang="0">
                    <a:pos x="207" y="79"/>
                  </a:cxn>
                  <a:cxn ang="0">
                    <a:pos x="243" y="79"/>
                  </a:cxn>
                  <a:cxn ang="0">
                    <a:pos x="266" y="31"/>
                  </a:cxn>
                  <a:cxn ang="0">
                    <a:pos x="266" y="25"/>
                  </a:cxn>
                  <a:cxn ang="0">
                    <a:pos x="270" y="17"/>
                  </a:cxn>
                  <a:cxn ang="0">
                    <a:pos x="276" y="12"/>
                  </a:cxn>
                  <a:cxn ang="0">
                    <a:pos x="285" y="9"/>
                  </a:cxn>
                  <a:cxn ang="0">
                    <a:pos x="289" y="9"/>
                  </a:cxn>
                  <a:cxn ang="0">
                    <a:pos x="297" y="10"/>
                  </a:cxn>
                  <a:cxn ang="0">
                    <a:pos x="304" y="14"/>
                  </a:cxn>
                  <a:cxn ang="0">
                    <a:pos x="309" y="21"/>
                  </a:cxn>
                  <a:cxn ang="0">
                    <a:pos x="311" y="31"/>
                  </a:cxn>
                  <a:cxn ang="0">
                    <a:pos x="311" y="102"/>
                  </a:cxn>
                  <a:cxn ang="0">
                    <a:pos x="309" y="111"/>
                  </a:cxn>
                  <a:cxn ang="0">
                    <a:pos x="304" y="118"/>
                  </a:cxn>
                  <a:cxn ang="0">
                    <a:pos x="301" y="120"/>
                  </a:cxn>
                  <a:cxn ang="0">
                    <a:pos x="293" y="124"/>
                  </a:cxn>
                  <a:cxn ang="0">
                    <a:pos x="287" y="124"/>
                  </a:cxn>
                  <a:cxn ang="0">
                    <a:pos x="286" y="124"/>
                  </a:cxn>
                  <a:cxn ang="0">
                    <a:pos x="279" y="125"/>
                  </a:cxn>
                </a:cxnLst>
                <a:rect l="0" t="0" r="r" b="b"/>
                <a:pathLst>
                  <a:path w="311" h="125">
                    <a:moveTo>
                      <a:pt x="279" y="125"/>
                    </a:moveTo>
                    <a:lnTo>
                      <a:pt x="279" y="125"/>
                    </a:lnTo>
                    <a:lnTo>
                      <a:pt x="222" y="125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10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1" y="120"/>
                    </a:lnTo>
                    <a:lnTo>
                      <a:pt x="28" y="118"/>
                    </a:lnTo>
                    <a:lnTo>
                      <a:pt x="19" y="114"/>
                    </a:lnTo>
                    <a:lnTo>
                      <a:pt x="15" y="11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8" y="103"/>
                    </a:lnTo>
                    <a:lnTo>
                      <a:pt x="5" y="97"/>
                    </a:lnTo>
                    <a:lnTo>
                      <a:pt x="2" y="88"/>
                    </a:lnTo>
                    <a:lnTo>
                      <a:pt x="1" y="80"/>
                    </a:lnTo>
                    <a:lnTo>
                      <a:pt x="0" y="6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6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5" y="16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46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5" y="62"/>
                    </a:lnTo>
                    <a:lnTo>
                      <a:pt x="44" y="64"/>
                    </a:lnTo>
                    <a:lnTo>
                      <a:pt x="43" y="66"/>
                    </a:lnTo>
                    <a:lnTo>
                      <a:pt x="40" y="69"/>
                    </a:lnTo>
                    <a:lnTo>
                      <a:pt x="41" y="73"/>
                    </a:lnTo>
                    <a:lnTo>
                      <a:pt x="43" y="76"/>
                    </a:lnTo>
                    <a:lnTo>
                      <a:pt x="47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5" y="76"/>
                    </a:lnTo>
                    <a:lnTo>
                      <a:pt x="55" y="76"/>
                    </a:lnTo>
                    <a:lnTo>
                      <a:pt x="67" y="75"/>
                    </a:lnTo>
                    <a:lnTo>
                      <a:pt x="67" y="75"/>
                    </a:lnTo>
                    <a:lnTo>
                      <a:pt x="89" y="74"/>
                    </a:lnTo>
                    <a:lnTo>
                      <a:pt x="89" y="74"/>
                    </a:lnTo>
                    <a:lnTo>
                      <a:pt x="105" y="75"/>
                    </a:lnTo>
                    <a:lnTo>
                      <a:pt x="105" y="75"/>
                    </a:lnTo>
                    <a:lnTo>
                      <a:pt x="133" y="77"/>
                    </a:lnTo>
                    <a:lnTo>
                      <a:pt x="159" y="79"/>
                    </a:lnTo>
                    <a:lnTo>
                      <a:pt x="207" y="79"/>
                    </a:lnTo>
                    <a:lnTo>
                      <a:pt x="207" y="79"/>
                    </a:lnTo>
                    <a:lnTo>
                      <a:pt x="243" y="79"/>
                    </a:lnTo>
                    <a:lnTo>
                      <a:pt x="266" y="79"/>
                    </a:lnTo>
                    <a:lnTo>
                      <a:pt x="266" y="31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8" y="21"/>
                    </a:lnTo>
                    <a:lnTo>
                      <a:pt x="270" y="17"/>
                    </a:lnTo>
                    <a:lnTo>
                      <a:pt x="273" y="14"/>
                    </a:lnTo>
                    <a:lnTo>
                      <a:pt x="276" y="12"/>
                    </a:lnTo>
                    <a:lnTo>
                      <a:pt x="281" y="10"/>
                    </a:lnTo>
                    <a:lnTo>
                      <a:pt x="285" y="9"/>
                    </a:lnTo>
                    <a:lnTo>
                      <a:pt x="289" y="9"/>
                    </a:lnTo>
                    <a:lnTo>
                      <a:pt x="289" y="9"/>
                    </a:lnTo>
                    <a:lnTo>
                      <a:pt x="293" y="9"/>
                    </a:lnTo>
                    <a:lnTo>
                      <a:pt x="297" y="10"/>
                    </a:lnTo>
                    <a:lnTo>
                      <a:pt x="301" y="12"/>
                    </a:lnTo>
                    <a:lnTo>
                      <a:pt x="304" y="14"/>
                    </a:lnTo>
                    <a:lnTo>
                      <a:pt x="307" y="17"/>
                    </a:lnTo>
                    <a:lnTo>
                      <a:pt x="309" y="21"/>
                    </a:lnTo>
                    <a:lnTo>
                      <a:pt x="310" y="25"/>
                    </a:lnTo>
                    <a:lnTo>
                      <a:pt x="311" y="31"/>
                    </a:lnTo>
                    <a:lnTo>
                      <a:pt x="311" y="102"/>
                    </a:lnTo>
                    <a:lnTo>
                      <a:pt x="311" y="102"/>
                    </a:lnTo>
                    <a:lnTo>
                      <a:pt x="310" y="107"/>
                    </a:lnTo>
                    <a:lnTo>
                      <a:pt x="309" y="111"/>
                    </a:lnTo>
                    <a:lnTo>
                      <a:pt x="307" y="115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1" y="120"/>
                    </a:lnTo>
                    <a:lnTo>
                      <a:pt x="297" y="123"/>
                    </a:lnTo>
                    <a:lnTo>
                      <a:pt x="293" y="124"/>
                    </a:lnTo>
                    <a:lnTo>
                      <a:pt x="289" y="124"/>
                    </a:lnTo>
                    <a:lnTo>
                      <a:pt x="287" y="124"/>
                    </a:lnTo>
                    <a:lnTo>
                      <a:pt x="286" y="124"/>
                    </a:lnTo>
                    <a:lnTo>
                      <a:pt x="286" y="124"/>
                    </a:lnTo>
                    <a:lnTo>
                      <a:pt x="279" y="125"/>
                    </a:lnTo>
                    <a:lnTo>
                      <a:pt x="279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637"/>
              <p:cNvSpPr/>
              <p:nvPr/>
            </p:nvSpPr>
            <p:spPr bwMode="auto">
              <a:xfrm>
                <a:off x="2301876" y="4237038"/>
                <a:ext cx="617538" cy="522288"/>
              </a:xfrm>
              <a:custGeom>
                <a:avLst/>
                <a:gdLst/>
                <a:ahLst/>
                <a:cxnLst>
                  <a:cxn ang="0">
                    <a:pos x="858" y="985"/>
                  </a:cxn>
                  <a:cxn ang="0">
                    <a:pos x="837" y="972"/>
                  </a:cxn>
                  <a:cxn ang="0">
                    <a:pos x="819" y="928"/>
                  </a:cxn>
                  <a:cxn ang="0">
                    <a:pos x="822" y="871"/>
                  </a:cxn>
                  <a:cxn ang="0">
                    <a:pos x="843" y="860"/>
                  </a:cxn>
                  <a:cxn ang="0">
                    <a:pos x="865" y="876"/>
                  </a:cxn>
                  <a:cxn ang="0">
                    <a:pos x="865" y="924"/>
                  </a:cxn>
                  <a:cxn ang="0">
                    <a:pos x="945" y="941"/>
                  </a:cxn>
                  <a:cxn ang="0">
                    <a:pos x="1009" y="939"/>
                  </a:cxn>
                  <a:cxn ang="0">
                    <a:pos x="1096" y="911"/>
                  </a:cxn>
                  <a:cxn ang="0">
                    <a:pos x="1120" y="867"/>
                  </a:cxn>
                  <a:cxn ang="0">
                    <a:pos x="1118" y="778"/>
                  </a:cxn>
                  <a:cxn ang="0">
                    <a:pos x="1104" y="357"/>
                  </a:cxn>
                  <a:cxn ang="0">
                    <a:pos x="1104" y="237"/>
                  </a:cxn>
                  <a:cxn ang="0">
                    <a:pos x="1088" y="145"/>
                  </a:cxn>
                  <a:cxn ang="0">
                    <a:pos x="1042" y="89"/>
                  </a:cxn>
                  <a:cxn ang="0">
                    <a:pos x="983" y="64"/>
                  </a:cxn>
                  <a:cxn ang="0">
                    <a:pos x="887" y="64"/>
                  </a:cxn>
                  <a:cxn ang="0">
                    <a:pos x="564" y="60"/>
                  </a:cxn>
                  <a:cxn ang="0">
                    <a:pos x="180" y="51"/>
                  </a:cxn>
                  <a:cxn ang="0">
                    <a:pos x="121" y="55"/>
                  </a:cxn>
                  <a:cxn ang="0">
                    <a:pos x="64" y="78"/>
                  </a:cxn>
                  <a:cxn ang="0">
                    <a:pos x="44" y="141"/>
                  </a:cxn>
                  <a:cxn ang="0">
                    <a:pos x="48" y="368"/>
                  </a:cxn>
                  <a:cxn ang="0">
                    <a:pos x="53" y="604"/>
                  </a:cxn>
                  <a:cxn ang="0">
                    <a:pos x="58" y="785"/>
                  </a:cxn>
                  <a:cxn ang="0">
                    <a:pos x="81" y="878"/>
                  </a:cxn>
                  <a:cxn ang="0">
                    <a:pos x="124" y="928"/>
                  </a:cxn>
                  <a:cxn ang="0">
                    <a:pos x="175" y="941"/>
                  </a:cxn>
                  <a:cxn ang="0">
                    <a:pos x="271" y="931"/>
                  </a:cxn>
                  <a:cxn ang="0">
                    <a:pos x="267" y="885"/>
                  </a:cxn>
                  <a:cxn ang="0">
                    <a:pos x="271" y="857"/>
                  </a:cxn>
                  <a:cxn ang="0">
                    <a:pos x="296" y="851"/>
                  </a:cxn>
                  <a:cxn ang="0">
                    <a:pos x="311" y="872"/>
                  </a:cxn>
                  <a:cxn ang="0">
                    <a:pos x="315" y="947"/>
                  </a:cxn>
                  <a:cxn ang="0">
                    <a:pos x="305" y="975"/>
                  </a:cxn>
                  <a:cxn ang="0">
                    <a:pos x="285" y="979"/>
                  </a:cxn>
                  <a:cxn ang="0">
                    <a:pos x="212" y="982"/>
                  </a:cxn>
                  <a:cxn ang="0">
                    <a:pos x="105" y="970"/>
                  </a:cxn>
                  <a:cxn ang="0">
                    <a:pos x="49" y="920"/>
                  </a:cxn>
                  <a:cxn ang="0">
                    <a:pos x="20" y="814"/>
                  </a:cxn>
                  <a:cxn ang="0">
                    <a:pos x="6" y="640"/>
                  </a:cxn>
                  <a:cxn ang="0">
                    <a:pos x="3" y="231"/>
                  </a:cxn>
                  <a:cxn ang="0">
                    <a:pos x="13" y="70"/>
                  </a:cxn>
                  <a:cxn ang="0">
                    <a:pos x="50" y="29"/>
                  </a:cxn>
                  <a:cxn ang="0">
                    <a:pos x="113" y="10"/>
                  </a:cxn>
                  <a:cxn ang="0">
                    <a:pos x="161" y="6"/>
                  </a:cxn>
                  <a:cxn ang="0">
                    <a:pos x="182" y="3"/>
                  </a:cxn>
                  <a:cxn ang="0">
                    <a:pos x="205" y="3"/>
                  </a:cxn>
                  <a:cxn ang="0">
                    <a:pos x="407" y="16"/>
                  </a:cxn>
                  <a:cxn ang="0">
                    <a:pos x="799" y="15"/>
                  </a:cxn>
                  <a:cxn ang="0">
                    <a:pos x="934" y="18"/>
                  </a:cxn>
                  <a:cxn ang="0">
                    <a:pos x="1005" y="21"/>
                  </a:cxn>
                  <a:cxn ang="0">
                    <a:pos x="1073" y="55"/>
                  </a:cxn>
                  <a:cxn ang="0">
                    <a:pos x="1126" y="118"/>
                  </a:cxn>
                  <a:cxn ang="0">
                    <a:pos x="1150" y="250"/>
                  </a:cxn>
                  <a:cxn ang="0">
                    <a:pos x="1151" y="482"/>
                  </a:cxn>
                  <a:cxn ang="0">
                    <a:pos x="1157" y="731"/>
                  </a:cxn>
                  <a:cxn ang="0">
                    <a:pos x="1165" y="868"/>
                  </a:cxn>
                  <a:cxn ang="0">
                    <a:pos x="1141" y="930"/>
                  </a:cxn>
                  <a:cxn ang="0">
                    <a:pos x="1077" y="970"/>
                  </a:cxn>
                  <a:cxn ang="0">
                    <a:pos x="1018" y="988"/>
                  </a:cxn>
                </a:cxnLst>
                <a:rect l="0" t="0" r="r" b="b"/>
                <a:pathLst>
                  <a:path w="1167" h="989">
                    <a:moveTo>
                      <a:pt x="1009" y="989"/>
                    </a:moveTo>
                    <a:lnTo>
                      <a:pt x="1009" y="989"/>
                    </a:lnTo>
                    <a:lnTo>
                      <a:pt x="944" y="987"/>
                    </a:lnTo>
                    <a:lnTo>
                      <a:pt x="944" y="987"/>
                    </a:lnTo>
                    <a:lnTo>
                      <a:pt x="901" y="985"/>
                    </a:lnTo>
                    <a:lnTo>
                      <a:pt x="858" y="985"/>
                    </a:lnTo>
                    <a:lnTo>
                      <a:pt x="858" y="985"/>
                    </a:lnTo>
                    <a:lnTo>
                      <a:pt x="850" y="984"/>
                    </a:lnTo>
                    <a:lnTo>
                      <a:pt x="845" y="982"/>
                    </a:lnTo>
                    <a:lnTo>
                      <a:pt x="841" y="978"/>
                    </a:lnTo>
                    <a:lnTo>
                      <a:pt x="839" y="974"/>
                    </a:lnTo>
                    <a:lnTo>
                      <a:pt x="838" y="973"/>
                    </a:lnTo>
                    <a:lnTo>
                      <a:pt x="837" y="972"/>
                    </a:lnTo>
                    <a:lnTo>
                      <a:pt x="837" y="972"/>
                    </a:lnTo>
                    <a:lnTo>
                      <a:pt x="832" y="969"/>
                    </a:lnTo>
                    <a:lnTo>
                      <a:pt x="832" y="969"/>
                    </a:lnTo>
                    <a:lnTo>
                      <a:pt x="828" y="962"/>
                    </a:lnTo>
                    <a:lnTo>
                      <a:pt x="824" y="954"/>
                    </a:lnTo>
                    <a:lnTo>
                      <a:pt x="821" y="945"/>
                    </a:lnTo>
                    <a:lnTo>
                      <a:pt x="819" y="937"/>
                    </a:lnTo>
                    <a:lnTo>
                      <a:pt x="819" y="928"/>
                    </a:lnTo>
                    <a:lnTo>
                      <a:pt x="819" y="920"/>
                    </a:lnTo>
                    <a:lnTo>
                      <a:pt x="819" y="901"/>
                    </a:lnTo>
                    <a:lnTo>
                      <a:pt x="819" y="901"/>
                    </a:lnTo>
                    <a:lnTo>
                      <a:pt x="820" y="881"/>
                    </a:lnTo>
                    <a:lnTo>
                      <a:pt x="820" y="881"/>
                    </a:lnTo>
                    <a:lnTo>
                      <a:pt x="820" y="876"/>
                    </a:lnTo>
                    <a:lnTo>
                      <a:pt x="822" y="871"/>
                    </a:lnTo>
                    <a:lnTo>
                      <a:pt x="825" y="868"/>
                    </a:lnTo>
                    <a:lnTo>
                      <a:pt x="828" y="865"/>
                    </a:lnTo>
                    <a:lnTo>
                      <a:pt x="831" y="862"/>
                    </a:lnTo>
                    <a:lnTo>
                      <a:pt x="835" y="861"/>
                    </a:lnTo>
                    <a:lnTo>
                      <a:pt x="839" y="860"/>
                    </a:lnTo>
                    <a:lnTo>
                      <a:pt x="843" y="860"/>
                    </a:lnTo>
                    <a:lnTo>
                      <a:pt x="843" y="860"/>
                    </a:lnTo>
                    <a:lnTo>
                      <a:pt x="847" y="860"/>
                    </a:lnTo>
                    <a:lnTo>
                      <a:pt x="851" y="861"/>
                    </a:lnTo>
                    <a:lnTo>
                      <a:pt x="856" y="862"/>
                    </a:lnTo>
                    <a:lnTo>
                      <a:pt x="859" y="865"/>
                    </a:lnTo>
                    <a:lnTo>
                      <a:pt x="862" y="868"/>
                    </a:lnTo>
                    <a:lnTo>
                      <a:pt x="864" y="871"/>
                    </a:lnTo>
                    <a:lnTo>
                      <a:pt x="865" y="876"/>
                    </a:lnTo>
                    <a:lnTo>
                      <a:pt x="866" y="881"/>
                    </a:lnTo>
                    <a:lnTo>
                      <a:pt x="866" y="882"/>
                    </a:lnTo>
                    <a:lnTo>
                      <a:pt x="866" y="882"/>
                    </a:lnTo>
                    <a:lnTo>
                      <a:pt x="865" y="912"/>
                    </a:lnTo>
                    <a:lnTo>
                      <a:pt x="865" y="915"/>
                    </a:lnTo>
                    <a:lnTo>
                      <a:pt x="865" y="915"/>
                    </a:lnTo>
                    <a:lnTo>
                      <a:pt x="865" y="924"/>
                    </a:lnTo>
                    <a:lnTo>
                      <a:pt x="865" y="932"/>
                    </a:lnTo>
                    <a:lnTo>
                      <a:pt x="865" y="938"/>
                    </a:lnTo>
                    <a:lnTo>
                      <a:pt x="870" y="939"/>
                    </a:lnTo>
                    <a:lnTo>
                      <a:pt x="870" y="939"/>
                    </a:lnTo>
                    <a:lnTo>
                      <a:pt x="908" y="940"/>
                    </a:lnTo>
                    <a:lnTo>
                      <a:pt x="945" y="941"/>
                    </a:lnTo>
                    <a:lnTo>
                      <a:pt x="945" y="941"/>
                    </a:lnTo>
                    <a:lnTo>
                      <a:pt x="996" y="943"/>
                    </a:lnTo>
                    <a:lnTo>
                      <a:pt x="998" y="943"/>
                    </a:lnTo>
                    <a:lnTo>
                      <a:pt x="999" y="942"/>
                    </a:lnTo>
                    <a:lnTo>
                      <a:pt x="999" y="942"/>
                    </a:lnTo>
                    <a:lnTo>
                      <a:pt x="1004" y="940"/>
                    </a:lnTo>
                    <a:lnTo>
                      <a:pt x="1009" y="939"/>
                    </a:lnTo>
                    <a:lnTo>
                      <a:pt x="1009" y="939"/>
                    </a:lnTo>
                    <a:lnTo>
                      <a:pt x="1035" y="935"/>
                    </a:lnTo>
                    <a:lnTo>
                      <a:pt x="1049" y="933"/>
                    </a:lnTo>
                    <a:lnTo>
                      <a:pt x="1064" y="929"/>
                    </a:lnTo>
                    <a:lnTo>
                      <a:pt x="1078" y="923"/>
                    </a:lnTo>
                    <a:lnTo>
                      <a:pt x="1085" y="920"/>
                    </a:lnTo>
                    <a:lnTo>
                      <a:pt x="1091" y="916"/>
                    </a:lnTo>
                    <a:lnTo>
                      <a:pt x="1096" y="911"/>
                    </a:lnTo>
                    <a:lnTo>
                      <a:pt x="1102" y="906"/>
                    </a:lnTo>
                    <a:lnTo>
                      <a:pt x="1107" y="900"/>
                    </a:lnTo>
                    <a:lnTo>
                      <a:pt x="1111" y="894"/>
                    </a:lnTo>
                    <a:lnTo>
                      <a:pt x="1111" y="894"/>
                    </a:lnTo>
                    <a:lnTo>
                      <a:pt x="1115" y="885"/>
                    </a:lnTo>
                    <a:lnTo>
                      <a:pt x="1118" y="876"/>
                    </a:lnTo>
                    <a:lnTo>
                      <a:pt x="1120" y="867"/>
                    </a:lnTo>
                    <a:lnTo>
                      <a:pt x="1121" y="858"/>
                    </a:lnTo>
                    <a:lnTo>
                      <a:pt x="1121" y="839"/>
                    </a:lnTo>
                    <a:lnTo>
                      <a:pt x="1120" y="821"/>
                    </a:lnTo>
                    <a:lnTo>
                      <a:pt x="1120" y="821"/>
                    </a:lnTo>
                    <a:lnTo>
                      <a:pt x="1119" y="802"/>
                    </a:lnTo>
                    <a:lnTo>
                      <a:pt x="1119" y="802"/>
                    </a:lnTo>
                    <a:lnTo>
                      <a:pt x="1118" y="778"/>
                    </a:lnTo>
                    <a:lnTo>
                      <a:pt x="1117" y="754"/>
                    </a:lnTo>
                    <a:lnTo>
                      <a:pt x="1112" y="708"/>
                    </a:lnTo>
                    <a:lnTo>
                      <a:pt x="1112" y="708"/>
                    </a:lnTo>
                    <a:lnTo>
                      <a:pt x="1107" y="655"/>
                    </a:lnTo>
                    <a:lnTo>
                      <a:pt x="1106" y="628"/>
                    </a:lnTo>
                    <a:lnTo>
                      <a:pt x="1104" y="602"/>
                    </a:lnTo>
                    <a:lnTo>
                      <a:pt x="1104" y="357"/>
                    </a:lnTo>
                    <a:lnTo>
                      <a:pt x="1104" y="357"/>
                    </a:lnTo>
                    <a:lnTo>
                      <a:pt x="1106" y="318"/>
                    </a:lnTo>
                    <a:lnTo>
                      <a:pt x="1106" y="318"/>
                    </a:lnTo>
                    <a:lnTo>
                      <a:pt x="1107" y="295"/>
                    </a:lnTo>
                    <a:lnTo>
                      <a:pt x="1107" y="272"/>
                    </a:lnTo>
                    <a:lnTo>
                      <a:pt x="1106" y="248"/>
                    </a:lnTo>
                    <a:lnTo>
                      <a:pt x="1104" y="237"/>
                    </a:lnTo>
                    <a:lnTo>
                      <a:pt x="1102" y="224"/>
                    </a:lnTo>
                    <a:lnTo>
                      <a:pt x="1102" y="224"/>
                    </a:lnTo>
                    <a:lnTo>
                      <a:pt x="1098" y="200"/>
                    </a:lnTo>
                    <a:lnTo>
                      <a:pt x="1098" y="200"/>
                    </a:lnTo>
                    <a:lnTo>
                      <a:pt x="1095" y="177"/>
                    </a:lnTo>
                    <a:lnTo>
                      <a:pt x="1091" y="155"/>
                    </a:lnTo>
                    <a:lnTo>
                      <a:pt x="1088" y="145"/>
                    </a:lnTo>
                    <a:lnTo>
                      <a:pt x="1084" y="136"/>
                    </a:lnTo>
                    <a:lnTo>
                      <a:pt x="1079" y="126"/>
                    </a:lnTo>
                    <a:lnTo>
                      <a:pt x="1073" y="120"/>
                    </a:lnTo>
                    <a:lnTo>
                      <a:pt x="1068" y="115"/>
                    </a:lnTo>
                    <a:lnTo>
                      <a:pt x="1068" y="115"/>
                    </a:lnTo>
                    <a:lnTo>
                      <a:pt x="1052" y="98"/>
                    </a:lnTo>
                    <a:lnTo>
                      <a:pt x="1042" y="89"/>
                    </a:lnTo>
                    <a:lnTo>
                      <a:pt x="1032" y="82"/>
                    </a:lnTo>
                    <a:lnTo>
                      <a:pt x="1022" y="75"/>
                    </a:lnTo>
                    <a:lnTo>
                      <a:pt x="1010" y="70"/>
                    </a:lnTo>
                    <a:lnTo>
                      <a:pt x="999" y="65"/>
                    </a:lnTo>
                    <a:lnTo>
                      <a:pt x="993" y="64"/>
                    </a:lnTo>
                    <a:lnTo>
                      <a:pt x="987" y="64"/>
                    </a:lnTo>
                    <a:lnTo>
                      <a:pt x="983" y="64"/>
                    </a:lnTo>
                    <a:lnTo>
                      <a:pt x="983" y="64"/>
                    </a:lnTo>
                    <a:lnTo>
                      <a:pt x="947" y="64"/>
                    </a:lnTo>
                    <a:lnTo>
                      <a:pt x="947" y="64"/>
                    </a:lnTo>
                    <a:lnTo>
                      <a:pt x="913" y="65"/>
                    </a:lnTo>
                    <a:lnTo>
                      <a:pt x="913" y="65"/>
                    </a:lnTo>
                    <a:lnTo>
                      <a:pt x="887" y="64"/>
                    </a:lnTo>
                    <a:lnTo>
                      <a:pt x="887" y="64"/>
                    </a:lnTo>
                    <a:lnTo>
                      <a:pt x="838" y="62"/>
                    </a:lnTo>
                    <a:lnTo>
                      <a:pt x="790" y="60"/>
                    </a:lnTo>
                    <a:lnTo>
                      <a:pt x="692" y="60"/>
                    </a:lnTo>
                    <a:lnTo>
                      <a:pt x="660" y="60"/>
                    </a:lnTo>
                    <a:lnTo>
                      <a:pt x="660" y="60"/>
                    </a:lnTo>
                    <a:lnTo>
                      <a:pt x="564" y="60"/>
                    </a:lnTo>
                    <a:lnTo>
                      <a:pt x="564" y="60"/>
                    </a:lnTo>
                    <a:lnTo>
                      <a:pt x="469" y="60"/>
                    </a:lnTo>
                    <a:lnTo>
                      <a:pt x="469" y="60"/>
                    </a:lnTo>
                    <a:lnTo>
                      <a:pt x="402" y="60"/>
                    </a:lnTo>
                    <a:lnTo>
                      <a:pt x="330" y="59"/>
                    </a:lnTo>
                    <a:lnTo>
                      <a:pt x="255" y="56"/>
                    </a:lnTo>
                    <a:lnTo>
                      <a:pt x="217" y="54"/>
                    </a:lnTo>
                    <a:lnTo>
                      <a:pt x="180" y="51"/>
                    </a:lnTo>
                    <a:lnTo>
                      <a:pt x="179" y="51"/>
                    </a:lnTo>
                    <a:lnTo>
                      <a:pt x="178" y="51"/>
                    </a:lnTo>
                    <a:lnTo>
                      <a:pt x="178" y="51"/>
                    </a:lnTo>
                    <a:lnTo>
                      <a:pt x="162" y="53"/>
                    </a:lnTo>
                    <a:lnTo>
                      <a:pt x="146" y="54"/>
                    </a:lnTo>
                    <a:lnTo>
                      <a:pt x="146" y="54"/>
                    </a:lnTo>
                    <a:lnTo>
                      <a:pt x="121" y="55"/>
                    </a:lnTo>
                    <a:lnTo>
                      <a:pt x="110" y="57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87" y="63"/>
                    </a:lnTo>
                    <a:lnTo>
                      <a:pt x="79" y="67"/>
                    </a:lnTo>
                    <a:lnTo>
                      <a:pt x="72" y="73"/>
                    </a:lnTo>
                    <a:lnTo>
                      <a:pt x="64" y="78"/>
                    </a:lnTo>
                    <a:lnTo>
                      <a:pt x="59" y="84"/>
                    </a:lnTo>
                    <a:lnTo>
                      <a:pt x="55" y="91"/>
                    </a:lnTo>
                    <a:lnTo>
                      <a:pt x="52" y="98"/>
                    </a:lnTo>
                    <a:lnTo>
                      <a:pt x="49" y="107"/>
                    </a:lnTo>
                    <a:lnTo>
                      <a:pt x="47" y="115"/>
                    </a:lnTo>
                    <a:lnTo>
                      <a:pt x="46" y="123"/>
                    </a:lnTo>
                    <a:lnTo>
                      <a:pt x="44" y="141"/>
                    </a:lnTo>
                    <a:lnTo>
                      <a:pt x="44" y="158"/>
                    </a:lnTo>
                    <a:lnTo>
                      <a:pt x="45" y="176"/>
                    </a:lnTo>
                    <a:lnTo>
                      <a:pt x="45" y="176"/>
                    </a:lnTo>
                    <a:lnTo>
                      <a:pt x="46" y="203"/>
                    </a:lnTo>
                    <a:lnTo>
                      <a:pt x="46" y="203"/>
                    </a:lnTo>
                    <a:lnTo>
                      <a:pt x="47" y="285"/>
                    </a:lnTo>
                    <a:lnTo>
                      <a:pt x="48" y="368"/>
                    </a:lnTo>
                    <a:lnTo>
                      <a:pt x="48" y="368"/>
                    </a:lnTo>
                    <a:lnTo>
                      <a:pt x="50" y="451"/>
                    </a:lnTo>
                    <a:lnTo>
                      <a:pt x="50" y="533"/>
                    </a:lnTo>
                    <a:lnTo>
                      <a:pt x="50" y="533"/>
                    </a:lnTo>
                    <a:lnTo>
                      <a:pt x="51" y="568"/>
                    </a:lnTo>
                    <a:lnTo>
                      <a:pt x="53" y="604"/>
                    </a:lnTo>
                    <a:lnTo>
                      <a:pt x="53" y="604"/>
                    </a:lnTo>
                    <a:lnTo>
                      <a:pt x="54" y="638"/>
                    </a:lnTo>
                    <a:lnTo>
                      <a:pt x="55" y="673"/>
                    </a:lnTo>
                    <a:lnTo>
                      <a:pt x="55" y="677"/>
                    </a:lnTo>
                    <a:lnTo>
                      <a:pt x="55" y="677"/>
                    </a:lnTo>
                    <a:lnTo>
                      <a:pt x="55" y="719"/>
                    </a:lnTo>
                    <a:lnTo>
                      <a:pt x="57" y="764"/>
                    </a:lnTo>
                    <a:lnTo>
                      <a:pt x="58" y="785"/>
                    </a:lnTo>
                    <a:lnTo>
                      <a:pt x="61" y="806"/>
                    </a:lnTo>
                    <a:lnTo>
                      <a:pt x="65" y="827"/>
                    </a:lnTo>
                    <a:lnTo>
                      <a:pt x="69" y="847"/>
                    </a:lnTo>
                    <a:lnTo>
                      <a:pt x="69" y="847"/>
                    </a:lnTo>
                    <a:lnTo>
                      <a:pt x="73" y="859"/>
                    </a:lnTo>
                    <a:lnTo>
                      <a:pt x="77" y="869"/>
                    </a:lnTo>
                    <a:lnTo>
                      <a:pt x="81" y="878"/>
                    </a:lnTo>
                    <a:lnTo>
                      <a:pt x="86" y="888"/>
                    </a:lnTo>
                    <a:lnTo>
                      <a:pt x="91" y="896"/>
                    </a:lnTo>
                    <a:lnTo>
                      <a:pt x="97" y="903"/>
                    </a:lnTo>
                    <a:lnTo>
                      <a:pt x="104" y="910"/>
                    </a:lnTo>
                    <a:lnTo>
                      <a:pt x="110" y="917"/>
                    </a:lnTo>
                    <a:lnTo>
                      <a:pt x="117" y="923"/>
                    </a:lnTo>
                    <a:lnTo>
                      <a:pt x="124" y="928"/>
                    </a:lnTo>
                    <a:lnTo>
                      <a:pt x="131" y="932"/>
                    </a:lnTo>
                    <a:lnTo>
                      <a:pt x="140" y="935"/>
                    </a:lnTo>
                    <a:lnTo>
                      <a:pt x="148" y="938"/>
                    </a:lnTo>
                    <a:lnTo>
                      <a:pt x="157" y="940"/>
                    </a:lnTo>
                    <a:lnTo>
                      <a:pt x="166" y="941"/>
                    </a:lnTo>
                    <a:lnTo>
                      <a:pt x="175" y="941"/>
                    </a:lnTo>
                    <a:lnTo>
                      <a:pt x="175" y="941"/>
                    </a:lnTo>
                    <a:lnTo>
                      <a:pt x="191" y="940"/>
                    </a:lnTo>
                    <a:lnTo>
                      <a:pt x="191" y="940"/>
                    </a:lnTo>
                    <a:lnTo>
                      <a:pt x="229" y="936"/>
                    </a:lnTo>
                    <a:lnTo>
                      <a:pt x="264" y="934"/>
                    </a:lnTo>
                    <a:lnTo>
                      <a:pt x="265" y="934"/>
                    </a:lnTo>
                    <a:lnTo>
                      <a:pt x="266" y="934"/>
                    </a:lnTo>
                    <a:lnTo>
                      <a:pt x="271" y="931"/>
                    </a:lnTo>
                    <a:lnTo>
                      <a:pt x="271" y="928"/>
                    </a:lnTo>
                    <a:lnTo>
                      <a:pt x="271" y="928"/>
                    </a:lnTo>
                    <a:lnTo>
                      <a:pt x="270" y="918"/>
                    </a:lnTo>
                    <a:lnTo>
                      <a:pt x="270" y="91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67" y="885"/>
                    </a:lnTo>
                    <a:lnTo>
                      <a:pt x="266" y="871"/>
                    </a:lnTo>
                    <a:lnTo>
                      <a:pt x="266" y="871"/>
                    </a:lnTo>
                    <a:lnTo>
                      <a:pt x="266" y="867"/>
                    </a:lnTo>
                    <a:lnTo>
                      <a:pt x="267" y="863"/>
                    </a:lnTo>
                    <a:lnTo>
                      <a:pt x="269" y="860"/>
                    </a:lnTo>
                    <a:lnTo>
                      <a:pt x="271" y="857"/>
                    </a:lnTo>
                    <a:lnTo>
                      <a:pt x="271" y="857"/>
                    </a:lnTo>
                    <a:lnTo>
                      <a:pt x="274" y="854"/>
                    </a:lnTo>
                    <a:lnTo>
                      <a:pt x="278" y="851"/>
                    </a:lnTo>
                    <a:lnTo>
                      <a:pt x="282" y="850"/>
                    </a:lnTo>
                    <a:lnTo>
                      <a:pt x="287" y="849"/>
                    </a:lnTo>
                    <a:lnTo>
                      <a:pt x="287" y="849"/>
                    </a:lnTo>
                    <a:lnTo>
                      <a:pt x="292" y="850"/>
                    </a:lnTo>
                    <a:lnTo>
                      <a:pt x="296" y="851"/>
                    </a:lnTo>
                    <a:lnTo>
                      <a:pt x="300" y="853"/>
                    </a:lnTo>
                    <a:lnTo>
                      <a:pt x="303" y="856"/>
                    </a:lnTo>
                    <a:lnTo>
                      <a:pt x="306" y="858"/>
                    </a:lnTo>
                    <a:lnTo>
                      <a:pt x="309" y="862"/>
                    </a:lnTo>
                    <a:lnTo>
                      <a:pt x="310" y="867"/>
                    </a:lnTo>
                    <a:lnTo>
                      <a:pt x="311" y="872"/>
                    </a:lnTo>
                    <a:lnTo>
                      <a:pt x="311" y="872"/>
                    </a:lnTo>
                    <a:lnTo>
                      <a:pt x="312" y="884"/>
                    </a:lnTo>
                    <a:lnTo>
                      <a:pt x="313" y="896"/>
                    </a:lnTo>
                    <a:lnTo>
                      <a:pt x="313" y="896"/>
                    </a:lnTo>
                    <a:lnTo>
                      <a:pt x="315" y="906"/>
                    </a:lnTo>
                    <a:lnTo>
                      <a:pt x="315" y="918"/>
                    </a:lnTo>
                    <a:lnTo>
                      <a:pt x="315" y="918"/>
                    </a:lnTo>
                    <a:lnTo>
                      <a:pt x="315" y="947"/>
                    </a:lnTo>
                    <a:lnTo>
                      <a:pt x="315" y="957"/>
                    </a:lnTo>
                    <a:lnTo>
                      <a:pt x="315" y="957"/>
                    </a:lnTo>
                    <a:lnTo>
                      <a:pt x="315" y="962"/>
                    </a:lnTo>
                    <a:lnTo>
                      <a:pt x="314" y="967"/>
                    </a:lnTo>
                    <a:lnTo>
                      <a:pt x="311" y="970"/>
                    </a:lnTo>
                    <a:lnTo>
                      <a:pt x="309" y="973"/>
                    </a:lnTo>
                    <a:lnTo>
                      <a:pt x="305" y="975"/>
                    </a:lnTo>
                    <a:lnTo>
                      <a:pt x="302" y="978"/>
                    </a:lnTo>
                    <a:lnTo>
                      <a:pt x="298" y="979"/>
                    </a:lnTo>
                    <a:lnTo>
                      <a:pt x="293" y="979"/>
                    </a:lnTo>
                    <a:lnTo>
                      <a:pt x="293" y="979"/>
                    </a:lnTo>
                    <a:lnTo>
                      <a:pt x="288" y="979"/>
                    </a:lnTo>
                    <a:lnTo>
                      <a:pt x="286" y="979"/>
                    </a:lnTo>
                    <a:lnTo>
                      <a:pt x="285" y="979"/>
                    </a:lnTo>
                    <a:lnTo>
                      <a:pt x="285" y="979"/>
                    </a:lnTo>
                    <a:lnTo>
                      <a:pt x="279" y="980"/>
                    </a:lnTo>
                    <a:lnTo>
                      <a:pt x="279" y="980"/>
                    </a:lnTo>
                    <a:lnTo>
                      <a:pt x="257" y="981"/>
                    </a:lnTo>
                    <a:lnTo>
                      <a:pt x="236" y="981"/>
                    </a:lnTo>
                    <a:lnTo>
                      <a:pt x="236" y="981"/>
                    </a:lnTo>
                    <a:lnTo>
                      <a:pt x="212" y="982"/>
                    </a:lnTo>
                    <a:lnTo>
                      <a:pt x="188" y="983"/>
                    </a:lnTo>
                    <a:lnTo>
                      <a:pt x="188" y="983"/>
                    </a:lnTo>
                    <a:lnTo>
                      <a:pt x="167" y="982"/>
                    </a:lnTo>
                    <a:lnTo>
                      <a:pt x="146" y="981"/>
                    </a:lnTo>
                    <a:lnTo>
                      <a:pt x="125" y="976"/>
                    </a:lnTo>
                    <a:lnTo>
                      <a:pt x="115" y="973"/>
                    </a:lnTo>
                    <a:lnTo>
                      <a:pt x="105" y="970"/>
                    </a:lnTo>
                    <a:lnTo>
                      <a:pt x="95" y="965"/>
                    </a:lnTo>
                    <a:lnTo>
                      <a:pt x="86" y="960"/>
                    </a:lnTo>
                    <a:lnTo>
                      <a:pt x="78" y="955"/>
                    </a:lnTo>
                    <a:lnTo>
                      <a:pt x="69" y="948"/>
                    </a:lnTo>
                    <a:lnTo>
                      <a:pt x="62" y="939"/>
                    </a:lnTo>
                    <a:lnTo>
                      <a:pt x="55" y="930"/>
                    </a:lnTo>
                    <a:lnTo>
                      <a:pt x="49" y="920"/>
                    </a:lnTo>
                    <a:lnTo>
                      <a:pt x="44" y="908"/>
                    </a:lnTo>
                    <a:lnTo>
                      <a:pt x="44" y="908"/>
                    </a:lnTo>
                    <a:lnTo>
                      <a:pt x="36" y="889"/>
                    </a:lnTo>
                    <a:lnTo>
                      <a:pt x="30" y="870"/>
                    </a:lnTo>
                    <a:lnTo>
                      <a:pt x="26" y="851"/>
                    </a:lnTo>
                    <a:lnTo>
                      <a:pt x="23" y="833"/>
                    </a:lnTo>
                    <a:lnTo>
                      <a:pt x="20" y="814"/>
                    </a:lnTo>
                    <a:lnTo>
                      <a:pt x="18" y="795"/>
                    </a:lnTo>
                    <a:lnTo>
                      <a:pt x="15" y="756"/>
                    </a:lnTo>
                    <a:lnTo>
                      <a:pt x="15" y="756"/>
                    </a:lnTo>
                    <a:lnTo>
                      <a:pt x="12" y="721"/>
                    </a:lnTo>
                    <a:lnTo>
                      <a:pt x="12" y="721"/>
                    </a:lnTo>
                    <a:lnTo>
                      <a:pt x="9" y="682"/>
                    </a:lnTo>
                    <a:lnTo>
                      <a:pt x="6" y="640"/>
                    </a:lnTo>
                    <a:lnTo>
                      <a:pt x="5" y="595"/>
                    </a:lnTo>
                    <a:lnTo>
                      <a:pt x="4" y="549"/>
                    </a:lnTo>
                    <a:lnTo>
                      <a:pt x="4" y="498"/>
                    </a:lnTo>
                    <a:lnTo>
                      <a:pt x="4" y="498"/>
                    </a:lnTo>
                    <a:lnTo>
                      <a:pt x="4" y="409"/>
                    </a:lnTo>
                    <a:lnTo>
                      <a:pt x="4" y="321"/>
                    </a:lnTo>
                    <a:lnTo>
                      <a:pt x="3" y="23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1"/>
                    </a:lnTo>
                    <a:lnTo>
                      <a:pt x="2" y="103"/>
                    </a:lnTo>
                    <a:lnTo>
                      <a:pt x="6" y="85"/>
                    </a:lnTo>
                    <a:lnTo>
                      <a:pt x="10" y="78"/>
                    </a:lnTo>
                    <a:lnTo>
                      <a:pt x="13" y="70"/>
                    </a:lnTo>
                    <a:lnTo>
                      <a:pt x="17" y="62"/>
                    </a:lnTo>
                    <a:lnTo>
                      <a:pt x="21" y="56"/>
                    </a:lnTo>
                    <a:lnTo>
                      <a:pt x="26" y="50"/>
                    </a:lnTo>
                    <a:lnTo>
                      <a:pt x="31" y="44"/>
                    </a:lnTo>
                    <a:lnTo>
                      <a:pt x="37" y="39"/>
                    </a:lnTo>
                    <a:lnTo>
                      <a:pt x="44" y="33"/>
                    </a:lnTo>
                    <a:lnTo>
                      <a:pt x="50" y="29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71" y="20"/>
                    </a:lnTo>
                    <a:lnTo>
                      <a:pt x="84" y="15"/>
                    </a:lnTo>
                    <a:lnTo>
                      <a:pt x="99" y="12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31" y="10"/>
                    </a:lnTo>
                    <a:lnTo>
                      <a:pt x="131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61" y="6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70" y="4"/>
                    </a:lnTo>
                    <a:lnTo>
                      <a:pt x="177" y="6"/>
                    </a:lnTo>
                    <a:lnTo>
                      <a:pt x="178" y="6"/>
                    </a:lnTo>
                    <a:lnTo>
                      <a:pt x="178" y="6"/>
                    </a:lnTo>
                    <a:lnTo>
                      <a:pt x="182" y="3"/>
                    </a:lnTo>
                    <a:lnTo>
                      <a:pt x="182" y="3"/>
                    </a:lnTo>
                    <a:lnTo>
                      <a:pt x="187" y="1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7" y="0"/>
                    </a:lnTo>
                    <a:lnTo>
                      <a:pt x="201" y="2"/>
                    </a:lnTo>
                    <a:lnTo>
                      <a:pt x="205" y="3"/>
                    </a:lnTo>
                    <a:lnTo>
                      <a:pt x="208" y="7"/>
                    </a:lnTo>
                    <a:lnTo>
                      <a:pt x="209" y="8"/>
                    </a:lnTo>
                    <a:lnTo>
                      <a:pt x="211" y="9"/>
                    </a:lnTo>
                    <a:lnTo>
                      <a:pt x="211" y="9"/>
                    </a:lnTo>
                    <a:lnTo>
                      <a:pt x="272" y="12"/>
                    </a:lnTo>
                    <a:lnTo>
                      <a:pt x="336" y="14"/>
                    </a:lnTo>
                    <a:lnTo>
                      <a:pt x="407" y="16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625" y="15"/>
                    </a:lnTo>
                    <a:lnTo>
                      <a:pt x="625" y="15"/>
                    </a:lnTo>
                    <a:lnTo>
                      <a:pt x="765" y="15"/>
                    </a:lnTo>
                    <a:lnTo>
                      <a:pt x="765" y="15"/>
                    </a:lnTo>
                    <a:lnTo>
                      <a:pt x="799" y="15"/>
                    </a:lnTo>
                    <a:lnTo>
                      <a:pt x="834" y="17"/>
                    </a:lnTo>
                    <a:lnTo>
                      <a:pt x="834" y="17"/>
                    </a:lnTo>
                    <a:lnTo>
                      <a:pt x="868" y="18"/>
                    </a:lnTo>
                    <a:lnTo>
                      <a:pt x="903" y="19"/>
                    </a:lnTo>
                    <a:lnTo>
                      <a:pt x="903" y="19"/>
                    </a:lnTo>
                    <a:lnTo>
                      <a:pt x="934" y="18"/>
                    </a:lnTo>
                    <a:lnTo>
                      <a:pt x="934" y="18"/>
                    </a:lnTo>
                    <a:lnTo>
                      <a:pt x="951" y="17"/>
                    </a:lnTo>
                    <a:lnTo>
                      <a:pt x="967" y="17"/>
                    </a:lnTo>
                    <a:lnTo>
                      <a:pt x="967" y="17"/>
                    </a:lnTo>
                    <a:lnTo>
                      <a:pt x="988" y="18"/>
                    </a:lnTo>
                    <a:lnTo>
                      <a:pt x="997" y="19"/>
                    </a:lnTo>
                    <a:lnTo>
                      <a:pt x="1005" y="21"/>
                    </a:lnTo>
                    <a:lnTo>
                      <a:pt x="1005" y="21"/>
                    </a:lnTo>
                    <a:lnTo>
                      <a:pt x="1015" y="23"/>
                    </a:lnTo>
                    <a:lnTo>
                      <a:pt x="1025" y="27"/>
                    </a:lnTo>
                    <a:lnTo>
                      <a:pt x="1035" y="31"/>
                    </a:lnTo>
                    <a:lnTo>
                      <a:pt x="1045" y="36"/>
                    </a:lnTo>
                    <a:lnTo>
                      <a:pt x="1055" y="43"/>
                    </a:lnTo>
                    <a:lnTo>
                      <a:pt x="1064" y="49"/>
                    </a:lnTo>
                    <a:lnTo>
                      <a:pt x="1073" y="55"/>
                    </a:lnTo>
                    <a:lnTo>
                      <a:pt x="1083" y="63"/>
                    </a:lnTo>
                    <a:lnTo>
                      <a:pt x="1092" y="71"/>
                    </a:lnTo>
                    <a:lnTo>
                      <a:pt x="1100" y="80"/>
                    </a:lnTo>
                    <a:lnTo>
                      <a:pt x="1108" y="88"/>
                    </a:lnTo>
                    <a:lnTo>
                      <a:pt x="1115" y="98"/>
                    </a:lnTo>
                    <a:lnTo>
                      <a:pt x="1121" y="108"/>
                    </a:lnTo>
                    <a:lnTo>
                      <a:pt x="1126" y="118"/>
                    </a:lnTo>
                    <a:lnTo>
                      <a:pt x="1130" y="129"/>
                    </a:lnTo>
                    <a:lnTo>
                      <a:pt x="1134" y="140"/>
                    </a:lnTo>
                    <a:lnTo>
                      <a:pt x="1134" y="140"/>
                    </a:lnTo>
                    <a:lnTo>
                      <a:pt x="1140" y="168"/>
                    </a:lnTo>
                    <a:lnTo>
                      <a:pt x="1145" y="195"/>
                    </a:lnTo>
                    <a:lnTo>
                      <a:pt x="1148" y="222"/>
                    </a:lnTo>
                    <a:lnTo>
                      <a:pt x="1150" y="250"/>
                    </a:lnTo>
                    <a:lnTo>
                      <a:pt x="1151" y="278"/>
                    </a:lnTo>
                    <a:lnTo>
                      <a:pt x="1151" y="305"/>
                    </a:lnTo>
                    <a:lnTo>
                      <a:pt x="1151" y="361"/>
                    </a:lnTo>
                    <a:lnTo>
                      <a:pt x="1151" y="361"/>
                    </a:lnTo>
                    <a:lnTo>
                      <a:pt x="1150" y="410"/>
                    </a:lnTo>
                    <a:lnTo>
                      <a:pt x="1150" y="410"/>
                    </a:lnTo>
                    <a:lnTo>
                      <a:pt x="1151" y="482"/>
                    </a:lnTo>
                    <a:lnTo>
                      <a:pt x="1153" y="553"/>
                    </a:lnTo>
                    <a:lnTo>
                      <a:pt x="1153" y="553"/>
                    </a:lnTo>
                    <a:lnTo>
                      <a:pt x="1154" y="623"/>
                    </a:lnTo>
                    <a:lnTo>
                      <a:pt x="1155" y="694"/>
                    </a:lnTo>
                    <a:lnTo>
                      <a:pt x="1155" y="694"/>
                    </a:lnTo>
                    <a:lnTo>
                      <a:pt x="1155" y="713"/>
                    </a:lnTo>
                    <a:lnTo>
                      <a:pt x="1157" y="731"/>
                    </a:lnTo>
                    <a:lnTo>
                      <a:pt x="1161" y="767"/>
                    </a:lnTo>
                    <a:lnTo>
                      <a:pt x="1161" y="767"/>
                    </a:lnTo>
                    <a:lnTo>
                      <a:pt x="1165" y="801"/>
                    </a:lnTo>
                    <a:lnTo>
                      <a:pt x="1166" y="817"/>
                    </a:lnTo>
                    <a:lnTo>
                      <a:pt x="1167" y="834"/>
                    </a:lnTo>
                    <a:lnTo>
                      <a:pt x="1167" y="851"/>
                    </a:lnTo>
                    <a:lnTo>
                      <a:pt x="1165" y="868"/>
                    </a:lnTo>
                    <a:lnTo>
                      <a:pt x="1162" y="885"/>
                    </a:lnTo>
                    <a:lnTo>
                      <a:pt x="1158" y="901"/>
                    </a:lnTo>
                    <a:lnTo>
                      <a:pt x="1158" y="901"/>
                    </a:lnTo>
                    <a:lnTo>
                      <a:pt x="1155" y="908"/>
                    </a:lnTo>
                    <a:lnTo>
                      <a:pt x="1151" y="917"/>
                    </a:lnTo>
                    <a:lnTo>
                      <a:pt x="1146" y="924"/>
                    </a:lnTo>
                    <a:lnTo>
                      <a:pt x="1141" y="930"/>
                    </a:lnTo>
                    <a:lnTo>
                      <a:pt x="1135" y="936"/>
                    </a:lnTo>
                    <a:lnTo>
                      <a:pt x="1129" y="942"/>
                    </a:lnTo>
                    <a:lnTo>
                      <a:pt x="1122" y="949"/>
                    </a:lnTo>
                    <a:lnTo>
                      <a:pt x="1114" y="954"/>
                    </a:lnTo>
                    <a:lnTo>
                      <a:pt x="1106" y="958"/>
                    </a:lnTo>
                    <a:lnTo>
                      <a:pt x="1096" y="963"/>
                    </a:lnTo>
                    <a:lnTo>
                      <a:pt x="1077" y="970"/>
                    </a:lnTo>
                    <a:lnTo>
                      <a:pt x="1053" y="976"/>
                    </a:lnTo>
                    <a:lnTo>
                      <a:pt x="1028" y="982"/>
                    </a:lnTo>
                    <a:lnTo>
                      <a:pt x="1026" y="983"/>
                    </a:lnTo>
                    <a:lnTo>
                      <a:pt x="1024" y="984"/>
                    </a:lnTo>
                    <a:lnTo>
                      <a:pt x="1024" y="984"/>
                    </a:lnTo>
                    <a:lnTo>
                      <a:pt x="1021" y="986"/>
                    </a:lnTo>
                    <a:lnTo>
                      <a:pt x="1018" y="988"/>
                    </a:lnTo>
                    <a:lnTo>
                      <a:pt x="1014" y="989"/>
                    </a:lnTo>
                    <a:lnTo>
                      <a:pt x="1009" y="989"/>
                    </a:lnTo>
                    <a:lnTo>
                      <a:pt x="1009" y="98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638"/>
              <p:cNvSpPr/>
              <p:nvPr/>
            </p:nvSpPr>
            <p:spPr bwMode="auto">
              <a:xfrm>
                <a:off x="2393951" y="4608513"/>
                <a:ext cx="195263" cy="92075"/>
              </a:xfrm>
              <a:custGeom>
                <a:avLst/>
                <a:gdLst/>
                <a:ahLst/>
                <a:cxnLst>
                  <a:cxn ang="0">
                    <a:pos x="74" y="175"/>
                  </a:cxn>
                  <a:cxn ang="0">
                    <a:pos x="34" y="160"/>
                  </a:cxn>
                  <a:cxn ang="0">
                    <a:pos x="13" y="142"/>
                  </a:cxn>
                  <a:cxn ang="0">
                    <a:pos x="4" y="126"/>
                  </a:cxn>
                  <a:cxn ang="0">
                    <a:pos x="0" y="104"/>
                  </a:cxn>
                  <a:cxn ang="0">
                    <a:pos x="2" y="65"/>
                  </a:cxn>
                  <a:cxn ang="0">
                    <a:pos x="15" y="37"/>
                  </a:cxn>
                  <a:cxn ang="0">
                    <a:pos x="32" y="25"/>
                  </a:cxn>
                  <a:cxn ang="0">
                    <a:pos x="61" y="12"/>
                  </a:cxn>
                  <a:cxn ang="0">
                    <a:pos x="103" y="6"/>
                  </a:cxn>
                  <a:cxn ang="0">
                    <a:pos x="125" y="4"/>
                  </a:cxn>
                  <a:cxn ang="0">
                    <a:pos x="194" y="0"/>
                  </a:cxn>
                  <a:cxn ang="0">
                    <a:pos x="251" y="3"/>
                  </a:cxn>
                  <a:cxn ang="0">
                    <a:pos x="288" y="9"/>
                  </a:cxn>
                  <a:cxn ang="0">
                    <a:pos x="317" y="14"/>
                  </a:cxn>
                  <a:cxn ang="0">
                    <a:pos x="341" y="27"/>
                  </a:cxn>
                  <a:cxn ang="0">
                    <a:pos x="356" y="42"/>
                  </a:cxn>
                  <a:cxn ang="0">
                    <a:pos x="368" y="75"/>
                  </a:cxn>
                  <a:cxn ang="0">
                    <a:pos x="364" y="113"/>
                  </a:cxn>
                  <a:cxn ang="0">
                    <a:pos x="357" y="129"/>
                  </a:cxn>
                  <a:cxn ang="0">
                    <a:pos x="344" y="140"/>
                  </a:cxn>
                  <a:cxn ang="0">
                    <a:pos x="315" y="155"/>
                  </a:cxn>
                  <a:cxn ang="0">
                    <a:pos x="274" y="163"/>
                  </a:cxn>
                  <a:cxn ang="0">
                    <a:pos x="273" y="163"/>
                  </a:cxn>
                  <a:cxn ang="0">
                    <a:pos x="261" y="164"/>
                  </a:cxn>
                  <a:cxn ang="0">
                    <a:pos x="248" y="160"/>
                  </a:cxn>
                  <a:cxn ang="0">
                    <a:pos x="240" y="152"/>
                  </a:cxn>
                  <a:cxn ang="0">
                    <a:pos x="239" y="139"/>
                  </a:cxn>
                  <a:cxn ang="0">
                    <a:pos x="245" y="128"/>
                  </a:cxn>
                  <a:cxn ang="0">
                    <a:pos x="256" y="120"/>
                  </a:cxn>
                  <a:cxn ang="0">
                    <a:pos x="265" y="119"/>
                  </a:cxn>
                  <a:cxn ang="0">
                    <a:pos x="295" y="113"/>
                  </a:cxn>
                  <a:cxn ang="0">
                    <a:pos x="311" y="104"/>
                  </a:cxn>
                  <a:cxn ang="0">
                    <a:pos x="318" y="92"/>
                  </a:cxn>
                  <a:cxn ang="0">
                    <a:pos x="320" y="72"/>
                  </a:cxn>
                  <a:cxn ang="0">
                    <a:pos x="318" y="66"/>
                  </a:cxn>
                  <a:cxn ang="0">
                    <a:pos x="306" y="57"/>
                  </a:cxn>
                  <a:cxn ang="0">
                    <a:pos x="276" y="50"/>
                  </a:cxn>
                  <a:cxn ang="0">
                    <a:pos x="247" y="50"/>
                  </a:cxn>
                  <a:cxn ang="0">
                    <a:pos x="158" y="48"/>
                  </a:cxn>
                  <a:cxn ang="0">
                    <a:pos x="124" y="49"/>
                  </a:cxn>
                  <a:cxn ang="0">
                    <a:pos x="96" y="50"/>
                  </a:cxn>
                  <a:cxn ang="0">
                    <a:pos x="63" y="57"/>
                  </a:cxn>
                  <a:cxn ang="0">
                    <a:pos x="51" y="64"/>
                  </a:cxn>
                  <a:cxn ang="0">
                    <a:pos x="47" y="75"/>
                  </a:cxn>
                  <a:cxn ang="0">
                    <a:pos x="47" y="94"/>
                  </a:cxn>
                  <a:cxn ang="0">
                    <a:pos x="52" y="115"/>
                  </a:cxn>
                  <a:cxn ang="0">
                    <a:pos x="68" y="126"/>
                  </a:cxn>
                  <a:cxn ang="0">
                    <a:pos x="81" y="128"/>
                  </a:cxn>
                  <a:cxn ang="0">
                    <a:pos x="91" y="133"/>
                  </a:cxn>
                  <a:cxn ang="0">
                    <a:pos x="98" y="126"/>
                  </a:cxn>
                  <a:cxn ang="0">
                    <a:pos x="106" y="124"/>
                  </a:cxn>
                  <a:cxn ang="0">
                    <a:pos x="120" y="124"/>
                  </a:cxn>
                  <a:cxn ang="0">
                    <a:pos x="130" y="130"/>
                  </a:cxn>
                  <a:cxn ang="0">
                    <a:pos x="136" y="143"/>
                  </a:cxn>
                  <a:cxn ang="0">
                    <a:pos x="134" y="155"/>
                  </a:cxn>
                  <a:cxn ang="0">
                    <a:pos x="128" y="165"/>
                  </a:cxn>
                  <a:cxn ang="0">
                    <a:pos x="119" y="168"/>
                  </a:cxn>
                  <a:cxn ang="0">
                    <a:pos x="111" y="172"/>
                  </a:cxn>
                  <a:cxn ang="0">
                    <a:pos x="88" y="176"/>
                  </a:cxn>
                </a:cxnLst>
                <a:rect l="0" t="0" r="r" b="b"/>
                <a:pathLst>
                  <a:path w="369" h="176">
                    <a:moveTo>
                      <a:pt x="88" y="176"/>
                    </a:moveTo>
                    <a:lnTo>
                      <a:pt x="88" y="176"/>
                    </a:lnTo>
                    <a:lnTo>
                      <a:pt x="74" y="175"/>
                    </a:lnTo>
                    <a:lnTo>
                      <a:pt x="61" y="172"/>
                    </a:lnTo>
                    <a:lnTo>
                      <a:pt x="47" y="167"/>
                    </a:lnTo>
                    <a:lnTo>
                      <a:pt x="34" y="160"/>
                    </a:lnTo>
                    <a:lnTo>
                      <a:pt x="23" y="152"/>
                    </a:lnTo>
                    <a:lnTo>
                      <a:pt x="17" y="147"/>
                    </a:lnTo>
                    <a:lnTo>
                      <a:pt x="13" y="142"/>
                    </a:lnTo>
                    <a:lnTo>
                      <a:pt x="9" y="137"/>
                    </a:lnTo>
                    <a:lnTo>
                      <a:pt x="6" y="131"/>
                    </a:lnTo>
                    <a:lnTo>
                      <a:pt x="4" y="126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0" y="104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2" y="65"/>
                    </a:lnTo>
                    <a:lnTo>
                      <a:pt x="5" y="54"/>
                    </a:lnTo>
                    <a:lnTo>
                      <a:pt x="9" y="45"/>
                    </a:lnTo>
                    <a:lnTo>
                      <a:pt x="15" y="3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32" y="25"/>
                    </a:lnTo>
                    <a:lnTo>
                      <a:pt x="41" y="19"/>
                    </a:lnTo>
                    <a:lnTo>
                      <a:pt x="50" y="15"/>
                    </a:lnTo>
                    <a:lnTo>
                      <a:pt x="61" y="12"/>
                    </a:lnTo>
                    <a:lnTo>
                      <a:pt x="71" y="10"/>
                    </a:lnTo>
                    <a:lnTo>
                      <a:pt x="81" y="8"/>
                    </a:lnTo>
                    <a:lnTo>
                      <a:pt x="103" y="6"/>
                    </a:lnTo>
                    <a:lnTo>
                      <a:pt x="103" y="6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59" y="1"/>
                    </a:lnTo>
                    <a:lnTo>
                      <a:pt x="194" y="0"/>
                    </a:lnTo>
                    <a:lnTo>
                      <a:pt x="194" y="0"/>
                    </a:lnTo>
                    <a:lnTo>
                      <a:pt x="215" y="0"/>
                    </a:lnTo>
                    <a:lnTo>
                      <a:pt x="233" y="1"/>
                    </a:lnTo>
                    <a:lnTo>
                      <a:pt x="251" y="3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88" y="9"/>
                    </a:lnTo>
                    <a:lnTo>
                      <a:pt x="288" y="9"/>
                    </a:lnTo>
                    <a:lnTo>
                      <a:pt x="308" y="12"/>
                    </a:lnTo>
                    <a:lnTo>
                      <a:pt x="317" y="14"/>
                    </a:lnTo>
                    <a:lnTo>
                      <a:pt x="325" y="17"/>
                    </a:lnTo>
                    <a:lnTo>
                      <a:pt x="333" y="20"/>
                    </a:lnTo>
                    <a:lnTo>
                      <a:pt x="341" y="27"/>
                    </a:lnTo>
                    <a:lnTo>
                      <a:pt x="349" y="33"/>
                    </a:lnTo>
                    <a:lnTo>
                      <a:pt x="356" y="42"/>
                    </a:lnTo>
                    <a:lnTo>
                      <a:pt x="356" y="42"/>
                    </a:lnTo>
                    <a:lnTo>
                      <a:pt x="361" y="51"/>
                    </a:lnTo>
                    <a:lnTo>
                      <a:pt x="365" y="63"/>
                    </a:lnTo>
                    <a:lnTo>
                      <a:pt x="368" y="75"/>
                    </a:lnTo>
                    <a:lnTo>
                      <a:pt x="369" y="88"/>
                    </a:lnTo>
                    <a:lnTo>
                      <a:pt x="368" y="101"/>
                    </a:lnTo>
                    <a:lnTo>
                      <a:pt x="364" y="113"/>
                    </a:lnTo>
                    <a:lnTo>
                      <a:pt x="362" y="119"/>
                    </a:lnTo>
                    <a:lnTo>
                      <a:pt x="360" y="124"/>
                    </a:lnTo>
                    <a:lnTo>
                      <a:pt x="357" y="129"/>
                    </a:lnTo>
                    <a:lnTo>
                      <a:pt x="353" y="132"/>
                    </a:lnTo>
                    <a:lnTo>
                      <a:pt x="353" y="132"/>
                    </a:lnTo>
                    <a:lnTo>
                      <a:pt x="344" y="140"/>
                    </a:lnTo>
                    <a:lnTo>
                      <a:pt x="334" y="146"/>
                    </a:lnTo>
                    <a:lnTo>
                      <a:pt x="325" y="152"/>
                    </a:lnTo>
                    <a:lnTo>
                      <a:pt x="315" y="155"/>
                    </a:lnTo>
                    <a:lnTo>
                      <a:pt x="306" y="158"/>
                    </a:lnTo>
                    <a:lnTo>
                      <a:pt x="295" y="160"/>
                    </a:lnTo>
                    <a:lnTo>
                      <a:pt x="274" y="163"/>
                    </a:lnTo>
                    <a:lnTo>
                      <a:pt x="274" y="163"/>
                    </a:lnTo>
                    <a:lnTo>
                      <a:pt x="273" y="163"/>
                    </a:lnTo>
                    <a:lnTo>
                      <a:pt x="273" y="163"/>
                    </a:lnTo>
                    <a:lnTo>
                      <a:pt x="266" y="164"/>
                    </a:lnTo>
                    <a:lnTo>
                      <a:pt x="261" y="164"/>
                    </a:lnTo>
                    <a:lnTo>
                      <a:pt x="261" y="164"/>
                    </a:lnTo>
                    <a:lnTo>
                      <a:pt x="256" y="164"/>
                    </a:lnTo>
                    <a:lnTo>
                      <a:pt x="252" y="162"/>
                    </a:lnTo>
                    <a:lnTo>
                      <a:pt x="248" y="160"/>
                    </a:lnTo>
                    <a:lnTo>
                      <a:pt x="245" y="158"/>
                    </a:lnTo>
                    <a:lnTo>
                      <a:pt x="243" y="155"/>
                    </a:lnTo>
                    <a:lnTo>
                      <a:pt x="240" y="152"/>
                    </a:lnTo>
                    <a:lnTo>
                      <a:pt x="239" y="144"/>
                    </a:lnTo>
                    <a:lnTo>
                      <a:pt x="239" y="144"/>
                    </a:lnTo>
                    <a:lnTo>
                      <a:pt x="239" y="139"/>
                    </a:lnTo>
                    <a:lnTo>
                      <a:pt x="240" y="135"/>
                    </a:lnTo>
                    <a:lnTo>
                      <a:pt x="243" y="131"/>
                    </a:lnTo>
                    <a:lnTo>
                      <a:pt x="245" y="128"/>
                    </a:lnTo>
                    <a:lnTo>
                      <a:pt x="248" y="124"/>
                    </a:lnTo>
                    <a:lnTo>
                      <a:pt x="252" y="122"/>
                    </a:lnTo>
                    <a:lnTo>
                      <a:pt x="256" y="120"/>
                    </a:lnTo>
                    <a:lnTo>
                      <a:pt x="262" y="119"/>
                    </a:lnTo>
                    <a:lnTo>
                      <a:pt x="265" y="119"/>
                    </a:lnTo>
                    <a:lnTo>
                      <a:pt x="265" y="119"/>
                    </a:lnTo>
                    <a:lnTo>
                      <a:pt x="276" y="117"/>
                    </a:lnTo>
                    <a:lnTo>
                      <a:pt x="285" y="115"/>
                    </a:lnTo>
                    <a:lnTo>
                      <a:pt x="295" y="113"/>
                    </a:lnTo>
                    <a:lnTo>
                      <a:pt x="303" y="109"/>
                    </a:lnTo>
                    <a:lnTo>
                      <a:pt x="308" y="107"/>
                    </a:lnTo>
                    <a:lnTo>
                      <a:pt x="311" y="104"/>
                    </a:lnTo>
                    <a:lnTo>
                      <a:pt x="314" y="100"/>
                    </a:lnTo>
                    <a:lnTo>
                      <a:pt x="316" y="96"/>
                    </a:lnTo>
                    <a:lnTo>
                      <a:pt x="318" y="92"/>
                    </a:lnTo>
                    <a:lnTo>
                      <a:pt x="319" y="85"/>
                    </a:lnTo>
                    <a:lnTo>
                      <a:pt x="320" y="79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19" y="69"/>
                    </a:lnTo>
                    <a:lnTo>
                      <a:pt x="318" y="66"/>
                    </a:lnTo>
                    <a:lnTo>
                      <a:pt x="316" y="63"/>
                    </a:lnTo>
                    <a:lnTo>
                      <a:pt x="313" y="61"/>
                    </a:lnTo>
                    <a:lnTo>
                      <a:pt x="306" y="57"/>
                    </a:lnTo>
                    <a:lnTo>
                      <a:pt x="297" y="53"/>
                    </a:lnTo>
                    <a:lnTo>
                      <a:pt x="287" y="52"/>
                    </a:lnTo>
                    <a:lnTo>
                      <a:pt x="276" y="50"/>
                    </a:lnTo>
                    <a:lnTo>
                      <a:pt x="254" y="50"/>
                    </a:lnTo>
                    <a:lnTo>
                      <a:pt x="247" y="50"/>
                    </a:lnTo>
                    <a:lnTo>
                      <a:pt x="247" y="50"/>
                    </a:lnTo>
                    <a:lnTo>
                      <a:pt x="202" y="49"/>
                    </a:lnTo>
                    <a:lnTo>
                      <a:pt x="202" y="49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24" y="49"/>
                    </a:lnTo>
                    <a:lnTo>
                      <a:pt x="124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96" y="50"/>
                    </a:lnTo>
                    <a:lnTo>
                      <a:pt x="83" y="51"/>
                    </a:lnTo>
                    <a:lnTo>
                      <a:pt x="73" y="53"/>
                    </a:lnTo>
                    <a:lnTo>
                      <a:pt x="63" y="57"/>
                    </a:lnTo>
                    <a:lnTo>
                      <a:pt x="59" y="59"/>
                    </a:lnTo>
                    <a:lnTo>
                      <a:pt x="55" y="61"/>
                    </a:lnTo>
                    <a:lnTo>
                      <a:pt x="51" y="64"/>
                    </a:lnTo>
                    <a:lnTo>
                      <a:pt x="49" y="67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7" y="80"/>
                    </a:lnTo>
                    <a:lnTo>
                      <a:pt x="47" y="80"/>
                    </a:lnTo>
                    <a:lnTo>
                      <a:pt x="47" y="94"/>
                    </a:lnTo>
                    <a:lnTo>
                      <a:pt x="48" y="101"/>
                    </a:lnTo>
                    <a:lnTo>
                      <a:pt x="49" y="108"/>
                    </a:lnTo>
                    <a:lnTo>
                      <a:pt x="52" y="115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68" y="126"/>
                    </a:lnTo>
                    <a:lnTo>
                      <a:pt x="73" y="127"/>
                    </a:lnTo>
                    <a:lnTo>
                      <a:pt x="73" y="127"/>
                    </a:lnTo>
                    <a:lnTo>
                      <a:pt x="81" y="128"/>
                    </a:lnTo>
                    <a:lnTo>
                      <a:pt x="81" y="128"/>
                    </a:lnTo>
                    <a:lnTo>
                      <a:pt x="82" y="128"/>
                    </a:lnTo>
                    <a:lnTo>
                      <a:pt x="91" y="133"/>
                    </a:lnTo>
                    <a:lnTo>
                      <a:pt x="91" y="133"/>
                    </a:lnTo>
                    <a:lnTo>
                      <a:pt x="94" y="129"/>
                    </a:lnTo>
                    <a:lnTo>
                      <a:pt x="98" y="126"/>
                    </a:lnTo>
                    <a:lnTo>
                      <a:pt x="98" y="126"/>
                    </a:lnTo>
                    <a:lnTo>
                      <a:pt x="102" y="125"/>
                    </a:lnTo>
                    <a:lnTo>
                      <a:pt x="106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4" y="125"/>
                    </a:lnTo>
                    <a:lnTo>
                      <a:pt x="127" y="127"/>
                    </a:lnTo>
                    <a:lnTo>
                      <a:pt x="130" y="130"/>
                    </a:lnTo>
                    <a:lnTo>
                      <a:pt x="133" y="133"/>
                    </a:lnTo>
                    <a:lnTo>
                      <a:pt x="134" y="136"/>
                    </a:lnTo>
                    <a:lnTo>
                      <a:pt x="136" y="143"/>
                    </a:lnTo>
                    <a:lnTo>
                      <a:pt x="136" y="143"/>
                    </a:lnTo>
                    <a:lnTo>
                      <a:pt x="136" y="151"/>
                    </a:lnTo>
                    <a:lnTo>
                      <a:pt x="134" y="155"/>
                    </a:lnTo>
                    <a:lnTo>
                      <a:pt x="133" y="159"/>
                    </a:lnTo>
                    <a:lnTo>
                      <a:pt x="131" y="162"/>
                    </a:lnTo>
                    <a:lnTo>
                      <a:pt x="128" y="165"/>
                    </a:lnTo>
                    <a:lnTo>
                      <a:pt x="124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8" y="169"/>
                    </a:lnTo>
                    <a:lnTo>
                      <a:pt x="118" y="169"/>
                    </a:lnTo>
                    <a:lnTo>
                      <a:pt x="111" y="172"/>
                    </a:lnTo>
                    <a:lnTo>
                      <a:pt x="104" y="174"/>
                    </a:lnTo>
                    <a:lnTo>
                      <a:pt x="96" y="176"/>
                    </a:lnTo>
                    <a:lnTo>
                      <a:pt x="88" y="176"/>
                    </a:lnTo>
                    <a:lnTo>
                      <a:pt x="88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639"/>
              <p:cNvSpPr/>
              <p:nvPr/>
            </p:nvSpPr>
            <p:spPr bwMode="auto">
              <a:xfrm>
                <a:off x="2605088" y="4614863"/>
                <a:ext cx="206375" cy="87313"/>
              </a:xfrm>
              <a:custGeom>
                <a:avLst/>
                <a:gdLst/>
                <a:ahLst/>
                <a:cxnLst>
                  <a:cxn ang="0">
                    <a:pos x="105" y="165"/>
                  </a:cxn>
                  <a:cxn ang="0">
                    <a:pos x="67" y="159"/>
                  </a:cxn>
                  <a:cxn ang="0">
                    <a:pos x="30" y="142"/>
                  </a:cxn>
                  <a:cxn ang="0">
                    <a:pos x="14" y="126"/>
                  </a:cxn>
                  <a:cxn ang="0">
                    <a:pos x="3" y="102"/>
                  </a:cxn>
                  <a:cxn ang="0">
                    <a:pos x="0" y="73"/>
                  </a:cxn>
                  <a:cxn ang="0">
                    <a:pos x="2" y="53"/>
                  </a:cxn>
                  <a:cxn ang="0">
                    <a:pos x="13" y="29"/>
                  </a:cxn>
                  <a:cxn ang="0">
                    <a:pos x="33" y="14"/>
                  </a:cxn>
                  <a:cxn ang="0">
                    <a:pos x="59" y="5"/>
                  </a:cxn>
                  <a:cxn ang="0">
                    <a:pos x="119" y="0"/>
                  </a:cxn>
                  <a:cxn ang="0">
                    <a:pos x="150" y="1"/>
                  </a:cxn>
                  <a:cxn ang="0">
                    <a:pos x="202" y="2"/>
                  </a:cxn>
                  <a:cxn ang="0">
                    <a:pos x="309" y="12"/>
                  </a:cxn>
                  <a:cxn ang="0">
                    <a:pos x="333" y="17"/>
                  </a:cxn>
                  <a:cxn ang="0">
                    <a:pos x="361" y="32"/>
                  </a:cxn>
                  <a:cxn ang="0">
                    <a:pos x="383" y="58"/>
                  </a:cxn>
                  <a:cxn ang="0">
                    <a:pos x="388" y="69"/>
                  </a:cxn>
                  <a:cxn ang="0">
                    <a:pos x="390" y="93"/>
                  </a:cxn>
                  <a:cxn ang="0">
                    <a:pos x="377" y="126"/>
                  </a:cxn>
                  <a:cxn ang="0">
                    <a:pos x="360" y="143"/>
                  </a:cxn>
                  <a:cxn ang="0">
                    <a:pos x="335" y="155"/>
                  </a:cxn>
                  <a:cxn ang="0">
                    <a:pos x="308" y="160"/>
                  </a:cxn>
                  <a:cxn ang="0">
                    <a:pos x="290" y="161"/>
                  </a:cxn>
                  <a:cxn ang="0">
                    <a:pos x="264" y="160"/>
                  </a:cxn>
                  <a:cxn ang="0">
                    <a:pos x="255" y="158"/>
                  </a:cxn>
                  <a:cxn ang="0">
                    <a:pos x="245" y="149"/>
                  </a:cxn>
                  <a:cxn ang="0">
                    <a:pos x="242" y="138"/>
                  </a:cxn>
                  <a:cxn ang="0">
                    <a:pos x="243" y="129"/>
                  </a:cxn>
                  <a:cxn ang="0">
                    <a:pos x="251" y="119"/>
                  </a:cxn>
                  <a:cxn ang="0">
                    <a:pos x="264" y="115"/>
                  </a:cxn>
                  <a:cxn ang="0">
                    <a:pos x="299" y="116"/>
                  </a:cxn>
                  <a:cxn ang="0">
                    <a:pos x="310" y="114"/>
                  </a:cxn>
                  <a:cxn ang="0">
                    <a:pos x="319" y="108"/>
                  </a:cxn>
                  <a:cxn ang="0">
                    <a:pos x="325" y="91"/>
                  </a:cxn>
                  <a:cxn ang="0">
                    <a:pos x="323" y="61"/>
                  </a:cxn>
                  <a:cxn ang="0">
                    <a:pos x="308" y="58"/>
                  </a:cxn>
                  <a:cxn ang="0">
                    <a:pos x="275" y="55"/>
                  </a:cxn>
                  <a:cxn ang="0">
                    <a:pos x="204" y="49"/>
                  </a:cxn>
                  <a:cxn ang="0">
                    <a:pos x="157" y="47"/>
                  </a:cxn>
                  <a:cxn ang="0">
                    <a:pos x="119" y="45"/>
                  </a:cxn>
                  <a:cxn ang="0">
                    <a:pos x="87" y="45"/>
                  </a:cxn>
                  <a:cxn ang="0">
                    <a:pos x="54" y="55"/>
                  </a:cxn>
                  <a:cxn ang="0">
                    <a:pos x="48" y="62"/>
                  </a:cxn>
                  <a:cxn ang="0">
                    <a:pos x="43" y="73"/>
                  </a:cxn>
                  <a:cxn ang="0">
                    <a:pos x="45" y="87"/>
                  </a:cxn>
                  <a:cxn ang="0">
                    <a:pos x="51" y="99"/>
                  </a:cxn>
                  <a:cxn ang="0">
                    <a:pos x="68" y="115"/>
                  </a:cxn>
                  <a:cxn ang="0">
                    <a:pos x="86" y="121"/>
                  </a:cxn>
                  <a:cxn ang="0">
                    <a:pos x="86" y="121"/>
                  </a:cxn>
                  <a:cxn ang="0">
                    <a:pos x="128" y="120"/>
                  </a:cxn>
                  <a:cxn ang="0">
                    <a:pos x="141" y="123"/>
                  </a:cxn>
                  <a:cxn ang="0">
                    <a:pos x="147" y="133"/>
                  </a:cxn>
                  <a:cxn ang="0">
                    <a:pos x="148" y="141"/>
                  </a:cxn>
                  <a:cxn ang="0">
                    <a:pos x="146" y="153"/>
                  </a:cxn>
                  <a:cxn ang="0">
                    <a:pos x="137" y="162"/>
                  </a:cxn>
                  <a:cxn ang="0">
                    <a:pos x="127" y="165"/>
                  </a:cxn>
                </a:cxnLst>
                <a:rect l="0" t="0" r="r" b="b"/>
                <a:pathLst>
                  <a:path w="390" h="165">
                    <a:moveTo>
                      <a:pt x="117" y="165"/>
                    </a:moveTo>
                    <a:lnTo>
                      <a:pt x="117" y="165"/>
                    </a:lnTo>
                    <a:lnTo>
                      <a:pt x="105" y="165"/>
                    </a:lnTo>
                    <a:lnTo>
                      <a:pt x="93" y="164"/>
                    </a:lnTo>
                    <a:lnTo>
                      <a:pt x="79" y="162"/>
                    </a:lnTo>
                    <a:lnTo>
                      <a:pt x="67" y="159"/>
                    </a:lnTo>
                    <a:lnTo>
                      <a:pt x="53" y="155"/>
                    </a:lnTo>
                    <a:lnTo>
                      <a:pt x="41" y="149"/>
                    </a:lnTo>
                    <a:lnTo>
                      <a:pt x="30" y="142"/>
                    </a:lnTo>
                    <a:lnTo>
                      <a:pt x="20" y="133"/>
                    </a:lnTo>
                    <a:lnTo>
                      <a:pt x="20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6" y="111"/>
                    </a:lnTo>
                    <a:lnTo>
                      <a:pt x="3" y="102"/>
                    </a:lnTo>
                    <a:lnTo>
                      <a:pt x="1" y="93"/>
                    </a:lnTo>
                    <a:lnTo>
                      <a:pt x="0" y="84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3"/>
                    </a:lnTo>
                    <a:lnTo>
                      <a:pt x="4" y="44"/>
                    </a:lnTo>
                    <a:lnTo>
                      <a:pt x="8" y="36"/>
                    </a:lnTo>
                    <a:lnTo>
                      <a:pt x="13" y="29"/>
                    </a:lnTo>
                    <a:lnTo>
                      <a:pt x="19" y="24"/>
                    </a:lnTo>
                    <a:lnTo>
                      <a:pt x="25" y="19"/>
                    </a:lnTo>
                    <a:lnTo>
                      <a:pt x="33" y="14"/>
                    </a:lnTo>
                    <a:lnTo>
                      <a:pt x="41" y="10"/>
                    </a:lnTo>
                    <a:lnTo>
                      <a:pt x="50" y="7"/>
                    </a:lnTo>
                    <a:lnTo>
                      <a:pt x="59" y="5"/>
                    </a:lnTo>
                    <a:lnTo>
                      <a:pt x="79" y="2"/>
                    </a:lnTo>
                    <a:lnTo>
                      <a:pt x="99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50" y="1"/>
                    </a:lnTo>
                    <a:lnTo>
                      <a:pt x="150" y="1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202" y="2"/>
                    </a:lnTo>
                    <a:lnTo>
                      <a:pt x="235" y="3"/>
                    </a:lnTo>
                    <a:lnTo>
                      <a:pt x="270" y="7"/>
                    </a:lnTo>
                    <a:lnTo>
                      <a:pt x="309" y="12"/>
                    </a:lnTo>
                    <a:lnTo>
                      <a:pt x="309" y="12"/>
                    </a:lnTo>
                    <a:lnTo>
                      <a:pt x="322" y="14"/>
                    </a:lnTo>
                    <a:lnTo>
                      <a:pt x="333" y="17"/>
                    </a:lnTo>
                    <a:lnTo>
                      <a:pt x="344" y="21"/>
                    </a:lnTo>
                    <a:lnTo>
                      <a:pt x="353" y="26"/>
                    </a:lnTo>
                    <a:lnTo>
                      <a:pt x="361" y="32"/>
                    </a:lnTo>
                    <a:lnTo>
                      <a:pt x="369" y="40"/>
                    </a:lnTo>
                    <a:lnTo>
                      <a:pt x="377" y="49"/>
                    </a:lnTo>
                    <a:lnTo>
                      <a:pt x="383" y="58"/>
                    </a:lnTo>
                    <a:lnTo>
                      <a:pt x="383" y="58"/>
                    </a:lnTo>
                    <a:lnTo>
                      <a:pt x="386" y="63"/>
                    </a:lnTo>
                    <a:lnTo>
                      <a:pt x="388" y="69"/>
                    </a:lnTo>
                    <a:lnTo>
                      <a:pt x="389" y="76"/>
                    </a:lnTo>
                    <a:lnTo>
                      <a:pt x="390" y="81"/>
                    </a:lnTo>
                    <a:lnTo>
                      <a:pt x="390" y="93"/>
                    </a:lnTo>
                    <a:lnTo>
                      <a:pt x="387" y="104"/>
                    </a:lnTo>
                    <a:lnTo>
                      <a:pt x="383" y="116"/>
                    </a:lnTo>
                    <a:lnTo>
                      <a:pt x="377" y="126"/>
                    </a:lnTo>
                    <a:lnTo>
                      <a:pt x="369" y="134"/>
                    </a:lnTo>
                    <a:lnTo>
                      <a:pt x="360" y="143"/>
                    </a:lnTo>
                    <a:lnTo>
                      <a:pt x="360" y="143"/>
                    </a:lnTo>
                    <a:lnTo>
                      <a:pt x="353" y="148"/>
                    </a:lnTo>
                    <a:lnTo>
                      <a:pt x="345" y="152"/>
                    </a:lnTo>
                    <a:lnTo>
                      <a:pt x="335" y="155"/>
                    </a:lnTo>
                    <a:lnTo>
                      <a:pt x="327" y="158"/>
                    </a:lnTo>
                    <a:lnTo>
                      <a:pt x="318" y="159"/>
                    </a:lnTo>
                    <a:lnTo>
                      <a:pt x="308" y="160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90" y="161"/>
                    </a:lnTo>
                    <a:lnTo>
                      <a:pt x="273" y="160"/>
                    </a:lnTo>
                    <a:lnTo>
                      <a:pt x="264" y="160"/>
                    </a:lnTo>
                    <a:lnTo>
                      <a:pt x="264" y="160"/>
                    </a:lnTo>
                    <a:lnTo>
                      <a:pt x="259" y="160"/>
                    </a:lnTo>
                    <a:lnTo>
                      <a:pt x="255" y="158"/>
                    </a:lnTo>
                    <a:lnTo>
                      <a:pt x="251" y="156"/>
                    </a:lnTo>
                    <a:lnTo>
                      <a:pt x="247" y="153"/>
                    </a:lnTo>
                    <a:lnTo>
                      <a:pt x="245" y="149"/>
                    </a:lnTo>
                    <a:lnTo>
                      <a:pt x="243" y="146"/>
                    </a:lnTo>
                    <a:lnTo>
                      <a:pt x="242" y="142"/>
                    </a:lnTo>
                    <a:lnTo>
                      <a:pt x="242" y="138"/>
                    </a:lnTo>
                    <a:lnTo>
                      <a:pt x="242" y="138"/>
                    </a:lnTo>
                    <a:lnTo>
                      <a:pt x="242" y="133"/>
                    </a:lnTo>
                    <a:lnTo>
                      <a:pt x="243" y="129"/>
                    </a:lnTo>
                    <a:lnTo>
                      <a:pt x="245" y="125"/>
                    </a:lnTo>
                    <a:lnTo>
                      <a:pt x="247" y="122"/>
                    </a:lnTo>
                    <a:lnTo>
                      <a:pt x="251" y="119"/>
                    </a:lnTo>
                    <a:lnTo>
                      <a:pt x="255" y="117"/>
                    </a:lnTo>
                    <a:lnTo>
                      <a:pt x="259" y="116"/>
                    </a:lnTo>
                    <a:lnTo>
                      <a:pt x="264" y="115"/>
                    </a:lnTo>
                    <a:lnTo>
                      <a:pt x="293" y="115"/>
                    </a:lnTo>
                    <a:lnTo>
                      <a:pt x="293" y="115"/>
                    </a:lnTo>
                    <a:lnTo>
                      <a:pt x="299" y="116"/>
                    </a:lnTo>
                    <a:lnTo>
                      <a:pt x="299" y="116"/>
                    </a:lnTo>
                    <a:lnTo>
                      <a:pt x="305" y="116"/>
                    </a:lnTo>
                    <a:lnTo>
                      <a:pt x="310" y="114"/>
                    </a:lnTo>
                    <a:lnTo>
                      <a:pt x="315" y="111"/>
                    </a:lnTo>
                    <a:lnTo>
                      <a:pt x="319" y="108"/>
                    </a:lnTo>
                    <a:lnTo>
                      <a:pt x="319" y="108"/>
                    </a:lnTo>
                    <a:lnTo>
                      <a:pt x="321" y="104"/>
                    </a:lnTo>
                    <a:lnTo>
                      <a:pt x="323" y="100"/>
                    </a:lnTo>
                    <a:lnTo>
                      <a:pt x="325" y="91"/>
                    </a:lnTo>
                    <a:lnTo>
                      <a:pt x="326" y="79"/>
                    </a:lnTo>
                    <a:lnTo>
                      <a:pt x="324" y="64"/>
                    </a:lnTo>
                    <a:lnTo>
                      <a:pt x="323" y="61"/>
                    </a:lnTo>
                    <a:lnTo>
                      <a:pt x="320" y="60"/>
                    </a:lnTo>
                    <a:lnTo>
                      <a:pt x="320" y="60"/>
                    </a:lnTo>
                    <a:lnTo>
                      <a:pt x="308" y="58"/>
                    </a:lnTo>
                    <a:lnTo>
                      <a:pt x="297" y="56"/>
                    </a:lnTo>
                    <a:lnTo>
                      <a:pt x="275" y="55"/>
                    </a:lnTo>
                    <a:lnTo>
                      <a:pt x="275" y="55"/>
                    </a:lnTo>
                    <a:lnTo>
                      <a:pt x="253" y="53"/>
                    </a:lnTo>
                    <a:lnTo>
                      <a:pt x="253" y="53"/>
                    </a:lnTo>
                    <a:lnTo>
                      <a:pt x="204" y="49"/>
                    </a:lnTo>
                    <a:lnTo>
                      <a:pt x="180" y="48"/>
                    </a:lnTo>
                    <a:lnTo>
                      <a:pt x="157" y="47"/>
                    </a:lnTo>
                    <a:lnTo>
                      <a:pt x="157" y="47"/>
                    </a:lnTo>
                    <a:lnTo>
                      <a:pt x="135" y="46"/>
                    </a:lnTo>
                    <a:lnTo>
                      <a:pt x="135" y="46"/>
                    </a:lnTo>
                    <a:lnTo>
                      <a:pt x="119" y="45"/>
                    </a:lnTo>
                    <a:lnTo>
                      <a:pt x="103" y="45"/>
                    </a:lnTo>
                    <a:lnTo>
                      <a:pt x="103" y="45"/>
                    </a:lnTo>
                    <a:lnTo>
                      <a:pt x="87" y="45"/>
                    </a:lnTo>
                    <a:lnTo>
                      <a:pt x="74" y="47"/>
                    </a:lnTo>
                    <a:lnTo>
                      <a:pt x="63" y="51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0" y="58"/>
                    </a:lnTo>
                    <a:lnTo>
                      <a:pt x="48" y="62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3" y="73"/>
                    </a:lnTo>
                    <a:lnTo>
                      <a:pt x="43" y="78"/>
                    </a:lnTo>
                    <a:lnTo>
                      <a:pt x="43" y="83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7" y="93"/>
                    </a:lnTo>
                    <a:lnTo>
                      <a:pt x="51" y="99"/>
                    </a:lnTo>
                    <a:lnTo>
                      <a:pt x="56" y="106"/>
                    </a:lnTo>
                    <a:lnTo>
                      <a:pt x="62" y="111"/>
                    </a:lnTo>
                    <a:lnTo>
                      <a:pt x="68" y="115"/>
                    </a:lnTo>
                    <a:lnTo>
                      <a:pt x="74" y="118"/>
                    </a:lnTo>
                    <a:lnTo>
                      <a:pt x="80" y="120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119" y="120"/>
                    </a:lnTo>
                    <a:lnTo>
                      <a:pt x="128" y="120"/>
                    </a:lnTo>
                    <a:lnTo>
                      <a:pt x="128" y="120"/>
                    </a:lnTo>
                    <a:lnTo>
                      <a:pt x="133" y="120"/>
                    </a:lnTo>
                    <a:lnTo>
                      <a:pt x="137" y="121"/>
                    </a:lnTo>
                    <a:lnTo>
                      <a:pt x="141" y="123"/>
                    </a:lnTo>
                    <a:lnTo>
                      <a:pt x="143" y="126"/>
                    </a:lnTo>
                    <a:lnTo>
                      <a:pt x="145" y="129"/>
                    </a:lnTo>
                    <a:lnTo>
                      <a:pt x="147" y="133"/>
                    </a:lnTo>
                    <a:lnTo>
                      <a:pt x="148" y="136"/>
                    </a:lnTo>
                    <a:lnTo>
                      <a:pt x="148" y="141"/>
                    </a:lnTo>
                    <a:lnTo>
                      <a:pt x="148" y="141"/>
                    </a:lnTo>
                    <a:lnTo>
                      <a:pt x="148" y="145"/>
                    </a:lnTo>
                    <a:lnTo>
                      <a:pt x="147" y="150"/>
                    </a:lnTo>
                    <a:lnTo>
                      <a:pt x="146" y="153"/>
                    </a:lnTo>
                    <a:lnTo>
                      <a:pt x="143" y="157"/>
                    </a:lnTo>
                    <a:lnTo>
                      <a:pt x="140" y="160"/>
                    </a:lnTo>
                    <a:lnTo>
                      <a:pt x="137" y="162"/>
                    </a:lnTo>
                    <a:lnTo>
                      <a:pt x="132" y="164"/>
                    </a:lnTo>
                    <a:lnTo>
                      <a:pt x="127" y="165"/>
                    </a:lnTo>
                    <a:lnTo>
                      <a:pt x="127" y="165"/>
                    </a:lnTo>
                    <a:lnTo>
                      <a:pt x="117" y="165"/>
                    </a:lnTo>
                    <a:lnTo>
                      <a:pt x="117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640"/>
              <p:cNvSpPr/>
              <p:nvPr/>
            </p:nvSpPr>
            <p:spPr bwMode="auto">
              <a:xfrm>
                <a:off x="2381251" y="4476750"/>
                <a:ext cx="171450" cy="95250"/>
              </a:xfrm>
              <a:custGeom>
                <a:avLst/>
                <a:gdLst/>
                <a:ahLst/>
                <a:cxnLst>
                  <a:cxn ang="0">
                    <a:pos x="219" y="181"/>
                  </a:cxn>
                  <a:cxn ang="0">
                    <a:pos x="164" y="177"/>
                  </a:cxn>
                  <a:cxn ang="0">
                    <a:pos x="136" y="175"/>
                  </a:cxn>
                  <a:cxn ang="0">
                    <a:pos x="131" y="175"/>
                  </a:cxn>
                  <a:cxn ang="0">
                    <a:pos x="93" y="173"/>
                  </a:cxn>
                  <a:cxn ang="0">
                    <a:pos x="60" y="169"/>
                  </a:cxn>
                  <a:cxn ang="0">
                    <a:pos x="39" y="163"/>
                  </a:cxn>
                  <a:cxn ang="0">
                    <a:pos x="22" y="154"/>
                  </a:cxn>
                  <a:cxn ang="0">
                    <a:pos x="8" y="141"/>
                  </a:cxn>
                  <a:cxn ang="0">
                    <a:pos x="1" y="125"/>
                  </a:cxn>
                  <a:cxn ang="0">
                    <a:pos x="0" y="115"/>
                  </a:cxn>
                  <a:cxn ang="0">
                    <a:pos x="2" y="100"/>
                  </a:cxn>
                  <a:cxn ang="0">
                    <a:pos x="7" y="86"/>
                  </a:cxn>
                  <a:cxn ang="0">
                    <a:pos x="16" y="71"/>
                  </a:cxn>
                  <a:cxn ang="0">
                    <a:pos x="38" y="44"/>
                  </a:cxn>
                  <a:cxn ang="0">
                    <a:pos x="67" y="25"/>
                  </a:cxn>
                  <a:cxn ang="0">
                    <a:pos x="83" y="16"/>
                  </a:cxn>
                  <a:cxn ang="0">
                    <a:pos x="84" y="15"/>
                  </a:cxn>
                  <a:cxn ang="0">
                    <a:pos x="91" y="9"/>
                  </a:cxn>
                  <a:cxn ang="0">
                    <a:pos x="101" y="7"/>
                  </a:cxn>
                  <a:cxn ang="0">
                    <a:pos x="115" y="6"/>
                  </a:cxn>
                  <a:cxn ang="0">
                    <a:pos x="128" y="4"/>
                  </a:cxn>
                  <a:cxn ang="0">
                    <a:pos x="157" y="0"/>
                  </a:cxn>
                  <a:cxn ang="0">
                    <a:pos x="170" y="1"/>
                  </a:cxn>
                  <a:cxn ang="0">
                    <a:pos x="207" y="8"/>
                  </a:cxn>
                  <a:cxn ang="0">
                    <a:pos x="212" y="9"/>
                  </a:cxn>
                  <a:cxn ang="0">
                    <a:pos x="223" y="12"/>
                  </a:cxn>
                  <a:cxn ang="0">
                    <a:pos x="225" y="11"/>
                  </a:cxn>
                  <a:cxn ang="0">
                    <a:pos x="230" y="10"/>
                  </a:cxn>
                  <a:cxn ang="0">
                    <a:pos x="242" y="14"/>
                  </a:cxn>
                  <a:cxn ang="0">
                    <a:pos x="255" y="25"/>
                  </a:cxn>
                  <a:cxn ang="0">
                    <a:pos x="264" y="31"/>
                  </a:cxn>
                  <a:cxn ang="0">
                    <a:pos x="278" y="44"/>
                  </a:cxn>
                  <a:cxn ang="0">
                    <a:pos x="304" y="74"/>
                  </a:cxn>
                  <a:cxn ang="0">
                    <a:pos x="314" y="90"/>
                  </a:cxn>
                  <a:cxn ang="0">
                    <a:pos x="320" y="105"/>
                  </a:cxn>
                  <a:cxn ang="0">
                    <a:pos x="323" y="122"/>
                  </a:cxn>
                  <a:cxn ang="0">
                    <a:pos x="320" y="137"/>
                  </a:cxn>
                  <a:cxn ang="0">
                    <a:pos x="312" y="152"/>
                  </a:cxn>
                  <a:cxn ang="0">
                    <a:pos x="306" y="159"/>
                  </a:cxn>
                  <a:cxn ang="0">
                    <a:pos x="289" y="169"/>
                  </a:cxn>
                  <a:cxn ang="0">
                    <a:pos x="266" y="176"/>
                  </a:cxn>
                  <a:cxn ang="0">
                    <a:pos x="237" y="180"/>
                  </a:cxn>
                  <a:cxn ang="0">
                    <a:pos x="219" y="181"/>
                  </a:cxn>
                  <a:cxn ang="0">
                    <a:pos x="219" y="181"/>
                  </a:cxn>
                </a:cxnLst>
                <a:rect l="0" t="0" r="r" b="b"/>
                <a:pathLst>
                  <a:path w="323" h="181">
                    <a:moveTo>
                      <a:pt x="219" y="181"/>
                    </a:moveTo>
                    <a:lnTo>
                      <a:pt x="219" y="181"/>
                    </a:lnTo>
                    <a:lnTo>
                      <a:pt x="191" y="180"/>
                    </a:lnTo>
                    <a:lnTo>
                      <a:pt x="164" y="177"/>
                    </a:lnTo>
                    <a:lnTo>
                      <a:pt x="164" y="177"/>
                    </a:lnTo>
                    <a:lnTo>
                      <a:pt x="136" y="175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14" y="175"/>
                    </a:lnTo>
                    <a:lnTo>
                      <a:pt x="93" y="173"/>
                    </a:lnTo>
                    <a:lnTo>
                      <a:pt x="71" y="171"/>
                    </a:lnTo>
                    <a:lnTo>
                      <a:pt x="60" y="169"/>
                    </a:lnTo>
                    <a:lnTo>
                      <a:pt x="50" y="166"/>
                    </a:lnTo>
                    <a:lnTo>
                      <a:pt x="39" y="163"/>
                    </a:lnTo>
                    <a:lnTo>
                      <a:pt x="30" y="159"/>
                    </a:lnTo>
                    <a:lnTo>
                      <a:pt x="22" y="154"/>
                    </a:lnTo>
                    <a:lnTo>
                      <a:pt x="15" y="149"/>
                    </a:lnTo>
                    <a:lnTo>
                      <a:pt x="8" y="141"/>
                    </a:lnTo>
                    <a:lnTo>
                      <a:pt x="3" y="134"/>
                    </a:lnTo>
                    <a:lnTo>
                      <a:pt x="1" y="12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08"/>
                    </a:lnTo>
                    <a:lnTo>
                      <a:pt x="2" y="100"/>
                    </a:lnTo>
                    <a:lnTo>
                      <a:pt x="4" y="93"/>
                    </a:lnTo>
                    <a:lnTo>
                      <a:pt x="7" y="86"/>
                    </a:lnTo>
                    <a:lnTo>
                      <a:pt x="10" y="78"/>
                    </a:lnTo>
                    <a:lnTo>
                      <a:pt x="16" y="71"/>
                    </a:lnTo>
                    <a:lnTo>
                      <a:pt x="26" y="58"/>
                    </a:lnTo>
                    <a:lnTo>
                      <a:pt x="38" y="44"/>
                    </a:lnTo>
                    <a:lnTo>
                      <a:pt x="53" y="34"/>
                    </a:lnTo>
                    <a:lnTo>
                      <a:pt x="67" y="25"/>
                    </a:lnTo>
                    <a:lnTo>
                      <a:pt x="82" y="17"/>
                    </a:lnTo>
                    <a:lnTo>
                      <a:pt x="83" y="16"/>
                    </a:lnTo>
                    <a:lnTo>
                      <a:pt x="84" y="1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6" y="8"/>
                    </a:lnTo>
                    <a:lnTo>
                      <a:pt x="101" y="7"/>
                    </a:lnTo>
                    <a:lnTo>
                      <a:pt x="101" y="7"/>
                    </a:lnTo>
                    <a:lnTo>
                      <a:pt x="115" y="6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43" y="1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70" y="1"/>
                    </a:lnTo>
                    <a:lnTo>
                      <a:pt x="182" y="3"/>
                    </a:lnTo>
                    <a:lnTo>
                      <a:pt x="207" y="8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21" y="11"/>
                    </a:lnTo>
                    <a:lnTo>
                      <a:pt x="223" y="12"/>
                    </a:lnTo>
                    <a:lnTo>
                      <a:pt x="225" y="11"/>
                    </a:lnTo>
                    <a:lnTo>
                      <a:pt x="225" y="11"/>
                    </a:lnTo>
                    <a:lnTo>
                      <a:pt x="230" y="10"/>
                    </a:lnTo>
                    <a:lnTo>
                      <a:pt x="230" y="10"/>
                    </a:lnTo>
                    <a:lnTo>
                      <a:pt x="237" y="11"/>
                    </a:lnTo>
                    <a:lnTo>
                      <a:pt x="242" y="14"/>
                    </a:lnTo>
                    <a:lnTo>
                      <a:pt x="242" y="14"/>
                    </a:lnTo>
                    <a:lnTo>
                      <a:pt x="255" y="25"/>
                    </a:lnTo>
                    <a:lnTo>
                      <a:pt x="255" y="25"/>
                    </a:lnTo>
                    <a:lnTo>
                      <a:pt x="264" y="31"/>
                    </a:lnTo>
                    <a:lnTo>
                      <a:pt x="264" y="31"/>
                    </a:lnTo>
                    <a:lnTo>
                      <a:pt x="278" y="44"/>
                    </a:lnTo>
                    <a:lnTo>
                      <a:pt x="291" y="59"/>
                    </a:lnTo>
                    <a:lnTo>
                      <a:pt x="304" y="74"/>
                    </a:lnTo>
                    <a:lnTo>
                      <a:pt x="309" y="81"/>
                    </a:lnTo>
                    <a:lnTo>
                      <a:pt x="314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2" y="113"/>
                    </a:lnTo>
                    <a:lnTo>
                      <a:pt x="323" y="122"/>
                    </a:lnTo>
                    <a:lnTo>
                      <a:pt x="322" y="129"/>
                    </a:lnTo>
                    <a:lnTo>
                      <a:pt x="320" y="137"/>
                    </a:lnTo>
                    <a:lnTo>
                      <a:pt x="317" y="144"/>
                    </a:lnTo>
                    <a:lnTo>
                      <a:pt x="312" y="152"/>
                    </a:lnTo>
                    <a:lnTo>
                      <a:pt x="312" y="152"/>
                    </a:lnTo>
                    <a:lnTo>
                      <a:pt x="306" y="159"/>
                    </a:lnTo>
                    <a:lnTo>
                      <a:pt x="299" y="164"/>
                    </a:lnTo>
                    <a:lnTo>
                      <a:pt x="289" y="169"/>
                    </a:lnTo>
                    <a:lnTo>
                      <a:pt x="278" y="173"/>
                    </a:lnTo>
                    <a:lnTo>
                      <a:pt x="266" y="176"/>
                    </a:lnTo>
                    <a:lnTo>
                      <a:pt x="252" y="178"/>
                    </a:lnTo>
                    <a:lnTo>
                      <a:pt x="237" y="180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19" y="181"/>
                    </a:lnTo>
                    <a:lnTo>
                      <a:pt x="219" y="18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641"/>
              <p:cNvSpPr/>
              <p:nvPr/>
            </p:nvSpPr>
            <p:spPr bwMode="auto">
              <a:xfrm>
                <a:off x="2413001" y="4362450"/>
                <a:ext cx="130175" cy="123825"/>
              </a:xfrm>
              <a:custGeom>
                <a:avLst/>
                <a:gdLst/>
                <a:ahLst/>
                <a:cxnLst>
                  <a:cxn ang="0">
                    <a:pos x="127" y="234"/>
                  </a:cxn>
                  <a:cxn ang="0">
                    <a:pos x="100" y="231"/>
                  </a:cxn>
                  <a:cxn ang="0">
                    <a:pos x="98" y="231"/>
                  </a:cxn>
                  <a:cxn ang="0">
                    <a:pos x="95" y="231"/>
                  </a:cxn>
                  <a:cxn ang="0">
                    <a:pos x="85" y="230"/>
                  </a:cxn>
                  <a:cxn ang="0">
                    <a:pos x="64" y="224"/>
                  </a:cxn>
                  <a:cxn ang="0">
                    <a:pos x="44" y="214"/>
                  </a:cxn>
                  <a:cxn ang="0">
                    <a:pos x="29" y="200"/>
                  </a:cxn>
                  <a:cxn ang="0">
                    <a:pos x="22" y="193"/>
                  </a:cxn>
                  <a:cxn ang="0">
                    <a:pos x="8" y="172"/>
                  </a:cxn>
                  <a:cxn ang="0">
                    <a:pos x="2" y="152"/>
                  </a:cxn>
                  <a:cxn ang="0">
                    <a:pos x="0" y="130"/>
                  </a:cxn>
                  <a:cxn ang="0">
                    <a:pos x="2" y="106"/>
                  </a:cxn>
                  <a:cxn ang="0">
                    <a:pos x="4" y="92"/>
                  </a:cxn>
                  <a:cxn ang="0">
                    <a:pos x="13" y="67"/>
                  </a:cxn>
                  <a:cxn ang="0">
                    <a:pos x="26" y="47"/>
                  </a:cxn>
                  <a:cxn ang="0">
                    <a:pos x="43" y="31"/>
                  </a:cxn>
                  <a:cxn ang="0">
                    <a:pos x="62" y="19"/>
                  </a:cxn>
                  <a:cxn ang="0">
                    <a:pos x="84" y="9"/>
                  </a:cxn>
                  <a:cxn ang="0">
                    <a:pos x="105" y="3"/>
                  </a:cxn>
                  <a:cxn ang="0">
                    <a:pos x="129" y="1"/>
                  </a:cxn>
                  <a:cxn ang="0">
                    <a:pos x="141" y="0"/>
                  </a:cxn>
                  <a:cxn ang="0">
                    <a:pos x="152" y="1"/>
                  </a:cxn>
                  <a:cxn ang="0">
                    <a:pos x="177" y="9"/>
                  </a:cxn>
                  <a:cxn ang="0">
                    <a:pos x="201" y="22"/>
                  </a:cxn>
                  <a:cxn ang="0">
                    <a:pos x="220" y="37"/>
                  </a:cxn>
                  <a:cxn ang="0">
                    <a:pos x="227" y="44"/>
                  </a:cxn>
                  <a:cxn ang="0">
                    <a:pos x="238" y="64"/>
                  </a:cxn>
                  <a:cxn ang="0">
                    <a:pos x="245" y="88"/>
                  </a:cxn>
                  <a:cxn ang="0">
                    <a:pos x="248" y="112"/>
                  </a:cxn>
                  <a:cxn ang="0">
                    <a:pos x="244" y="135"/>
                  </a:cxn>
                  <a:cxn ang="0">
                    <a:pos x="240" y="147"/>
                  </a:cxn>
                  <a:cxn ang="0">
                    <a:pos x="230" y="167"/>
                  </a:cxn>
                  <a:cxn ang="0">
                    <a:pos x="219" y="186"/>
                  </a:cxn>
                  <a:cxn ang="0">
                    <a:pos x="206" y="201"/>
                  </a:cxn>
                  <a:cxn ang="0">
                    <a:pos x="190" y="214"/>
                  </a:cxn>
                  <a:cxn ang="0">
                    <a:pos x="173" y="224"/>
                  </a:cxn>
                  <a:cxn ang="0">
                    <a:pos x="156" y="230"/>
                  </a:cxn>
                  <a:cxn ang="0">
                    <a:pos x="136" y="233"/>
                  </a:cxn>
                  <a:cxn ang="0">
                    <a:pos x="127" y="234"/>
                  </a:cxn>
                </a:cxnLst>
                <a:rect l="0" t="0" r="r" b="b"/>
                <a:pathLst>
                  <a:path w="248" h="234">
                    <a:moveTo>
                      <a:pt x="127" y="234"/>
                    </a:moveTo>
                    <a:lnTo>
                      <a:pt x="127" y="234"/>
                    </a:lnTo>
                    <a:lnTo>
                      <a:pt x="114" y="233"/>
                    </a:lnTo>
                    <a:lnTo>
                      <a:pt x="100" y="231"/>
                    </a:lnTo>
                    <a:lnTo>
                      <a:pt x="99" y="231"/>
                    </a:lnTo>
                    <a:lnTo>
                      <a:pt x="98" y="231"/>
                    </a:lnTo>
                    <a:lnTo>
                      <a:pt x="98" y="231"/>
                    </a:lnTo>
                    <a:lnTo>
                      <a:pt x="95" y="231"/>
                    </a:lnTo>
                    <a:lnTo>
                      <a:pt x="95" y="231"/>
                    </a:lnTo>
                    <a:lnTo>
                      <a:pt x="85" y="230"/>
                    </a:lnTo>
                    <a:lnTo>
                      <a:pt x="74" y="228"/>
                    </a:lnTo>
                    <a:lnTo>
                      <a:pt x="64" y="224"/>
                    </a:lnTo>
                    <a:lnTo>
                      <a:pt x="54" y="219"/>
                    </a:lnTo>
                    <a:lnTo>
                      <a:pt x="44" y="214"/>
                    </a:lnTo>
                    <a:lnTo>
                      <a:pt x="36" y="208"/>
                    </a:lnTo>
                    <a:lnTo>
                      <a:pt x="29" y="200"/>
                    </a:lnTo>
                    <a:lnTo>
                      <a:pt x="22" y="193"/>
                    </a:lnTo>
                    <a:lnTo>
                      <a:pt x="22" y="193"/>
                    </a:lnTo>
                    <a:lnTo>
                      <a:pt x="14" y="183"/>
                    </a:lnTo>
                    <a:lnTo>
                      <a:pt x="8" y="172"/>
                    </a:lnTo>
                    <a:lnTo>
                      <a:pt x="4" y="162"/>
                    </a:lnTo>
                    <a:lnTo>
                      <a:pt x="2" y="152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4" y="92"/>
                    </a:lnTo>
                    <a:lnTo>
                      <a:pt x="8" y="79"/>
                    </a:lnTo>
                    <a:lnTo>
                      <a:pt x="13" y="67"/>
                    </a:lnTo>
                    <a:lnTo>
                      <a:pt x="20" y="57"/>
                    </a:lnTo>
                    <a:lnTo>
                      <a:pt x="26" y="47"/>
                    </a:lnTo>
                    <a:lnTo>
                      <a:pt x="34" y="38"/>
                    </a:lnTo>
                    <a:lnTo>
                      <a:pt x="43" y="31"/>
                    </a:lnTo>
                    <a:lnTo>
                      <a:pt x="53" y="24"/>
                    </a:lnTo>
                    <a:lnTo>
                      <a:pt x="62" y="19"/>
                    </a:lnTo>
                    <a:lnTo>
                      <a:pt x="72" y="13"/>
                    </a:lnTo>
                    <a:lnTo>
                      <a:pt x="84" y="9"/>
                    </a:lnTo>
                    <a:lnTo>
                      <a:pt x="94" y="6"/>
                    </a:lnTo>
                    <a:lnTo>
                      <a:pt x="105" y="3"/>
                    </a:lnTo>
                    <a:lnTo>
                      <a:pt x="117" y="2"/>
                    </a:lnTo>
                    <a:lnTo>
                      <a:pt x="129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52" y="1"/>
                    </a:lnTo>
                    <a:lnTo>
                      <a:pt x="164" y="4"/>
                    </a:lnTo>
                    <a:lnTo>
                      <a:pt x="177" y="9"/>
                    </a:lnTo>
                    <a:lnTo>
                      <a:pt x="189" y="14"/>
                    </a:lnTo>
                    <a:lnTo>
                      <a:pt x="201" y="22"/>
                    </a:lnTo>
                    <a:lnTo>
                      <a:pt x="212" y="29"/>
                    </a:lnTo>
                    <a:lnTo>
                      <a:pt x="220" y="37"/>
                    </a:lnTo>
                    <a:lnTo>
                      <a:pt x="227" y="44"/>
                    </a:lnTo>
                    <a:lnTo>
                      <a:pt x="227" y="44"/>
                    </a:lnTo>
                    <a:lnTo>
                      <a:pt x="232" y="54"/>
                    </a:lnTo>
                    <a:lnTo>
                      <a:pt x="238" y="64"/>
                    </a:lnTo>
                    <a:lnTo>
                      <a:pt x="242" y="75"/>
                    </a:lnTo>
                    <a:lnTo>
                      <a:pt x="245" y="88"/>
                    </a:lnTo>
                    <a:lnTo>
                      <a:pt x="247" y="99"/>
                    </a:lnTo>
                    <a:lnTo>
                      <a:pt x="248" y="112"/>
                    </a:lnTo>
                    <a:lnTo>
                      <a:pt x="247" y="124"/>
                    </a:lnTo>
                    <a:lnTo>
                      <a:pt x="244" y="135"/>
                    </a:lnTo>
                    <a:lnTo>
                      <a:pt x="244" y="135"/>
                    </a:lnTo>
                    <a:lnTo>
                      <a:pt x="240" y="147"/>
                    </a:lnTo>
                    <a:lnTo>
                      <a:pt x="235" y="157"/>
                    </a:lnTo>
                    <a:lnTo>
                      <a:pt x="230" y="167"/>
                    </a:lnTo>
                    <a:lnTo>
                      <a:pt x="224" y="177"/>
                    </a:lnTo>
                    <a:lnTo>
                      <a:pt x="219" y="186"/>
                    </a:lnTo>
                    <a:lnTo>
                      <a:pt x="212" y="194"/>
                    </a:lnTo>
                    <a:lnTo>
                      <a:pt x="206" y="201"/>
                    </a:lnTo>
                    <a:lnTo>
                      <a:pt x="197" y="208"/>
                    </a:lnTo>
                    <a:lnTo>
                      <a:pt x="190" y="214"/>
                    </a:lnTo>
                    <a:lnTo>
                      <a:pt x="182" y="219"/>
                    </a:lnTo>
                    <a:lnTo>
                      <a:pt x="173" y="224"/>
                    </a:lnTo>
                    <a:lnTo>
                      <a:pt x="164" y="227"/>
                    </a:lnTo>
                    <a:lnTo>
                      <a:pt x="156" y="230"/>
                    </a:lnTo>
                    <a:lnTo>
                      <a:pt x="147" y="232"/>
                    </a:lnTo>
                    <a:lnTo>
                      <a:pt x="136" y="233"/>
                    </a:lnTo>
                    <a:lnTo>
                      <a:pt x="127" y="234"/>
                    </a:lnTo>
                    <a:lnTo>
                      <a:pt x="127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642"/>
              <p:cNvSpPr/>
              <p:nvPr/>
            </p:nvSpPr>
            <p:spPr bwMode="auto">
              <a:xfrm>
                <a:off x="2582863" y="4371975"/>
                <a:ext cx="23813" cy="58738"/>
              </a:xfrm>
              <a:custGeom>
                <a:avLst/>
                <a:gdLst/>
                <a:ahLst/>
                <a:cxnLst>
                  <a:cxn ang="0">
                    <a:pos x="23" y="111"/>
                  </a:cxn>
                  <a:cxn ang="0">
                    <a:pos x="23" y="111"/>
                  </a:cxn>
                  <a:cxn ang="0">
                    <a:pos x="19" y="110"/>
                  </a:cxn>
                  <a:cxn ang="0">
                    <a:pos x="15" y="109"/>
                  </a:cxn>
                  <a:cxn ang="0">
                    <a:pos x="12" y="108"/>
                  </a:cxn>
                  <a:cxn ang="0">
                    <a:pos x="7" y="105"/>
                  </a:cxn>
                  <a:cxn ang="0">
                    <a:pos x="4" y="103"/>
                  </a:cxn>
                  <a:cxn ang="0">
                    <a:pos x="2" y="99"/>
                  </a:cxn>
                  <a:cxn ang="0">
                    <a:pos x="1" y="94"/>
                  </a:cxn>
                  <a:cxn ang="0">
                    <a:pos x="0" y="8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7" y="6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9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6"/>
                  </a:cxn>
                  <a:cxn ang="0">
                    <a:pos x="42" y="9"/>
                  </a:cxn>
                  <a:cxn ang="0">
                    <a:pos x="45" y="13"/>
                  </a:cxn>
                  <a:cxn ang="0">
                    <a:pos x="46" y="17"/>
                  </a:cxn>
                  <a:cxn ang="0">
                    <a:pos x="46" y="22"/>
                  </a:cxn>
                  <a:cxn ang="0">
                    <a:pos x="46" y="88"/>
                  </a:cxn>
                  <a:cxn ang="0">
                    <a:pos x="46" y="88"/>
                  </a:cxn>
                  <a:cxn ang="0">
                    <a:pos x="46" y="94"/>
                  </a:cxn>
                  <a:cxn ang="0">
                    <a:pos x="45" y="99"/>
                  </a:cxn>
                  <a:cxn ang="0">
                    <a:pos x="42" y="103"/>
                  </a:cxn>
                  <a:cxn ang="0">
                    <a:pos x="39" y="105"/>
                  </a:cxn>
                  <a:cxn ang="0">
                    <a:pos x="35" y="108"/>
                  </a:cxn>
                  <a:cxn ang="0">
                    <a:pos x="32" y="109"/>
                  </a:cxn>
                  <a:cxn ang="0">
                    <a:pos x="28" y="110"/>
                  </a:cxn>
                  <a:cxn ang="0">
                    <a:pos x="23" y="111"/>
                  </a:cxn>
                  <a:cxn ang="0">
                    <a:pos x="23" y="111"/>
                  </a:cxn>
                </a:cxnLst>
                <a:rect l="0" t="0" r="r" b="b"/>
                <a:pathLst>
                  <a:path w="46" h="111">
                    <a:moveTo>
                      <a:pt x="23" y="111"/>
                    </a:moveTo>
                    <a:lnTo>
                      <a:pt x="23" y="111"/>
                    </a:lnTo>
                    <a:lnTo>
                      <a:pt x="19" y="110"/>
                    </a:lnTo>
                    <a:lnTo>
                      <a:pt x="15" y="109"/>
                    </a:lnTo>
                    <a:lnTo>
                      <a:pt x="12" y="108"/>
                    </a:lnTo>
                    <a:lnTo>
                      <a:pt x="7" y="105"/>
                    </a:lnTo>
                    <a:lnTo>
                      <a:pt x="4" y="103"/>
                    </a:lnTo>
                    <a:lnTo>
                      <a:pt x="2" y="99"/>
                    </a:lnTo>
                    <a:lnTo>
                      <a:pt x="1" y="94"/>
                    </a:lnTo>
                    <a:lnTo>
                      <a:pt x="0" y="8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4"/>
                    </a:lnTo>
                    <a:lnTo>
                      <a:pt x="45" y="99"/>
                    </a:lnTo>
                    <a:lnTo>
                      <a:pt x="42" y="103"/>
                    </a:lnTo>
                    <a:lnTo>
                      <a:pt x="39" y="105"/>
                    </a:lnTo>
                    <a:lnTo>
                      <a:pt x="35" y="108"/>
                    </a:lnTo>
                    <a:lnTo>
                      <a:pt x="32" y="109"/>
                    </a:lnTo>
                    <a:lnTo>
                      <a:pt x="28" y="110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643"/>
              <p:cNvSpPr/>
              <p:nvPr/>
            </p:nvSpPr>
            <p:spPr bwMode="auto">
              <a:xfrm>
                <a:off x="2636838" y="4375150"/>
                <a:ext cx="23813" cy="50800"/>
              </a:xfrm>
              <a:custGeom>
                <a:avLst/>
                <a:gdLst/>
                <a:ahLst/>
                <a:cxnLst>
                  <a:cxn ang="0">
                    <a:pos x="23" y="96"/>
                  </a:cxn>
                  <a:cxn ang="0">
                    <a:pos x="23" y="96"/>
                  </a:cxn>
                  <a:cxn ang="0">
                    <a:pos x="19" y="96"/>
                  </a:cxn>
                  <a:cxn ang="0">
                    <a:pos x="15" y="95"/>
                  </a:cxn>
                  <a:cxn ang="0">
                    <a:pos x="11" y="92"/>
                  </a:cxn>
                  <a:cxn ang="0">
                    <a:pos x="8" y="90"/>
                  </a:cxn>
                  <a:cxn ang="0">
                    <a:pos x="5" y="86"/>
                  </a:cxn>
                  <a:cxn ang="0">
                    <a:pos x="3" y="82"/>
                  </a:cxn>
                  <a:cxn ang="0">
                    <a:pos x="1" y="78"/>
                  </a:cxn>
                  <a:cxn ang="0">
                    <a:pos x="0" y="73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8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5" y="2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8" y="1"/>
                  </a:cxn>
                  <a:cxn ang="0">
                    <a:pos x="32" y="2"/>
                  </a:cxn>
                  <a:cxn ang="0">
                    <a:pos x="37" y="4"/>
                  </a:cxn>
                  <a:cxn ang="0">
                    <a:pos x="40" y="7"/>
                  </a:cxn>
                  <a:cxn ang="0">
                    <a:pos x="43" y="10"/>
                  </a:cxn>
                  <a:cxn ang="0">
                    <a:pos x="45" y="14"/>
                  </a:cxn>
                  <a:cxn ang="0">
                    <a:pos x="46" y="18"/>
                  </a:cxn>
                  <a:cxn ang="0">
                    <a:pos x="46" y="22"/>
                  </a:cxn>
                  <a:cxn ang="0">
                    <a:pos x="46" y="73"/>
                  </a:cxn>
                  <a:cxn ang="0">
                    <a:pos x="46" y="73"/>
                  </a:cxn>
                  <a:cxn ang="0">
                    <a:pos x="46" y="78"/>
                  </a:cxn>
                  <a:cxn ang="0">
                    <a:pos x="45" y="82"/>
                  </a:cxn>
                  <a:cxn ang="0">
                    <a:pos x="43" y="86"/>
                  </a:cxn>
                  <a:cxn ang="0">
                    <a:pos x="40" y="90"/>
                  </a:cxn>
                  <a:cxn ang="0">
                    <a:pos x="37" y="92"/>
                  </a:cxn>
                  <a:cxn ang="0">
                    <a:pos x="32" y="95"/>
                  </a:cxn>
                  <a:cxn ang="0">
                    <a:pos x="28" y="96"/>
                  </a:cxn>
                  <a:cxn ang="0">
                    <a:pos x="23" y="96"/>
                  </a:cxn>
                  <a:cxn ang="0">
                    <a:pos x="23" y="96"/>
                  </a:cxn>
                </a:cxnLst>
                <a:rect l="0" t="0" r="r" b="b"/>
                <a:pathLst>
                  <a:path w="46" h="96">
                    <a:moveTo>
                      <a:pt x="23" y="96"/>
                    </a:moveTo>
                    <a:lnTo>
                      <a:pt x="23" y="96"/>
                    </a:lnTo>
                    <a:lnTo>
                      <a:pt x="19" y="96"/>
                    </a:lnTo>
                    <a:lnTo>
                      <a:pt x="15" y="95"/>
                    </a:lnTo>
                    <a:lnTo>
                      <a:pt x="11" y="92"/>
                    </a:lnTo>
                    <a:lnTo>
                      <a:pt x="8" y="90"/>
                    </a:lnTo>
                    <a:lnTo>
                      <a:pt x="5" y="86"/>
                    </a:lnTo>
                    <a:lnTo>
                      <a:pt x="3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3" y="10"/>
                    </a:lnTo>
                    <a:lnTo>
                      <a:pt x="45" y="14"/>
                    </a:lnTo>
                    <a:lnTo>
                      <a:pt x="46" y="18"/>
                    </a:lnTo>
                    <a:lnTo>
                      <a:pt x="46" y="22"/>
                    </a:lnTo>
                    <a:lnTo>
                      <a:pt x="46" y="73"/>
                    </a:lnTo>
                    <a:lnTo>
                      <a:pt x="46" y="73"/>
                    </a:lnTo>
                    <a:lnTo>
                      <a:pt x="46" y="78"/>
                    </a:lnTo>
                    <a:lnTo>
                      <a:pt x="45" y="82"/>
                    </a:lnTo>
                    <a:lnTo>
                      <a:pt x="43" y="86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2" y="95"/>
                    </a:lnTo>
                    <a:lnTo>
                      <a:pt x="28" y="96"/>
                    </a:lnTo>
                    <a:lnTo>
                      <a:pt x="23" y="96"/>
                    </a:lnTo>
                    <a:lnTo>
                      <a:pt x="23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644"/>
              <p:cNvSpPr/>
              <p:nvPr/>
            </p:nvSpPr>
            <p:spPr bwMode="auto">
              <a:xfrm>
                <a:off x="2692401" y="4376738"/>
                <a:ext cx="23813" cy="47625"/>
              </a:xfrm>
              <a:custGeom>
                <a:avLst/>
                <a:gdLst/>
                <a:ahLst/>
                <a:cxnLst>
                  <a:cxn ang="0">
                    <a:pos x="23" y="90"/>
                  </a:cxn>
                  <a:cxn ang="0">
                    <a:pos x="23" y="90"/>
                  </a:cxn>
                  <a:cxn ang="0">
                    <a:pos x="18" y="90"/>
                  </a:cxn>
                  <a:cxn ang="0">
                    <a:pos x="14" y="88"/>
                  </a:cxn>
                  <a:cxn ang="0">
                    <a:pos x="10" y="85"/>
                  </a:cxn>
                  <a:cxn ang="0">
                    <a:pos x="7" y="83"/>
                  </a:cxn>
                  <a:cxn ang="0">
                    <a:pos x="4" y="79"/>
                  </a:cxn>
                  <a:cxn ang="0">
                    <a:pos x="2" y="76"/>
                  </a:cxn>
                  <a:cxn ang="0">
                    <a:pos x="1" y="72"/>
                  </a:cxn>
                  <a:cxn ang="0">
                    <a:pos x="0" y="67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18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32" y="2"/>
                  </a:cxn>
                  <a:cxn ang="0">
                    <a:pos x="35" y="4"/>
                  </a:cxn>
                  <a:cxn ang="0">
                    <a:pos x="39" y="7"/>
                  </a:cxn>
                  <a:cxn ang="0">
                    <a:pos x="41" y="10"/>
                  </a:cxn>
                  <a:cxn ang="0">
                    <a:pos x="43" y="14"/>
                  </a:cxn>
                  <a:cxn ang="0">
                    <a:pos x="45" y="18"/>
                  </a:cxn>
                  <a:cxn ang="0">
                    <a:pos x="45" y="22"/>
                  </a:cxn>
                  <a:cxn ang="0">
                    <a:pos x="45" y="67"/>
                  </a:cxn>
                  <a:cxn ang="0">
                    <a:pos x="45" y="67"/>
                  </a:cxn>
                  <a:cxn ang="0">
                    <a:pos x="45" y="72"/>
                  </a:cxn>
                  <a:cxn ang="0">
                    <a:pos x="43" y="76"/>
                  </a:cxn>
                  <a:cxn ang="0">
                    <a:pos x="41" y="79"/>
                  </a:cxn>
                  <a:cxn ang="0">
                    <a:pos x="39" y="83"/>
                  </a:cxn>
                  <a:cxn ang="0">
                    <a:pos x="35" y="85"/>
                  </a:cxn>
                  <a:cxn ang="0">
                    <a:pos x="32" y="88"/>
                  </a:cxn>
                  <a:cxn ang="0">
                    <a:pos x="27" y="90"/>
                  </a:cxn>
                  <a:cxn ang="0">
                    <a:pos x="23" y="90"/>
                  </a:cxn>
                  <a:cxn ang="0">
                    <a:pos x="23" y="90"/>
                  </a:cxn>
                </a:cxnLst>
                <a:rect l="0" t="0" r="r" b="b"/>
                <a:pathLst>
                  <a:path w="45" h="90">
                    <a:moveTo>
                      <a:pt x="23" y="90"/>
                    </a:moveTo>
                    <a:lnTo>
                      <a:pt x="23" y="90"/>
                    </a:lnTo>
                    <a:lnTo>
                      <a:pt x="18" y="90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7" y="83"/>
                    </a:lnTo>
                    <a:lnTo>
                      <a:pt x="4" y="79"/>
                    </a:lnTo>
                    <a:lnTo>
                      <a:pt x="2" y="76"/>
                    </a:lnTo>
                    <a:lnTo>
                      <a:pt x="1" y="72"/>
                    </a:lnTo>
                    <a:lnTo>
                      <a:pt x="0" y="6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5" y="4"/>
                    </a:lnTo>
                    <a:lnTo>
                      <a:pt x="39" y="7"/>
                    </a:lnTo>
                    <a:lnTo>
                      <a:pt x="41" y="10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5" y="67"/>
                    </a:lnTo>
                    <a:lnTo>
                      <a:pt x="45" y="67"/>
                    </a:lnTo>
                    <a:lnTo>
                      <a:pt x="45" y="72"/>
                    </a:lnTo>
                    <a:lnTo>
                      <a:pt x="43" y="76"/>
                    </a:lnTo>
                    <a:lnTo>
                      <a:pt x="41" y="79"/>
                    </a:lnTo>
                    <a:lnTo>
                      <a:pt x="39" y="83"/>
                    </a:lnTo>
                    <a:lnTo>
                      <a:pt x="35" y="85"/>
                    </a:lnTo>
                    <a:lnTo>
                      <a:pt x="32" y="88"/>
                    </a:lnTo>
                    <a:lnTo>
                      <a:pt x="27" y="90"/>
                    </a:lnTo>
                    <a:lnTo>
                      <a:pt x="23" y="90"/>
                    </a:lnTo>
                    <a:lnTo>
                      <a:pt x="23" y="9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645"/>
              <p:cNvSpPr/>
              <p:nvPr/>
            </p:nvSpPr>
            <p:spPr bwMode="auto">
              <a:xfrm>
                <a:off x="2744788" y="4376738"/>
                <a:ext cx="28575" cy="53975"/>
              </a:xfrm>
              <a:custGeom>
                <a:avLst/>
                <a:gdLst/>
                <a:ahLst/>
                <a:cxnLst>
                  <a:cxn ang="0">
                    <a:pos x="22" y="101"/>
                  </a:cxn>
                  <a:cxn ang="0">
                    <a:pos x="22" y="101"/>
                  </a:cxn>
                  <a:cxn ang="0">
                    <a:pos x="18" y="100"/>
                  </a:cxn>
                  <a:cxn ang="0">
                    <a:pos x="12" y="99"/>
                  </a:cxn>
                  <a:cxn ang="0">
                    <a:pos x="9" y="97"/>
                  </a:cxn>
                  <a:cxn ang="0">
                    <a:pos x="5" y="94"/>
                  </a:cxn>
                  <a:cxn ang="0">
                    <a:pos x="5" y="94"/>
                  </a:cxn>
                  <a:cxn ang="0">
                    <a:pos x="3" y="91"/>
                  </a:cxn>
                  <a:cxn ang="0">
                    <a:pos x="1" y="88"/>
                  </a:cxn>
                  <a:cxn ang="0">
                    <a:pos x="0" y="8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1" y="65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5" y="3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7" y="16"/>
                  </a:cxn>
                  <a:cxn ang="0">
                    <a:pos x="8" y="12"/>
                  </a:cxn>
                  <a:cxn ang="0">
                    <a:pos x="11" y="8"/>
                  </a:cxn>
                  <a:cxn ang="0">
                    <a:pos x="14" y="5"/>
                  </a:cxn>
                  <a:cxn ang="0">
                    <a:pos x="18" y="3"/>
                  </a:cxn>
                  <a:cxn ang="0">
                    <a:pos x="22" y="2"/>
                  </a:cxn>
                  <a:cxn ang="0">
                    <a:pos x="26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1"/>
                  </a:cxn>
                  <a:cxn ang="0">
                    <a:pos x="39" y="2"/>
                  </a:cxn>
                  <a:cxn ang="0">
                    <a:pos x="43" y="4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9" y="10"/>
                  </a:cxn>
                  <a:cxn ang="0">
                    <a:pos x="51" y="13"/>
                  </a:cxn>
                  <a:cxn ang="0">
                    <a:pos x="52" y="17"/>
                  </a:cxn>
                  <a:cxn ang="0">
                    <a:pos x="52" y="21"/>
                  </a:cxn>
                  <a:cxn ang="0">
                    <a:pos x="52" y="21"/>
                  </a:cxn>
                  <a:cxn ang="0">
                    <a:pos x="51" y="36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46" y="64"/>
                  </a:cxn>
                  <a:cxn ang="0">
                    <a:pos x="45" y="78"/>
                  </a:cxn>
                  <a:cxn ang="0">
                    <a:pos x="45" y="78"/>
                  </a:cxn>
                  <a:cxn ang="0">
                    <a:pos x="44" y="83"/>
                  </a:cxn>
                  <a:cxn ang="0">
                    <a:pos x="43" y="89"/>
                  </a:cxn>
                  <a:cxn ang="0">
                    <a:pos x="41" y="92"/>
                  </a:cxn>
                  <a:cxn ang="0">
                    <a:pos x="38" y="95"/>
                  </a:cxn>
                  <a:cxn ang="0">
                    <a:pos x="34" y="98"/>
                  </a:cxn>
                  <a:cxn ang="0">
                    <a:pos x="30" y="99"/>
                  </a:cxn>
                  <a:cxn ang="0">
                    <a:pos x="26" y="100"/>
                  </a:cxn>
                  <a:cxn ang="0">
                    <a:pos x="22" y="101"/>
                  </a:cxn>
                  <a:cxn ang="0">
                    <a:pos x="22" y="101"/>
                  </a:cxn>
                </a:cxnLst>
                <a:rect l="0" t="0" r="r" b="b"/>
                <a:pathLst>
                  <a:path w="52" h="101">
                    <a:moveTo>
                      <a:pt x="22" y="101"/>
                    </a:moveTo>
                    <a:lnTo>
                      <a:pt x="22" y="101"/>
                    </a:lnTo>
                    <a:lnTo>
                      <a:pt x="18" y="100"/>
                    </a:lnTo>
                    <a:lnTo>
                      <a:pt x="12" y="99"/>
                    </a:lnTo>
                    <a:lnTo>
                      <a:pt x="9" y="97"/>
                    </a:lnTo>
                    <a:lnTo>
                      <a:pt x="5" y="94"/>
                    </a:lnTo>
                    <a:lnTo>
                      <a:pt x="5" y="94"/>
                    </a:lnTo>
                    <a:lnTo>
                      <a:pt x="3" y="91"/>
                    </a:lnTo>
                    <a:lnTo>
                      <a:pt x="1" y="88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1" y="6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5" y="3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16"/>
                    </a:lnTo>
                    <a:lnTo>
                      <a:pt x="8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9" y="10"/>
                    </a:lnTo>
                    <a:lnTo>
                      <a:pt x="51" y="13"/>
                    </a:lnTo>
                    <a:lnTo>
                      <a:pt x="52" y="17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1" y="36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6" y="64"/>
                    </a:lnTo>
                    <a:lnTo>
                      <a:pt x="45" y="78"/>
                    </a:lnTo>
                    <a:lnTo>
                      <a:pt x="45" y="78"/>
                    </a:lnTo>
                    <a:lnTo>
                      <a:pt x="44" y="83"/>
                    </a:lnTo>
                    <a:lnTo>
                      <a:pt x="43" y="89"/>
                    </a:lnTo>
                    <a:lnTo>
                      <a:pt x="41" y="92"/>
                    </a:lnTo>
                    <a:lnTo>
                      <a:pt x="38" y="95"/>
                    </a:lnTo>
                    <a:lnTo>
                      <a:pt x="34" y="98"/>
                    </a:lnTo>
                    <a:lnTo>
                      <a:pt x="30" y="99"/>
                    </a:lnTo>
                    <a:lnTo>
                      <a:pt x="26" y="100"/>
                    </a:lnTo>
                    <a:lnTo>
                      <a:pt x="22" y="101"/>
                    </a:lnTo>
                    <a:lnTo>
                      <a:pt x="22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0" name="Freeform 646"/>
              <p:cNvSpPr/>
              <p:nvPr/>
            </p:nvSpPr>
            <p:spPr bwMode="auto">
              <a:xfrm>
                <a:off x="2813051" y="4378325"/>
                <a:ext cx="30163" cy="55563"/>
              </a:xfrm>
              <a:custGeom>
                <a:avLst/>
                <a:gdLst/>
                <a:ahLst/>
                <a:cxnLst>
                  <a:cxn ang="0">
                    <a:pos x="23" y="105"/>
                  </a:cxn>
                  <a:cxn ang="0">
                    <a:pos x="23" y="105"/>
                  </a:cxn>
                  <a:cxn ang="0">
                    <a:pos x="19" y="104"/>
                  </a:cxn>
                  <a:cxn ang="0">
                    <a:pos x="15" y="103"/>
                  </a:cxn>
                  <a:cxn ang="0">
                    <a:pos x="10" y="100"/>
                  </a:cxn>
                  <a:cxn ang="0">
                    <a:pos x="6" y="97"/>
                  </a:cxn>
                  <a:cxn ang="0">
                    <a:pos x="6" y="97"/>
                  </a:cxn>
                  <a:cxn ang="0">
                    <a:pos x="4" y="94"/>
                  </a:cxn>
                  <a:cxn ang="0">
                    <a:pos x="2" y="90"/>
                  </a:cxn>
                  <a:cxn ang="0">
                    <a:pos x="1" y="87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1" y="74"/>
                  </a:cxn>
                  <a:cxn ang="0">
                    <a:pos x="3" y="65"/>
                  </a:cxn>
                  <a:cxn ang="0">
                    <a:pos x="3" y="65"/>
                  </a:cxn>
                  <a:cxn ang="0">
                    <a:pos x="6" y="53"/>
                  </a:cxn>
                  <a:cxn ang="0">
                    <a:pos x="6" y="46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31"/>
                  </a:cxn>
                  <a:cxn ang="0">
                    <a:pos x="7" y="22"/>
                  </a:cxn>
                  <a:cxn ang="0">
                    <a:pos x="8" y="17"/>
                  </a:cxn>
                  <a:cxn ang="0">
                    <a:pos x="10" y="13"/>
                  </a:cxn>
                  <a:cxn ang="0">
                    <a:pos x="13" y="9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8" y="0"/>
                  </a:cxn>
                  <a:cxn ang="0">
                    <a:pos x="42" y="1"/>
                  </a:cxn>
                  <a:cxn ang="0">
                    <a:pos x="46" y="3"/>
                  </a:cxn>
                  <a:cxn ang="0">
                    <a:pos x="49" y="6"/>
                  </a:cxn>
                  <a:cxn ang="0">
                    <a:pos x="49" y="6"/>
                  </a:cxn>
                  <a:cxn ang="0">
                    <a:pos x="53" y="12"/>
                  </a:cxn>
                  <a:cxn ang="0">
                    <a:pos x="55" y="20"/>
                  </a:cxn>
                  <a:cxn ang="0">
                    <a:pos x="56" y="23"/>
                  </a:cxn>
                  <a:cxn ang="0">
                    <a:pos x="55" y="27"/>
                  </a:cxn>
                  <a:cxn ang="0">
                    <a:pos x="54" y="31"/>
                  </a:cxn>
                  <a:cxn ang="0">
                    <a:pos x="53" y="34"/>
                  </a:cxn>
                  <a:cxn ang="0">
                    <a:pos x="52" y="35"/>
                  </a:cxn>
                  <a:cxn ang="0">
                    <a:pos x="52" y="35"/>
                  </a:cxn>
                  <a:cxn ang="0">
                    <a:pos x="52" y="41"/>
                  </a:cxn>
                  <a:cxn ang="0">
                    <a:pos x="52" y="41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1" y="58"/>
                  </a:cxn>
                  <a:cxn ang="0">
                    <a:pos x="50" y="66"/>
                  </a:cxn>
                  <a:cxn ang="0">
                    <a:pos x="50" y="66"/>
                  </a:cxn>
                  <a:cxn ang="0">
                    <a:pos x="48" y="73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46" y="87"/>
                  </a:cxn>
                  <a:cxn ang="0">
                    <a:pos x="44" y="91"/>
                  </a:cxn>
                  <a:cxn ang="0">
                    <a:pos x="41" y="95"/>
                  </a:cxn>
                  <a:cxn ang="0">
                    <a:pos x="39" y="98"/>
                  </a:cxn>
                  <a:cxn ang="0">
                    <a:pos x="36" y="101"/>
                  </a:cxn>
                  <a:cxn ang="0">
                    <a:pos x="32" y="103"/>
                  </a:cxn>
                  <a:cxn ang="0">
                    <a:pos x="28" y="104"/>
                  </a:cxn>
                  <a:cxn ang="0">
                    <a:pos x="23" y="105"/>
                  </a:cxn>
                  <a:cxn ang="0">
                    <a:pos x="23" y="105"/>
                  </a:cxn>
                </a:cxnLst>
                <a:rect l="0" t="0" r="r" b="b"/>
                <a:pathLst>
                  <a:path w="56" h="105">
                    <a:moveTo>
                      <a:pt x="23" y="105"/>
                    </a:moveTo>
                    <a:lnTo>
                      <a:pt x="23" y="105"/>
                    </a:lnTo>
                    <a:lnTo>
                      <a:pt x="19" y="104"/>
                    </a:lnTo>
                    <a:lnTo>
                      <a:pt x="15" y="103"/>
                    </a:lnTo>
                    <a:lnTo>
                      <a:pt x="10" y="100"/>
                    </a:lnTo>
                    <a:lnTo>
                      <a:pt x="6" y="97"/>
                    </a:lnTo>
                    <a:lnTo>
                      <a:pt x="6" y="97"/>
                    </a:lnTo>
                    <a:lnTo>
                      <a:pt x="4" y="94"/>
                    </a:lnTo>
                    <a:lnTo>
                      <a:pt x="2" y="90"/>
                    </a:lnTo>
                    <a:lnTo>
                      <a:pt x="1" y="8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74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6" y="53"/>
                    </a:lnTo>
                    <a:lnTo>
                      <a:pt x="6" y="46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1"/>
                    </a:lnTo>
                    <a:lnTo>
                      <a:pt x="7" y="22"/>
                    </a:lnTo>
                    <a:lnTo>
                      <a:pt x="8" y="17"/>
                    </a:lnTo>
                    <a:lnTo>
                      <a:pt x="10" y="13"/>
                    </a:lnTo>
                    <a:lnTo>
                      <a:pt x="13" y="9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3"/>
                    </a:lnTo>
                    <a:lnTo>
                      <a:pt x="25" y="1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6" y="3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53" y="12"/>
                    </a:lnTo>
                    <a:lnTo>
                      <a:pt x="55" y="20"/>
                    </a:lnTo>
                    <a:lnTo>
                      <a:pt x="56" y="23"/>
                    </a:lnTo>
                    <a:lnTo>
                      <a:pt x="55" y="27"/>
                    </a:lnTo>
                    <a:lnTo>
                      <a:pt x="54" y="31"/>
                    </a:lnTo>
                    <a:lnTo>
                      <a:pt x="53" y="34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1" y="58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48" y="73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46" y="87"/>
                    </a:lnTo>
                    <a:lnTo>
                      <a:pt x="44" y="91"/>
                    </a:lnTo>
                    <a:lnTo>
                      <a:pt x="41" y="95"/>
                    </a:lnTo>
                    <a:lnTo>
                      <a:pt x="39" y="98"/>
                    </a:lnTo>
                    <a:lnTo>
                      <a:pt x="36" y="101"/>
                    </a:lnTo>
                    <a:lnTo>
                      <a:pt x="32" y="103"/>
                    </a:lnTo>
                    <a:lnTo>
                      <a:pt x="28" y="104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1" name="Freeform 647"/>
              <p:cNvSpPr/>
              <p:nvPr/>
            </p:nvSpPr>
            <p:spPr bwMode="auto">
              <a:xfrm>
                <a:off x="2578101" y="4462463"/>
                <a:ext cx="196850" cy="26988"/>
              </a:xfrm>
              <a:custGeom>
                <a:avLst/>
                <a:gdLst/>
                <a:ahLst/>
                <a:cxnLst>
                  <a:cxn ang="0">
                    <a:pos x="347" y="50"/>
                  </a:cxn>
                  <a:cxn ang="0">
                    <a:pos x="347" y="50"/>
                  </a:cxn>
                  <a:cxn ang="0">
                    <a:pos x="265" y="49"/>
                  </a:cxn>
                  <a:cxn ang="0">
                    <a:pos x="185" y="48"/>
                  </a:cxn>
                  <a:cxn ang="0">
                    <a:pos x="185" y="48"/>
                  </a:cxn>
                  <a:cxn ang="0">
                    <a:pos x="103" y="46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6" y="45"/>
                  </a:cxn>
                  <a:cxn ang="0">
                    <a:pos x="12" y="44"/>
                  </a:cxn>
                  <a:cxn ang="0">
                    <a:pos x="8" y="41"/>
                  </a:cxn>
                  <a:cxn ang="0">
                    <a:pos x="5" y="39"/>
                  </a:cxn>
                  <a:cxn ang="0">
                    <a:pos x="3" y="35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8" y="5"/>
                  </a:cxn>
                  <a:cxn ang="0">
                    <a:pos x="12" y="2"/>
                  </a:cxn>
                  <a:cxn ang="0">
                    <a:pos x="16" y="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3" y="1"/>
                  </a:cxn>
                  <a:cxn ang="0">
                    <a:pos x="185" y="2"/>
                  </a:cxn>
                  <a:cxn ang="0">
                    <a:pos x="185" y="2"/>
                  </a:cxn>
                  <a:cxn ang="0">
                    <a:pos x="265" y="3"/>
                  </a:cxn>
                  <a:cxn ang="0">
                    <a:pos x="347" y="4"/>
                  </a:cxn>
                  <a:cxn ang="0">
                    <a:pos x="347" y="4"/>
                  </a:cxn>
                  <a:cxn ang="0">
                    <a:pos x="353" y="4"/>
                  </a:cxn>
                  <a:cxn ang="0">
                    <a:pos x="357" y="5"/>
                  </a:cxn>
                  <a:cxn ang="0">
                    <a:pos x="361" y="8"/>
                  </a:cxn>
                  <a:cxn ang="0">
                    <a:pos x="364" y="10"/>
                  </a:cxn>
                  <a:cxn ang="0">
                    <a:pos x="367" y="14"/>
                  </a:cxn>
                  <a:cxn ang="0">
                    <a:pos x="368" y="18"/>
                  </a:cxn>
                  <a:cxn ang="0">
                    <a:pos x="369" y="22"/>
                  </a:cxn>
                  <a:cxn ang="0">
                    <a:pos x="370" y="27"/>
                  </a:cxn>
                  <a:cxn ang="0">
                    <a:pos x="370" y="27"/>
                  </a:cxn>
                  <a:cxn ang="0">
                    <a:pos x="369" y="31"/>
                  </a:cxn>
                  <a:cxn ang="0">
                    <a:pos x="368" y="35"/>
                  </a:cxn>
                  <a:cxn ang="0">
                    <a:pos x="367" y="38"/>
                  </a:cxn>
                  <a:cxn ang="0">
                    <a:pos x="364" y="42"/>
                  </a:cxn>
                  <a:cxn ang="0">
                    <a:pos x="361" y="45"/>
                  </a:cxn>
                  <a:cxn ang="0">
                    <a:pos x="357" y="48"/>
                  </a:cxn>
                  <a:cxn ang="0">
                    <a:pos x="353" y="49"/>
                  </a:cxn>
                  <a:cxn ang="0">
                    <a:pos x="347" y="50"/>
                  </a:cxn>
                  <a:cxn ang="0">
                    <a:pos x="347" y="50"/>
                  </a:cxn>
                </a:cxnLst>
                <a:rect l="0" t="0" r="r" b="b"/>
                <a:pathLst>
                  <a:path w="370" h="50">
                    <a:moveTo>
                      <a:pt x="347" y="50"/>
                    </a:moveTo>
                    <a:lnTo>
                      <a:pt x="347" y="50"/>
                    </a:lnTo>
                    <a:lnTo>
                      <a:pt x="265" y="49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03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6" y="45"/>
                    </a:lnTo>
                    <a:lnTo>
                      <a:pt x="12" y="44"/>
                    </a:lnTo>
                    <a:lnTo>
                      <a:pt x="8" y="41"/>
                    </a:lnTo>
                    <a:lnTo>
                      <a:pt x="5" y="39"/>
                    </a:lnTo>
                    <a:lnTo>
                      <a:pt x="3" y="35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03" y="1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265" y="3"/>
                    </a:lnTo>
                    <a:lnTo>
                      <a:pt x="347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7" y="5"/>
                    </a:lnTo>
                    <a:lnTo>
                      <a:pt x="361" y="8"/>
                    </a:lnTo>
                    <a:lnTo>
                      <a:pt x="364" y="10"/>
                    </a:lnTo>
                    <a:lnTo>
                      <a:pt x="367" y="14"/>
                    </a:lnTo>
                    <a:lnTo>
                      <a:pt x="368" y="18"/>
                    </a:lnTo>
                    <a:lnTo>
                      <a:pt x="369" y="22"/>
                    </a:lnTo>
                    <a:lnTo>
                      <a:pt x="370" y="27"/>
                    </a:lnTo>
                    <a:lnTo>
                      <a:pt x="370" y="27"/>
                    </a:lnTo>
                    <a:lnTo>
                      <a:pt x="369" y="31"/>
                    </a:lnTo>
                    <a:lnTo>
                      <a:pt x="368" y="35"/>
                    </a:lnTo>
                    <a:lnTo>
                      <a:pt x="367" y="38"/>
                    </a:lnTo>
                    <a:lnTo>
                      <a:pt x="364" y="42"/>
                    </a:lnTo>
                    <a:lnTo>
                      <a:pt x="361" y="45"/>
                    </a:lnTo>
                    <a:lnTo>
                      <a:pt x="357" y="48"/>
                    </a:lnTo>
                    <a:lnTo>
                      <a:pt x="353" y="49"/>
                    </a:lnTo>
                    <a:lnTo>
                      <a:pt x="347" y="50"/>
                    </a:lnTo>
                    <a:lnTo>
                      <a:pt x="3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2" name="Freeform 648"/>
              <p:cNvSpPr/>
              <p:nvPr/>
            </p:nvSpPr>
            <p:spPr bwMode="auto">
              <a:xfrm>
                <a:off x="2581276" y="4510088"/>
                <a:ext cx="82550" cy="23813"/>
              </a:xfrm>
              <a:custGeom>
                <a:avLst/>
                <a:gdLst/>
                <a:ahLst/>
                <a:cxnLst>
                  <a:cxn ang="0">
                    <a:pos x="22" y="45"/>
                  </a:cxn>
                  <a:cxn ang="0">
                    <a:pos x="22" y="45"/>
                  </a:cxn>
                  <a:cxn ang="0">
                    <a:pos x="17" y="45"/>
                  </a:cxn>
                  <a:cxn ang="0">
                    <a:pos x="13" y="43"/>
                  </a:cxn>
                  <a:cxn ang="0">
                    <a:pos x="8" y="41"/>
                  </a:cxn>
                  <a:cxn ang="0">
                    <a:pos x="5" y="38"/>
                  </a:cxn>
                  <a:cxn ang="0">
                    <a:pos x="3" y="35"/>
                  </a:cxn>
                  <a:cxn ang="0">
                    <a:pos x="1" y="31"/>
                  </a:cxn>
                  <a:cxn ang="0">
                    <a:pos x="1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8" y="4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2" y="0"/>
                  </a:cxn>
                  <a:cxn ang="0">
                    <a:pos x="132" y="0"/>
                  </a:cxn>
                  <a:cxn ang="0">
                    <a:pos x="132" y="0"/>
                  </a:cxn>
                  <a:cxn ang="0">
                    <a:pos x="139" y="1"/>
                  </a:cxn>
                  <a:cxn ang="0">
                    <a:pos x="143" y="2"/>
                  </a:cxn>
                  <a:cxn ang="0">
                    <a:pos x="147" y="4"/>
                  </a:cxn>
                  <a:cxn ang="0">
                    <a:pos x="150" y="7"/>
                  </a:cxn>
                  <a:cxn ang="0">
                    <a:pos x="152" y="10"/>
                  </a:cxn>
                  <a:cxn ang="0">
                    <a:pos x="153" y="14"/>
                  </a:cxn>
                  <a:cxn ang="0">
                    <a:pos x="154" y="18"/>
                  </a:cxn>
                  <a:cxn ang="0">
                    <a:pos x="155" y="23"/>
                  </a:cxn>
                  <a:cxn ang="0">
                    <a:pos x="155" y="23"/>
                  </a:cxn>
                  <a:cxn ang="0">
                    <a:pos x="154" y="27"/>
                  </a:cxn>
                  <a:cxn ang="0">
                    <a:pos x="153" y="31"/>
                  </a:cxn>
                  <a:cxn ang="0">
                    <a:pos x="152" y="35"/>
                  </a:cxn>
                  <a:cxn ang="0">
                    <a:pos x="150" y="38"/>
                  </a:cxn>
                  <a:cxn ang="0">
                    <a:pos x="147" y="41"/>
                  </a:cxn>
                  <a:cxn ang="0">
                    <a:pos x="143" y="43"/>
                  </a:cxn>
                  <a:cxn ang="0">
                    <a:pos x="139" y="45"/>
                  </a:cxn>
                  <a:cxn ang="0">
                    <a:pos x="132" y="45"/>
                  </a:cxn>
                  <a:cxn ang="0">
                    <a:pos x="22" y="45"/>
                  </a:cxn>
                </a:cxnLst>
                <a:rect l="0" t="0" r="r" b="b"/>
                <a:pathLst>
                  <a:path w="155" h="45">
                    <a:moveTo>
                      <a:pt x="22" y="45"/>
                    </a:moveTo>
                    <a:lnTo>
                      <a:pt x="22" y="45"/>
                    </a:lnTo>
                    <a:lnTo>
                      <a:pt x="17" y="45"/>
                    </a:lnTo>
                    <a:lnTo>
                      <a:pt x="13" y="43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9" y="1"/>
                    </a:lnTo>
                    <a:lnTo>
                      <a:pt x="143" y="2"/>
                    </a:lnTo>
                    <a:lnTo>
                      <a:pt x="147" y="4"/>
                    </a:lnTo>
                    <a:lnTo>
                      <a:pt x="150" y="7"/>
                    </a:lnTo>
                    <a:lnTo>
                      <a:pt x="152" y="10"/>
                    </a:lnTo>
                    <a:lnTo>
                      <a:pt x="153" y="14"/>
                    </a:lnTo>
                    <a:lnTo>
                      <a:pt x="154" y="18"/>
                    </a:lnTo>
                    <a:lnTo>
                      <a:pt x="155" y="23"/>
                    </a:lnTo>
                    <a:lnTo>
                      <a:pt x="155" y="23"/>
                    </a:lnTo>
                    <a:lnTo>
                      <a:pt x="154" y="27"/>
                    </a:lnTo>
                    <a:lnTo>
                      <a:pt x="153" y="31"/>
                    </a:lnTo>
                    <a:lnTo>
                      <a:pt x="152" y="35"/>
                    </a:lnTo>
                    <a:lnTo>
                      <a:pt x="150" y="38"/>
                    </a:lnTo>
                    <a:lnTo>
                      <a:pt x="147" y="41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2" y="45"/>
                    </a:lnTo>
                    <a:lnTo>
                      <a:pt x="22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3" name="Freeform 649"/>
              <p:cNvSpPr/>
              <p:nvPr/>
            </p:nvSpPr>
            <p:spPr bwMode="auto">
              <a:xfrm>
                <a:off x="2578101" y="4552950"/>
                <a:ext cx="241300" cy="31750"/>
              </a:xfrm>
              <a:custGeom>
                <a:avLst/>
                <a:gdLst/>
                <a:ahLst/>
                <a:cxnLst>
                  <a:cxn ang="0">
                    <a:pos x="400" y="58"/>
                  </a:cxn>
                  <a:cxn ang="0">
                    <a:pos x="400" y="58"/>
                  </a:cxn>
                  <a:cxn ang="0">
                    <a:pos x="352" y="58"/>
                  </a:cxn>
                  <a:cxn ang="0">
                    <a:pos x="305" y="56"/>
                  </a:cxn>
                  <a:cxn ang="0">
                    <a:pos x="212" y="52"/>
                  </a:cxn>
                  <a:cxn ang="0">
                    <a:pos x="212" y="52"/>
                  </a:cxn>
                  <a:cxn ang="0">
                    <a:pos x="117" y="48"/>
                  </a:cxn>
                  <a:cxn ang="0">
                    <a:pos x="69" y="46"/>
                  </a:cxn>
                  <a:cxn ang="0">
                    <a:pos x="22" y="46"/>
                  </a:cxn>
                  <a:cxn ang="0">
                    <a:pos x="22" y="46"/>
                  </a:cxn>
                  <a:cxn ang="0">
                    <a:pos x="16" y="45"/>
                  </a:cxn>
                  <a:cxn ang="0">
                    <a:pos x="12" y="44"/>
                  </a:cxn>
                  <a:cxn ang="0">
                    <a:pos x="8" y="42"/>
                  </a:cxn>
                  <a:cxn ang="0">
                    <a:pos x="5" y="39"/>
                  </a:cxn>
                  <a:cxn ang="0">
                    <a:pos x="3" y="36"/>
                  </a:cxn>
                  <a:cxn ang="0">
                    <a:pos x="1" y="31"/>
                  </a:cxn>
                  <a:cxn ang="0">
                    <a:pos x="0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69" y="0"/>
                  </a:cxn>
                  <a:cxn ang="0">
                    <a:pos x="117" y="3"/>
                  </a:cxn>
                  <a:cxn ang="0">
                    <a:pos x="211" y="7"/>
                  </a:cxn>
                  <a:cxn ang="0">
                    <a:pos x="211" y="7"/>
                  </a:cxn>
                  <a:cxn ang="0">
                    <a:pos x="305" y="11"/>
                  </a:cxn>
                  <a:cxn ang="0">
                    <a:pos x="352" y="13"/>
                  </a:cxn>
                  <a:cxn ang="0">
                    <a:pos x="400" y="13"/>
                  </a:cxn>
                  <a:cxn ang="0">
                    <a:pos x="400" y="13"/>
                  </a:cxn>
                  <a:cxn ang="0">
                    <a:pos x="433" y="13"/>
                  </a:cxn>
                  <a:cxn ang="0">
                    <a:pos x="433" y="13"/>
                  </a:cxn>
                  <a:cxn ang="0">
                    <a:pos x="433" y="13"/>
                  </a:cxn>
                  <a:cxn ang="0">
                    <a:pos x="438" y="13"/>
                  </a:cxn>
                  <a:cxn ang="0">
                    <a:pos x="443" y="15"/>
                  </a:cxn>
                  <a:cxn ang="0">
                    <a:pos x="446" y="17"/>
                  </a:cxn>
                  <a:cxn ang="0">
                    <a:pos x="449" y="20"/>
                  </a:cxn>
                  <a:cxn ang="0">
                    <a:pos x="451" y="23"/>
                  </a:cxn>
                  <a:cxn ang="0">
                    <a:pos x="453" y="26"/>
                  </a:cxn>
                  <a:cxn ang="0">
                    <a:pos x="454" y="30"/>
                  </a:cxn>
                  <a:cxn ang="0">
                    <a:pos x="454" y="35"/>
                  </a:cxn>
                  <a:cxn ang="0">
                    <a:pos x="454" y="35"/>
                  </a:cxn>
                  <a:cxn ang="0">
                    <a:pos x="454" y="39"/>
                  </a:cxn>
                  <a:cxn ang="0">
                    <a:pos x="453" y="43"/>
                  </a:cxn>
                  <a:cxn ang="0">
                    <a:pos x="451" y="47"/>
                  </a:cxn>
                  <a:cxn ang="0">
                    <a:pos x="449" y="51"/>
                  </a:cxn>
                  <a:cxn ang="0">
                    <a:pos x="446" y="54"/>
                  </a:cxn>
                  <a:cxn ang="0">
                    <a:pos x="442" y="56"/>
                  </a:cxn>
                  <a:cxn ang="0">
                    <a:pos x="438" y="57"/>
                  </a:cxn>
                  <a:cxn ang="0">
                    <a:pos x="433" y="58"/>
                  </a:cxn>
                  <a:cxn ang="0">
                    <a:pos x="433" y="58"/>
                  </a:cxn>
                  <a:cxn ang="0">
                    <a:pos x="400" y="58"/>
                  </a:cxn>
                  <a:cxn ang="0">
                    <a:pos x="400" y="58"/>
                  </a:cxn>
                </a:cxnLst>
                <a:rect l="0" t="0" r="r" b="b"/>
                <a:pathLst>
                  <a:path w="454" h="58">
                    <a:moveTo>
                      <a:pt x="400" y="58"/>
                    </a:moveTo>
                    <a:lnTo>
                      <a:pt x="400" y="58"/>
                    </a:lnTo>
                    <a:lnTo>
                      <a:pt x="352" y="58"/>
                    </a:lnTo>
                    <a:lnTo>
                      <a:pt x="305" y="56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117" y="48"/>
                    </a:lnTo>
                    <a:lnTo>
                      <a:pt x="69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16" y="45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69" y="0"/>
                    </a:lnTo>
                    <a:lnTo>
                      <a:pt x="117" y="3"/>
                    </a:lnTo>
                    <a:lnTo>
                      <a:pt x="211" y="7"/>
                    </a:lnTo>
                    <a:lnTo>
                      <a:pt x="211" y="7"/>
                    </a:lnTo>
                    <a:lnTo>
                      <a:pt x="305" y="11"/>
                    </a:lnTo>
                    <a:lnTo>
                      <a:pt x="352" y="13"/>
                    </a:lnTo>
                    <a:lnTo>
                      <a:pt x="400" y="13"/>
                    </a:lnTo>
                    <a:lnTo>
                      <a:pt x="400" y="13"/>
                    </a:lnTo>
                    <a:lnTo>
                      <a:pt x="433" y="13"/>
                    </a:lnTo>
                    <a:lnTo>
                      <a:pt x="433" y="13"/>
                    </a:lnTo>
                    <a:lnTo>
                      <a:pt x="433" y="13"/>
                    </a:lnTo>
                    <a:lnTo>
                      <a:pt x="438" y="13"/>
                    </a:lnTo>
                    <a:lnTo>
                      <a:pt x="443" y="15"/>
                    </a:lnTo>
                    <a:lnTo>
                      <a:pt x="446" y="17"/>
                    </a:lnTo>
                    <a:lnTo>
                      <a:pt x="449" y="20"/>
                    </a:lnTo>
                    <a:lnTo>
                      <a:pt x="451" y="23"/>
                    </a:lnTo>
                    <a:lnTo>
                      <a:pt x="453" y="26"/>
                    </a:lnTo>
                    <a:lnTo>
                      <a:pt x="454" y="30"/>
                    </a:lnTo>
                    <a:lnTo>
                      <a:pt x="454" y="35"/>
                    </a:lnTo>
                    <a:lnTo>
                      <a:pt x="454" y="35"/>
                    </a:lnTo>
                    <a:lnTo>
                      <a:pt x="454" y="39"/>
                    </a:lnTo>
                    <a:lnTo>
                      <a:pt x="453" y="43"/>
                    </a:lnTo>
                    <a:lnTo>
                      <a:pt x="451" y="47"/>
                    </a:lnTo>
                    <a:lnTo>
                      <a:pt x="449" y="51"/>
                    </a:lnTo>
                    <a:lnTo>
                      <a:pt x="446" y="54"/>
                    </a:lnTo>
                    <a:lnTo>
                      <a:pt x="442" y="56"/>
                    </a:lnTo>
                    <a:lnTo>
                      <a:pt x="438" y="57"/>
                    </a:lnTo>
                    <a:lnTo>
                      <a:pt x="433" y="58"/>
                    </a:lnTo>
                    <a:lnTo>
                      <a:pt x="433" y="58"/>
                    </a:lnTo>
                    <a:lnTo>
                      <a:pt x="400" y="58"/>
                    </a:lnTo>
                    <a:lnTo>
                      <a:pt x="400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650"/>
              <p:cNvSpPr/>
              <p:nvPr/>
            </p:nvSpPr>
            <p:spPr bwMode="auto">
              <a:xfrm>
                <a:off x="2163763" y="4130675"/>
                <a:ext cx="603250" cy="517525"/>
              </a:xfrm>
              <a:custGeom>
                <a:avLst/>
                <a:gdLst/>
                <a:ahLst/>
                <a:cxnLst>
                  <a:cxn ang="0">
                    <a:pos x="152" y="976"/>
                  </a:cxn>
                  <a:cxn ang="0">
                    <a:pos x="69" y="957"/>
                  </a:cxn>
                  <a:cxn ang="0">
                    <a:pos x="35" y="924"/>
                  </a:cxn>
                  <a:cxn ang="0">
                    <a:pos x="9" y="878"/>
                  </a:cxn>
                  <a:cxn ang="0">
                    <a:pos x="0" y="852"/>
                  </a:cxn>
                  <a:cxn ang="0">
                    <a:pos x="1" y="746"/>
                  </a:cxn>
                  <a:cxn ang="0">
                    <a:pos x="4" y="564"/>
                  </a:cxn>
                  <a:cxn ang="0">
                    <a:pos x="2" y="463"/>
                  </a:cxn>
                  <a:cxn ang="0">
                    <a:pos x="5" y="378"/>
                  </a:cxn>
                  <a:cxn ang="0">
                    <a:pos x="2" y="261"/>
                  </a:cxn>
                  <a:cxn ang="0">
                    <a:pos x="14" y="150"/>
                  </a:cxn>
                  <a:cxn ang="0">
                    <a:pos x="18" y="135"/>
                  </a:cxn>
                  <a:cxn ang="0">
                    <a:pos x="32" y="65"/>
                  </a:cxn>
                  <a:cxn ang="0">
                    <a:pos x="66" y="26"/>
                  </a:cxn>
                  <a:cxn ang="0">
                    <a:pos x="137" y="2"/>
                  </a:cxn>
                  <a:cxn ang="0">
                    <a:pos x="197" y="0"/>
                  </a:cxn>
                  <a:cxn ang="0">
                    <a:pos x="288" y="7"/>
                  </a:cxn>
                  <a:cxn ang="0">
                    <a:pos x="338" y="6"/>
                  </a:cxn>
                  <a:cxn ang="0">
                    <a:pos x="433" y="12"/>
                  </a:cxn>
                  <a:cxn ang="0">
                    <a:pos x="535" y="9"/>
                  </a:cxn>
                  <a:cxn ang="0">
                    <a:pos x="789" y="13"/>
                  </a:cxn>
                  <a:cxn ang="0">
                    <a:pos x="993" y="15"/>
                  </a:cxn>
                  <a:cxn ang="0">
                    <a:pos x="1078" y="33"/>
                  </a:cxn>
                  <a:cxn ang="0">
                    <a:pos x="1120" y="71"/>
                  </a:cxn>
                  <a:cxn ang="0">
                    <a:pos x="1139" y="149"/>
                  </a:cxn>
                  <a:cxn ang="0">
                    <a:pos x="1128" y="219"/>
                  </a:cxn>
                  <a:cxn ang="0">
                    <a:pos x="1111" y="230"/>
                  </a:cxn>
                  <a:cxn ang="0">
                    <a:pos x="1088" y="212"/>
                  </a:cxn>
                  <a:cxn ang="0">
                    <a:pos x="1092" y="184"/>
                  </a:cxn>
                  <a:cxn ang="0">
                    <a:pos x="1090" y="133"/>
                  </a:cxn>
                  <a:cxn ang="0">
                    <a:pos x="1069" y="80"/>
                  </a:cxn>
                  <a:cxn ang="0">
                    <a:pos x="1039" y="67"/>
                  </a:cxn>
                  <a:cxn ang="0">
                    <a:pos x="914" y="61"/>
                  </a:cxn>
                  <a:cxn ang="0">
                    <a:pos x="786" y="62"/>
                  </a:cxn>
                  <a:cxn ang="0">
                    <a:pos x="689" y="63"/>
                  </a:cxn>
                  <a:cxn ang="0">
                    <a:pos x="566" y="56"/>
                  </a:cxn>
                  <a:cxn ang="0">
                    <a:pos x="289" y="53"/>
                  </a:cxn>
                  <a:cxn ang="0">
                    <a:pos x="154" y="46"/>
                  </a:cxn>
                  <a:cxn ang="0">
                    <a:pos x="89" y="64"/>
                  </a:cxn>
                  <a:cxn ang="0">
                    <a:pos x="70" y="94"/>
                  </a:cxn>
                  <a:cxn ang="0">
                    <a:pos x="64" y="141"/>
                  </a:cxn>
                  <a:cxn ang="0">
                    <a:pos x="60" y="164"/>
                  </a:cxn>
                  <a:cxn ang="0">
                    <a:pos x="50" y="264"/>
                  </a:cxn>
                  <a:cxn ang="0">
                    <a:pos x="51" y="414"/>
                  </a:cxn>
                  <a:cxn ang="0">
                    <a:pos x="49" y="513"/>
                  </a:cxn>
                  <a:cxn ang="0">
                    <a:pos x="51" y="674"/>
                  </a:cxn>
                  <a:cxn ang="0">
                    <a:pos x="47" y="807"/>
                  </a:cxn>
                  <a:cxn ang="0">
                    <a:pos x="49" y="851"/>
                  </a:cxn>
                  <a:cxn ang="0">
                    <a:pos x="57" y="880"/>
                  </a:cxn>
                  <a:cxn ang="0">
                    <a:pos x="88" y="915"/>
                  </a:cxn>
                  <a:cxn ang="0">
                    <a:pos x="142" y="931"/>
                  </a:cxn>
                  <a:cxn ang="0">
                    <a:pos x="201" y="930"/>
                  </a:cxn>
                  <a:cxn ang="0">
                    <a:pos x="280" y="933"/>
                  </a:cxn>
                  <a:cxn ang="0">
                    <a:pos x="301" y="947"/>
                  </a:cxn>
                  <a:cxn ang="0">
                    <a:pos x="300" y="968"/>
                  </a:cxn>
                  <a:cxn ang="0">
                    <a:pos x="280" y="978"/>
                  </a:cxn>
                </a:cxnLst>
                <a:rect l="0" t="0" r="r" b="b"/>
                <a:pathLst>
                  <a:path w="1139" h="978">
                    <a:moveTo>
                      <a:pt x="280" y="978"/>
                    </a:moveTo>
                    <a:lnTo>
                      <a:pt x="280" y="978"/>
                    </a:lnTo>
                    <a:lnTo>
                      <a:pt x="218" y="978"/>
                    </a:lnTo>
                    <a:lnTo>
                      <a:pt x="156" y="977"/>
                    </a:lnTo>
                    <a:lnTo>
                      <a:pt x="152" y="976"/>
                    </a:lnTo>
                    <a:lnTo>
                      <a:pt x="152" y="976"/>
                    </a:lnTo>
                    <a:lnTo>
                      <a:pt x="139" y="976"/>
                    </a:lnTo>
                    <a:lnTo>
                      <a:pt x="125" y="975"/>
                    </a:lnTo>
                    <a:lnTo>
                      <a:pt x="112" y="973"/>
                    </a:lnTo>
                    <a:lnTo>
                      <a:pt x="97" y="970"/>
                    </a:lnTo>
                    <a:lnTo>
                      <a:pt x="83" y="965"/>
                    </a:lnTo>
                    <a:lnTo>
                      <a:pt x="69" y="957"/>
                    </a:lnTo>
                    <a:lnTo>
                      <a:pt x="63" y="953"/>
                    </a:lnTo>
                    <a:lnTo>
                      <a:pt x="57" y="949"/>
                    </a:lnTo>
                    <a:lnTo>
                      <a:pt x="52" y="944"/>
                    </a:lnTo>
                    <a:lnTo>
                      <a:pt x="47" y="938"/>
                    </a:lnTo>
                    <a:lnTo>
                      <a:pt x="47" y="938"/>
                    </a:lnTo>
                    <a:lnTo>
                      <a:pt x="35" y="924"/>
                    </a:lnTo>
                    <a:lnTo>
                      <a:pt x="26" y="912"/>
                    </a:lnTo>
                    <a:lnTo>
                      <a:pt x="19" y="899"/>
                    </a:lnTo>
                    <a:lnTo>
                      <a:pt x="11" y="885"/>
                    </a:lnTo>
                    <a:lnTo>
                      <a:pt x="11" y="885"/>
                    </a:lnTo>
                    <a:lnTo>
                      <a:pt x="9" y="878"/>
                    </a:lnTo>
                    <a:lnTo>
                      <a:pt x="9" y="878"/>
                    </a:lnTo>
                    <a:lnTo>
                      <a:pt x="7" y="875"/>
                    </a:lnTo>
                    <a:lnTo>
                      <a:pt x="4" y="870"/>
                    </a:lnTo>
                    <a:lnTo>
                      <a:pt x="4" y="870"/>
                    </a:lnTo>
                    <a:lnTo>
                      <a:pt x="3" y="866"/>
                    </a:lnTo>
                    <a:lnTo>
                      <a:pt x="1" y="861"/>
                    </a:lnTo>
                    <a:lnTo>
                      <a:pt x="0" y="852"/>
                    </a:lnTo>
                    <a:lnTo>
                      <a:pt x="0" y="843"/>
                    </a:lnTo>
                    <a:lnTo>
                      <a:pt x="1" y="832"/>
                    </a:lnTo>
                    <a:lnTo>
                      <a:pt x="1" y="832"/>
                    </a:lnTo>
                    <a:lnTo>
                      <a:pt x="1" y="818"/>
                    </a:lnTo>
                    <a:lnTo>
                      <a:pt x="1" y="746"/>
                    </a:lnTo>
                    <a:lnTo>
                      <a:pt x="1" y="746"/>
                    </a:lnTo>
                    <a:lnTo>
                      <a:pt x="2" y="700"/>
                    </a:lnTo>
                    <a:lnTo>
                      <a:pt x="3" y="655"/>
                    </a:lnTo>
                    <a:lnTo>
                      <a:pt x="3" y="655"/>
                    </a:lnTo>
                    <a:lnTo>
                      <a:pt x="4" y="609"/>
                    </a:lnTo>
                    <a:lnTo>
                      <a:pt x="4" y="564"/>
                    </a:lnTo>
                    <a:lnTo>
                      <a:pt x="4" y="564"/>
                    </a:lnTo>
                    <a:lnTo>
                      <a:pt x="4" y="538"/>
                    </a:lnTo>
                    <a:lnTo>
                      <a:pt x="3" y="512"/>
                    </a:lnTo>
                    <a:lnTo>
                      <a:pt x="3" y="512"/>
                    </a:lnTo>
                    <a:lnTo>
                      <a:pt x="1" y="481"/>
                    </a:lnTo>
                    <a:lnTo>
                      <a:pt x="1" y="481"/>
                    </a:lnTo>
                    <a:lnTo>
                      <a:pt x="2" y="463"/>
                    </a:lnTo>
                    <a:lnTo>
                      <a:pt x="3" y="445"/>
                    </a:lnTo>
                    <a:lnTo>
                      <a:pt x="3" y="445"/>
                    </a:lnTo>
                    <a:lnTo>
                      <a:pt x="5" y="430"/>
                    </a:lnTo>
                    <a:lnTo>
                      <a:pt x="6" y="414"/>
                    </a:lnTo>
                    <a:lnTo>
                      <a:pt x="6" y="414"/>
                    </a:lnTo>
                    <a:lnTo>
                      <a:pt x="5" y="378"/>
                    </a:lnTo>
                    <a:lnTo>
                      <a:pt x="4" y="342"/>
                    </a:lnTo>
                    <a:lnTo>
                      <a:pt x="4" y="342"/>
                    </a:lnTo>
                    <a:lnTo>
                      <a:pt x="2" y="309"/>
                    </a:lnTo>
                    <a:lnTo>
                      <a:pt x="1" y="276"/>
                    </a:lnTo>
                    <a:lnTo>
                      <a:pt x="1" y="276"/>
                    </a:lnTo>
                    <a:lnTo>
                      <a:pt x="2" y="261"/>
                    </a:lnTo>
                    <a:lnTo>
                      <a:pt x="3" y="246"/>
                    </a:lnTo>
                    <a:lnTo>
                      <a:pt x="7" y="216"/>
                    </a:lnTo>
                    <a:lnTo>
                      <a:pt x="7" y="216"/>
                    </a:lnTo>
                    <a:lnTo>
                      <a:pt x="12" y="184"/>
                    </a:lnTo>
                    <a:lnTo>
                      <a:pt x="13" y="166"/>
                    </a:lnTo>
                    <a:lnTo>
                      <a:pt x="14" y="150"/>
                    </a:lnTo>
                    <a:lnTo>
                      <a:pt x="14" y="150"/>
                    </a:lnTo>
                    <a:lnTo>
                      <a:pt x="14" y="144"/>
                    </a:lnTo>
                    <a:lnTo>
                      <a:pt x="17" y="138"/>
                    </a:lnTo>
                    <a:lnTo>
                      <a:pt x="18" y="136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18" y="123"/>
                    </a:lnTo>
                    <a:lnTo>
                      <a:pt x="19" y="111"/>
                    </a:lnTo>
                    <a:lnTo>
                      <a:pt x="21" y="99"/>
                    </a:lnTo>
                    <a:lnTo>
                      <a:pt x="24" y="87"/>
                    </a:lnTo>
                    <a:lnTo>
                      <a:pt x="28" y="75"/>
                    </a:lnTo>
                    <a:lnTo>
                      <a:pt x="32" y="65"/>
                    </a:lnTo>
                    <a:lnTo>
                      <a:pt x="38" y="5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52" y="38"/>
                    </a:lnTo>
                    <a:lnTo>
                      <a:pt x="59" y="31"/>
                    </a:lnTo>
                    <a:lnTo>
                      <a:pt x="66" y="26"/>
                    </a:lnTo>
                    <a:lnTo>
                      <a:pt x="73" y="21"/>
                    </a:lnTo>
                    <a:lnTo>
                      <a:pt x="81" y="16"/>
                    </a:lnTo>
                    <a:lnTo>
                      <a:pt x="88" y="12"/>
                    </a:lnTo>
                    <a:lnTo>
                      <a:pt x="103" y="7"/>
                    </a:lnTo>
                    <a:lnTo>
                      <a:pt x="120" y="4"/>
                    </a:lnTo>
                    <a:lnTo>
                      <a:pt x="137" y="2"/>
                    </a:lnTo>
                    <a:lnTo>
                      <a:pt x="156" y="1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92" y="1"/>
                    </a:lnTo>
                    <a:lnTo>
                      <a:pt x="192" y="1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20" y="1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65" y="6"/>
                    </a:lnTo>
                    <a:lnTo>
                      <a:pt x="288" y="7"/>
                    </a:lnTo>
                    <a:lnTo>
                      <a:pt x="290" y="7"/>
                    </a:lnTo>
                    <a:lnTo>
                      <a:pt x="290" y="7"/>
                    </a:lnTo>
                    <a:lnTo>
                      <a:pt x="314" y="6"/>
                    </a:lnTo>
                    <a:lnTo>
                      <a:pt x="314" y="6"/>
                    </a:lnTo>
                    <a:lnTo>
                      <a:pt x="338" y="6"/>
                    </a:lnTo>
                    <a:lnTo>
                      <a:pt x="338" y="6"/>
                    </a:lnTo>
                    <a:lnTo>
                      <a:pt x="354" y="6"/>
                    </a:lnTo>
                    <a:lnTo>
                      <a:pt x="369" y="8"/>
                    </a:lnTo>
                    <a:lnTo>
                      <a:pt x="369" y="8"/>
                    </a:lnTo>
                    <a:lnTo>
                      <a:pt x="383" y="9"/>
                    </a:lnTo>
                    <a:lnTo>
                      <a:pt x="399" y="11"/>
                    </a:lnTo>
                    <a:lnTo>
                      <a:pt x="433" y="12"/>
                    </a:lnTo>
                    <a:lnTo>
                      <a:pt x="433" y="12"/>
                    </a:lnTo>
                    <a:lnTo>
                      <a:pt x="459" y="11"/>
                    </a:lnTo>
                    <a:lnTo>
                      <a:pt x="484" y="10"/>
                    </a:lnTo>
                    <a:lnTo>
                      <a:pt x="484" y="10"/>
                    </a:lnTo>
                    <a:lnTo>
                      <a:pt x="535" y="9"/>
                    </a:lnTo>
                    <a:lnTo>
                      <a:pt x="535" y="9"/>
                    </a:lnTo>
                    <a:lnTo>
                      <a:pt x="566" y="10"/>
                    </a:lnTo>
                    <a:lnTo>
                      <a:pt x="566" y="10"/>
                    </a:lnTo>
                    <a:lnTo>
                      <a:pt x="633" y="13"/>
                    </a:lnTo>
                    <a:lnTo>
                      <a:pt x="712" y="14"/>
                    </a:lnTo>
                    <a:lnTo>
                      <a:pt x="712" y="14"/>
                    </a:lnTo>
                    <a:lnTo>
                      <a:pt x="789" y="13"/>
                    </a:lnTo>
                    <a:lnTo>
                      <a:pt x="789" y="13"/>
                    </a:lnTo>
                    <a:lnTo>
                      <a:pt x="867" y="13"/>
                    </a:lnTo>
                    <a:lnTo>
                      <a:pt x="867" y="13"/>
                    </a:lnTo>
                    <a:lnTo>
                      <a:pt x="935" y="13"/>
                    </a:lnTo>
                    <a:lnTo>
                      <a:pt x="993" y="15"/>
                    </a:lnTo>
                    <a:lnTo>
                      <a:pt x="993" y="15"/>
                    </a:lnTo>
                    <a:lnTo>
                      <a:pt x="1013" y="17"/>
                    </a:lnTo>
                    <a:lnTo>
                      <a:pt x="1033" y="20"/>
                    </a:lnTo>
                    <a:lnTo>
                      <a:pt x="1052" y="24"/>
                    </a:lnTo>
                    <a:lnTo>
                      <a:pt x="1061" y="27"/>
                    </a:lnTo>
                    <a:lnTo>
                      <a:pt x="1070" y="30"/>
                    </a:lnTo>
                    <a:lnTo>
                      <a:pt x="1078" y="33"/>
                    </a:lnTo>
                    <a:lnTo>
                      <a:pt x="1087" y="38"/>
                    </a:lnTo>
                    <a:lnTo>
                      <a:pt x="1094" y="43"/>
                    </a:lnTo>
                    <a:lnTo>
                      <a:pt x="1101" y="48"/>
                    </a:lnTo>
                    <a:lnTo>
                      <a:pt x="1108" y="56"/>
                    </a:lnTo>
                    <a:lnTo>
                      <a:pt x="1115" y="63"/>
                    </a:lnTo>
                    <a:lnTo>
                      <a:pt x="1120" y="71"/>
                    </a:lnTo>
                    <a:lnTo>
                      <a:pt x="1125" y="80"/>
                    </a:lnTo>
                    <a:lnTo>
                      <a:pt x="1125" y="80"/>
                    </a:lnTo>
                    <a:lnTo>
                      <a:pt x="1130" y="95"/>
                    </a:lnTo>
                    <a:lnTo>
                      <a:pt x="1134" y="111"/>
                    </a:lnTo>
                    <a:lnTo>
                      <a:pt x="1137" y="130"/>
                    </a:lnTo>
                    <a:lnTo>
                      <a:pt x="1139" y="149"/>
                    </a:lnTo>
                    <a:lnTo>
                      <a:pt x="1139" y="167"/>
                    </a:lnTo>
                    <a:lnTo>
                      <a:pt x="1137" y="186"/>
                    </a:lnTo>
                    <a:lnTo>
                      <a:pt x="1133" y="203"/>
                    </a:lnTo>
                    <a:lnTo>
                      <a:pt x="1131" y="211"/>
                    </a:lnTo>
                    <a:lnTo>
                      <a:pt x="1128" y="219"/>
                    </a:lnTo>
                    <a:lnTo>
                      <a:pt x="1128" y="219"/>
                    </a:lnTo>
                    <a:lnTo>
                      <a:pt x="1124" y="224"/>
                    </a:lnTo>
                    <a:lnTo>
                      <a:pt x="1120" y="228"/>
                    </a:lnTo>
                    <a:lnTo>
                      <a:pt x="1116" y="229"/>
                    </a:lnTo>
                    <a:lnTo>
                      <a:pt x="1111" y="230"/>
                    </a:lnTo>
                    <a:lnTo>
                      <a:pt x="1111" y="230"/>
                    </a:lnTo>
                    <a:lnTo>
                      <a:pt x="1111" y="230"/>
                    </a:lnTo>
                    <a:lnTo>
                      <a:pt x="1105" y="229"/>
                    </a:lnTo>
                    <a:lnTo>
                      <a:pt x="1099" y="226"/>
                    </a:lnTo>
                    <a:lnTo>
                      <a:pt x="1094" y="222"/>
                    </a:lnTo>
                    <a:lnTo>
                      <a:pt x="1090" y="218"/>
                    </a:lnTo>
                    <a:lnTo>
                      <a:pt x="1090" y="218"/>
                    </a:lnTo>
                    <a:lnTo>
                      <a:pt x="1088" y="212"/>
                    </a:lnTo>
                    <a:lnTo>
                      <a:pt x="1087" y="207"/>
                    </a:lnTo>
                    <a:lnTo>
                      <a:pt x="1087" y="200"/>
                    </a:lnTo>
                    <a:lnTo>
                      <a:pt x="1089" y="195"/>
                    </a:lnTo>
                    <a:lnTo>
                      <a:pt x="1089" y="195"/>
                    </a:lnTo>
                    <a:lnTo>
                      <a:pt x="1091" y="190"/>
                    </a:lnTo>
                    <a:lnTo>
                      <a:pt x="1092" y="184"/>
                    </a:lnTo>
                    <a:lnTo>
                      <a:pt x="1093" y="172"/>
                    </a:lnTo>
                    <a:lnTo>
                      <a:pt x="1092" y="159"/>
                    </a:lnTo>
                    <a:lnTo>
                      <a:pt x="1091" y="147"/>
                    </a:lnTo>
                    <a:lnTo>
                      <a:pt x="1091" y="147"/>
                    </a:lnTo>
                    <a:lnTo>
                      <a:pt x="1090" y="133"/>
                    </a:lnTo>
                    <a:lnTo>
                      <a:pt x="1090" y="133"/>
                    </a:lnTo>
                    <a:lnTo>
                      <a:pt x="1089" y="123"/>
                    </a:lnTo>
                    <a:lnTo>
                      <a:pt x="1087" y="113"/>
                    </a:lnTo>
                    <a:lnTo>
                      <a:pt x="1084" y="102"/>
                    </a:lnTo>
                    <a:lnTo>
                      <a:pt x="1079" y="93"/>
                    </a:lnTo>
                    <a:lnTo>
                      <a:pt x="1073" y="85"/>
                    </a:lnTo>
                    <a:lnTo>
                      <a:pt x="1069" y="80"/>
                    </a:lnTo>
                    <a:lnTo>
                      <a:pt x="1064" y="77"/>
                    </a:lnTo>
                    <a:lnTo>
                      <a:pt x="1059" y="74"/>
                    </a:lnTo>
                    <a:lnTo>
                      <a:pt x="1053" y="71"/>
                    </a:lnTo>
                    <a:lnTo>
                      <a:pt x="1046" y="69"/>
                    </a:lnTo>
                    <a:lnTo>
                      <a:pt x="1039" y="67"/>
                    </a:lnTo>
                    <a:lnTo>
                      <a:pt x="1039" y="67"/>
                    </a:lnTo>
                    <a:lnTo>
                      <a:pt x="1022" y="64"/>
                    </a:lnTo>
                    <a:lnTo>
                      <a:pt x="1002" y="62"/>
                    </a:lnTo>
                    <a:lnTo>
                      <a:pt x="981" y="61"/>
                    </a:lnTo>
                    <a:lnTo>
                      <a:pt x="959" y="60"/>
                    </a:lnTo>
                    <a:lnTo>
                      <a:pt x="959" y="60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872" y="62"/>
                    </a:lnTo>
                    <a:lnTo>
                      <a:pt x="872" y="62"/>
                    </a:lnTo>
                    <a:lnTo>
                      <a:pt x="829" y="62"/>
                    </a:lnTo>
                    <a:lnTo>
                      <a:pt x="829" y="62"/>
                    </a:lnTo>
                    <a:lnTo>
                      <a:pt x="786" y="62"/>
                    </a:lnTo>
                    <a:lnTo>
                      <a:pt x="786" y="62"/>
                    </a:lnTo>
                    <a:lnTo>
                      <a:pt x="741" y="62"/>
                    </a:lnTo>
                    <a:lnTo>
                      <a:pt x="701" y="63"/>
                    </a:lnTo>
                    <a:lnTo>
                      <a:pt x="701" y="63"/>
                    </a:lnTo>
                    <a:lnTo>
                      <a:pt x="689" y="63"/>
                    </a:lnTo>
                    <a:lnTo>
                      <a:pt x="689" y="63"/>
                    </a:lnTo>
                    <a:lnTo>
                      <a:pt x="656" y="62"/>
                    </a:lnTo>
                    <a:lnTo>
                      <a:pt x="623" y="60"/>
                    </a:lnTo>
                    <a:lnTo>
                      <a:pt x="623" y="60"/>
                    </a:lnTo>
                    <a:lnTo>
                      <a:pt x="595" y="57"/>
                    </a:lnTo>
                    <a:lnTo>
                      <a:pt x="566" y="56"/>
                    </a:lnTo>
                    <a:lnTo>
                      <a:pt x="566" y="56"/>
                    </a:lnTo>
                    <a:lnTo>
                      <a:pt x="500" y="55"/>
                    </a:lnTo>
                    <a:lnTo>
                      <a:pt x="435" y="55"/>
                    </a:lnTo>
                    <a:lnTo>
                      <a:pt x="435" y="55"/>
                    </a:lnTo>
                    <a:lnTo>
                      <a:pt x="362" y="54"/>
                    </a:lnTo>
                    <a:lnTo>
                      <a:pt x="289" y="53"/>
                    </a:lnTo>
                    <a:lnTo>
                      <a:pt x="289" y="53"/>
                    </a:lnTo>
                    <a:lnTo>
                      <a:pt x="259" y="51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192" y="47"/>
                    </a:lnTo>
                    <a:lnTo>
                      <a:pt x="154" y="46"/>
                    </a:lnTo>
                    <a:lnTo>
                      <a:pt x="154" y="46"/>
                    </a:lnTo>
                    <a:lnTo>
                      <a:pt x="143" y="46"/>
                    </a:lnTo>
                    <a:lnTo>
                      <a:pt x="131" y="47"/>
                    </a:lnTo>
                    <a:lnTo>
                      <a:pt x="120" y="50"/>
                    </a:lnTo>
                    <a:lnTo>
                      <a:pt x="108" y="53"/>
                    </a:lnTo>
                    <a:lnTo>
                      <a:pt x="98" y="57"/>
                    </a:lnTo>
                    <a:lnTo>
                      <a:pt x="89" y="64"/>
                    </a:lnTo>
                    <a:lnTo>
                      <a:pt x="85" y="68"/>
                    </a:lnTo>
                    <a:lnTo>
                      <a:pt x="81" y="73"/>
                    </a:lnTo>
                    <a:lnTo>
                      <a:pt x="76" y="78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0" y="94"/>
                    </a:lnTo>
                    <a:lnTo>
                      <a:pt x="65" y="110"/>
                    </a:lnTo>
                    <a:lnTo>
                      <a:pt x="62" y="126"/>
                    </a:lnTo>
                    <a:lnTo>
                      <a:pt x="62" y="133"/>
                    </a:lnTo>
                    <a:lnTo>
                      <a:pt x="63" y="137"/>
                    </a:lnTo>
                    <a:lnTo>
                      <a:pt x="63" y="137"/>
                    </a:lnTo>
                    <a:lnTo>
                      <a:pt x="64" y="141"/>
                    </a:lnTo>
                    <a:lnTo>
                      <a:pt x="64" y="146"/>
                    </a:lnTo>
                    <a:lnTo>
                      <a:pt x="64" y="152"/>
                    </a:lnTo>
                    <a:lnTo>
                      <a:pt x="63" y="157"/>
                    </a:lnTo>
                    <a:lnTo>
                      <a:pt x="60" y="161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8" y="189"/>
                    </a:lnTo>
                    <a:lnTo>
                      <a:pt x="55" y="213"/>
                    </a:lnTo>
                    <a:lnTo>
                      <a:pt x="55" y="213"/>
                    </a:lnTo>
                    <a:lnTo>
                      <a:pt x="52" y="239"/>
                    </a:lnTo>
                    <a:lnTo>
                      <a:pt x="50" y="264"/>
                    </a:lnTo>
                    <a:lnTo>
                      <a:pt x="50" y="264"/>
                    </a:lnTo>
                    <a:lnTo>
                      <a:pt x="50" y="295"/>
                    </a:lnTo>
                    <a:lnTo>
                      <a:pt x="50" y="325"/>
                    </a:lnTo>
                    <a:lnTo>
                      <a:pt x="51" y="385"/>
                    </a:lnTo>
                    <a:lnTo>
                      <a:pt x="51" y="385"/>
                    </a:lnTo>
                    <a:lnTo>
                      <a:pt x="51" y="414"/>
                    </a:lnTo>
                    <a:lnTo>
                      <a:pt x="50" y="443"/>
                    </a:lnTo>
                    <a:lnTo>
                      <a:pt x="50" y="443"/>
                    </a:lnTo>
                    <a:lnTo>
                      <a:pt x="48" y="478"/>
                    </a:lnTo>
                    <a:lnTo>
                      <a:pt x="48" y="496"/>
                    </a:lnTo>
                    <a:lnTo>
                      <a:pt x="49" y="513"/>
                    </a:lnTo>
                    <a:lnTo>
                      <a:pt x="49" y="513"/>
                    </a:lnTo>
                    <a:lnTo>
                      <a:pt x="50" y="543"/>
                    </a:lnTo>
                    <a:lnTo>
                      <a:pt x="51" y="572"/>
                    </a:lnTo>
                    <a:lnTo>
                      <a:pt x="51" y="631"/>
                    </a:lnTo>
                    <a:lnTo>
                      <a:pt x="51" y="631"/>
                    </a:lnTo>
                    <a:lnTo>
                      <a:pt x="51" y="674"/>
                    </a:lnTo>
                    <a:lnTo>
                      <a:pt x="51" y="674"/>
                    </a:lnTo>
                    <a:lnTo>
                      <a:pt x="50" y="707"/>
                    </a:lnTo>
                    <a:lnTo>
                      <a:pt x="49" y="741"/>
                    </a:lnTo>
                    <a:lnTo>
                      <a:pt x="49" y="741"/>
                    </a:lnTo>
                    <a:lnTo>
                      <a:pt x="48" y="774"/>
                    </a:lnTo>
                    <a:lnTo>
                      <a:pt x="47" y="807"/>
                    </a:lnTo>
                    <a:lnTo>
                      <a:pt x="47" y="807"/>
                    </a:lnTo>
                    <a:lnTo>
                      <a:pt x="47" y="822"/>
                    </a:lnTo>
                    <a:lnTo>
                      <a:pt x="47" y="822"/>
                    </a:lnTo>
                    <a:lnTo>
                      <a:pt x="45" y="839"/>
                    </a:lnTo>
                    <a:lnTo>
                      <a:pt x="47" y="845"/>
                    </a:lnTo>
                    <a:lnTo>
                      <a:pt x="49" y="851"/>
                    </a:lnTo>
                    <a:lnTo>
                      <a:pt x="49" y="851"/>
                    </a:lnTo>
                    <a:lnTo>
                      <a:pt x="52" y="857"/>
                    </a:lnTo>
                    <a:lnTo>
                      <a:pt x="54" y="862"/>
                    </a:lnTo>
                    <a:lnTo>
                      <a:pt x="56" y="869"/>
                    </a:lnTo>
                    <a:lnTo>
                      <a:pt x="56" y="874"/>
                    </a:lnTo>
                    <a:lnTo>
                      <a:pt x="56" y="874"/>
                    </a:lnTo>
                    <a:lnTo>
                      <a:pt x="57" y="880"/>
                    </a:lnTo>
                    <a:lnTo>
                      <a:pt x="59" y="886"/>
                    </a:lnTo>
                    <a:lnTo>
                      <a:pt x="62" y="891"/>
                    </a:lnTo>
                    <a:lnTo>
                      <a:pt x="66" y="897"/>
                    </a:lnTo>
                    <a:lnTo>
                      <a:pt x="71" y="902"/>
                    </a:lnTo>
                    <a:lnTo>
                      <a:pt x="76" y="907"/>
                    </a:lnTo>
                    <a:lnTo>
                      <a:pt x="88" y="915"/>
                    </a:lnTo>
                    <a:lnTo>
                      <a:pt x="101" y="921"/>
                    </a:lnTo>
                    <a:lnTo>
                      <a:pt x="114" y="926"/>
                    </a:lnTo>
                    <a:lnTo>
                      <a:pt x="126" y="930"/>
                    </a:lnTo>
                    <a:lnTo>
                      <a:pt x="135" y="931"/>
                    </a:lnTo>
                    <a:lnTo>
                      <a:pt x="135" y="931"/>
                    </a:lnTo>
                    <a:lnTo>
                      <a:pt x="142" y="931"/>
                    </a:lnTo>
                    <a:lnTo>
                      <a:pt x="142" y="931"/>
                    </a:lnTo>
                    <a:lnTo>
                      <a:pt x="166" y="931"/>
                    </a:lnTo>
                    <a:lnTo>
                      <a:pt x="166" y="931"/>
                    </a:lnTo>
                    <a:lnTo>
                      <a:pt x="190" y="930"/>
                    </a:lnTo>
                    <a:lnTo>
                      <a:pt x="190" y="930"/>
                    </a:lnTo>
                    <a:lnTo>
                      <a:pt x="201" y="930"/>
                    </a:lnTo>
                    <a:lnTo>
                      <a:pt x="201" y="930"/>
                    </a:lnTo>
                    <a:lnTo>
                      <a:pt x="227" y="931"/>
                    </a:lnTo>
                    <a:lnTo>
                      <a:pt x="227" y="931"/>
                    </a:lnTo>
                    <a:lnTo>
                      <a:pt x="253" y="933"/>
                    </a:lnTo>
                    <a:lnTo>
                      <a:pt x="280" y="933"/>
                    </a:lnTo>
                    <a:lnTo>
                      <a:pt x="280" y="933"/>
                    </a:lnTo>
                    <a:lnTo>
                      <a:pt x="285" y="934"/>
                    </a:lnTo>
                    <a:lnTo>
                      <a:pt x="290" y="935"/>
                    </a:lnTo>
                    <a:lnTo>
                      <a:pt x="293" y="937"/>
                    </a:lnTo>
                    <a:lnTo>
                      <a:pt x="296" y="940"/>
                    </a:lnTo>
                    <a:lnTo>
                      <a:pt x="300" y="943"/>
                    </a:lnTo>
                    <a:lnTo>
                      <a:pt x="301" y="947"/>
                    </a:lnTo>
                    <a:lnTo>
                      <a:pt x="302" y="951"/>
                    </a:lnTo>
                    <a:lnTo>
                      <a:pt x="302" y="955"/>
                    </a:lnTo>
                    <a:lnTo>
                      <a:pt x="302" y="955"/>
                    </a:lnTo>
                    <a:lnTo>
                      <a:pt x="302" y="960"/>
                    </a:lnTo>
                    <a:lnTo>
                      <a:pt x="301" y="964"/>
                    </a:lnTo>
                    <a:lnTo>
                      <a:pt x="300" y="968"/>
                    </a:lnTo>
                    <a:lnTo>
                      <a:pt x="296" y="971"/>
                    </a:lnTo>
                    <a:lnTo>
                      <a:pt x="293" y="974"/>
                    </a:lnTo>
                    <a:lnTo>
                      <a:pt x="290" y="976"/>
                    </a:lnTo>
                    <a:lnTo>
                      <a:pt x="285" y="978"/>
                    </a:lnTo>
                    <a:lnTo>
                      <a:pt x="280" y="978"/>
                    </a:lnTo>
                    <a:lnTo>
                      <a:pt x="280" y="9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2677193" y="4089244"/>
              <a:ext cx="3012184" cy="1521977"/>
              <a:chOff x="1279158" y="2558135"/>
              <a:chExt cx="3012184" cy="1521977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1279158" y="3140046"/>
                <a:ext cx="3012184" cy="9400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Does he have a plane?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Yes, he does.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1279158" y="2558135"/>
                <a:ext cx="2241974" cy="6317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Example: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8" name="组合 197"/>
          <p:cNvGrpSpPr/>
          <p:nvPr/>
        </p:nvGrpSpPr>
        <p:grpSpPr>
          <a:xfrm>
            <a:off x="1543464" y="1841333"/>
            <a:ext cx="7453052" cy="1560640"/>
            <a:chOff x="6533111" y="4089244"/>
            <a:chExt cx="5338027" cy="1560640"/>
          </a:xfrm>
        </p:grpSpPr>
        <p:sp>
          <p:nvSpPr>
            <p:cNvPr id="12" name="椭圆 31"/>
            <p:cNvSpPr/>
            <p:nvPr/>
          </p:nvSpPr>
          <p:spPr>
            <a:xfrm>
              <a:off x="6533111" y="4160520"/>
              <a:ext cx="994660" cy="1202966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8575" cap="rnd">
              <a:solidFill>
                <a:schemeClr val="accent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7775684" y="4631581"/>
              <a:ext cx="2690695" cy="1595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837194" y="4522519"/>
              <a:ext cx="454071" cy="478967"/>
              <a:chOff x="4197350" y="2182813"/>
              <a:chExt cx="608013" cy="641350"/>
            </a:xfrm>
            <a:solidFill>
              <a:schemeClr val="accent4"/>
            </a:solidFill>
          </p:grpSpPr>
          <p:sp>
            <p:nvSpPr>
              <p:cNvPr id="15" name="Freeform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Freeform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Freeform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Freeform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Freeform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8" name="Freeform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9" name="Freeform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0" name="Freeform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Freeform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Freeform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4" name="Freeform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5" name="Freeform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6" name="Freeform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7" name="Freeform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8" name="Freeform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9" name="Freeform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0" name="Freeform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1" name="Freeform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2" name="Freeform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3" name="Freeform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4" name="Freeform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5" name="Freeform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6" name="Freeform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7" name="Freeform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8" name="Freeform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59" name="Freeform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60" name="Freeform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7666840" y="4089244"/>
              <a:ext cx="4204298" cy="1560640"/>
              <a:chOff x="1279158" y="2558135"/>
              <a:chExt cx="4204298" cy="1560640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1279158" y="3140046"/>
                <a:ext cx="3012184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Yes, he/ she does.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No, he/ she doesn’t.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1279158" y="2558135"/>
                <a:ext cx="4204298" cy="6317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汉仪喵魂体W" panose="00020600040101010101" pitchFamily="18" charset="-122"/>
                    <a:cs typeface="Times New Roman" panose="02020603050405020304" pitchFamily="18" charset="0"/>
                  </a:rPr>
                  <a:t>Dose he/ she have ___?</a:t>
                </a:r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83" y="2912608"/>
            <a:ext cx="1871634" cy="2639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52" y="2576926"/>
            <a:ext cx="238374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50" name="组合 49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595870" y="496392"/>
              <a:ext cx="3887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Listen and tick</a:t>
              </a:r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29" y="1696065"/>
            <a:ext cx="10899057" cy="45572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29252" y="3923071"/>
            <a:ext cx="412954" cy="2507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√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896168" y="4439265"/>
            <a:ext cx="457200" cy="2507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√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129252" y="4999703"/>
            <a:ext cx="412954" cy="221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29252" y="5456904"/>
            <a:ext cx="412954" cy="294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√</a:t>
            </a:r>
            <a:endParaRPr lang="en-US" dirty="0"/>
          </a:p>
        </p:txBody>
      </p:sp>
      <p:pic>
        <p:nvPicPr>
          <p:cNvPr id="16" name="41-41-track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368" y="553357"/>
            <a:ext cx="845574" cy="8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462954" y="1300383"/>
            <a:ext cx="7750629" cy="901881"/>
          </a:xfrm>
          <a:custGeom>
            <a:avLst/>
            <a:gdLst>
              <a:gd name="connsiteX0" fmla="*/ 0 w 7750629"/>
              <a:gd name="connsiteY0" fmla="*/ 174172 h 901881"/>
              <a:gd name="connsiteX1" fmla="*/ 2627086 w 7750629"/>
              <a:gd name="connsiteY1" fmla="*/ 899886 h 901881"/>
              <a:gd name="connsiteX2" fmla="*/ 5341257 w 7750629"/>
              <a:gd name="connsiteY2" fmla="*/ 377372 h 901881"/>
              <a:gd name="connsiteX3" fmla="*/ 7750629 w 7750629"/>
              <a:gd name="connsiteY3" fmla="*/ 0 h 9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8" name="组合 7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10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595870" y="4963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solidFill>
                  <a:schemeClr val="bg1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24506" y="1584664"/>
            <a:ext cx="1622603" cy="1200588"/>
            <a:chOff x="1392127" y="2444785"/>
            <a:chExt cx="1295400" cy="1341438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 rot="169628">
              <a:off x="1392127" y="244478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0388270">
              <a:off x="1496995" y="2875295"/>
              <a:ext cx="1129009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Vocabulary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28991" y="2017861"/>
            <a:ext cx="1618553" cy="1203089"/>
            <a:chOff x="3969316" y="3146634"/>
            <a:chExt cx="1295400" cy="134143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 rot="169628">
              <a:off x="3969316" y="3146634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0581380">
              <a:off x="4132802" y="3626965"/>
              <a:ext cx="108566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Model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08077" y="1338363"/>
            <a:ext cx="1696803" cy="1272102"/>
            <a:chOff x="6489500" y="2687845"/>
            <a:chExt cx="1295400" cy="1341438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 rot="169628">
              <a:off x="6489500" y="2687845"/>
              <a:ext cx="1295400" cy="1341438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0620064">
              <a:off x="6594368" y="3158509"/>
              <a:ext cx="1085662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Practice</a:t>
              </a:r>
              <a:endPara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80601" y="610692"/>
            <a:ext cx="3646805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Practice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83" y="3377849"/>
            <a:ext cx="876527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21" name="组合 20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26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95870" y="496392"/>
              <a:ext cx="1868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Let’s sing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09674" y="1994199"/>
            <a:ext cx="4033229" cy="4082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has a little doll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has a little doll,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doll, little doll.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has a little doll.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dress is white and brown.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Everywhere that Linda goes,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goes, Linda goes. 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Everywhere that Linda goes,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doll is sure to go.</a:t>
            </a: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5" name="42-42-track-4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0051" y="610692"/>
            <a:ext cx="1197535" cy="996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740" y="1109133"/>
            <a:ext cx="1889924" cy="274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8698" y="2193776"/>
            <a:ext cx="1390008" cy="139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460" y="4340757"/>
            <a:ext cx="2072820" cy="213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0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" y="1268413"/>
            <a:ext cx="882495" cy="15831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3" y="3866880"/>
            <a:ext cx="1045864" cy="13541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38" y="1441619"/>
            <a:ext cx="1389944" cy="118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452" y="4249736"/>
            <a:ext cx="1302179" cy="14493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452" y="3206983"/>
            <a:ext cx="436104" cy="450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9746" y="1685216"/>
            <a:ext cx="710850" cy="698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892" y="1596316"/>
            <a:ext cx="825094" cy="876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143" y="2603500"/>
            <a:ext cx="418894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834" y="3480478"/>
            <a:ext cx="896134" cy="2218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72746" y="3206983"/>
            <a:ext cx="496492" cy="582380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9828213" y="1293813"/>
            <a:ext cx="1157287" cy="1309687"/>
            <a:chOff x="6191" y="815"/>
            <a:chExt cx="729" cy="825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91" y="815"/>
              <a:ext cx="729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6178" y="776"/>
              <a:ext cx="742" cy="731"/>
            </a:xfrm>
            <a:custGeom>
              <a:avLst/>
              <a:gdLst>
                <a:gd name="T0" fmla="*/ 159 w 229"/>
                <a:gd name="T1" fmla="*/ 23 h 226"/>
                <a:gd name="T2" fmla="*/ 26 w 229"/>
                <a:gd name="T3" fmla="*/ 61 h 226"/>
                <a:gd name="T4" fmla="*/ 56 w 229"/>
                <a:gd name="T5" fmla="*/ 197 h 226"/>
                <a:gd name="T6" fmla="*/ 195 w 229"/>
                <a:gd name="T7" fmla="*/ 172 h 226"/>
                <a:gd name="T8" fmla="*/ 159 w 229"/>
                <a:gd name="T9" fmla="*/ 23 h 226"/>
                <a:gd name="T10" fmla="*/ 153 w 229"/>
                <a:gd name="T11" fmla="*/ 33 h 226"/>
                <a:gd name="T12" fmla="*/ 188 w 229"/>
                <a:gd name="T13" fmla="*/ 161 h 226"/>
                <a:gd name="T14" fmla="*/ 62 w 229"/>
                <a:gd name="T15" fmla="*/ 187 h 226"/>
                <a:gd name="T16" fmla="*/ 34 w 229"/>
                <a:gd name="T17" fmla="*/ 72 h 226"/>
                <a:gd name="T18" fmla="*/ 153 w 229"/>
                <a:gd name="T19" fmla="*/ 33 h 226"/>
                <a:gd name="T20" fmla="*/ 159 w 229"/>
                <a:gd name="T21" fmla="*/ 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26">
                  <a:moveTo>
                    <a:pt x="159" y="23"/>
                  </a:moveTo>
                  <a:cubicBezTo>
                    <a:pt x="107" y="0"/>
                    <a:pt x="56" y="8"/>
                    <a:pt x="26" y="61"/>
                  </a:cubicBezTo>
                  <a:cubicBezTo>
                    <a:pt x="0" y="107"/>
                    <a:pt x="11" y="168"/>
                    <a:pt x="56" y="197"/>
                  </a:cubicBezTo>
                  <a:cubicBezTo>
                    <a:pt x="100" y="226"/>
                    <a:pt x="164" y="213"/>
                    <a:pt x="195" y="172"/>
                  </a:cubicBezTo>
                  <a:cubicBezTo>
                    <a:pt x="229" y="128"/>
                    <a:pt x="212" y="46"/>
                    <a:pt x="159" y="23"/>
                  </a:cubicBezTo>
                  <a:cubicBezTo>
                    <a:pt x="152" y="20"/>
                    <a:pt x="146" y="30"/>
                    <a:pt x="153" y="33"/>
                  </a:cubicBezTo>
                  <a:cubicBezTo>
                    <a:pt x="200" y="54"/>
                    <a:pt x="211" y="120"/>
                    <a:pt x="188" y="161"/>
                  </a:cubicBezTo>
                  <a:cubicBezTo>
                    <a:pt x="163" y="204"/>
                    <a:pt x="102" y="209"/>
                    <a:pt x="62" y="187"/>
                  </a:cubicBezTo>
                  <a:cubicBezTo>
                    <a:pt x="22" y="164"/>
                    <a:pt x="17" y="110"/>
                    <a:pt x="34" y="72"/>
                  </a:cubicBezTo>
                  <a:cubicBezTo>
                    <a:pt x="57" y="21"/>
                    <a:pt x="106" y="13"/>
                    <a:pt x="153" y="33"/>
                  </a:cubicBezTo>
                  <a:cubicBezTo>
                    <a:pt x="160" y="37"/>
                    <a:pt x="166" y="26"/>
                    <a:pt x="159" y="2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6233" y="802"/>
              <a:ext cx="684" cy="725"/>
            </a:xfrm>
            <a:custGeom>
              <a:avLst/>
              <a:gdLst>
                <a:gd name="T0" fmla="*/ 160 w 211"/>
                <a:gd name="T1" fmla="*/ 14 h 224"/>
                <a:gd name="T2" fmla="*/ 199 w 211"/>
                <a:gd name="T3" fmla="*/ 98 h 224"/>
                <a:gd name="T4" fmla="*/ 169 w 211"/>
                <a:gd name="T5" fmla="*/ 180 h 224"/>
                <a:gd name="T6" fmla="*/ 94 w 211"/>
                <a:gd name="T7" fmla="*/ 210 h 224"/>
                <a:gd name="T8" fmla="*/ 13 w 211"/>
                <a:gd name="T9" fmla="*/ 169 h 224"/>
                <a:gd name="T10" fmla="*/ 5 w 211"/>
                <a:gd name="T11" fmla="*/ 178 h 224"/>
                <a:gd name="T12" fmla="*/ 94 w 211"/>
                <a:gd name="T13" fmla="*/ 222 h 224"/>
                <a:gd name="T14" fmla="*/ 178 w 211"/>
                <a:gd name="T15" fmla="*/ 189 h 224"/>
                <a:gd name="T16" fmla="*/ 211 w 211"/>
                <a:gd name="T17" fmla="*/ 98 h 224"/>
                <a:gd name="T18" fmla="*/ 168 w 211"/>
                <a:gd name="T19" fmla="*/ 6 h 224"/>
                <a:gd name="T20" fmla="*/ 160 w 211"/>
                <a:gd name="T21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24">
                  <a:moveTo>
                    <a:pt x="160" y="14"/>
                  </a:moveTo>
                  <a:cubicBezTo>
                    <a:pt x="181" y="39"/>
                    <a:pt x="197" y="65"/>
                    <a:pt x="199" y="98"/>
                  </a:cubicBezTo>
                  <a:cubicBezTo>
                    <a:pt x="200" y="127"/>
                    <a:pt x="189" y="159"/>
                    <a:pt x="169" y="180"/>
                  </a:cubicBezTo>
                  <a:cubicBezTo>
                    <a:pt x="150" y="202"/>
                    <a:pt x="122" y="210"/>
                    <a:pt x="94" y="210"/>
                  </a:cubicBezTo>
                  <a:cubicBezTo>
                    <a:pt x="60" y="210"/>
                    <a:pt x="35" y="193"/>
                    <a:pt x="13" y="169"/>
                  </a:cubicBezTo>
                  <a:cubicBezTo>
                    <a:pt x="8" y="164"/>
                    <a:pt x="0" y="172"/>
                    <a:pt x="5" y="178"/>
                  </a:cubicBezTo>
                  <a:cubicBezTo>
                    <a:pt x="30" y="205"/>
                    <a:pt x="56" y="220"/>
                    <a:pt x="94" y="222"/>
                  </a:cubicBezTo>
                  <a:cubicBezTo>
                    <a:pt x="125" y="224"/>
                    <a:pt x="156" y="211"/>
                    <a:pt x="178" y="189"/>
                  </a:cubicBezTo>
                  <a:cubicBezTo>
                    <a:pt x="201" y="166"/>
                    <a:pt x="211" y="130"/>
                    <a:pt x="211" y="98"/>
                  </a:cubicBezTo>
                  <a:cubicBezTo>
                    <a:pt x="211" y="63"/>
                    <a:pt x="190" y="32"/>
                    <a:pt x="168" y="6"/>
                  </a:cubicBezTo>
                  <a:cubicBezTo>
                    <a:pt x="163" y="0"/>
                    <a:pt x="155" y="9"/>
                    <a:pt x="160" y="14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6314" y="1430"/>
              <a:ext cx="110" cy="113"/>
            </a:xfrm>
            <a:custGeom>
              <a:avLst/>
              <a:gdLst>
                <a:gd name="T0" fmla="*/ 8 w 34"/>
                <a:gd name="T1" fmla="*/ 3 h 35"/>
                <a:gd name="T2" fmla="*/ 1 w 34"/>
                <a:gd name="T3" fmla="*/ 20 h 35"/>
                <a:gd name="T4" fmla="*/ 8 w 34"/>
                <a:gd name="T5" fmla="*/ 33 h 35"/>
                <a:gd name="T6" fmla="*/ 23 w 34"/>
                <a:gd name="T7" fmla="*/ 32 h 35"/>
                <a:gd name="T8" fmla="*/ 33 w 34"/>
                <a:gd name="T9" fmla="*/ 16 h 35"/>
                <a:gd name="T10" fmla="*/ 21 w 34"/>
                <a:gd name="T11" fmla="*/ 13 h 35"/>
                <a:gd name="T12" fmla="*/ 20 w 34"/>
                <a:gd name="T13" fmla="*/ 18 h 35"/>
                <a:gd name="T14" fmla="*/ 19 w 34"/>
                <a:gd name="T15" fmla="*/ 20 h 35"/>
                <a:gd name="T16" fmla="*/ 17 w 34"/>
                <a:gd name="T17" fmla="*/ 22 h 35"/>
                <a:gd name="T18" fmla="*/ 16 w 34"/>
                <a:gd name="T19" fmla="*/ 22 h 35"/>
                <a:gd name="T20" fmla="*/ 15 w 34"/>
                <a:gd name="T21" fmla="*/ 23 h 35"/>
                <a:gd name="T22" fmla="*/ 14 w 34"/>
                <a:gd name="T23" fmla="*/ 22 h 35"/>
                <a:gd name="T24" fmla="*/ 13 w 34"/>
                <a:gd name="T25" fmla="*/ 22 h 35"/>
                <a:gd name="T26" fmla="*/ 14 w 34"/>
                <a:gd name="T27" fmla="*/ 22 h 35"/>
                <a:gd name="T28" fmla="*/ 13 w 34"/>
                <a:gd name="T29" fmla="*/ 22 h 35"/>
                <a:gd name="T30" fmla="*/ 13 w 34"/>
                <a:gd name="T31" fmla="*/ 21 h 35"/>
                <a:gd name="T32" fmla="*/ 13 w 34"/>
                <a:gd name="T33" fmla="*/ 21 h 35"/>
                <a:gd name="T34" fmla="*/ 13 w 34"/>
                <a:gd name="T35" fmla="*/ 20 h 35"/>
                <a:gd name="T36" fmla="*/ 13 w 34"/>
                <a:gd name="T37" fmla="*/ 20 h 35"/>
                <a:gd name="T38" fmla="*/ 13 w 34"/>
                <a:gd name="T39" fmla="*/ 19 h 35"/>
                <a:gd name="T40" fmla="*/ 13 w 34"/>
                <a:gd name="T41" fmla="*/ 19 h 35"/>
                <a:gd name="T42" fmla="*/ 13 w 34"/>
                <a:gd name="T43" fmla="*/ 16 h 35"/>
                <a:gd name="T44" fmla="*/ 14 w 34"/>
                <a:gd name="T45" fmla="*/ 16 h 35"/>
                <a:gd name="T46" fmla="*/ 15 w 34"/>
                <a:gd name="T47" fmla="*/ 14 h 35"/>
                <a:gd name="T48" fmla="*/ 16 w 34"/>
                <a:gd name="T49" fmla="*/ 11 h 35"/>
                <a:gd name="T50" fmla="*/ 16 w 34"/>
                <a:gd name="T51" fmla="*/ 3 h 35"/>
                <a:gd name="T52" fmla="*/ 8 w 34"/>
                <a:gd name="T5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" h="35">
                  <a:moveTo>
                    <a:pt x="8" y="3"/>
                  </a:moveTo>
                  <a:cubicBezTo>
                    <a:pt x="4" y="8"/>
                    <a:pt x="0" y="14"/>
                    <a:pt x="1" y="20"/>
                  </a:cubicBezTo>
                  <a:cubicBezTo>
                    <a:pt x="1" y="25"/>
                    <a:pt x="3" y="30"/>
                    <a:pt x="8" y="33"/>
                  </a:cubicBezTo>
                  <a:cubicBezTo>
                    <a:pt x="13" y="35"/>
                    <a:pt x="18" y="35"/>
                    <a:pt x="23" y="32"/>
                  </a:cubicBezTo>
                  <a:cubicBezTo>
                    <a:pt x="28" y="29"/>
                    <a:pt x="31" y="23"/>
                    <a:pt x="33" y="16"/>
                  </a:cubicBezTo>
                  <a:cubicBezTo>
                    <a:pt x="34" y="9"/>
                    <a:pt x="23" y="6"/>
                    <a:pt x="21" y="13"/>
                  </a:cubicBezTo>
                  <a:cubicBezTo>
                    <a:pt x="21" y="15"/>
                    <a:pt x="20" y="17"/>
                    <a:pt x="20" y="18"/>
                  </a:cubicBezTo>
                  <a:cubicBezTo>
                    <a:pt x="19" y="19"/>
                    <a:pt x="18" y="21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1"/>
                    <a:pt x="16" y="22"/>
                    <a:pt x="16" y="22"/>
                  </a:cubicBezTo>
                  <a:cubicBezTo>
                    <a:pt x="17" y="22"/>
                    <a:pt x="15" y="22"/>
                    <a:pt x="15" y="23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6" y="23"/>
                    <a:pt x="14" y="22"/>
                    <a:pt x="13" y="22"/>
                  </a:cubicBezTo>
                  <a:cubicBezTo>
                    <a:pt x="16" y="23"/>
                    <a:pt x="12" y="21"/>
                    <a:pt x="14" y="22"/>
                  </a:cubicBezTo>
                  <a:cubicBezTo>
                    <a:pt x="13" y="22"/>
                    <a:pt x="12" y="21"/>
                    <a:pt x="13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2" y="20"/>
                    <a:pt x="13" y="23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2" y="19"/>
                    <a:pt x="13" y="22"/>
                    <a:pt x="13" y="20"/>
                  </a:cubicBezTo>
                  <a:cubicBezTo>
                    <a:pt x="12" y="20"/>
                    <a:pt x="12" y="20"/>
                    <a:pt x="13" y="19"/>
                  </a:cubicBezTo>
                  <a:cubicBezTo>
                    <a:pt x="13" y="18"/>
                    <a:pt x="12" y="21"/>
                    <a:pt x="13" y="19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9" y="9"/>
                    <a:pt x="19" y="5"/>
                    <a:pt x="16" y="3"/>
                  </a:cubicBezTo>
                  <a:cubicBezTo>
                    <a:pt x="14" y="1"/>
                    <a:pt x="10" y="0"/>
                    <a:pt x="8" y="3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165" y="1443"/>
              <a:ext cx="344" cy="216"/>
            </a:xfrm>
            <a:custGeom>
              <a:avLst/>
              <a:gdLst>
                <a:gd name="T0" fmla="*/ 52 w 106"/>
                <a:gd name="T1" fmla="*/ 7 h 67"/>
                <a:gd name="T2" fmla="*/ 8 w 106"/>
                <a:gd name="T3" fmla="*/ 15 h 67"/>
                <a:gd name="T4" fmla="*/ 38 w 106"/>
                <a:gd name="T5" fmla="*/ 51 h 67"/>
                <a:gd name="T6" fmla="*/ 89 w 106"/>
                <a:gd name="T7" fmla="*/ 59 h 67"/>
                <a:gd name="T8" fmla="*/ 76 w 106"/>
                <a:gd name="T9" fmla="*/ 19 h 67"/>
                <a:gd name="T10" fmla="*/ 67 w 106"/>
                <a:gd name="T11" fmla="*/ 28 h 67"/>
                <a:gd name="T12" fmla="*/ 78 w 106"/>
                <a:gd name="T13" fmla="*/ 50 h 67"/>
                <a:gd name="T14" fmla="*/ 44 w 106"/>
                <a:gd name="T15" fmla="*/ 41 h 67"/>
                <a:gd name="T16" fmla="*/ 19 w 106"/>
                <a:gd name="T17" fmla="*/ 22 h 67"/>
                <a:gd name="T18" fmla="*/ 49 w 106"/>
                <a:gd name="T19" fmla="*/ 19 h 67"/>
                <a:gd name="T20" fmla="*/ 52 w 106"/>
                <a:gd name="T21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7">
                  <a:moveTo>
                    <a:pt x="52" y="7"/>
                  </a:moveTo>
                  <a:cubicBezTo>
                    <a:pt x="40" y="4"/>
                    <a:pt x="15" y="0"/>
                    <a:pt x="8" y="15"/>
                  </a:cubicBezTo>
                  <a:cubicBezTo>
                    <a:pt x="0" y="33"/>
                    <a:pt x="26" y="46"/>
                    <a:pt x="38" y="51"/>
                  </a:cubicBezTo>
                  <a:cubicBezTo>
                    <a:pt x="52" y="58"/>
                    <a:pt x="74" y="67"/>
                    <a:pt x="89" y="59"/>
                  </a:cubicBezTo>
                  <a:cubicBezTo>
                    <a:pt x="106" y="49"/>
                    <a:pt x="84" y="26"/>
                    <a:pt x="76" y="19"/>
                  </a:cubicBezTo>
                  <a:cubicBezTo>
                    <a:pt x="70" y="14"/>
                    <a:pt x="61" y="23"/>
                    <a:pt x="67" y="28"/>
                  </a:cubicBezTo>
                  <a:cubicBezTo>
                    <a:pt x="71" y="30"/>
                    <a:pt x="91" y="48"/>
                    <a:pt x="78" y="50"/>
                  </a:cubicBezTo>
                  <a:cubicBezTo>
                    <a:pt x="67" y="51"/>
                    <a:pt x="54" y="45"/>
                    <a:pt x="44" y="41"/>
                  </a:cubicBezTo>
                  <a:cubicBezTo>
                    <a:pt x="37" y="38"/>
                    <a:pt x="20" y="31"/>
                    <a:pt x="19" y="22"/>
                  </a:cubicBezTo>
                  <a:cubicBezTo>
                    <a:pt x="18" y="13"/>
                    <a:pt x="45" y="18"/>
                    <a:pt x="49" y="19"/>
                  </a:cubicBezTo>
                  <a:cubicBezTo>
                    <a:pt x="57" y="20"/>
                    <a:pt x="60" y="9"/>
                    <a:pt x="52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6567" y="857"/>
              <a:ext cx="282" cy="282"/>
            </a:xfrm>
            <a:custGeom>
              <a:avLst/>
              <a:gdLst>
                <a:gd name="T0" fmla="*/ 38 w 87"/>
                <a:gd name="T1" fmla="*/ 7 h 87"/>
                <a:gd name="T2" fmla="*/ 13 w 87"/>
                <a:gd name="T3" fmla="*/ 35 h 87"/>
                <a:gd name="T4" fmla="*/ 2 w 87"/>
                <a:gd name="T5" fmla="*/ 56 h 87"/>
                <a:gd name="T6" fmla="*/ 27 w 87"/>
                <a:gd name="T7" fmla="*/ 79 h 87"/>
                <a:gd name="T8" fmla="*/ 80 w 87"/>
                <a:gd name="T9" fmla="*/ 86 h 87"/>
                <a:gd name="T10" fmla="*/ 80 w 87"/>
                <a:gd name="T11" fmla="*/ 74 h 87"/>
                <a:gd name="T12" fmla="*/ 38 w 87"/>
                <a:gd name="T13" fmla="*/ 70 h 87"/>
                <a:gd name="T14" fmla="*/ 16 w 87"/>
                <a:gd name="T15" fmla="*/ 48 h 87"/>
                <a:gd name="T16" fmla="*/ 48 w 87"/>
                <a:gd name="T17" fmla="*/ 13 h 87"/>
                <a:gd name="T18" fmla="*/ 38 w 87"/>
                <a:gd name="T1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38" y="7"/>
                  </a:moveTo>
                  <a:cubicBezTo>
                    <a:pt x="33" y="19"/>
                    <a:pt x="22" y="26"/>
                    <a:pt x="13" y="35"/>
                  </a:cubicBezTo>
                  <a:cubicBezTo>
                    <a:pt x="7" y="40"/>
                    <a:pt x="0" y="47"/>
                    <a:pt x="2" y="56"/>
                  </a:cubicBezTo>
                  <a:cubicBezTo>
                    <a:pt x="5" y="67"/>
                    <a:pt x="17" y="75"/>
                    <a:pt x="27" y="79"/>
                  </a:cubicBezTo>
                  <a:cubicBezTo>
                    <a:pt x="44" y="86"/>
                    <a:pt x="62" y="84"/>
                    <a:pt x="80" y="86"/>
                  </a:cubicBezTo>
                  <a:cubicBezTo>
                    <a:pt x="87" y="87"/>
                    <a:pt x="87" y="75"/>
                    <a:pt x="80" y="74"/>
                  </a:cubicBezTo>
                  <a:cubicBezTo>
                    <a:pt x="66" y="72"/>
                    <a:pt x="52" y="73"/>
                    <a:pt x="38" y="70"/>
                  </a:cubicBezTo>
                  <a:cubicBezTo>
                    <a:pt x="31" y="68"/>
                    <a:pt x="8" y="59"/>
                    <a:pt x="16" y="48"/>
                  </a:cubicBezTo>
                  <a:cubicBezTo>
                    <a:pt x="26" y="35"/>
                    <a:pt x="42" y="29"/>
                    <a:pt x="48" y="13"/>
                  </a:cubicBezTo>
                  <a:cubicBezTo>
                    <a:pt x="51" y="6"/>
                    <a:pt x="41" y="0"/>
                    <a:pt x="38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66" y="1093"/>
              <a:ext cx="379" cy="379"/>
            </a:xfrm>
            <a:custGeom>
              <a:avLst/>
              <a:gdLst>
                <a:gd name="T0" fmla="*/ 109 w 117"/>
                <a:gd name="T1" fmla="*/ 40 h 117"/>
                <a:gd name="T2" fmla="*/ 42 w 117"/>
                <a:gd name="T3" fmla="*/ 7 h 117"/>
                <a:gd name="T4" fmla="*/ 12 w 117"/>
                <a:gd name="T5" fmla="*/ 16 h 117"/>
                <a:gd name="T6" fmla="*/ 16 w 117"/>
                <a:gd name="T7" fmla="*/ 33 h 117"/>
                <a:gd name="T8" fmla="*/ 23 w 117"/>
                <a:gd name="T9" fmla="*/ 43 h 117"/>
                <a:gd name="T10" fmla="*/ 30 w 117"/>
                <a:gd name="T11" fmla="*/ 63 h 117"/>
                <a:gd name="T12" fmla="*/ 15 w 117"/>
                <a:gd name="T13" fmla="*/ 110 h 117"/>
                <a:gd name="T14" fmla="*/ 23 w 117"/>
                <a:gd name="T15" fmla="*/ 102 h 117"/>
                <a:gd name="T16" fmla="*/ 48 w 117"/>
                <a:gd name="T17" fmla="*/ 58 h 117"/>
                <a:gd name="T18" fmla="*/ 28 w 117"/>
                <a:gd name="T19" fmla="*/ 30 h 117"/>
                <a:gd name="T20" fmla="*/ 34 w 117"/>
                <a:gd name="T21" fmla="*/ 17 h 117"/>
                <a:gd name="T22" fmla="*/ 61 w 117"/>
                <a:gd name="T23" fmla="*/ 31 h 117"/>
                <a:gd name="T24" fmla="*/ 106 w 117"/>
                <a:gd name="T25" fmla="*/ 52 h 117"/>
                <a:gd name="T26" fmla="*/ 109 w 117"/>
                <a:gd name="T27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17">
                  <a:moveTo>
                    <a:pt x="109" y="40"/>
                  </a:moveTo>
                  <a:cubicBezTo>
                    <a:pt x="84" y="34"/>
                    <a:pt x="66" y="16"/>
                    <a:pt x="42" y="7"/>
                  </a:cubicBezTo>
                  <a:cubicBezTo>
                    <a:pt x="33" y="4"/>
                    <a:pt x="13" y="0"/>
                    <a:pt x="12" y="16"/>
                  </a:cubicBezTo>
                  <a:cubicBezTo>
                    <a:pt x="11" y="22"/>
                    <a:pt x="13" y="28"/>
                    <a:pt x="16" y="33"/>
                  </a:cubicBezTo>
                  <a:cubicBezTo>
                    <a:pt x="18" y="37"/>
                    <a:pt x="20" y="40"/>
                    <a:pt x="23" y="43"/>
                  </a:cubicBezTo>
                  <a:cubicBezTo>
                    <a:pt x="29" y="51"/>
                    <a:pt x="39" y="53"/>
                    <a:pt x="30" y="63"/>
                  </a:cubicBezTo>
                  <a:cubicBezTo>
                    <a:pt x="16" y="78"/>
                    <a:pt x="0" y="91"/>
                    <a:pt x="15" y="110"/>
                  </a:cubicBezTo>
                  <a:cubicBezTo>
                    <a:pt x="20" y="117"/>
                    <a:pt x="28" y="108"/>
                    <a:pt x="23" y="102"/>
                  </a:cubicBezTo>
                  <a:cubicBezTo>
                    <a:pt x="11" y="86"/>
                    <a:pt x="47" y="72"/>
                    <a:pt x="48" y="58"/>
                  </a:cubicBezTo>
                  <a:cubicBezTo>
                    <a:pt x="48" y="45"/>
                    <a:pt x="35" y="39"/>
                    <a:pt x="28" y="30"/>
                  </a:cubicBezTo>
                  <a:cubicBezTo>
                    <a:pt x="22" y="22"/>
                    <a:pt x="21" y="14"/>
                    <a:pt x="34" y="17"/>
                  </a:cubicBezTo>
                  <a:cubicBezTo>
                    <a:pt x="44" y="19"/>
                    <a:pt x="53" y="26"/>
                    <a:pt x="61" y="31"/>
                  </a:cubicBezTo>
                  <a:cubicBezTo>
                    <a:pt x="75" y="40"/>
                    <a:pt x="89" y="48"/>
                    <a:pt x="106" y="52"/>
                  </a:cubicBezTo>
                  <a:cubicBezTo>
                    <a:pt x="113" y="53"/>
                    <a:pt x="117" y="42"/>
                    <a:pt x="109" y="40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308" y="825"/>
              <a:ext cx="285" cy="178"/>
            </a:xfrm>
            <a:custGeom>
              <a:avLst/>
              <a:gdLst>
                <a:gd name="T0" fmla="*/ 75 w 88"/>
                <a:gd name="T1" fmla="*/ 7 h 55"/>
                <a:gd name="T2" fmla="*/ 63 w 88"/>
                <a:gd name="T3" fmla="*/ 25 h 55"/>
                <a:gd name="T4" fmla="*/ 47 w 88"/>
                <a:gd name="T5" fmla="*/ 19 h 55"/>
                <a:gd name="T6" fmla="*/ 36 w 88"/>
                <a:gd name="T7" fmla="*/ 28 h 55"/>
                <a:gd name="T8" fmla="*/ 33 w 88"/>
                <a:gd name="T9" fmla="*/ 38 h 55"/>
                <a:gd name="T10" fmla="*/ 14 w 88"/>
                <a:gd name="T11" fmla="*/ 28 h 55"/>
                <a:gd name="T12" fmla="*/ 4 w 88"/>
                <a:gd name="T13" fmla="*/ 35 h 55"/>
                <a:gd name="T14" fmla="*/ 29 w 88"/>
                <a:gd name="T15" fmla="*/ 53 h 55"/>
                <a:gd name="T16" fmla="*/ 41 w 88"/>
                <a:gd name="T17" fmla="*/ 47 h 55"/>
                <a:gd name="T18" fmla="*/ 52 w 88"/>
                <a:gd name="T19" fmla="*/ 32 h 55"/>
                <a:gd name="T20" fmla="*/ 76 w 88"/>
                <a:gd name="T21" fmla="*/ 38 h 55"/>
                <a:gd name="T22" fmla="*/ 87 w 88"/>
                <a:gd name="T23" fmla="*/ 7 h 55"/>
                <a:gd name="T24" fmla="*/ 75 w 88"/>
                <a:gd name="T2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5">
                  <a:moveTo>
                    <a:pt x="75" y="7"/>
                  </a:moveTo>
                  <a:cubicBezTo>
                    <a:pt x="75" y="14"/>
                    <a:pt x="73" y="35"/>
                    <a:pt x="63" y="25"/>
                  </a:cubicBezTo>
                  <a:cubicBezTo>
                    <a:pt x="58" y="21"/>
                    <a:pt x="54" y="18"/>
                    <a:pt x="47" y="19"/>
                  </a:cubicBezTo>
                  <a:cubicBezTo>
                    <a:pt x="42" y="19"/>
                    <a:pt x="38" y="23"/>
                    <a:pt x="36" y="28"/>
                  </a:cubicBezTo>
                  <a:cubicBezTo>
                    <a:pt x="34" y="31"/>
                    <a:pt x="34" y="34"/>
                    <a:pt x="33" y="38"/>
                  </a:cubicBezTo>
                  <a:cubicBezTo>
                    <a:pt x="29" y="50"/>
                    <a:pt x="15" y="31"/>
                    <a:pt x="14" y="28"/>
                  </a:cubicBezTo>
                  <a:cubicBezTo>
                    <a:pt x="10" y="22"/>
                    <a:pt x="0" y="28"/>
                    <a:pt x="4" y="35"/>
                  </a:cubicBezTo>
                  <a:cubicBezTo>
                    <a:pt x="8" y="44"/>
                    <a:pt x="18" y="55"/>
                    <a:pt x="29" y="53"/>
                  </a:cubicBezTo>
                  <a:cubicBezTo>
                    <a:pt x="34" y="52"/>
                    <a:pt x="39" y="51"/>
                    <a:pt x="41" y="47"/>
                  </a:cubicBezTo>
                  <a:cubicBezTo>
                    <a:pt x="43" y="44"/>
                    <a:pt x="47" y="27"/>
                    <a:pt x="52" y="32"/>
                  </a:cubicBezTo>
                  <a:cubicBezTo>
                    <a:pt x="60" y="38"/>
                    <a:pt x="66" y="43"/>
                    <a:pt x="76" y="38"/>
                  </a:cubicBezTo>
                  <a:cubicBezTo>
                    <a:pt x="85" y="33"/>
                    <a:pt x="88" y="17"/>
                    <a:pt x="87" y="7"/>
                  </a:cubicBezTo>
                  <a:cubicBezTo>
                    <a:pt x="86" y="0"/>
                    <a:pt x="74" y="0"/>
                    <a:pt x="75" y="7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256" y="977"/>
              <a:ext cx="210" cy="430"/>
            </a:xfrm>
            <a:custGeom>
              <a:avLst/>
              <a:gdLst>
                <a:gd name="T0" fmla="*/ 2 w 65"/>
                <a:gd name="T1" fmla="*/ 11 h 133"/>
                <a:gd name="T2" fmla="*/ 17 w 65"/>
                <a:gd name="T3" fmla="*/ 29 h 133"/>
                <a:gd name="T4" fmla="*/ 43 w 65"/>
                <a:gd name="T5" fmla="*/ 54 h 133"/>
                <a:gd name="T6" fmla="*/ 26 w 65"/>
                <a:gd name="T7" fmla="*/ 79 h 133"/>
                <a:gd name="T8" fmla="*/ 30 w 65"/>
                <a:gd name="T9" fmla="*/ 88 h 133"/>
                <a:gd name="T10" fmla="*/ 23 w 65"/>
                <a:gd name="T11" fmla="*/ 119 h 133"/>
                <a:gd name="T12" fmla="*/ 32 w 65"/>
                <a:gd name="T13" fmla="*/ 128 h 133"/>
                <a:gd name="T14" fmla="*/ 49 w 65"/>
                <a:gd name="T15" fmla="*/ 92 h 133"/>
                <a:gd name="T16" fmla="*/ 40 w 65"/>
                <a:gd name="T17" fmla="*/ 81 h 133"/>
                <a:gd name="T18" fmla="*/ 57 w 65"/>
                <a:gd name="T19" fmla="*/ 56 h 133"/>
                <a:gd name="T20" fmla="*/ 54 w 65"/>
                <a:gd name="T21" fmla="*/ 29 h 133"/>
                <a:gd name="T22" fmla="*/ 13 w 65"/>
                <a:gd name="T23" fmla="*/ 8 h 133"/>
                <a:gd name="T24" fmla="*/ 2 w 65"/>
                <a:gd name="T25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33">
                  <a:moveTo>
                    <a:pt x="2" y="11"/>
                  </a:moveTo>
                  <a:cubicBezTo>
                    <a:pt x="4" y="19"/>
                    <a:pt x="8" y="26"/>
                    <a:pt x="17" y="29"/>
                  </a:cubicBezTo>
                  <a:cubicBezTo>
                    <a:pt x="26" y="33"/>
                    <a:pt x="61" y="35"/>
                    <a:pt x="43" y="54"/>
                  </a:cubicBezTo>
                  <a:cubicBezTo>
                    <a:pt x="36" y="61"/>
                    <a:pt x="26" y="69"/>
                    <a:pt x="26" y="79"/>
                  </a:cubicBezTo>
                  <a:cubicBezTo>
                    <a:pt x="26" y="82"/>
                    <a:pt x="27" y="86"/>
                    <a:pt x="30" y="88"/>
                  </a:cubicBezTo>
                  <a:cubicBezTo>
                    <a:pt x="40" y="99"/>
                    <a:pt x="34" y="111"/>
                    <a:pt x="23" y="119"/>
                  </a:cubicBezTo>
                  <a:cubicBezTo>
                    <a:pt x="17" y="124"/>
                    <a:pt x="26" y="133"/>
                    <a:pt x="32" y="128"/>
                  </a:cubicBezTo>
                  <a:cubicBezTo>
                    <a:pt x="43" y="119"/>
                    <a:pt x="55" y="108"/>
                    <a:pt x="49" y="92"/>
                  </a:cubicBezTo>
                  <a:cubicBezTo>
                    <a:pt x="47" y="88"/>
                    <a:pt x="43" y="85"/>
                    <a:pt x="40" y="81"/>
                  </a:cubicBezTo>
                  <a:cubicBezTo>
                    <a:pt x="34" y="75"/>
                    <a:pt x="54" y="60"/>
                    <a:pt x="57" y="56"/>
                  </a:cubicBezTo>
                  <a:cubicBezTo>
                    <a:pt x="65" y="46"/>
                    <a:pt x="62" y="37"/>
                    <a:pt x="54" y="29"/>
                  </a:cubicBezTo>
                  <a:cubicBezTo>
                    <a:pt x="42" y="18"/>
                    <a:pt x="17" y="26"/>
                    <a:pt x="13" y="8"/>
                  </a:cubicBezTo>
                  <a:cubicBezTo>
                    <a:pt x="12" y="0"/>
                    <a:pt x="0" y="3"/>
                    <a:pt x="2" y="11"/>
                  </a:cubicBez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Group 15"/>
          <p:cNvGrpSpPr>
            <a:grpSpLocks noChangeAspect="1"/>
          </p:cNvGrpSpPr>
          <p:nvPr/>
        </p:nvGrpSpPr>
        <p:grpSpPr bwMode="auto">
          <a:xfrm>
            <a:off x="9688513" y="4402138"/>
            <a:ext cx="1065212" cy="1203325"/>
            <a:chOff x="6103" y="2773"/>
            <a:chExt cx="671" cy="758"/>
          </a:xfrm>
        </p:grpSpPr>
        <p:sp>
          <p:nvSpPr>
            <p:cNvPr id="2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103" y="2773"/>
              <a:ext cx="671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92" y="2822"/>
              <a:ext cx="420" cy="378"/>
            </a:xfrm>
            <a:custGeom>
              <a:avLst/>
              <a:gdLst>
                <a:gd name="T0" fmla="*/ 4 w 188"/>
                <a:gd name="T1" fmla="*/ 89 h 169"/>
                <a:gd name="T2" fmla="*/ 137 w 188"/>
                <a:gd name="T3" fmla="*/ 141 h 169"/>
                <a:gd name="T4" fmla="*/ 159 w 188"/>
                <a:gd name="T5" fmla="*/ 3 h 169"/>
                <a:gd name="T6" fmla="*/ 154 w 188"/>
                <a:gd name="T7" fmla="*/ 0 h 169"/>
                <a:gd name="T8" fmla="*/ 6 w 188"/>
                <a:gd name="T9" fmla="*/ 80 h 169"/>
                <a:gd name="T10" fmla="*/ 15 w 188"/>
                <a:gd name="T11" fmla="*/ 89 h 169"/>
                <a:gd name="T12" fmla="*/ 95 w 188"/>
                <a:gd name="T13" fmla="*/ 28 h 169"/>
                <a:gd name="T14" fmla="*/ 140 w 188"/>
                <a:gd name="T15" fmla="*/ 13 h 169"/>
                <a:gd name="T16" fmla="*/ 156 w 188"/>
                <a:gd name="T17" fmla="*/ 25 h 169"/>
                <a:gd name="T18" fmla="*/ 164 w 188"/>
                <a:gd name="T19" fmla="*/ 57 h 169"/>
                <a:gd name="T20" fmla="*/ 112 w 188"/>
                <a:gd name="T21" fmla="*/ 138 h 169"/>
                <a:gd name="T22" fmla="*/ 15 w 188"/>
                <a:gd name="T23" fmla="*/ 83 h 169"/>
                <a:gd name="T24" fmla="*/ 4 w 188"/>
                <a:gd name="T25" fmla="*/ 8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69">
                  <a:moveTo>
                    <a:pt x="4" y="89"/>
                  </a:moveTo>
                  <a:cubicBezTo>
                    <a:pt x="33" y="136"/>
                    <a:pt x="83" y="169"/>
                    <a:pt x="137" y="141"/>
                  </a:cubicBezTo>
                  <a:cubicBezTo>
                    <a:pt x="188" y="113"/>
                    <a:pt x="180" y="46"/>
                    <a:pt x="159" y="3"/>
                  </a:cubicBezTo>
                  <a:cubicBezTo>
                    <a:pt x="158" y="1"/>
                    <a:pt x="155" y="0"/>
                    <a:pt x="154" y="0"/>
                  </a:cubicBezTo>
                  <a:cubicBezTo>
                    <a:pt x="99" y="2"/>
                    <a:pt x="40" y="39"/>
                    <a:pt x="6" y="80"/>
                  </a:cubicBezTo>
                  <a:cubicBezTo>
                    <a:pt x="2" y="86"/>
                    <a:pt x="10" y="95"/>
                    <a:pt x="15" y="89"/>
                  </a:cubicBezTo>
                  <a:cubicBezTo>
                    <a:pt x="37" y="62"/>
                    <a:pt x="65" y="43"/>
                    <a:pt x="95" y="28"/>
                  </a:cubicBezTo>
                  <a:cubicBezTo>
                    <a:pt x="110" y="21"/>
                    <a:pt x="125" y="16"/>
                    <a:pt x="140" y="13"/>
                  </a:cubicBezTo>
                  <a:cubicBezTo>
                    <a:pt x="152" y="11"/>
                    <a:pt x="151" y="13"/>
                    <a:pt x="156" y="25"/>
                  </a:cubicBezTo>
                  <a:cubicBezTo>
                    <a:pt x="160" y="35"/>
                    <a:pt x="162" y="46"/>
                    <a:pt x="164" y="57"/>
                  </a:cubicBezTo>
                  <a:cubicBezTo>
                    <a:pt x="168" y="94"/>
                    <a:pt x="148" y="128"/>
                    <a:pt x="112" y="138"/>
                  </a:cubicBezTo>
                  <a:cubicBezTo>
                    <a:pt x="70" y="149"/>
                    <a:pt x="35" y="116"/>
                    <a:pt x="15" y="83"/>
                  </a:cubicBezTo>
                  <a:cubicBezTo>
                    <a:pt x="11" y="77"/>
                    <a:pt x="0" y="83"/>
                    <a:pt x="4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148" y="2891"/>
              <a:ext cx="648" cy="671"/>
            </a:xfrm>
            <a:custGeom>
              <a:avLst/>
              <a:gdLst>
                <a:gd name="T0" fmla="*/ 1 w 290"/>
                <a:gd name="T1" fmla="*/ 89 h 300"/>
                <a:gd name="T2" fmla="*/ 17 w 290"/>
                <a:gd name="T3" fmla="*/ 199 h 300"/>
                <a:gd name="T4" fmla="*/ 55 w 290"/>
                <a:gd name="T5" fmla="*/ 271 h 300"/>
                <a:gd name="T6" fmla="*/ 198 w 290"/>
                <a:gd name="T7" fmla="*/ 259 h 300"/>
                <a:gd name="T8" fmla="*/ 277 w 290"/>
                <a:gd name="T9" fmla="*/ 142 h 300"/>
                <a:gd name="T10" fmla="*/ 231 w 290"/>
                <a:gd name="T11" fmla="*/ 74 h 300"/>
                <a:gd name="T12" fmla="*/ 146 w 290"/>
                <a:gd name="T13" fmla="*/ 4 h 300"/>
                <a:gd name="T14" fmla="*/ 137 w 290"/>
                <a:gd name="T15" fmla="*/ 13 h 300"/>
                <a:gd name="T16" fmla="*/ 258 w 290"/>
                <a:gd name="T17" fmla="*/ 126 h 300"/>
                <a:gd name="T18" fmla="*/ 192 w 290"/>
                <a:gd name="T19" fmla="*/ 249 h 300"/>
                <a:gd name="T20" fmla="*/ 55 w 290"/>
                <a:gd name="T21" fmla="*/ 256 h 300"/>
                <a:gd name="T22" fmla="*/ 25 w 290"/>
                <a:gd name="T23" fmla="*/ 175 h 300"/>
                <a:gd name="T24" fmla="*/ 13 w 290"/>
                <a:gd name="T25" fmla="*/ 86 h 300"/>
                <a:gd name="T26" fmla="*/ 1 w 290"/>
                <a:gd name="T27" fmla="*/ 8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300">
                  <a:moveTo>
                    <a:pt x="1" y="89"/>
                  </a:moveTo>
                  <a:cubicBezTo>
                    <a:pt x="8" y="126"/>
                    <a:pt x="10" y="163"/>
                    <a:pt x="17" y="199"/>
                  </a:cubicBezTo>
                  <a:cubicBezTo>
                    <a:pt x="23" y="227"/>
                    <a:pt x="31" y="254"/>
                    <a:pt x="55" y="271"/>
                  </a:cubicBezTo>
                  <a:cubicBezTo>
                    <a:pt x="96" y="300"/>
                    <a:pt x="158" y="278"/>
                    <a:pt x="198" y="259"/>
                  </a:cubicBezTo>
                  <a:cubicBezTo>
                    <a:pt x="243" y="238"/>
                    <a:pt x="289" y="198"/>
                    <a:pt x="277" y="142"/>
                  </a:cubicBezTo>
                  <a:cubicBezTo>
                    <a:pt x="271" y="115"/>
                    <a:pt x="250" y="92"/>
                    <a:pt x="231" y="74"/>
                  </a:cubicBezTo>
                  <a:cubicBezTo>
                    <a:pt x="204" y="49"/>
                    <a:pt x="174" y="27"/>
                    <a:pt x="146" y="4"/>
                  </a:cubicBezTo>
                  <a:cubicBezTo>
                    <a:pt x="140" y="0"/>
                    <a:pt x="131" y="8"/>
                    <a:pt x="137" y="13"/>
                  </a:cubicBezTo>
                  <a:cubicBezTo>
                    <a:pt x="180" y="46"/>
                    <a:pt x="231" y="78"/>
                    <a:pt x="258" y="126"/>
                  </a:cubicBezTo>
                  <a:cubicBezTo>
                    <a:pt x="290" y="182"/>
                    <a:pt x="237" y="227"/>
                    <a:pt x="192" y="249"/>
                  </a:cubicBezTo>
                  <a:cubicBezTo>
                    <a:pt x="153" y="268"/>
                    <a:pt x="92" y="287"/>
                    <a:pt x="55" y="256"/>
                  </a:cubicBezTo>
                  <a:cubicBezTo>
                    <a:pt x="33" y="238"/>
                    <a:pt x="29" y="202"/>
                    <a:pt x="25" y="175"/>
                  </a:cubicBezTo>
                  <a:cubicBezTo>
                    <a:pt x="20" y="146"/>
                    <a:pt x="18" y="116"/>
                    <a:pt x="13" y="86"/>
                  </a:cubicBezTo>
                  <a:cubicBezTo>
                    <a:pt x="11" y="78"/>
                    <a:pt x="0" y="82"/>
                    <a:pt x="1" y="89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300" y="3146"/>
              <a:ext cx="356" cy="345"/>
            </a:xfrm>
            <a:custGeom>
              <a:avLst/>
              <a:gdLst>
                <a:gd name="T0" fmla="*/ 2 w 159"/>
                <a:gd name="T1" fmla="*/ 75 h 154"/>
                <a:gd name="T2" fmla="*/ 113 w 159"/>
                <a:gd name="T3" fmla="*/ 134 h 154"/>
                <a:gd name="T4" fmla="*/ 152 w 159"/>
                <a:gd name="T5" fmla="*/ 86 h 154"/>
                <a:gd name="T6" fmla="*/ 126 w 159"/>
                <a:gd name="T7" fmla="*/ 7 h 154"/>
                <a:gd name="T8" fmla="*/ 115 w 159"/>
                <a:gd name="T9" fmla="*/ 13 h 154"/>
                <a:gd name="T10" fmla="*/ 114 w 159"/>
                <a:gd name="T11" fmla="*/ 121 h 154"/>
                <a:gd name="T12" fmla="*/ 13 w 159"/>
                <a:gd name="T13" fmla="*/ 72 h 154"/>
                <a:gd name="T14" fmla="*/ 2 w 159"/>
                <a:gd name="T15" fmla="*/ 7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54">
                  <a:moveTo>
                    <a:pt x="2" y="75"/>
                  </a:moveTo>
                  <a:cubicBezTo>
                    <a:pt x="15" y="126"/>
                    <a:pt x="63" y="154"/>
                    <a:pt x="113" y="134"/>
                  </a:cubicBezTo>
                  <a:cubicBezTo>
                    <a:pt x="134" y="126"/>
                    <a:pt x="148" y="108"/>
                    <a:pt x="152" y="86"/>
                  </a:cubicBezTo>
                  <a:cubicBezTo>
                    <a:pt x="157" y="57"/>
                    <a:pt x="140" y="30"/>
                    <a:pt x="126" y="7"/>
                  </a:cubicBezTo>
                  <a:cubicBezTo>
                    <a:pt x="122" y="0"/>
                    <a:pt x="111" y="6"/>
                    <a:pt x="115" y="13"/>
                  </a:cubicBezTo>
                  <a:cubicBezTo>
                    <a:pt x="137" y="47"/>
                    <a:pt x="159" y="95"/>
                    <a:pt x="114" y="121"/>
                  </a:cubicBezTo>
                  <a:cubicBezTo>
                    <a:pt x="70" y="146"/>
                    <a:pt x="25" y="115"/>
                    <a:pt x="13" y="72"/>
                  </a:cubicBezTo>
                  <a:cubicBezTo>
                    <a:pt x="11" y="64"/>
                    <a:pt x="0" y="68"/>
                    <a:pt x="2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300" y="3149"/>
              <a:ext cx="293" cy="221"/>
            </a:xfrm>
            <a:custGeom>
              <a:avLst/>
              <a:gdLst>
                <a:gd name="T0" fmla="*/ 5 w 131"/>
                <a:gd name="T1" fmla="*/ 75 h 99"/>
                <a:gd name="T2" fmla="*/ 88 w 131"/>
                <a:gd name="T3" fmla="*/ 90 h 99"/>
                <a:gd name="T4" fmla="*/ 125 w 131"/>
                <a:gd name="T5" fmla="*/ 7 h 99"/>
                <a:gd name="T6" fmla="*/ 114 w 131"/>
                <a:gd name="T7" fmla="*/ 10 h 99"/>
                <a:gd name="T8" fmla="*/ 76 w 131"/>
                <a:gd name="T9" fmla="*/ 81 h 99"/>
                <a:gd name="T10" fmla="*/ 14 w 131"/>
                <a:gd name="T11" fmla="*/ 67 h 99"/>
                <a:gd name="T12" fmla="*/ 5 w 131"/>
                <a:gd name="T13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9">
                  <a:moveTo>
                    <a:pt x="5" y="75"/>
                  </a:moveTo>
                  <a:cubicBezTo>
                    <a:pt x="28" y="95"/>
                    <a:pt x="60" y="99"/>
                    <a:pt x="88" y="90"/>
                  </a:cubicBezTo>
                  <a:cubicBezTo>
                    <a:pt x="123" y="78"/>
                    <a:pt x="131" y="41"/>
                    <a:pt x="125" y="7"/>
                  </a:cubicBezTo>
                  <a:cubicBezTo>
                    <a:pt x="124" y="0"/>
                    <a:pt x="112" y="3"/>
                    <a:pt x="114" y="10"/>
                  </a:cubicBezTo>
                  <a:cubicBezTo>
                    <a:pt x="119" y="43"/>
                    <a:pt x="110" y="72"/>
                    <a:pt x="76" y="81"/>
                  </a:cubicBezTo>
                  <a:cubicBezTo>
                    <a:pt x="56" y="86"/>
                    <a:pt x="30" y="81"/>
                    <a:pt x="14" y="67"/>
                  </a:cubicBezTo>
                  <a:cubicBezTo>
                    <a:pt x="8" y="62"/>
                    <a:pt x="0" y="70"/>
                    <a:pt x="5" y="75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300" y="3146"/>
              <a:ext cx="288" cy="181"/>
            </a:xfrm>
            <a:custGeom>
              <a:avLst/>
              <a:gdLst>
                <a:gd name="T0" fmla="*/ 14 w 129"/>
                <a:gd name="T1" fmla="*/ 76 h 81"/>
                <a:gd name="T2" fmla="*/ 121 w 129"/>
                <a:gd name="T3" fmla="*/ 14 h 81"/>
                <a:gd name="T4" fmla="*/ 118 w 129"/>
                <a:gd name="T5" fmla="*/ 3 h 81"/>
                <a:gd name="T6" fmla="*/ 5 w 129"/>
                <a:gd name="T7" fmla="*/ 68 h 81"/>
                <a:gd name="T8" fmla="*/ 14 w 129"/>
                <a:gd name="T9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1">
                  <a:moveTo>
                    <a:pt x="14" y="76"/>
                  </a:moveTo>
                  <a:cubicBezTo>
                    <a:pt x="45" y="48"/>
                    <a:pt x="82" y="28"/>
                    <a:pt x="121" y="14"/>
                  </a:cubicBezTo>
                  <a:cubicBezTo>
                    <a:pt x="129" y="12"/>
                    <a:pt x="126" y="0"/>
                    <a:pt x="118" y="3"/>
                  </a:cubicBezTo>
                  <a:cubicBezTo>
                    <a:pt x="76" y="17"/>
                    <a:pt x="38" y="38"/>
                    <a:pt x="5" y="68"/>
                  </a:cubicBezTo>
                  <a:cubicBezTo>
                    <a:pt x="0" y="73"/>
                    <a:pt x="8" y="81"/>
                    <a:pt x="14" y="76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354" y="3066"/>
              <a:ext cx="73" cy="127"/>
            </a:xfrm>
            <a:custGeom>
              <a:avLst/>
              <a:gdLst>
                <a:gd name="T0" fmla="*/ 1 w 33"/>
                <a:gd name="T1" fmla="*/ 10 h 57"/>
                <a:gd name="T2" fmla="*/ 18 w 33"/>
                <a:gd name="T3" fmla="*/ 51 h 57"/>
                <a:gd name="T4" fmla="*/ 29 w 33"/>
                <a:gd name="T5" fmla="*/ 45 h 57"/>
                <a:gd name="T6" fmla="*/ 13 w 33"/>
                <a:gd name="T7" fmla="*/ 7 h 57"/>
                <a:gd name="T8" fmla="*/ 1 w 33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1" y="10"/>
                  </a:moveTo>
                  <a:cubicBezTo>
                    <a:pt x="4" y="25"/>
                    <a:pt x="9" y="39"/>
                    <a:pt x="18" y="51"/>
                  </a:cubicBezTo>
                  <a:cubicBezTo>
                    <a:pt x="23" y="57"/>
                    <a:pt x="33" y="51"/>
                    <a:pt x="29" y="45"/>
                  </a:cubicBezTo>
                  <a:cubicBezTo>
                    <a:pt x="20" y="33"/>
                    <a:pt x="15" y="21"/>
                    <a:pt x="13" y="7"/>
                  </a:cubicBezTo>
                  <a:cubicBezTo>
                    <a:pt x="12" y="0"/>
                    <a:pt x="0" y="3"/>
                    <a:pt x="1" y="1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454" y="3285"/>
              <a:ext cx="81" cy="110"/>
            </a:xfrm>
            <a:custGeom>
              <a:avLst/>
              <a:gdLst>
                <a:gd name="T0" fmla="*/ 5 w 36"/>
                <a:gd name="T1" fmla="*/ 12 h 49"/>
                <a:gd name="T2" fmla="*/ 22 w 36"/>
                <a:gd name="T3" fmla="*/ 42 h 49"/>
                <a:gd name="T4" fmla="*/ 33 w 36"/>
                <a:gd name="T5" fmla="*/ 39 h 49"/>
                <a:gd name="T6" fmla="*/ 15 w 36"/>
                <a:gd name="T7" fmla="*/ 6 h 49"/>
                <a:gd name="T8" fmla="*/ 5 w 36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5" y="12"/>
                  </a:moveTo>
                  <a:cubicBezTo>
                    <a:pt x="11" y="22"/>
                    <a:pt x="17" y="31"/>
                    <a:pt x="22" y="42"/>
                  </a:cubicBezTo>
                  <a:cubicBezTo>
                    <a:pt x="25" y="49"/>
                    <a:pt x="36" y="46"/>
                    <a:pt x="33" y="39"/>
                  </a:cubicBezTo>
                  <a:cubicBezTo>
                    <a:pt x="29" y="27"/>
                    <a:pt x="22" y="17"/>
                    <a:pt x="15" y="6"/>
                  </a:cubicBezTo>
                  <a:cubicBezTo>
                    <a:pt x="11" y="0"/>
                    <a:pt x="0" y="6"/>
                    <a:pt x="5" y="12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6094" y="2755"/>
              <a:ext cx="289" cy="226"/>
            </a:xfrm>
            <a:custGeom>
              <a:avLst/>
              <a:gdLst>
                <a:gd name="T0" fmla="*/ 34 w 129"/>
                <a:gd name="T1" fmla="*/ 88 h 101"/>
                <a:gd name="T2" fmla="*/ 48 w 129"/>
                <a:gd name="T3" fmla="*/ 24 h 101"/>
                <a:gd name="T4" fmla="*/ 115 w 129"/>
                <a:gd name="T5" fmla="*/ 42 h 101"/>
                <a:gd name="T6" fmla="*/ 126 w 129"/>
                <a:gd name="T7" fmla="*/ 36 h 101"/>
                <a:gd name="T8" fmla="*/ 38 w 129"/>
                <a:gd name="T9" fmla="*/ 15 h 101"/>
                <a:gd name="T10" fmla="*/ 25 w 129"/>
                <a:gd name="T11" fmla="*/ 96 h 101"/>
                <a:gd name="T12" fmla="*/ 34 w 129"/>
                <a:gd name="T1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1">
                  <a:moveTo>
                    <a:pt x="34" y="88"/>
                  </a:moveTo>
                  <a:cubicBezTo>
                    <a:pt x="11" y="66"/>
                    <a:pt x="23" y="37"/>
                    <a:pt x="48" y="24"/>
                  </a:cubicBezTo>
                  <a:cubicBezTo>
                    <a:pt x="69" y="11"/>
                    <a:pt x="105" y="19"/>
                    <a:pt x="115" y="42"/>
                  </a:cubicBezTo>
                  <a:cubicBezTo>
                    <a:pt x="119" y="49"/>
                    <a:pt x="129" y="43"/>
                    <a:pt x="126" y="36"/>
                  </a:cubicBezTo>
                  <a:cubicBezTo>
                    <a:pt x="111" y="4"/>
                    <a:pt x="66" y="0"/>
                    <a:pt x="38" y="15"/>
                  </a:cubicBezTo>
                  <a:cubicBezTo>
                    <a:pt x="8" y="33"/>
                    <a:pt x="0" y="72"/>
                    <a:pt x="25" y="96"/>
                  </a:cubicBezTo>
                  <a:cubicBezTo>
                    <a:pt x="31" y="101"/>
                    <a:pt x="40" y="93"/>
                    <a:pt x="34" y="88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6139" y="2782"/>
              <a:ext cx="197" cy="179"/>
            </a:xfrm>
            <a:custGeom>
              <a:avLst/>
              <a:gdLst>
                <a:gd name="T0" fmla="*/ 27 w 88"/>
                <a:gd name="T1" fmla="*/ 70 h 80"/>
                <a:gd name="T2" fmla="*/ 74 w 88"/>
                <a:gd name="T3" fmla="*/ 37 h 80"/>
                <a:gd name="T4" fmla="*/ 82 w 88"/>
                <a:gd name="T5" fmla="*/ 28 h 80"/>
                <a:gd name="T6" fmla="*/ 15 w 88"/>
                <a:gd name="T7" fmla="*/ 73 h 80"/>
                <a:gd name="T8" fmla="*/ 27 w 88"/>
                <a:gd name="T9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27" y="70"/>
                  </a:moveTo>
                  <a:cubicBezTo>
                    <a:pt x="16" y="43"/>
                    <a:pt x="51" y="16"/>
                    <a:pt x="74" y="37"/>
                  </a:cubicBezTo>
                  <a:cubicBezTo>
                    <a:pt x="79" y="42"/>
                    <a:pt x="88" y="34"/>
                    <a:pt x="82" y="28"/>
                  </a:cubicBezTo>
                  <a:cubicBezTo>
                    <a:pt x="52" y="0"/>
                    <a:pt x="0" y="34"/>
                    <a:pt x="15" y="73"/>
                  </a:cubicBezTo>
                  <a:cubicBezTo>
                    <a:pt x="18" y="80"/>
                    <a:pt x="30" y="77"/>
                    <a:pt x="27" y="70"/>
                  </a:cubicBezTo>
                  <a:close/>
                </a:path>
              </a:pathLst>
            </a:cu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0631" y="2932133"/>
            <a:ext cx="573073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70704213636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212</TotalTime>
  <Words>119</Words>
  <Application>Microsoft Office PowerPoint</Application>
  <PresentationFormat>Widescreen</PresentationFormat>
  <Paragraphs>43</Paragraphs>
  <Slides>8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等线</vt:lpstr>
      <vt:lpstr>OpenSans</vt:lpstr>
      <vt:lpstr>Times New Roman</vt:lpstr>
      <vt:lpstr>方正静蕾简体</vt:lpstr>
      <vt:lpstr>汉仪喵魂体W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http://www.ypppt.com/</dc:description>
  <cp:lastModifiedBy>Ngo Thi Thu</cp:lastModifiedBy>
  <cp:revision>54</cp:revision>
  <dcterms:created xsi:type="dcterms:W3CDTF">2017-07-04T12:34:02Z</dcterms:created>
  <dcterms:modified xsi:type="dcterms:W3CDTF">2021-04-21T02:16:40Z</dcterms:modified>
</cp:coreProperties>
</file>