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8" r:id="rId2"/>
    <p:sldId id="329" r:id="rId3"/>
    <p:sldId id="333" r:id="rId4"/>
    <p:sldId id="330" r:id="rId5"/>
    <p:sldId id="33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FF"/>
    <a:srgbClr val="FFFF5D"/>
    <a:srgbClr val="FF99CC"/>
    <a:srgbClr val="CC00FF"/>
    <a:srgbClr val="FF99F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F65BA-75CB-49F0-BD31-10A9FECE92DD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6483D-B5F1-4CF8-B4D8-B52A11F3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6483D-B5F1-4CF8-B4D8-B52A11F330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7003-0B0B-4BDB-833B-39660C9C58F6}" type="datetimeFigureOut">
              <a:rPr lang="en-US" smtClean="0"/>
              <a:pPr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47D3-D32F-4944-A719-081B76CF7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image" Target="../media/image7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10.mp3"/><Relationship Id="rId7" Type="http://schemas.openxmlformats.org/officeDocument/2006/relationships/image" Target="../media/image11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0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18" Type="http://schemas.openxmlformats.org/officeDocument/2006/relationships/image" Target="../media/image13.PNG"/><Relationship Id="rId3" Type="http://schemas.microsoft.com/office/2007/relationships/media" Target="../media/media12.mp3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openxmlformats.org/officeDocument/2006/relationships/image" Target="../media/image2.jpeg"/><Relationship Id="rId2" Type="http://schemas.openxmlformats.org/officeDocument/2006/relationships/audio" Target="../media/media11.mp3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6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5" Type="http://schemas.microsoft.com/office/2007/relationships/media" Target="../media/media13.mp3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15.mp3"/><Relationship Id="rId19" Type="http://schemas.openxmlformats.org/officeDocument/2006/relationships/image" Target="../media/image14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ys-background-500197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584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371600"/>
            <a:ext cx="8458200" cy="25146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algn="r">
              <a:spcBef>
                <a:spcPct val="0"/>
              </a:spcBef>
              <a:defRPr/>
            </a:pPr>
            <a:endParaRPr lang="en-US" sz="4000" cap="small" dirty="0" smtClean="0">
              <a:solidFill>
                <a:schemeClr val="accent1">
                  <a:lumMod val="50000"/>
                </a:schemeClr>
              </a:solidFill>
              <a:latin typeface="Stencil" pitchFamily="82" charset="0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US" sz="4000" cap="small" dirty="0" smtClean="0">
                <a:solidFill>
                  <a:srgbClr val="FF0000"/>
                </a:solidFill>
                <a:latin typeface="Stencil" pitchFamily="82" charset="0"/>
                <a:ea typeface="+mj-ea"/>
                <a:cs typeface="+mj-cs"/>
              </a:rPr>
              <a:t>  </a:t>
            </a:r>
            <a:endParaRPr lang="en-US" sz="4000" cap="small" dirty="0" smtClean="0">
              <a:solidFill>
                <a:srgbClr val="FF0000"/>
              </a:solidFill>
              <a:latin typeface="Stencil" pitchFamily="82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6000" cap="small" dirty="0">
                <a:solidFill>
                  <a:schemeClr val="accent1">
                    <a:lumMod val="50000"/>
                  </a:schemeClr>
                </a:solidFill>
                <a:latin typeface="Rockwell Extra Bold" pitchFamily="18" charset="0"/>
                <a:ea typeface="+mj-ea"/>
                <a:cs typeface="+mj-cs"/>
              </a:rPr>
              <a:t>Unit 15:Do you have</a:t>
            </a:r>
            <a:r>
              <a:rPr kumimoji="0" lang="en-US" sz="6000" b="0" i="0" u="none" strike="noStrike" kern="1200" cap="small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 Extra Bold" pitchFamily="18" charset="0"/>
                <a:ea typeface="+mj-ea"/>
                <a:cs typeface="+mj-cs"/>
              </a:rPr>
              <a:t> any toys</a:t>
            </a:r>
            <a:r>
              <a:rPr kumimoji="0" lang="en-US" sz="6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 Extra Bold" pitchFamily="18" charset="0"/>
                <a:ea typeface="+mj-ea"/>
                <a:cs typeface="+mj-cs"/>
              </a:rPr>
              <a:t>?</a:t>
            </a:r>
            <a:endParaRPr kumimoji="0" lang="en-US" sz="6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ckwell Extra Bold" pitchFamily="18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3886200"/>
            <a:ext cx="54102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 Extra Bold" pitchFamily="18" charset="0"/>
              </a:rPr>
              <a:t>Lesson 3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 Extra Bold" pitchFamily="18" charset="0"/>
              </a:rPr>
              <a:t> (1,2,3)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ckwell Extra Bold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ckwell Extra Bold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Brush Script MT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94582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197600"/>
            <a:ext cx="9139238" cy="660400"/>
            <a:chOff x="0" y="3936"/>
            <a:chExt cx="5757" cy="41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3936"/>
              <a:ext cx="5757" cy="398"/>
              <a:chOff x="0" y="3936"/>
              <a:chExt cx="5757" cy="398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0" y="3950"/>
                <a:ext cx="5757" cy="384"/>
                <a:chOff x="240" y="3600"/>
                <a:chExt cx="5760" cy="384"/>
              </a:xfrm>
            </p:grpSpPr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0" y="3600"/>
                  <a:ext cx="5760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pic>
              <p:nvPicPr>
                <p:cNvPr id="12" name="Picture 8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 l="6398" b="6982"/>
                <a:stretch>
                  <a:fillRect/>
                </a:stretch>
              </p:blipFill>
              <p:spPr bwMode="auto">
                <a:xfrm>
                  <a:off x="743" y="3646"/>
                  <a:ext cx="265" cy="31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hlink"/>
                  </a:outerShdw>
                </a:effectLst>
              </p:spPr>
            </p:pic>
          </p:grp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2675" y="3936"/>
                <a:ext cx="2989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400" b="1">
                  <a:solidFill>
                    <a:schemeClr val="accent2"/>
                  </a:solidFill>
                  <a:latin typeface="VNtimes New Roman" pitchFamily="34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060" y="4112"/>
                <a:ext cx="212" cy="21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accent2"/>
                    </a:solidFill>
                    <a:latin typeface="VNI-WIN Sample Font" pitchFamily="2" charset="0"/>
                  </a:rPr>
                  <a:t>   </a:t>
                </a:r>
                <a:endParaRPr lang="en-US" sz="1600" b="1">
                  <a:solidFill>
                    <a:srgbClr val="FF3300"/>
                  </a:solidFill>
                  <a:latin typeface="VNI-WIN Sample Font" pitchFamily="2" charset="0"/>
                </a:endParaRPr>
              </a:p>
            </p:txBody>
          </p:sp>
        </p:grp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348" y="4121"/>
              <a:ext cx="3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smtClean="0">
                  <a:solidFill>
                    <a:srgbClr val="FF3300"/>
                  </a:solidFill>
                  <a:latin typeface="Times New Roman" pitchFamily="18" charset="0"/>
                </a:rPr>
                <a:t>LOC BAC PRIMARY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</a:rPr>
                <a:t>SCHOOL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201" y="45162"/>
            <a:ext cx="8915400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Unit 15: </a:t>
            </a:r>
            <a:r>
              <a:rPr lang="en-GB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 you have any toys</a:t>
            </a:r>
            <a:r>
              <a:rPr lang="en-GB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3 ( part 1,2,3 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0" y="1752600"/>
            <a:ext cx="8084029" cy="4229691"/>
          </a:xfrm>
          <a:prstGeom prst="rect">
            <a:avLst/>
          </a:prstGeom>
        </p:spPr>
      </p:pic>
      <p:pic>
        <p:nvPicPr>
          <p:cNvPr id="3" name="p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17850" y="6117215"/>
            <a:ext cx="609600" cy="609600"/>
          </a:xfrm>
          <a:prstGeom prst="rect">
            <a:avLst/>
          </a:prstGeom>
        </p:spPr>
      </p:pic>
      <p:pic>
        <p:nvPicPr>
          <p:cNvPr id="15" name="pl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3765" y="3962400"/>
            <a:ext cx="609600" cy="609600"/>
          </a:xfrm>
          <a:prstGeom prst="rect">
            <a:avLst/>
          </a:prstGeom>
        </p:spPr>
      </p:pic>
      <p:pic>
        <p:nvPicPr>
          <p:cNvPr id="16" name="pl (mp3cut.net) (1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133600" y="3997036"/>
            <a:ext cx="609600" cy="609600"/>
          </a:xfrm>
          <a:prstGeom prst="rect">
            <a:avLst/>
          </a:prstGeom>
        </p:spPr>
      </p:pic>
      <p:pic>
        <p:nvPicPr>
          <p:cNvPr id="17" name="pl (mp3cut.net) (2)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029200" y="3874372"/>
            <a:ext cx="609600" cy="609600"/>
          </a:xfrm>
          <a:prstGeom prst="rect">
            <a:avLst/>
          </a:prstGeom>
        </p:spPr>
      </p:pic>
      <p:pic>
        <p:nvPicPr>
          <p:cNvPr id="18" name="pl (mp3cut.net)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0294" y="5257800"/>
            <a:ext cx="609600" cy="609600"/>
          </a:xfrm>
          <a:prstGeom prst="rect">
            <a:avLst/>
          </a:prstGeom>
        </p:spPr>
      </p:pic>
      <p:pic>
        <p:nvPicPr>
          <p:cNvPr id="19" name="pl (mp3cut.net) (1)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133600" y="5264727"/>
            <a:ext cx="609600" cy="609600"/>
          </a:xfrm>
          <a:prstGeom prst="rect">
            <a:avLst/>
          </a:prstGeom>
        </p:spPr>
      </p:pic>
      <p:pic>
        <p:nvPicPr>
          <p:cNvPr id="21" name="pl (mp3cut.net) (2)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187584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197600"/>
            <a:ext cx="9139238" cy="660400"/>
            <a:chOff x="0" y="3936"/>
            <a:chExt cx="5757" cy="41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3936"/>
              <a:ext cx="5757" cy="398"/>
              <a:chOff x="0" y="3936"/>
              <a:chExt cx="5757" cy="398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0" y="3950"/>
                <a:ext cx="5757" cy="384"/>
                <a:chOff x="240" y="3600"/>
                <a:chExt cx="5760" cy="384"/>
              </a:xfrm>
            </p:grpSpPr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0" y="3600"/>
                  <a:ext cx="5760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pic>
              <p:nvPicPr>
                <p:cNvPr id="12" name="Picture 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6398" b="6982"/>
                <a:stretch>
                  <a:fillRect/>
                </a:stretch>
              </p:blipFill>
              <p:spPr bwMode="auto">
                <a:xfrm>
                  <a:off x="743" y="3646"/>
                  <a:ext cx="265" cy="31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hlink"/>
                  </a:outerShdw>
                </a:effectLst>
              </p:spPr>
            </p:pic>
          </p:grp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2675" y="3936"/>
                <a:ext cx="2989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400" b="1">
                  <a:solidFill>
                    <a:schemeClr val="accent2"/>
                  </a:solidFill>
                  <a:latin typeface="VNtimes New Roman" pitchFamily="34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060" y="4112"/>
                <a:ext cx="212" cy="21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accent2"/>
                    </a:solidFill>
                    <a:latin typeface="VNI-WIN Sample Font" pitchFamily="2" charset="0"/>
                  </a:rPr>
                  <a:t>   </a:t>
                </a:r>
                <a:endParaRPr lang="en-US" sz="1600" b="1">
                  <a:solidFill>
                    <a:srgbClr val="FF3300"/>
                  </a:solidFill>
                  <a:latin typeface="VNI-WIN Sample Font" pitchFamily="2" charset="0"/>
                </a:endParaRPr>
              </a:p>
            </p:txBody>
          </p:sp>
        </p:grp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348" y="4121"/>
              <a:ext cx="3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smtClean="0">
                  <a:solidFill>
                    <a:srgbClr val="FF3300"/>
                  </a:solidFill>
                  <a:latin typeface="Times New Roman" pitchFamily="18" charset="0"/>
                </a:rPr>
                <a:t>LOC BAC PRIMARY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</a:rPr>
                <a:t>SCHOOL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201" y="45162"/>
            <a:ext cx="8915400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Unit 15: </a:t>
            </a:r>
            <a:r>
              <a:rPr lang="en-GB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 you have any toys</a:t>
            </a:r>
            <a:r>
              <a:rPr lang="en-GB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3 ( part 1,2,3 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54208"/>
            <a:ext cx="243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017" y="2089850"/>
            <a:ext cx="7770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smtClean="0">
                <a:latin typeface="Times New Roman" pitchFamily="18" charset="0"/>
                <a:cs typeface="Times New Roman" pitchFamily="18" charset="0"/>
              </a:rPr>
              <a:t>1. Linda </a:t>
            </a:r>
            <a:r>
              <a:rPr lang="en-GB" sz="6000">
                <a:latin typeface="Times New Roman" pitchFamily="18" charset="0"/>
                <a:cs typeface="Times New Roman" pitchFamily="18" charset="0"/>
              </a:rPr>
              <a:t>has a </a:t>
            </a:r>
            <a:r>
              <a:rPr lang="en-GB" sz="600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en-US" sz="6000"/>
          </a:p>
        </p:txBody>
      </p:sp>
      <p:sp>
        <p:nvSpPr>
          <p:cNvPr id="15" name="Rectangle 14"/>
          <p:cNvSpPr/>
          <p:nvPr/>
        </p:nvSpPr>
        <p:spPr>
          <a:xfrm>
            <a:off x="533400" y="3505200"/>
            <a:ext cx="871796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smtClean="0">
                <a:latin typeface="Times New Roman" pitchFamily="18" charset="0"/>
                <a:cs typeface="Times New Roman" pitchFamily="18" charset="0"/>
              </a:rPr>
              <a:t> 2. My </a:t>
            </a:r>
            <a:r>
              <a:rPr lang="en-GB" sz="6000">
                <a:latin typeface="Times New Roman" pitchFamily="18" charset="0"/>
                <a:cs typeface="Times New Roman" pitchFamily="18" charset="0"/>
              </a:rPr>
              <a:t>brother doesn’t </a:t>
            </a:r>
            <a:r>
              <a:rPr lang="en-GB" sz="6000" smtClean="0">
                <a:latin typeface="Times New Roman" pitchFamily="18" charset="0"/>
                <a:cs typeface="Times New Roman" pitchFamily="18" charset="0"/>
              </a:rPr>
              <a:t>have</a:t>
            </a:r>
          </a:p>
          <a:p>
            <a:r>
              <a:rPr lang="en-GB" sz="6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>
                <a:latin typeface="Times New Roman" pitchFamily="18" charset="0"/>
                <a:cs typeface="Times New Roman" pitchFamily="18" charset="0"/>
              </a:rPr>
              <a:t>a …………</a:t>
            </a:r>
            <a:endParaRPr lang="en-US" sz="6000"/>
          </a:p>
        </p:txBody>
      </p:sp>
      <p:sp>
        <p:nvSpPr>
          <p:cNvPr id="14" name="Rectangle 13"/>
          <p:cNvSpPr/>
          <p:nvPr/>
        </p:nvSpPr>
        <p:spPr>
          <a:xfrm>
            <a:off x="642017" y="5444192"/>
            <a:ext cx="3085433" cy="7534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ship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3005" y="5399131"/>
            <a:ext cx="3085433" cy="7534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plane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lind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5399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47778 -0.4486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 -0.1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7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197600"/>
            <a:ext cx="9139238" cy="660400"/>
            <a:chOff x="0" y="3936"/>
            <a:chExt cx="5757" cy="41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3936"/>
              <a:ext cx="5757" cy="398"/>
              <a:chOff x="0" y="3936"/>
              <a:chExt cx="5757" cy="398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0" y="3950"/>
                <a:ext cx="5757" cy="384"/>
                <a:chOff x="240" y="3600"/>
                <a:chExt cx="5760" cy="384"/>
              </a:xfrm>
            </p:grpSpPr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0" y="3600"/>
                  <a:ext cx="5760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pic>
              <p:nvPicPr>
                <p:cNvPr id="12" name="Picture 8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6398" b="6982"/>
                <a:stretch>
                  <a:fillRect/>
                </a:stretch>
              </p:blipFill>
              <p:spPr bwMode="auto">
                <a:xfrm>
                  <a:off x="743" y="3646"/>
                  <a:ext cx="265" cy="31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hlink"/>
                  </a:outerShdw>
                </a:effectLst>
              </p:spPr>
            </p:pic>
          </p:grp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2675" y="3936"/>
                <a:ext cx="2989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400" b="1">
                  <a:solidFill>
                    <a:schemeClr val="accent2"/>
                  </a:solidFill>
                  <a:latin typeface="VNtimes New Roman" pitchFamily="34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060" y="4112"/>
                <a:ext cx="212" cy="21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accent2"/>
                    </a:solidFill>
                    <a:latin typeface="VNI-WIN Sample Font" pitchFamily="2" charset="0"/>
                  </a:rPr>
                  <a:t>   </a:t>
                </a:r>
                <a:endParaRPr lang="en-US" sz="1600" b="1">
                  <a:solidFill>
                    <a:srgbClr val="FF3300"/>
                  </a:solidFill>
                  <a:latin typeface="VNI-WIN Sample Font" pitchFamily="2" charset="0"/>
                </a:endParaRPr>
              </a:p>
            </p:txBody>
          </p:sp>
        </p:grp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348" y="4121"/>
              <a:ext cx="3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smtClean="0">
                  <a:solidFill>
                    <a:srgbClr val="FF3300"/>
                  </a:solidFill>
                  <a:latin typeface="Times New Roman" pitchFamily="18" charset="0"/>
                </a:rPr>
                <a:t>LOC BAC PRIMARY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</a:rPr>
                <a:t>SCHOOL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201" y="45162"/>
            <a:ext cx="8915400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Unit 15: </a:t>
            </a:r>
            <a:r>
              <a:rPr lang="en-GB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 you have any toys</a:t>
            </a:r>
            <a:r>
              <a:rPr lang="en-GB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3 ( part 1,2,3 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1" y="1752600"/>
            <a:ext cx="8381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>
                <a:latin typeface="Times New Roman" pitchFamily="18" charset="0"/>
                <a:cs typeface="Times New Roman" pitchFamily="18" charset="0"/>
              </a:rPr>
              <a:t>Lời bài nghe: </a:t>
            </a:r>
          </a:p>
          <a:p>
            <a:pPr marL="742950" indent="-742950">
              <a:buAutoNum type="arabicPeriod"/>
            </a:pP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Linda </a:t>
            </a:r>
            <a:r>
              <a:rPr lang="en-GB" sz="3600">
                <a:latin typeface="Times New Roman" pitchFamily="18" charset="0"/>
                <a:cs typeface="Times New Roman" pitchFamily="18" charset="0"/>
              </a:rPr>
              <a:t>has a ship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Linda có một con tàu)</a:t>
            </a:r>
            <a:endParaRPr lang="en-GB" sz="360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2. My </a:t>
            </a:r>
            <a:r>
              <a:rPr lang="en-GB" sz="3600">
                <a:latin typeface="Times New Roman" pitchFamily="18" charset="0"/>
                <a:cs typeface="Times New Roman" pitchFamily="18" charset="0"/>
              </a:rPr>
              <a:t>brother doesn’t have a plane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(Anh/em trai của tôi không có máy bay)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mages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619" y="1594040"/>
            <a:ext cx="1524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12043683-Cartoon-Airplane-Stock-Vector-pla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4863" y="3850124"/>
            <a:ext cx="1935046" cy="806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lind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81800" y="2451290"/>
            <a:ext cx="609600" cy="609600"/>
          </a:xfrm>
          <a:prstGeom prst="rect">
            <a:avLst/>
          </a:prstGeom>
        </p:spPr>
      </p:pic>
      <p:pic>
        <p:nvPicPr>
          <p:cNvPr id="6" name="linda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08725" y="4677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197600"/>
            <a:ext cx="9139238" cy="660400"/>
            <a:chOff x="0" y="3936"/>
            <a:chExt cx="5757" cy="41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3936"/>
              <a:ext cx="5757" cy="398"/>
              <a:chOff x="0" y="3936"/>
              <a:chExt cx="5757" cy="398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0" y="3950"/>
                <a:ext cx="5757" cy="384"/>
                <a:chOff x="240" y="3600"/>
                <a:chExt cx="5760" cy="384"/>
              </a:xfrm>
            </p:grpSpPr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0" y="3600"/>
                  <a:ext cx="5760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pic>
              <p:nvPicPr>
                <p:cNvPr id="12" name="Picture 8"/>
                <p:cNvPicPr>
                  <a:picLocks noChangeAspect="1" noChangeArrowheads="1"/>
                </p:cNvPicPr>
                <p:nvPr/>
              </p:nvPicPr>
              <p:blipFill>
                <a:blip r:embed="rId17"/>
                <a:srcRect l="6398" b="6982"/>
                <a:stretch>
                  <a:fillRect/>
                </a:stretch>
              </p:blipFill>
              <p:spPr bwMode="auto">
                <a:xfrm>
                  <a:off x="743" y="3646"/>
                  <a:ext cx="265" cy="31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hlink"/>
                  </a:outerShdw>
                </a:effectLst>
              </p:spPr>
            </p:pic>
          </p:grp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2675" y="3936"/>
                <a:ext cx="2989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400" b="1">
                  <a:solidFill>
                    <a:schemeClr val="accent2"/>
                  </a:solidFill>
                  <a:latin typeface="VNtimes New Roman" pitchFamily="34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060" y="4112"/>
                <a:ext cx="212" cy="21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accent2"/>
                    </a:solidFill>
                    <a:latin typeface="VNI-WIN Sample Font" pitchFamily="2" charset="0"/>
                  </a:rPr>
                  <a:t>   </a:t>
                </a:r>
                <a:endParaRPr lang="en-US" sz="1600" b="1">
                  <a:solidFill>
                    <a:srgbClr val="FF3300"/>
                  </a:solidFill>
                  <a:latin typeface="VNI-WIN Sample Font" pitchFamily="2" charset="0"/>
                </a:endParaRPr>
              </a:p>
            </p:txBody>
          </p:sp>
        </p:grp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348" y="4121"/>
              <a:ext cx="3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smtClean="0">
                  <a:solidFill>
                    <a:srgbClr val="FF3300"/>
                  </a:solidFill>
                  <a:latin typeface="Times New Roman" pitchFamily="18" charset="0"/>
                </a:rPr>
                <a:t>LOC BAC PRIMARY </a:t>
              </a: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</a:rPr>
                <a:t>SCHOOL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201" y="45162"/>
            <a:ext cx="8915400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Unit 15: </a:t>
            </a:r>
            <a:r>
              <a:rPr lang="en-GB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 you have any toys</a:t>
            </a:r>
            <a:r>
              <a:rPr lang="en-GB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3 ( part 1,2,3 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9" y="1634833"/>
            <a:ext cx="8915399" cy="4582778"/>
          </a:xfrm>
          <a:prstGeom prst="rect">
            <a:avLst/>
          </a:prstGeom>
        </p:spPr>
      </p:pic>
      <p:pic>
        <p:nvPicPr>
          <p:cNvPr id="6" name="ch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67000" y="6069662"/>
            <a:ext cx="609600" cy="609600"/>
          </a:xfrm>
          <a:prstGeom prst="rect">
            <a:avLst/>
          </a:prstGeom>
        </p:spPr>
      </p:pic>
      <p:pic>
        <p:nvPicPr>
          <p:cNvPr id="2" name="chant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62800" y="3297382"/>
            <a:ext cx="609600" cy="609600"/>
          </a:xfrm>
          <a:prstGeom prst="rect">
            <a:avLst/>
          </a:prstGeom>
        </p:spPr>
      </p:pic>
      <p:pic>
        <p:nvPicPr>
          <p:cNvPr id="14" name="chant (mp3cut.net) (2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537456" y="3636818"/>
            <a:ext cx="609600" cy="609600"/>
          </a:xfrm>
          <a:prstGeom prst="rect">
            <a:avLst/>
          </a:prstGeom>
        </p:spPr>
      </p:pic>
      <p:pic>
        <p:nvPicPr>
          <p:cNvPr id="15" name="chant (mp3cut.net) (3)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952509" y="3906982"/>
            <a:ext cx="609600" cy="609600"/>
          </a:xfrm>
          <a:prstGeom prst="rect">
            <a:avLst/>
          </a:prstGeom>
        </p:spPr>
      </p:pic>
      <p:pic>
        <p:nvPicPr>
          <p:cNvPr id="16" name="chant (mp3cut.net) (4)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581400" y="4211782"/>
            <a:ext cx="609600" cy="609600"/>
          </a:xfrm>
          <a:prstGeom prst="rect">
            <a:avLst/>
          </a:prstGeom>
        </p:spPr>
      </p:pic>
      <p:pic>
        <p:nvPicPr>
          <p:cNvPr id="17" name="chant (mp3cut.net) (5)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27219" y="4648200"/>
            <a:ext cx="609600" cy="609600"/>
          </a:xfrm>
          <a:prstGeom prst="rect">
            <a:avLst/>
          </a:prstGeom>
        </p:spPr>
      </p:pic>
      <p:pic>
        <p:nvPicPr>
          <p:cNvPr id="18" name="chant (mp3cut.net)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76600" y="3027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1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152</Words>
  <Application>Microsoft Office PowerPoint</Application>
  <PresentationFormat>On-screen Show (4:3)</PresentationFormat>
  <Paragraphs>36</Paragraphs>
  <Slides>5</Slides>
  <Notes>1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Brush Script MT</vt:lpstr>
      <vt:lpstr>Calibri</vt:lpstr>
      <vt:lpstr>Rockwell Extra Bold</vt:lpstr>
      <vt:lpstr>Stencil</vt:lpstr>
      <vt:lpstr>Times New Roman</vt:lpstr>
      <vt:lpstr>VNI-WIN Sample Font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Ngo Thi Thu</cp:lastModifiedBy>
  <cp:revision>149</cp:revision>
  <dcterms:created xsi:type="dcterms:W3CDTF">2018-02-26T12:33:02Z</dcterms:created>
  <dcterms:modified xsi:type="dcterms:W3CDTF">2021-04-21T02:20:34Z</dcterms:modified>
</cp:coreProperties>
</file>