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72" r:id="rId3"/>
    <p:sldId id="263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79F18-AD84-40CF-9E9C-233B7B51039A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8839-BFC7-46A2-9402-12AFD1FC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9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8839-BFC7-46A2-9402-12AFD1FC95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8839-BFC7-46A2-9402-12AFD1FC9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8839-BFC7-46A2-9402-12AFD1FC95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6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8839-BFC7-46A2-9402-12AFD1FC9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8839-BFC7-46A2-9402-12AFD1FC9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5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F020-012B-4ED8-950B-A614610F184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B7BE-4765-40D1-BB52-F7D5DCD3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062" y="0"/>
            <a:ext cx="642368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16: DO YOU HAVE ANY PETS?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Lesson 2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anh-dep-meo-con(3)__76574_zoom - MÁY TÍNH NAM P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34" y="2348880"/>
            <a:ext cx="3059832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931"/>
            <a:ext cx="3096344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Á VÀNG BƠI - Bé Mon - Liên Khúc Nhạc Thiếu Nhi Vui Nhộn Sôi Động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0" y="3933056"/>
            <a:ext cx="3096344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73" y="3933056"/>
            <a:ext cx="2996977" cy="188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Giải mã giấc mơ thấy con thỏ đánh con gì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73" y="791369"/>
            <a:ext cx="2996977" cy="188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69937" y="6021288"/>
            <a:ext cx="15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Cat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587" y="6021288"/>
            <a:ext cx="1875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Rabbit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2549" y="6051351"/>
            <a:ext cx="206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5321" y="6021288"/>
            <a:ext cx="2075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Goldfish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1045" y="6021288"/>
            <a:ext cx="189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Parrot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4323 -0.269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58802 -0.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30607 -0.50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51389 -0.038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04601 -0.0381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2062" y="0"/>
            <a:ext cx="642368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16: DO YOU HAVE ANY PETS?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Lesson 2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9959"/>
            <a:ext cx="3563888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3889" y="1179959"/>
            <a:ext cx="507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on the: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9" y="1671930"/>
            <a:ext cx="507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under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the: ở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ưới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6" name="Picture 18" descr="Cats vs Fish Tank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90188"/>
            <a:ext cx="3563888" cy="24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63890" y="2213575"/>
            <a:ext cx="511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front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the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643304"/>
            <a:ext cx="3563888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563890" y="2798350"/>
            <a:ext cx="511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behind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5230"/>
            <a:ext cx="3563890" cy="249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563890" y="3388050"/>
            <a:ext cx="511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ext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5094" y="3991717"/>
            <a:ext cx="511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flower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pot: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5093" y="4576492"/>
            <a:ext cx="511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ish tank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  <p:bldP spid="23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388" y="116632"/>
            <a:ext cx="642368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16: DO YOU HAVE ANY PETS?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Lesson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1026" name="Picture 2" descr="https://img.loigiaihay.com/picture/2018/1001/85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" y="1452389"/>
            <a:ext cx="912874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nit 16 L2 (1. Look, listen and repea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5129" y="1502768"/>
            <a:ext cx="160784" cy="160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862" y="5589240"/>
            <a:ext cx="9128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Where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are the ______? (_________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</a:rPr>
              <a:t>ở đâ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u?	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=&gt; They’re _______. 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ở ______.)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388" y="116632"/>
            <a:ext cx="642368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16: DO YOU HAVE ANY PETS?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Lesson 2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" y="5445224"/>
            <a:ext cx="9130229" cy="14127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 a: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are the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cats? (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vi-VN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u?)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They’re next to the flower pot. ( </a:t>
            </a:r>
            <a:r>
              <a:rPr lang="en-US" sz="2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g.loigiaihay.com/picture/2018/1001/86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71" y="1340768"/>
            <a:ext cx="9144000" cy="39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99241" y="2511488"/>
            <a:ext cx="3312368" cy="5118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are the cats?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35696" y="4226632"/>
            <a:ext cx="2079969" cy="5118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They’re ____.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11960" y="3082389"/>
            <a:ext cx="2140640" cy="5118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next to/ flower pot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04248" y="3082388"/>
            <a:ext cx="1835694" cy="5118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under/ table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3010" y="4721215"/>
            <a:ext cx="1872208" cy="5118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behind/ TV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30526" y="4714684"/>
            <a:ext cx="2783137" cy="5118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front of/ fish tank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388" y="116632"/>
            <a:ext cx="642368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16: DO YOU HAVE ANY PETS?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Lesson 2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4" name="Unit 16 L1 (4. Listen and tick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6136" y="1396802"/>
            <a:ext cx="216024" cy="216024"/>
          </a:xfrm>
          <a:prstGeom prst="rect">
            <a:avLst/>
          </a:prstGeom>
        </p:spPr>
      </p:pic>
      <p:pic>
        <p:nvPicPr>
          <p:cNvPr id="4098" name="Picture 2" descr="https://img.loigiaihay.com/picture/2018/1001/87_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525"/>
            <a:ext cx="9144000" cy="447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63688" y="5301208"/>
            <a:ext cx="42785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5301208"/>
            <a:ext cx="42785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3208" y="5293816"/>
            <a:ext cx="42785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51440" y="5293816"/>
            <a:ext cx="42785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Unit 16 L2 (4. Listen and number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88224" y="1741765"/>
            <a:ext cx="232792" cy="2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388" y="116632"/>
            <a:ext cx="642368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16: DO YOU HAVE ANY PETS?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Lesson 2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5122" name="Picture 2" descr="https://img.loigiaihay.com/picture/2018/1001/88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710" y="362483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4376" y="429309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7979" y="428570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2837" y="491888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1699" y="491149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4376" y="554263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parrots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7979" y="553524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rabbit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5457" y="554174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arden.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220</Words>
  <Application>Microsoft Office PowerPoint</Application>
  <PresentationFormat>On-screen Show (4:3)</PresentationFormat>
  <Paragraphs>54</Paragraphs>
  <Slides>6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Ngo Thi Thu</cp:lastModifiedBy>
  <cp:revision>19</cp:revision>
  <dcterms:created xsi:type="dcterms:W3CDTF">2020-05-25T02:20:19Z</dcterms:created>
  <dcterms:modified xsi:type="dcterms:W3CDTF">2021-04-21T02:30:36Z</dcterms:modified>
</cp:coreProperties>
</file>