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80" r:id="rId3"/>
  </p:sldMasterIdLst>
  <p:sldIdLst>
    <p:sldId id="294" r:id="rId4"/>
    <p:sldId id="295" r:id="rId5"/>
    <p:sldId id="296" r:id="rId6"/>
    <p:sldId id="297" r:id="rId7"/>
    <p:sldId id="298" r:id="rId8"/>
    <p:sldId id="292" r:id="rId9"/>
    <p:sldId id="262" r:id="rId10"/>
    <p:sldId id="289" r:id="rId11"/>
    <p:sldId id="290" r:id="rId12"/>
    <p:sldId id="291" r:id="rId13"/>
    <p:sldId id="302" r:id="rId14"/>
    <p:sldId id="303" r:id="rId15"/>
    <p:sldId id="30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1211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7223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2537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5187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3778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4661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8100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0493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6966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8121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8567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9001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94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4461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4847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544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9929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5693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0916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935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612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8407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7490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1891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0842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5809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4301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8878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8005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15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5372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8418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3501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7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newsflash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8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newsflash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newsflash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277815" y="914401"/>
            <a:ext cx="7819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b="1" dirty="0" smtClean="0"/>
              <a:t>1. Do you have any _______?</a:t>
            </a:r>
            <a:endParaRPr lang="en-US" sz="4800" b="1" dirty="0"/>
          </a:p>
        </p:txBody>
      </p:sp>
      <p:sp>
        <p:nvSpPr>
          <p:cNvPr id="7" name="Flowchart: Alternate Process 6"/>
          <p:cNvSpPr/>
          <p:nvPr/>
        </p:nvSpPr>
        <p:spPr>
          <a:xfrm>
            <a:off x="6021917" y="1905000"/>
            <a:ext cx="4978400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A. cats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066367" y="3352800"/>
            <a:ext cx="49784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B. dogs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021917" y="4876800"/>
            <a:ext cx="49784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C. parrots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67" y="808039"/>
            <a:ext cx="136736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69" y="2097846"/>
            <a:ext cx="3799538" cy="36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cleaning the floor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64" y="1530348"/>
            <a:ext cx="8144120" cy="50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Watching TV</a:t>
            </a:r>
            <a:endParaRPr lang="en-US" b="1" dirty="0"/>
          </a:p>
        </p:txBody>
      </p:sp>
      <p:pic>
        <p:nvPicPr>
          <p:cNvPr id="1026" name="Picture 2" descr="C:\Users\ADMIN-PC\Desktop\U18-L2-2-5-xikjhvpdlfxjcm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08" y="1397609"/>
            <a:ext cx="9525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img.loigiaihay.com/picture/2018/1001/9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334"/>
            <a:ext cx="12269177" cy="55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s.sachmem.vn/public/images/TA4T1SHSDEMO/U1-L1-2-background-fix.jpg"/>
          <p:cNvSpPr>
            <a:spLocks noChangeAspect="1" noChangeArrowheads="1"/>
          </p:cNvSpPr>
          <p:nvPr/>
        </p:nvSpPr>
        <p:spPr bwMode="auto">
          <a:xfrm>
            <a:off x="635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735015" y="474788"/>
            <a:ext cx="7807570" cy="12192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Let’s sing!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BahamasB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5508" y="1923265"/>
            <a:ext cx="56270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What are you doing?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I’m reading.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What are you doing?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I’m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cooking.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/>
              <a:t>What are you doing?</a:t>
            </a:r>
          </a:p>
          <a:p>
            <a:r>
              <a:rPr lang="en-US" sz="2800" b="1" dirty="0"/>
              <a:t>I’m </a:t>
            </a:r>
            <a:r>
              <a:rPr lang="en-US" sz="2800" b="1" dirty="0" smtClean="0"/>
              <a:t>listening to music.</a:t>
            </a:r>
            <a:endParaRPr lang="en-US" sz="2800" b="1" dirty="0"/>
          </a:p>
          <a:p>
            <a:r>
              <a:rPr lang="en-US" sz="2800" b="1" dirty="0">
                <a:solidFill>
                  <a:srgbClr val="00B050"/>
                </a:solidFill>
              </a:rPr>
              <a:t>What are you doing?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I’m </a:t>
            </a:r>
            <a:r>
              <a:rPr lang="en-US" sz="2800" b="1" dirty="0" smtClean="0">
                <a:solidFill>
                  <a:srgbClr val="00B050"/>
                </a:solidFill>
              </a:rPr>
              <a:t>cleaning the floor.</a:t>
            </a:r>
            <a:endParaRPr lang="en-US" sz="2800" b="1" dirty="0">
              <a:solidFill>
                <a:srgbClr val="00B050"/>
              </a:solidFill>
            </a:endParaRPr>
          </a:p>
          <a:p>
            <a:r>
              <a:rPr lang="en-US" sz="2800" b="1" dirty="0">
                <a:solidFill>
                  <a:srgbClr val="00B050"/>
                </a:solidFill>
              </a:rPr>
              <a:t>What are you doing?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I’m cleaning the floor.</a:t>
            </a:r>
          </a:p>
          <a:p>
            <a:endParaRPr lang="en-US" sz="2800" b="1" dirty="0" smtClean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88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211387" y="726833"/>
            <a:ext cx="85539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b="1" dirty="0" smtClean="0"/>
              <a:t>2. A: What toys do you like?</a:t>
            </a:r>
          </a:p>
          <a:p>
            <a:r>
              <a:rPr lang="en-US" sz="4800" b="1" dirty="0" smtClean="0"/>
              <a:t>     B: I like _________.</a:t>
            </a:r>
            <a:endParaRPr lang="en-US" sz="4800" b="1" dirty="0"/>
          </a:p>
        </p:txBody>
      </p:sp>
      <p:sp>
        <p:nvSpPr>
          <p:cNvPr id="7" name="Flowchart: Alternate Process 6"/>
          <p:cNvSpPr/>
          <p:nvPr/>
        </p:nvSpPr>
        <p:spPr>
          <a:xfrm>
            <a:off x="6244980" y="3751382"/>
            <a:ext cx="4978400" cy="914400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B. dolls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272008" y="2316282"/>
            <a:ext cx="4978400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A. trucks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291546" y="5275382"/>
            <a:ext cx="4978400" cy="91440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C. ships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736" y="726833"/>
            <a:ext cx="136736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88" y="2652284"/>
            <a:ext cx="4276966" cy="3438766"/>
          </a:xfrm>
        </p:spPr>
      </p:pic>
    </p:spTree>
    <p:extLst>
      <p:ext uri="{BB962C8B-B14F-4D97-AF65-F5344CB8AC3E}">
        <p14:creationId xmlns:p14="http://schemas.microsoft.com/office/powerpoint/2010/main" val="10273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406400" y="914401"/>
            <a:ext cx="102967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b="1" dirty="0" smtClean="0"/>
              <a:t>3. A: How many parrots do you have?</a:t>
            </a:r>
          </a:p>
          <a:p>
            <a:r>
              <a:rPr lang="en-US" sz="4800" b="1" dirty="0"/>
              <a:t> </a:t>
            </a:r>
            <a:r>
              <a:rPr lang="en-US" sz="4800" b="1" dirty="0" smtClean="0"/>
              <a:t>    B: I have ________.</a:t>
            </a:r>
            <a:endParaRPr lang="en-US" sz="4800" b="1" dirty="0"/>
          </a:p>
        </p:txBody>
      </p:sp>
      <p:sp>
        <p:nvSpPr>
          <p:cNvPr id="7" name="Flowchart: Alternate Process 6"/>
          <p:cNvSpPr/>
          <p:nvPr/>
        </p:nvSpPr>
        <p:spPr>
          <a:xfrm>
            <a:off x="6314992" y="2538042"/>
            <a:ext cx="4978400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A. two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334042" y="5586042"/>
            <a:ext cx="49784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C. four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304408" y="3985842"/>
            <a:ext cx="4978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B. three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28" y="821344"/>
            <a:ext cx="136736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5" y="2511512"/>
            <a:ext cx="3927230" cy="381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727200" y="914401"/>
            <a:ext cx="800295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b="1" dirty="0" smtClean="0"/>
              <a:t>4. A: Do you have three kites?</a:t>
            </a:r>
          </a:p>
          <a:p>
            <a:r>
              <a:rPr lang="en-US" sz="4800" b="1" dirty="0"/>
              <a:t> </a:t>
            </a:r>
            <a:r>
              <a:rPr lang="en-US" sz="4800" b="1" dirty="0" smtClean="0"/>
              <a:t>    B: Yes, _______. </a:t>
            </a:r>
            <a:endParaRPr lang="en-US" sz="4800" b="1" dirty="0"/>
          </a:p>
        </p:txBody>
      </p:sp>
      <p:sp>
        <p:nvSpPr>
          <p:cNvPr id="7" name="Flowchart: Alternate Process 6"/>
          <p:cNvSpPr/>
          <p:nvPr/>
        </p:nvSpPr>
        <p:spPr>
          <a:xfrm>
            <a:off x="6197762" y="2561488"/>
            <a:ext cx="4978400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A. I has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197762" y="5609488"/>
            <a:ext cx="4978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C. </a:t>
            </a:r>
            <a:r>
              <a:rPr lang="en-US" sz="3600" b="1" dirty="0">
                <a:solidFill>
                  <a:schemeClr val="bg1"/>
                </a:solidFill>
              </a:rPr>
              <a:t>I </a:t>
            </a:r>
            <a:r>
              <a:rPr lang="en-US" sz="3600" b="1" dirty="0" smtClean="0">
                <a:solidFill>
                  <a:schemeClr val="bg1"/>
                </a:solidFill>
              </a:rPr>
              <a:t>do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187178" y="4009288"/>
            <a:ext cx="49784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B. I have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67" y="808039"/>
            <a:ext cx="136736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78" y="2801816"/>
            <a:ext cx="4301269" cy="345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727200" y="914401"/>
            <a:ext cx="800295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b="1" dirty="0"/>
              <a:t>5</a:t>
            </a:r>
            <a:r>
              <a:rPr lang="en-US" sz="4800" b="1" dirty="0" smtClean="0"/>
              <a:t>. A: Are there any dolls?</a:t>
            </a:r>
          </a:p>
          <a:p>
            <a:r>
              <a:rPr lang="en-US" sz="4800" b="1" dirty="0"/>
              <a:t> </a:t>
            </a:r>
            <a:r>
              <a:rPr lang="en-US" sz="4800" b="1" dirty="0" smtClean="0"/>
              <a:t>    B: Yes, _______. </a:t>
            </a:r>
            <a:endParaRPr lang="en-US" sz="4800" b="1" dirty="0"/>
          </a:p>
        </p:txBody>
      </p:sp>
      <p:sp>
        <p:nvSpPr>
          <p:cNvPr id="7" name="Flowchart: Alternate Process 6"/>
          <p:cNvSpPr/>
          <p:nvPr/>
        </p:nvSpPr>
        <p:spPr>
          <a:xfrm>
            <a:off x="6197762" y="2561488"/>
            <a:ext cx="4978400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A</a:t>
            </a:r>
            <a:r>
              <a:rPr lang="en-US" sz="3600" b="1" smtClean="0">
                <a:solidFill>
                  <a:schemeClr val="tx1"/>
                </a:solidFill>
              </a:rPr>
              <a:t>. there </a:t>
            </a:r>
            <a:r>
              <a:rPr lang="en-US" sz="3600" b="1" dirty="0" smtClean="0">
                <a:solidFill>
                  <a:schemeClr val="tx1"/>
                </a:solidFill>
              </a:rPr>
              <a:t>is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197762" y="5609488"/>
            <a:ext cx="4978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C. </a:t>
            </a:r>
            <a:r>
              <a:rPr lang="en-US" sz="3600" b="1" dirty="0">
                <a:solidFill>
                  <a:schemeClr val="bg1"/>
                </a:solidFill>
              </a:rPr>
              <a:t>t</a:t>
            </a:r>
            <a:r>
              <a:rPr lang="en-US" sz="3600" b="1" dirty="0" smtClean="0">
                <a:solidFill>
                  <a:schemeClr val="bg1"/>
                </a:solidFill>
              </a:rPr>
              <a:t>here are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187178" y="4009288"/>
            <a:ext cx="49784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B. I have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67" y="808039"/>
            <a:ext cx="136736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0" y="2487998"/>
            <a:ext cx="4815508" cy="38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5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97619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 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Unit 18: What are you doing</a:t>
            </a:r>
            <a:r>
              <a:rPr lang="en-US" b="1" dirty="0" smtClean="0"/>
              <a:t>?</a:t>
            </a:r>
            <a:br>
              <a:rPr lang="en-US" b="1" dirty="0" smtClean="0"/>
            </a:br>
            <a:r>
              <a:rPr lang="en-US" b="1" dirty="0" smtClean="0"/>
              <a:t>Lesson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15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reading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1413119"/>
            <a:ext cx="8284796" cy="51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cooking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0" y="1987550"/>
            <a:ext cx="4635500" cy="288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42" y="1377950"/>
            <a:ext cx="7956550" cy="49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Listening to music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0" y="1987550"/>
            <a:ext cx="4635500" cy="288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40" y="1401396"/>
            <a:ext cx="7886212" cy="490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182</Words>
  <Application>Microsoft Office PowerPoint</Application>
  <PresentationFormat>Widescreen</PresentationFormat>
  <Paragraphs>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.VnBahamasB</vt:lpstr>
      <vt:lpstr>Arial</vt:lpstr>
      <vt:lpstr>Calibri</vt:lpstr>
      <vt:lpstr>1_Office Theme</vt:lpstr>
      <vt:lpstr>4_Office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Unit 18: What are you doing? Lesson 1</vt:lpstr>
      <vt:lpstr>reading</vt:lpstr>
      <vt:lpstr>cooking</vt:lpstr>
      <vt:lpstr>Listening to music</vt:lpstr>
      <vt:lpstr>cleaning the floor</vt:lpstr>
      <vt:lpstr>Watching TV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/>
  <cp:lastModifiedBy>Ngo Thi Thu</cp:lastModifiedBy>
  <cp:revision>27</cp:revision>
  <dcterms:created xsi:type="dcterms:W3CDTF">2020-05-26T08:47:39Z</dcterms:created>
  <dcterms:modified xsi:type="dcterms:W3CDTF">2021-04-21T02:55:29Z</dcterms:modified>
</cp:coreProperties>
</file>