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6" r:id="rId4"/>
    <p:sldId id="286" r:id="rId5"/>
    <p:sldId id="267" r:id="rId6"/>
    <p:sldId id="282" r:id="rId7"/>
    <p:sldId id="283" r:id="rId8"/>
    <p:sldId id="284" r:id="rId9"/>
    <p:sldId id="269" r:id="rId10"/>
    <p:sldId id="268" r:id="rId11"/>
    <p:sldId id="270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393-333F-4665-9552-BD81A0551D7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C94B-4A7A-4DC5-AC53-14957FA74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1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393-333F-4665-9552-BD81A0551D7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C94B-4A7A-4DC5-AC53-14957FA74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393-333F-4665-9552-BD81A0551D7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C94B-4A7A-4DC5-AC53-14957FA74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65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21/4/2021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84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21/4/2021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50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21/4/2021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77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21/4/2021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00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21/4/2021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23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21/4/2021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25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21/4/2021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88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21/4/2021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8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393-333F-4665-9552-BD81A0551D7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C94B-4A7A-4DC5-AC53-14957FA74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3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21/4/2021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11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21/4/2021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14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21/4/2021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22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857D-60D4-4D15-856A-92843F593B75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1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393-333F-4665-9552-BD81A0551D7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C94B-4A7A-4DC5-AC53-14957FA74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3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393-333F-4665-9552-BD81A0551D7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C94B-4A7A-4DC5-AC53-14957FA74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5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393-333F-4665-9552-BD81A0551D7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C94B-4A7A-4DC5-AC53-14957FA74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4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393-333F-4665-9552-BD81A0551D7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C94B-4A7A-4DC5-AC53-14957FA74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4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393-333F-4665-9552-BD81A0551D7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C94B-4A7A-4DC5-AC53-14957FA74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9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393-333F-4665-9552-BD81A0551D7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C94B-4A7A-4DC5-AC53-14957FA74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7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393-333F-4665-9552-BD81A0551D7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FC94B-4A7A-4DC5-AC53-14957FA74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2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FA393-333F-4665-9552-BD81A0551D7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FC94B-4A7A-4DC5-AC53-14957FA74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3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21/4/2021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4925" y="1867989"/>
            <a:ext cx="8112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Unit 18: What are you doing ?</a:t>
            </a:r>
          </a:p>
          <a:p>
            <a:r>
              <a:rPr lang="en-US" sz="4800" dirty="0" smtClean="0"/>
              <a:t>                      Lesson 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314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8" y="917257"/>
            <a:ext cx="11915775" cy="46577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6248" y="336884"/>
            <a:ext cx="3188368" cy="580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3.Let’s talk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121" y="1101423"/>
            <a:ext cx="10133333" cy="2638095"/>
          </a:xfrm>
          <a:prstGeom prst="rect">
            <a:avLst/>
          </a:prstGeom>
        </p:spPr>
      </p:pic>
      <p:pic>
        <p:nvPicPr>
          <p:cNvPr id="5" name="71 Track 7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878" y="-52930"/>
            <a:ext cx="1154353" cy="1154353"/>
          </a:xfrm>
          <a:prstGeom prst="rect">
            <a:avLst/>
          </a:prstGeom>
        </p:spPr>
      </p:pic>
      <p:sp>
        <p:nvSpPr>
          <p:cNvPr id="6" name="8-Point Star 5"/>
          <p:cNvSpPr/>
          <p:nvPr/>
        </p:nvSpPr>
        <p:spPr>
          <a:xfrm>
            <a:off x="4384430" y="3917194"/>
            <a:ext cx="801859" cy="858129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7" name="8-Point Star 6"/>
          <p:cNvSpPr/>
          <p:nvPr/>
        </p:nvSpPr>
        <p:spPr>
          <a:xfrm>
            <a:off x="9404252" y="3917194"/>
            <a:ext cx="801859" cy="858129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8" name="8-Point Star 7"/>
          <p:cNvSpPr/>
          <p:nvPr/>
        </p:nvSpPr>
        <p:spPr>
          <a:xfrm>
            <a:off x="1874519" y="3917194"/>
            <a:ext cx="801859" cy="858129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9" name="8-Point Star 8"/>
          <p:cNvSpPr/>
          <p:nvPr/>
        </p:nvSpPr>
        <p:spPr>
          <a:xfrm>
            <a:off x="6959990" y="3917194"/>
            <a:ext cx="801859" cy="858129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914400" y="385011"/>
            <a:ext cx="3260558" cy="565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4.Listen and number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2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48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1818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684"/>
            <a:ext cx="6326229" cy="3745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818" y="1416335"/>
            <a:ext cx="4420954" cy="645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818" y="2638156"/>
            <a:ext cx="4449659" cy="602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390" y="3631407"/>
            <a:ext cx="4406597" cy="602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7437" y="4714158"/>
            <a:ext cx="4377890" cy="6315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44379" y="288757"/>
            <a:ext cx="376588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5.Read and match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7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023 L -4.375E-6 0.00024 C -0.00507 -0.00648 -0.01002 -0.01319 -0.01497 -0.01921 C -0.0207 -0.02615 -0.02395 -0.02777 -0.02994 -0.03356 C -0.03307 -0.03657 -0.03606 -0.03958 -0.03893 -0.04282 C -0.04466 -0.0493 -0.04479 -0.05115 -0.05091 -0.05463 C -0.05286 -0.05601 -0.06224 -0.05902 -0.06393 -0.05949 C -0.06953 -0.06157 -0.07382 -0.06412 -0.07981 -0.06435 L -0.2194 -0.06666 C -0.22044 -0.06759 -0.22122 -0.06828 -0.22226 -0.06875 C -0.22382 -0.0699 -0.22773 -0.07176 -0.22929 -0.07361 C -0.23033 -0.075 -0.23125 -0.07708 -0.23229 -0.07847 C -0.2332 -0.07939 -0.23437 -0.07986 -0.23528 -0.08078 C -0.24218 -0.08889 -0.23398 -0.08287 -0.24231 -0.08773 C -0.24335 -0.08935 -0.24427 -0.0912 -0.24518 -0.09259 C -0.24934 -0.09745 -0.24752 -0.09189 -0.25117 -0.09976 L -0.25924 -0.11875 C -0.26015 -0.12083 -0.26093 -0.12384 -0.26224 -0.12569 C -0.26445 -0.12916 -0.26562 -0.13055 -0.26718 -0.13541 C -0.26796 -0.1375 -0.26835 -0.14051 -0.26914 -0.14236 C -0.26992 -0.14444 -0.27161 -0.14467 -0.27213 -0.14699 C -0.27265 -0.1493 -0.27213 -0.15185 -0.27213 -0.15393 L -0.27213 -0.1537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667E-6 4.07407E-6 L -5.41667E-6 4.07407E-6 C -0.00157 -0.00556 -0.00274 -0.01157 -0.0047 -0.01644 C -0.00548 -0.01852 -0.00704 -0.01921 -0.00821 -0.0206 C -0.00977 -0.02269 -0.01134 -0.02454 -0.01277 -0.02685 C -0.01355 -0.02801 -0.01407 -0.03009 -0.01511 -0.03079 C -0.01798 -0.03287 -0.02436 -0.03495 -0.02436 -0.03495 C -0.02852 -0.04236 -0.02436 -0.03657 -0.03126 -0.0412 C -0.04115 -0.04769 -0.02983 -0.04398 -0.04272 -0.04722 L -0.06694 -0.05347 C -0.06928 -0.05486 -0.07279 -0.05695 -0.07501 -0.05764 C -0.0797 -0.05857 -0.08425 -0.0588 -0.08894 -0.05949 C -0.09272 -0.06088 -0.09675 -0.06157 -0.1004 -0.06366 C -0.10665 -0.06736 -0.10131 -0.06458 -0.10964 -0.06782 C -0.1142 -0.06968 -0.11524 -0.0706 -0.12006 -0.07199 C -0.12345 -0.07269 -0.12696 -0.07315 -0.13048 -0.07384 C -0.13334 -0.07454 -0.1422 -0.07685 -0.14545 -0.07801 C -0.15235 -0.08056 -0.14819 -0.07963 -0.15587 -0.08426 C -0.1573 -0.08519 -0.15886 -0.08565 -0.16043 -0.08634 C -0.1616 -0.0875 -0.16264 -0.08912 -0.16394 -0.09028 C -0.16615 -0.09236 -0.1698 -0.09306 -0.17201 -0.09445 C -0.18399 -0.10162 -0.17266 -0.09514 -0.18126 -0.10255 C -0.18308 -0.1044 -0.18516 -0.10509 -0.18699 -0.10671 C -0.18816 -0.10787 -0.1892 -0.10972 -0.19037 -0.11088 C -0.19545 -0.11528 -0.19285 -0.10995 -0.19845 -0.1169 C -0.19988 -0.11875 -0.20066 -0.1213 -0.20196 -0.12315 C -0.20769 -0.13079 -0.20691 -0.12755 -0.21238 -0.13333 C -0.21472 -0.13588 -0.21733 -0.1382 -0.21928 -0.14167 C -0.22006 -0.14306 -0.22071 -0.14468 -0.22162 -0.1456 C -0.22306 -0.14745 -0.22475 -0.14792 -0.22618 -0.14977 C -0.23061 -0.15532 -0.22878 -0.15556 -0.23191 -0.16204 C -0.23569 -0.16991 -0.23595 -0.16968 -0.23998 -0.17431 L -0.24701 -0.19282 C -0.24766 -0.19491 -0.24832 -0.19722 -0.24923 -0.19907 L -0.25509 -0.20926 C -0.25587 -0.21273 -0.25652 -0.2162 -0.2573 -0.21945 C -0.25808 -0.22222 -0.25899 -0.22477 -0.25964 -0.22778 C -0.26016 -0.23032 -0.26029 -0.23333 -0.26082 -0.23588 C -0.26147 -0.23889 -0.26251 -0.2412 -0.26316 -0.24421 C -0.26407 -0.24815 -0.26407 -0.25278 -0.26537 -0.25648 C -0.26746 -0.26204 -0.26863 -0.26435 -0.27006 -0.27083 C -0.27097 -0.27477 -0.27227 -0.2831 -0.27227 -0.2831 C -0.27084 -0.29676 -0.27123 -0.28982 -0.27123 -0.30347 L -0.27123 -0.30347 " pathEditMode="relative" ptsTypes="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4.58333E-6 7.40741E-7 C -0.00156 0.00671 -0.003 0.01366 -0.00469 0.02037 C -0.0056 0.02408 -0.00716 0.02708 -0.00821 0.03056 C -0.0099 0.03727 -0.01198 0.04398 -0.01276 0.05116 C -0.01315 0.05463 -0.01315 0.0581 -0.01393 0.06134 C -0.01432 0.0632 -0.0155 0.06412 -0.01628 0.06551 C -0.01706 0.06898 -0.01784 0.07222 -0.01849 0.0757 C -0.01901 0.07847 -0.01901 0.08148 -0.01966 0.08403 C -0.02018 0.08634 -0.02136 0.08796 -0.02201 0.09005 C -0.02292 0.09352 -0.02383 0.10139 -0.02435 0.1044 C -0.02461 0.10648 -0.02487 0.1088 -0.02552 0.11065 C -0.02604 0.11296 -0.02696 0.11482 -0.02774 0.1169 C -0.02839 0.12292 -0.02917 0.13611 -0.03125 0.14144 L -0.0336 0.14746 C -0.03412 0.15162 -0.0349 0.15787 -0.03581 0.16204 C -0.03763 0.16921 -0.03815 0.17014 -0.0405 0.17639 C -0.04102 0.18056 -0.0418 0.18658 -0.04284 0.19074 C -0.04349 0.19352 -0.0444 0.19607 -0.04505 0.19884 C -0.04557 0.20093 -0.04557 0.20301 -0.04623 0.20509 C -0.04935 0.21482 -0.04948 0.21134 -0.05313 0.21945 C -0.05404 0.2213 -0.05469 0.22338 -0.05547 0.22546 C -0.05873 0.24306 -0.05417 0.22176 -0.05899 0.23588 C -0.05951 0.23773 -0.05951 0.24005 -0.06016 0.2419 C -0.06068 0.24352 -0.06172 0.24445 -0.06237 0.24607 C -0.06862 0.25972 -0.06042 0.24537 -0.06823 0.25625 C -0.06901 0.25741 -0.06953 0.25949 -0.07044 0.26042 C -0.07188 0.26158 -0.07357 0.26158 -0.07513 0.2625 C -0.0819 0.26597 -0.075 0.26343 -0.08321 0.26644 C -0.0849 0.26713 -0.09037 0.26852 -0.09245 0.2706 C -0.1043 0.28241 -0.09492 0.27616 -0.10287 0.28079 C -0.1043 0.28357 -0.10547 0.28727 -0.10742 0.28912 C -0.11055 0.2919 -0.11341 0.29537 -0.11667 0.29722 C -0.11784 0.29792 -0.11888 0.29908 -0.12018 0.29931 C -0.12852 0.30046 -0.13711 0.3007 -0.14557 0.30139 L -0.17787 0.30347 C -0.17943 0.30417 -0.18099 0.30463 -0.18242 0.30556 C -0.1836 0.30602 -0.18477 0.30718 -0.18594 0.30764 C -0.18972 0.30857 -0.19362 0.30903 -0.19753 0.30972 C -0.20703 0.31296 -0.2013 0.31158 -0.21472 0.31158 L -0.21472 0.31158 " pathEditMode="relative" ptsTypes="AAAAAAAAAAAAAAAAAAAAAAA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4.58333E-6 0.00023 C -0.0004 0.00602 -0.0004 0.01829 -0.00183 0.02569 C -0.00248 0.02917 -0.00547 0.03819 -0.00612 0.04074 C -0.00665 0.04282 -0.00704 0.04537 -0.00782 0.04699 C -0.00886 0.04977 -0.01003 0.05139 -0.0112 0.0537 C -0.01602 0.06389 -0.00912 0.05162 -0.0155 0.06204 C -0.01836 0.07338 -0.01563 0.06481 -0.01967 0.07315 C -0.02331 0.08009 -0.01941 0.075 -0.02396 0.08148 C -0.02513 0.08333 -0.02631 0.08426 -0.02735 0.08588 C -0.02813 0.08727 -0.02839 0.08889 -0.02917 0.09028 C -0.02995 0.09167 -0.03086 0.09306 -0.03165 0.09444 C -0.03256 0.0963 -0.03321 0.09931 -0.03425 0.10093 C -0.03529 0.10301 -0.03659 0.1037 -0.03763 0.10532 C -0.04076 0.10972 -0.03985 0.11018 -0.04362 0.11389 C -0.04467 0.11481 -0.04597 0.11505 -0.04701 0.1162 C -0.04818 0.11736 -0.04935 0.11852 -0.0504 0.12037 C -0.05105 0.12153 -0.05131 0.12384 -0.05209 0.12454 C -0.05378 0.12639 -0.0556 0.12616 -0.05717 0.12685 C -0.05834 0.12824 -0.05951 0.1294 -0.06068 0.13125 C -0.06159 0.13241 -0.06224 0.13472 -0.06316 0.13565 C -0.06511 0.13704 -0.06719 0.13704 -0.06915 0.13773 C -0.07136 0.13935 -0.07279 0.14097 -0.07513 0.1419 C -0.07709 0.14282 -0.07917 0.14329 -0.08112 0.14398 C -0.08724 0.14907 -0.07969 0.14306 -0.08711 0.14838 C -0.0879 0.14884 -0.08881 0.15023 -0.08959 0.15069 C -0.09193 0.15162 -0.09415 0.15185 -0.09649 0.15278 C -0.10378 0.15532 -0.10026 0.15486 -0.10508 0.15486 L -0.10573 0.15486 " pathEditMode="relative" rAng="0" ptsTypes="AAAAAAAAAAAAAAAAAAAAAAA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6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34" y="1335626"/>
            <a:ext cx="10541338" cy="5070056"/>
          </a:xfrm>
          <a:prstGeom prst="rect">
            <a:avLst/>
          </a:prstGeom>
        </p:spPr>
      </p:pic>
      <p:pic>
        <p:nvPicPr>
          <p:cNvPr id="6" name="69 Track 6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5579" y="0"/>
            <a:ext cx="1109747" cy="11097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4734" y="645171"/>
            <a:ext cx="3525252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1.Look, listen and repeat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8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99535" y="319882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3200" u="sng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Model sentence :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2491948" y="1373422"/>
            <a:ext cx="6754918" cy="2933699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  <a:cs typeface="Arial" charset="0"/>
              </a:rPr>
              <a:t>What  is she/ he doing ?</a:t>
            </a: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  <a:p>
            <a:pPr>
              <a:defRPr/>
            </a:pPr>
            <a:r>
              <a:rPr lang="en-US" sz="3600" b="1" dirty="0" smtClean="0">
                <a:latin typeface="Calibri"/>
                <a:cs typeface="Arial" charset="0"/>
              </a:rPr>
              <a:t>(</a:t>
            </a:r>
            <a:r>
              <a:rPr lang="en-US" sz="3600" b="1" dirty="0" err="1" smtClean="0">
                <a:latin typeface="Calibri"/>
                <a:cs typeface="Arial" charset="0"/>
              </a:rPr>
              <a:t>Cô</a:t>
            </a:r>
            <a:r>
              <a:rPr lang="en-US" sz="3600" b="1" dirty="0" smtClean="0">
                <a:latin typeface="Calibri"/>
                <a:cs typeface="Arial" charset="0"/>
              </a:rPr>
              <a:t> </a:t>
            </a:r>
            <a:r>
              <a:rPr lang="en-US" sz="3600" b="1" dirty="0" err="1" smtClean="0">
                <a:latin typeface="Calibri"/>
                <a:cs typeface="Arial" charset="0"/>
              </a:rPr>
              <a:t>ấy</a:t>
            </a:r>
            <a:r>
              <a:rPr lang="en-US" sz="3600" b="1" dirty="0" smtClean="0">
                <a:latin typeface="Calibri"/>
                <a:cs typeface="Arial" charset="0"/>
              </a:rPr>
              <a:t>/ </a:t>
            </a:r>
            <a:r>
              <a:rPr lang="en-US" sz="3600" b="1" dirty="0" err="1" smtClean="0">
                <a:latin typeface="Calibri"/>
                <a:cs typeface="Arial" charset="0"/>
              </a:rPr>
              <a:t>anh</a:t>
            </a:r>
            <a:r>
              <a:rPr lang="en-US" sz="3600" b="1" dirty="0" smtClean="0">
                <a:latin typeface="Calibri"/>
                <a:cs typeface="Arial" charset="0"/>
              </a:rPr>
              <a:t> </a:t>
            </a:r>
            <a:r>
              <a:rPr lang="en-US" sz="3600" b="1" dirty="0" err="1" smtClean="0">
                <a:latin typeface="Calibri"/>
                <a:cs typeface="Arial" charset="0"/>
              </a:rPr>
              <a:t>ấy</a:t>
            </a:r>
            <a:r>
              <a:rPr lang="en-US" sz="3600" b="1" dirty="0" smtClean="0">
                <a:latin typeface="Calibri"/>
                <a:cs typeface="Arial" charset="0"/>
              </a:rPr>
              <a:t> </a:t>
            </a:r>
            <a:r>
              <a:rPr lang="en-US" sz="3600" b="1" dirty="0" err="1" smtClean="0">
                <a:latin typeface="Calibri"/>
                <a:cs typeface="Arial" charset="0"/>
              </a:rPr>
              <a:t>đang</a:t>
            </a:r>
            <a:r>
              <a:rPr lang="en-US" sz="3600" b="1" dirty="0" smtClean="0">
                <a:latin typeface="Calibri"/>
                <a:cs typeface="Arial" charset="0"/>
              </a:rPr>
              <a:t> </a:t>
            </a:r>
            <a:r>
              <a:rPr lang="en-US" sz="3600" b="1" dirty="0" err="1" smtClean="0">
                <a:latin typeface="Calibri"/>
                <a:cs typeface="Arial" charset="0"/>
              </a:rPr>
              <a:t>làm</a:t>
            </a:r>
            <a:r>
              <a:rPr lang="en-US" sz="3600" b="1" dirty="0" smtClean="0">
                <a:latin typeface="Calibri"/>
                <a:cs typeface="Arial" charset="0"/>
              </a:rPr>
              <a:t> </a:t>
            </a:r>
            <a:r>
              <a:rPr lang="en-US" sz="3600" b="1" dirty="0" err="1" smtClean="0">
                <a:latin typeface="Calibri"/>
                <a:cs typeface="Arial" charset="0"/>
              </a:rPr>
              <a:t>gì</a:t>
            </a:r>
            <a:r>
              <a:rPr lang="en-US" sz="3600" b="1" dirty="0" smtClean="0">
                <a:latin typeface="Calibri"/>
                <a:cs typeface="Arial" charset="0"/>
              </a:rPr>
              <a:t>?)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charset="0"/>
              </a:rPr>
              <a:t>She 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/ he is + V- </a:t>
            </a: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ing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.</a:t>
            </a:r>
          </a:p>
          <a:p>
            <a:pPr lvl="0">
              <a:defRPr/>
            </a:pPr>
            <a:r>
              <a:rPr lang="en-US" sz="3600" b="1" dirty="0" smtClean="0">
                <a:cs typeface="Arial" charset="0"/>
              </a:rPr>
              <a:t>( </a:t>
            </a:r>
            <a:r>
              <a:rPr lang="en-US" sz="3600" b="1" dirty="0" err="1">
                <a:cs typeface="Arial" charset="0"/>
              </a:rPr>
              <a:t>Cô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ấy</a:t>
            </a:r>
            <a:r>
              <a:rPr lang="en-US" sz="3600" b="1" dirty="0">
                <a:cs typeface="Arial" charset="0"/>
              </a:rPr>
              <a:t>/ </a:t>
            </a:r>
            <a:r>
              <a:rPr lang="en-US" sz="3600" b="1" dirty="0" err="1">
                <a:cs typeface="Arial" charset="0"/>
              </a:rPr>
              <a:t>anh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ấy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đang</a:t>
            </a:r>
            <a:r>
              <a:rPr lang="en-US" sz="3600" b="1" dirty="0">
                <a:cs typeface="Arial" charset="0"/>
              </a:rPr>
              <a:t> …)</a:t>
            </a:r>
          </a:p>
          <a:p>
            <a:pPr algn="ctr">
              <a:defRPr/>
            </a:pPr>
            <a:endParaRPr lang="en-US" sz="3600" b="1" u="sng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2491948" y="4775886"/>
            <a:ext cx="6516128" cy="1066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  <a:cs typeface="Arial" charset="0"/>
              </a:rPr>
              <a:t>What is she doing?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  <a:cs typeface="Arial" charset="0"/>
              </a:rPr>
              <a:t>She is cooking.</a:t>
            </a:r>
            <a:endParaRPr lang="en-US" sz="3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sp>
        <p:nvSpPr>
          <p:cNvPr id="23" name="Curved Right Arrow 22"/>
          <p:cNvSpPr/>
          <p:nvPr/>
        </p:nvSpPr>
        <p:spPr>
          <a:xfrm>
            <a:off x="1320117" y="3049306"/>
            <a:ext cx="1171831" cy="251563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811" r="24253"/>
          <a:stretch/>
        </p:blipFill>
        <p:spPr>
          <a:xfrm>
            <a:off x="9485762" y="3992436"/>
            <a:ext cx="2526631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47112" grpId="0" animBg="1"/>
      <p:bldP spid="20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4521"/>
          <a:stretch/>
        </p:blipFill>
        <p:spPr>
          <a:xfrm>
            <a:off x="3934325" y="782052"/>
            <a:ext cx="5847347" cy="4389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5238"/>
          <a:stretch/>
        </p:blipFill>
        <p:spPr>
          <a:xfrm>
            <a:off x="5494669" y="5363731"/>
            <a:ext cx="2726658" cy="1041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5958" y="589547"/>
            <a:ext cx="3272589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6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590800" cy="56130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Vocabulary</a:t>
            </a:r>
            <a:b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9600" t="1154" r="24710" b="-1154"/>
          <a:stretch/>
        </p:blipFill>
        <p:spPr>
          <a:xfrm>
            <a:off x="4848725" y="5024838"/>
            <a:ext cx="2839453" cy="1042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852" y="926432"/>
            <a:ext cx="7134726" cy="374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2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5399"/>
          <a:stretch/>
        </p:blipFill>
        <p:spPr>
          <a:xfrm>
            <a:off x="4957010" y="5193747"/>
            <a:ext cx="2719135" cy="10425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9497" y="446856"/>
            <a:ext cx="2450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103" y="1270529"/>
            <a:ext cx="6725475" cy="35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0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109" r="49855"/>
          <a:stretch/>
        </p:blipFill>
        <p:spPr>
          <a:xfrm>
            <a:off x="5325977" y="5265937"/>
            <a:ext cx="2767263" cy="1042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282" y="1296250"/>
            <a:ext cx="6996276" cy="36688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1675" y="639361"/>
            <a:ext cx="2450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9740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5521" y="688369"/>
            <a:ext cx="5339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What’s she doing?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4100" y="1884123"/>
            <a:ext cx="2295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e’s …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49" y="3079877"/>
            <a:ext cx="4371975" cy="2295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671" y="3079877"/>
            <a:ext cx="4371975" cy="22955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2348" y="102269"/>
            <a:ext cx="3416968" cy="58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2.Point and say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9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0974" y="688369"/>
            <a:ext cx="5068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What’s he doing?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4287" y="1884123"/>
            <a:ext cx="2095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He’s …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https://s.sachmem.vn/public/images/TA3T2SHS/U18-L2-2-3-jzavxltejzrepqz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55" y="3587578"/>
            <a:ext cx="43719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723" y="3587579"/>
            <a:ext cx="4371975" cy="22955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9149" y="42038"/>
            <a:ext cx="3018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2.Point and say</a:t>
            </a:r>
          </a:p>
        </p:txBody>
      </p:sp>
    </p:spTree>
    <p:extLst>
      <p:ext uri="{BB962C8B-B14F-4D97-AF65-F5344CB8AC3E}">
        <p14:creationId xmlns:p14="http://schemas.microsoft.com/office/powerpoint/2010/main" val="1559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97</Words>
  <Application>Microsoft Office PowerPoint</Application>
  <PresentationFormat>Widescreen</PresentationFormat>
  <Paragraphs>27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Vocabulary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MADE VIET 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>Ngo Thi Thu</cp:lastModifiedBy>
  <cp:revision>27</cp:revision>
  <dcterms:created xsi:type="dcterms:W3CDTF">2018-04-02T22:46:35Z</dcterms:created>
  <dcterms:modified xsi:type="dcterms:W3CDTF">2021-04-21T03:00:48Z</dcterms:modified>
</cp:coreProperties>
</file>