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F5405-6E83-4CB9-A46F-7EBAA7A6B9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744249-5D1D-41FE-92E5-A6DD87072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29F41-522E-46B6-88EA-9663C4B8F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E5E76-0428-40DC-BEFA-B56ABFB1B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25899-E557-40A3-9232-D5D382B0A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9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585FE-B1EC-4CFE-BEFA-4877A1C1D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103C4-CB71-48D8-8B50-C840A0D6BA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0222C-65BF-42E7-BE92-546D29F0A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D0B46-B970-4F86-952D-F62C6E5A0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D4C03-8C57-4FED-8FAA-CA710F9CE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87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776547-1397-4771-8472-E1FEE8D292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0500C-DEEB-4358-A4A0-06E42AA54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50154-204B-4206-B477-3CF006583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AEC66-893D-4F81-817C-300169A31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15B2C-BC31-4D99-A707-B6AF731D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C4338-1D73-445B-9A51-742C6C051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B8A68-85BB-490F-925A-765B5EC55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3F59B-5DDD-4185-89A6-6D8211061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33EC6-2C9B-4495-A6A1-97D7E67B8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E8B14-194F-4BED-AACA-F5F1B7014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57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03E73-A1C1-40D8-970E-97371A361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D4E43-3A7E-4F8A-84F5-E0C32CA74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B9695-CFD6-478C-8924-F38264505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40431-E6FA-4BBE-96B7-75E8CA2B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4B2A3-B150-4531-8064-15E119947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2817F-C3A7-4D4B-926B-E40E6A9EF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3D4E1-F79A-4238-A72D-8523EAB89D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9CF2F-81F0-4BAD-825C-6EEA24855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D15EF-AA16-45B4-AE3F-EF973620E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B33172-7EF4-49A3-9A38-10BCED30B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1323CD-96DB-46BD-B320-5607C12A0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5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712DA-A089-4AB1-82E6-888E1E7B0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8CC18-FB46-45D6-80E0-575FC73FA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4BA86-F024-4117-BE18-3B638C45C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2A5ED0-A6CA-416C-BD38-4397E550A5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528DB-C893-4592-85B2-689C532EC3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972159-33A5-47D3-ABF9-D271C917C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92F32A-05D6-4DEE-9B5D-F2B56EEC5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C1BD34-1ACF-4A39-A15F-EFE6FAFD7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6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39D7F-41F0-4BB2-855D-927F01D55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32D3A9-10B8-45DA-B2D5-5E2AB7D8B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A60BF2-963E-46DB-B448-0C7C6AE1F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0DBDCF-936C-4459-B853-C8328EDDE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07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88A2C8-C406-45FB-91B4-C6D4C7CAF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F8DABF-F64E-4BA9-A25F-FC900615F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CBE283-A6F0-4ACD-866E-21FFA332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4A6D6-D355-4185-9720-C7C786013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55407-FE48-4796-99BB-58F75489C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6797CF-8057-4301-A52D-7458307F2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6EAD6-78A7-4AB6-82FB-4EAAAACE1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D72DB0-D2C9-4957-9B3C-2569C9E8E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A86F5-2D76-484E-A65B-935A64C7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7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C581D-08AE-440F-9CBA-96352D5C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7B7FFF-37EF-4AB2-A7ED-3EF9D6DE2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B14C0-46D0-44C4-A37E-297EFC1575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B596A-50F7-4DCC-9764-5A9E38F92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3FF0F5-5AC9-446D-A6B1-5E6A895C1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33ACF-BE71-493A-9B8A-A8A7F945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64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3DBAC0-8EBF-4747-A62B-A0A530A40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94B75-FE4B-4170-9214-4ABBA80F7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19F4C-4D46-4156-83F1-30717EFDC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401FD-7A25-42F0-AD7F-E4CE1E731A2A}" type="datetimeFigureOut">
              <a:rPr lang="en-US" smtClean="0"/>
              <a:t>21/4/2021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0AA45-2338-48FC-BF38-056C50903E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3760B-89C2-487A-B55C-E5C43810F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4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E8F83-C656-4A55-B98F-96EB3387B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19: They’re in the park.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 3</a:t>
            </a:r>
          </a:p>
        </p:txBody>
      </p:sp>
    </p:spTree>
    <p:extLst>
      <p:ext uri="{BB962C8B-B14F-4D97-AF65-F5344CB8AC3E}">
        <p14:creationId xmlns:p14="http://schemas.microsoft.com/office/powerpoint/2010/main" val="30370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3807E-EA13-4235-90EB-5DB309525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1873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1/Listen and repeat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66BEC-F574-4EA3-AC22-F3EEAEBF5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  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          It’s r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 today.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a-e  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sk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I often sk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park.</a:t>
            </a:r>
          </a:p>
        </p:txBody>
      </p:sp>
      <p:pic>
        <p:nvPicPr>
          <p:cNvPr id="4" name="82-82-track-82">
            <a:hlinkClick r:id="" action="ppaction://media"/>
            <a:extLst>
              <a:ext uri="{FF2B5EF4-FFF2-40B4-BE49-F238E27FC236}">
                <a16:creationId xmlns:a16="http://schemas.microsoft.com/office/drawing/2014/main" id="{1E49C95E-6EDD-48B1-8DDE-36173FDF1B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687957" y="70985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71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7927B-E518-4E4D-BCA0-6A0C35FC8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365" y="338621"/>
            <a:ext cx="10651435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2/Listen and write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B86B5-4899-4BD2-AE53-32A55A9C2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1825625"/>
            <a:ext cx="1148963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like________days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2.My sister and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I__________in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playground.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7D5F54-2859-4A47-A8D0-BA905A5848D9}"/>
              </a:ext>
            </a:extLst>
          </p:cNvPr>
          <p:cNvSpPr txBox="1"/>
          <p:nvPr/>
        </p:nvSpPr>
        <p:spPr>
          <a:xfrm>
            <a:off x="2902226" y="1874752"/>
            <a:ext cx="25841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rainy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2772BB-9B49-4DBB-8662-008A6D6E6D11}"/>
              </a:ext>
            </a:extLst>
          </p:cNvPr>
          <p:cNvSpPr txBox="1"/>
          <p:nvPr/>
        </p:nvSpPr>
        <p:spPr>
          <a:xfrm>
            <a:off x="5174976" y="2545186"/>
            <a:ext cx="30612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skate</a:t>
            </a:r>
          </a:p>
        </p:txBody>
      </p:sp>
      <p:pic>
        <p:nvPicPr>
          <p:cNvPr id="6" name="83-83-track-83">
            <a:hlinkClick r:id="" action="ppaction://media"/>
            <a:extLst>
              <a:ext uri="{FF2B5EF4-FFF2-40B4-BE49-F238E27FC236}">
                <a16:creationId xmlns:a16="http://schemas.microsoft.com/office/drawing/2014/main" id="{5561FE3F-9F77-4693-94B2-E69691264B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287618" y="69660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77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2207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F2E97-25BB-4A6A-9CC9-29B1FE8C3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226" y="365124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3/Let’s chant</a:t>
            </a:r>
          </a:p>
        </p:txBody>
      </p:sp>
      <p:pic>
        <p:nvPicPr>
          <p:cNvPr id="4" name="84-84-track-84">
            <a:hlinkClick r:id="" action="ppaction://media"/>
            <a:extLst>
              <a:ext uri="{FF2B5EF4-FFF2-40B4-BE49-F238E27FC236}">
                <a16:creationId xmlns:a16="http://schemas.microsoft.com/office/drawing/2014/main" id="{3A7F1A32-96B5-4314-A0A2-0F24256C2681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26226" y="723106"/>
            <a:ext cx="609600" cy="609600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3BCC6A-AB1A-414A-980B-72FD64F31A88}"/>
              </a:ext>
            </a:extLst>
          </p:cNvPr>
          <p:cNvSpPr txBox="1"/>
          <p:nvPr/>
        </p:nvSpPr>
        <p:spPr>
          <a:xfrm>
            <a:off x="-72887" y="2016401"/>
            <a:ext cx="123377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are you?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are you?                       In the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park.In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park.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What’s the weather like?        It’s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sunny.It’s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sunny.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 doing?              I’m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cycling.I’m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cycling.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your friends doing? They’re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skating.They’re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skating.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your friends doing? They’re skipping. They’re skipping.</a:t>
            </a:r>
          </a:p>
        </p:txBody>
      </p:sp>
    </p:spTree>
    <p:extLst>
      <p:ext uri="{BB962C8B-B14F-4D97-AF65-F5344CB8AC3E}">
        <p14:creationId xmlns:p14="http://schemas.microsoft.com/office/powerpoint/2010/main" val="54502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1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86957-7B6F-42E2-AB7B-B9348C33F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20F76EF-21CC-40EE-9393-9BCB7DB216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1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41846E7-387D-4A7D-A6EC-EEEC1D4EA9FA}"/>
              </a:ext>
            </a:extLst>
          </p:cNvPr>
          <p:cNvCxnSpPr/>
          <p:nvPr/>
        </p:nvCxnSpPr>
        <p:spPr>
          <a:xfrm>
            <a:off x="4240696" y="2385391"/>
            <a:ext cx="2385391" cy="1683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3912C1C-8DAB-4B18-BE06-CEFE1505EBE7}"/>
              </a:ext>
            </a:extLst>
          </p:cNvPr>
          <p:cNvCxnSpPr/>
          <p:nvPr/>
        </p:nvCxnSpPr>
        <p:spPr>
          <a:xfrm>
            <a:off x="4943061" y="3299791"/>
            <a:ext cx="1696278" cy="1749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F75FF4A-C2E0-4773-B673-20B0CFCFFD93}"/>
              </a:ext>
            </a:extLst>
          </p:cNvPr>
          <p:cNvCxnSpPr/>
          <p:nvPr/>
        </p:nvCxnSpPr>
        <p:spPr>
          <a:xfrm flipV="1">
            <a:off x="5433391" y="3366052"/>
            <a:ext cx="1192696" cy="954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A2AE8F7-CD89-46CC-9150-57E4C3B9A512}"/>
              </a:ext>
            </a:extLst>
          </p:cNvPr>
          <p:cNvCxnSpPr>
            <a:cxnSpLocks/>
          </p:cNvCxnSpPr>
          <p:nvPr/>
        </p:nvCxnSpPr>
        <p:spPr>
          <a:xfrm>
            <a:off x="4929809" y="5261113"/>
            <a:ext cx="1696278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90BCE85-3EE3-42B4-B989-95863BDD7475}"/>
              </a:ext>
            </a:extLst>
          </p:cNvPr>
          <p:cNvCxnSpPr/>
          <p:nvPr/>
        </p:nvCxnSpPr>
        <p:spPr>
          <a:xfrm flipV="1">
            <a:off x="4717774" y="2385391"/>
            <a:ext cx="1908313" cy="3896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64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184E-6469-4A12-97FD-86AAB0A74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A53ACE-4C19-43B8-BD2F-4916845E20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E0CEBF6-6B69-4558-BC40-17621B1E86F7}"/>
              </a:ext>
            </a:extLst>
          </p:cNvPr>
          <p:cNvSpPr/>
          <p:nvPr/>
        </p:nvSpPr>
        <p:spPr>
          <a:xfrm>
            <a:off x="2040834" y="1563757"/>
            <a:ext cx="9312966" cy="74212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342E16-9E18-49D6-BFEA-28B6ED93CDF2}"/>
              </a:ext>
            </a:extLst>
          </p:cNvPr>
          <p:cNvSpPr txBox="1"/>
          <p:nvPr/>
        </p:nvSpPr>
        <p:spPr>
          <a:xfrm>
            <a:off x="2139399" y="1641588"/>
            <a:ext cx="1497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skating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6BA2A6-A91D-440F-9E72-58DBE2E846CC}"/>
              </a:ext>
            </a:extLst>
          </p:cNvPr>
          <p:cNvSpPr txBox="1"/>
          <p:nvPr/>
        </p:nvSpPr>
        <p:spPr>
          <a:xfrm>
            <a:off x="4174854" y="1638792"/>
            <a:ext cx="1497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playing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6A64C2-BF69-4FD4-A6F6-FDD9305F3EEA}"/>
              </a:ext>
            </a:extLst>
          </p:cNvPr>
          <p:cNvSpPr txBox="1"/>
          <p:nvPr/>
        </p:nvSpPr>
        <p:spPr>
          <a:xfrm>
            <a:off x="6045066" y="1638791"/>
            <a:ext cx="1590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weather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A6E349-EC6D-40AB-ABE2-C141FC0BB21C}"/>
              </a:ext>
            </a:extLst>
          </p:cNvPr>
          <p:cNvSpPr txBox="1"/>
          <p:nvPr/>
        </p:nvSpPr>
        <p:spPr>
          <a:xfrm>
            <a:off x="7997067" y="1638790"/>
            <a:ext cx="1497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flying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A9BF3C-5433-40B8-8C7A-BAB021502EE9}"/>
              </a:ext>
            </a:extLst>
          </p:cNvPr>
          <p:cNvSpPr txBox="1"/>
          <p:nvPr/>
        </p:nvSpPr>
        <p:spPr>
          <a:xfrm>
            <a:off x="9675433" y="1634310"/>
            <a:ext cx="1497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park</a:t>
            </a:r>
          </a:p>
        </p:txBody>
      </p:sp>
    </p:spTree>
    <p:extLst>
      <p:ext uri="{BB962C8B-B14F-4D97-AF65-F5344CB8AC3E}">
        <p14:creationId xmlns:p14="http://schemas.microsoft.com/office/powerpoint/2010/main" val="420536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0.27526 0.16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63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2.96296E-6 L -0.5125 0.3240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25" y="1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0.10716 0.3291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52" y="16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1.48148E-6 L 0.22877 0.4796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32" y="2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44444E-6 L 0.16016 0.6398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8" y="3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108</Words>
  <Application>Microsoft Office PowerPoint</Application>
  <PresentationFormat>Widescreen</PresentationFormat>
  <Paragraphs>21</Paragraphs>
  <Slides>6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Unit 19: They’re in the park. Lesson 3</vt:lpstr>
      <vt:lpstr>1/Listen and repeat</vt:lpstr>
      <vt:lpstr>2/Listen and write</vt:lpstr>
      <vt:lpstr>3/Let’s chant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19: They’re in the park. Lesson 3</dc:title>
  <dc:creator/>
  <cp:lastModifiedBy>Ngo Thi Thu</cp:lastModifiedBy>
  <cp:revision>8</cp:revision>
  <dcterms:created xsi:type="dcterms:W3CDTF">2021-01-14T05:55:31Z</dcterms:created>
  <dcterms:modified xsi:type="dcterms:W3CDTF">2021-04-21T03:06:51Z</dcterms:modified>
</cp:coreProperties>
</file>