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6005015"/>
            <a:ext cx="7766936" cy="671266"/>
          </a:xfrm>
        </p:spPr>
        <p:txBody>
          <a:bodyPr/>
          <a:lstStyle/>
          <a:p>
            <a:r>
              <a:rPr lang="en-US" smtClean="0"/>
              <a:t>Yên Viên, ngày 08 tháng 02 năm 2020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024" y="1856094"/>
            <a:ext cx="10877266" cy="3179928"/>
          </a:xfrm>
        </p:spPr>
        <p:txBody>
          <a:bodyPr/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DIỄN TẬP CHUẨN BỊ ĐÓN HỌC SINH </a:t>
            </a:r>
            <a:br>
              <a:rPr lang="en-US" sz="4800" b="1" smtClean="0">
                <a:solidFill>
                  <a:srgbClr val="FF0000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en-US" sz="4800" b="1" smtClean="0">
                <a:solidFill>
                  <a:srgbClr val="FF0000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TRỞ LẠI TRƯỜNG HỌC SAU THỜI GIAN </a:t>
            </a:r>
            <a:br>
              <a:rPr lang="en-US" sz="4800" b="1" smtClean="0">
                <a:solidFill>
                  <a:srgbClr val="FF0000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en-US" sz="4800" b="1" smtClean="0">
                <a:solidFill>
                  <a:srgbClr val="FF0000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TẠM DỪNG ĐẾN TRƯỜNG</a:t>
            </a:r>
            <a:br>
              <a:rPr lang="en-US" sz="4800" b="1" smtClean="0">
                <a:solidFill>
                  <a:srgbClr val="FF0000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en-US" sz="4800" b="1" smtClean="0">
                <a:solidFill>
                  <a:srgbClr val="FF0000"/>
                </a:solidFill>
                <a:latin typeface="Corbel" panose="020B0503020204020204" pitchFamily="34" charset="0"/>
                <a:cs typeface="Times New Roman" panose="02020603050405020304" pitchFamily="18" charset="0"/>
              </a:rPr>
              <a:t>ĐỂ PHÒNG, CHỐNG DỊCH COVID-19</a:t>
            </a:r>
            <a:endParaRPr lang="en-US" sz="4800" b="1">
              <a:solidFill>
                <a:srgbClr val="FF0000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64024" y="996287"/>
            <a:ext cx="10877266" cy="13579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smtClean="0">
                <a:latin typeface="Corbel" panose="020B0503020204020204" pitchFamily="34" charset="0"/>
              </a:rPr>
              <a:t>TRƯỜNG TIỂU HỌC TIỀN PHONG</a:t>
            </a:r>
            <a:endParaRPr lang="en-US" sz="4000" b="1">
              <a:latin typeface="Corbel" panose="020B0503020204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69" y="696037"/>
            <a:ext cx="1392195" cy="1337480"/>
          </a:xfrm>
          <a:prstGeom prst="roundRect">
            <a:avLst>
              <a:gd name="adj" fmla="val 17576"/>
            </a:avLst>
          </a:prstGeom>
        </p:spPr>
      </p:pic>
    </p:spTree>
    <p:extLst>
      <p:ext uri="{BB962C8B-B14F-4D97-AF65-F5344CB8AC3E}">
        <p14:creationId xmlns:p14="http://schemas.microsoft.com/office/powerpoint/2010/main" val="8533969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Corbel</vt:lpstr>
      <vt:lpstr>Times New Roman</vt:lpstr>
      <vt:lpstr>Trebuchet MS</vt:lpstr>
      <vt:lpstr>Wingdings 3</vt:lpstr>
      <vt:lpstr>Facet</vt:lpstr>
      <vt:lpstr>DIỄN TẬP CHUẨN BỊ ĐÓN HỌC SINH  TRỞ LẠI TRƯỜNG HỌC SAU THỜI GIAN  TẠM DỪNG ĐẾN TRƯỜNG ĐỂ PHÒNG, CHỐNG DỊCH COVID-19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DIỄN TẬP CHUẨN BỊ ĐÓN HỌC SINH  TRỞ LẠI TRƯỜNG HỌC SAU THỜI GIAN  TẠM DỪNG ĐẾN TRƯỜNG ĐỂ PHÒNG, CHỐNG DỊCH COVID-19</dc:title>
  <dc:creator>dhcuong</dc:creator>
  <cp:lastModifiedBy>dhcuong</cp:lastModifiedBy>
  <cp:revision>1</cp:revision>
  <dcterms:created xsi:type="dcterms:W3CDTF">2022-02-08T06:15:58Z</dcterms:created>
  <dcterms:modified xsi:type="dcterms:W3CDTF">2022-02-08T06:21:53Z</dcterms:modified>
</cp:coreProperties>
</file>