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1727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5474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121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948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2484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428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580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856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75842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5518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406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61EF-398E-453E-AF9B-85C7C4EF0BDC}" type="datetimeFigureOut">
              <a:rPr lang="vi-VN" smtClean="0"/>
              <a:t>27/07/2022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7C04F-C033-452C-B8BF-4B6785BD996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097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  <a:solidFill>
            <a:srgbClr val="FF0000"/>
          </a:solidFill>
        </p:spPr>
        <p:txBody>
          <a:bodyPr anchor="ctr">
            <a:normAutofit/>
          </a:bodyPr>
          <a:lstStyle/>
          <a:p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 NGHỊ</a:t>
            </a:r>
            <a:b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BỐ CÁC QUYẾT ĐỊNH VỀ CÔNG TÁC CÁN BỘ TR</a:t>
            </a:r>
            <a:r>
              <a:rPr lang="vi-VN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 TIỂU HỌC TIỀN PHONG</a:t>
            </a:r>
            <a:br>
              <a:rPr lang="en-US" sz="4000" b="1">
                <a:solidFill>
                  <a:srgbClr val="FFFF00"/>
                </a:solidFill>
              </a:rPr>
            </a:br>
            <a:br>
              <a:rPr lang="en-US" sz="1400">
                <a:solidFill>
                  <a:srgbClr val="FFFF00"/>
                </a:solidFill>
              </a:rPr>
            </a:br>
            <a:br>
              <a:rPr lang="en-US" sz="1600">
                <a:solidFill>
                  <a:srgbClr val="FFFF00"/>
                </a:solidFill>
              </a:rPr>
            </a:br>
            <a:br>
              <a:rPr lang="en-US" sz="1600">
                <a:solidFill>
                  <a:srgbClr val="FFFF00"/>
                </a:solidFill>
              </a:rPr>
            </a:br>
            <a:br>
              <a:rPr lang="en-US" sz="1600">
                <a:solidFill>
                  <a:srgbClr val="FFFF00"/>
                </a:solidFill>
              </a:rPr>
            </a:br>
            <a:br>
              <a:rPr lang="en-US" sz="1600">
                <a:solidFill>
                  <a:srgbClr val="FFFF00"/>
                </a:solidFill>
              </a:rPr>
            </a:b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 Viên, ngày 28 tháng 7 năm 2022</a:t>
            </a:r>
            <a:endParaRPr lang="vi-VN" sz="16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00DF07-0D3A-4A05-862F-419739F77670}"/>
              </a:ext>
            </a:extLst>
          </p:cNvPr>
          <p:cNvSpPr/>
          <p:nvPr/>
        </p:nvSpPr>
        <p:spPr>
          <a:xfrm>
            <a:off x="3176483" y="290119"/>
            <a:ext cx="58390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GIA LÂM</a:t>
            </a:r>
            <a:endParaRPr lang="vi-VN" sz="4000"/>
          </a:p>
        </p:txBody>
      </p:sp>
    </p:spTree>
    <p:extLst>
      <p:ext uri="{BB962C8B-B14F-4D97-AF65-F5344CB8AC3E}">
        <p14:creationId xmlns:p14="http://schemas.microsoft.com/office/powerpoint/2010/main" val="625023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42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 HỘI NGHỊ  CÔNG BỐ CÁC QUYẾT ĐỊNH VỀ CÔNG TÁC CÁN BỘ TRƯỜNG TIỂU HỌC TIỀN PHONG      Yên Viên, ngày 28 tháng 7 năm 2022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 BỘ TRƯỜNG TIỂU HỌC TIỀN PHONG  LỄ KẾT NẠP ĐẢNG VIÊN  Yên Viên, ngày 19 tháng 5 năm 2020</dc:title>
  <dc:creator>haicuong@gmail.com</dc:creator>
  <cp:lastModifiedBy>GVTH Đào Hải Cương</cp:lastModifiedBy>
  <cp:revision>6</cp:revision>
  <dcterms:created xsi:type="dcterms:W3CDTF">2020-05-19T02:17:22Z</dcterms:created>
  <dcterms:modified xsi:type="dcterms:W3CDTF">2022-07-27T14:51:35Z</dcterms:modified>
</cp:coreProperties>
</file>