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8"/>
  </p:notesMasterIdLst>
  <p:sldIdLst>
    <p:sldId id="257" r:id="rId7"/>
    <p:sldId id="280" r:id="rId8"/>
    <p:sldId id="281" r:id="rId9"/>
    <p:sldId id="282" r:id="rId10"/>
    <p:sldId id="284" r:id="rId11"/>
    <p:sldId id="285" r:id="rId12"/>
    <p:sldId id="302" r:id="rId13"/>
    <p:sldId id="300" r:id="rId14"/>
    <p:sldId id="264" r:id="rId15"/>
    <p:sldId id="286" r:id="rId16"/>
    <p:sldId id="287" r:id="rId17"/>
    <p:sldId id="288" r:id="rId18"/>
    <p:sldId id="289" r:id="rId19"/>
    <p:sldId id="290" r:id="rId20"/>
    <p:sldId id="303" r:id="rId21"/>
    <p:sldId id="269" r:id="rId22"/>
    <p:sldId id="291" r:id="rId23"/>
    <p:sldId id="292" r:id="rId24"/>
    <p:sldId id="293" r:id="rId25"/>
    <p:sldId id="279" r:id="rId26"/>
    <p:sldId id="30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18/08/2021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175500" y="182245"/>
            <a:ext cx="5016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- 0965.407.598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28" y="87378"/>
            <a:ext cx="8561373" cy="2387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9955" y="3113954"/>
            <a:ext cx="5277394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ngỗng kém số vịt là: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7 – 5 = 2 (con)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Đáp số: 2 con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85570" y="937852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chim cành trên hơn số chim cành dưới mấy con?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435" y="167005"/>
            <a:ext cx="4266565" cy="343471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8030" y="3732530"/>
            <a:ext cx="506730" cy="5988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32760" y="3752850"/>
            <a:ext cx="506730" cy="5988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6535" y="3732530"/>
            <a:ext cx="506730" cy="5988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6225" y="2369608"/>
            <a:ext cx="83191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chim cành trên hơn số chim cành dưới là:</a:t>
            </a:r>
          </a:p>
          <a:p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Đáp số:       (con chím)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10799" y="3732567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15342" y="3761559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22180" y="3738794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88446" y="3530779"/>
            <a:ext cx="444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5441" y="3721945"/>
            <a:ext cx="32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88966" y="3783927"/>
            <a:ext cx="1280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(con)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202874" y="4228956"/>
            <a:ext cx="506730" cy="5988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211693" y="4228956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1" animBg="1"/>
      <p:bldP spid="12" grpId="1" animBg="1"/>
      <p:bldP spid="14" grpId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9" grpId="0" animBg="1"/>
      <p:bldP spid="20" grpId="0" bldLvl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70" y="143510"/>
            <a:ext cx="6405245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143510"/>
            <a:ext cx="3897630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2574925"/>
            <a:ext cx="8252460" cy="20053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2453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0225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608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6630" y="390461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45" y="274954"/>
            <a:ext cx="7998732" cy="114268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36594" y="1549854"/>
            <a:ext cx="8170000" cy="36883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hơn Mai số tuổi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38 - 7 = 31 (tuổi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Đáp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số: 31 tuổi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1" y="26126"/>
            <a:ext cx="11162936" cy="383666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6138" y="4111307"/>
            <a:ext cx="11245850" cy="24331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smtClean="0"/>
              <a:t>Bài giải</a:t>
            </a:r>
          </a:p>
          <a:p>
            <a:pPr algn="ctr"/>
            <a:r>
              <a:rPr lang="en-US" sz="3300" dirty="0" smtClean="0"/>
              <a:t>Số </a:t>
            </a:r>
            <a:r>
              <a:rPr lang="en-US" sz="3300" dirty="0"/>
              <a:t>thùng rác khác hơn số thùng đựng rác tái chế số thùng là:</a:t>
            </a:r>
          </a:p>
          <a:p>
            <a:pPr algn="ctr"/>
            <a:r>
              <a:rPr lang="en-US" sz="3300" dirty="0"/>
              <a:t>10 - 5 = 5 (thùng</a:t>
            </a:r>
            <a:r>
              <a:rPr lang="en-US" sz="3300" dirty="0" smtClean="0"/>
              <a:t>)</a:t>
            </a:r>
          </a:p>
          <a:p>
            <a:pPr algn="ctr"/>
            <a:r>
              <a:rPr lang="en-US" sz="3300" dirty="0" smtClean="0"/>
              <a:t>Đáp số: 5 thùng</a:t>
            </a:r>
            <a:endParaRPr lang="en-US" sz="3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43840" y="495935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5" name="Content Placeholder 4" descr="Captur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82595" y="274320"/>
            <a:ext cx="7392670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205" y="1806575"/>
            <a:ext cx="5217795" cy="4239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5" y="1805940"/>
            <a:ext cx="5500370" cy="21958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76470" y="332676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" y="4318635"/>
            <a:ext cx="5300980" cy="2097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393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295" y="572071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619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115" y="274955"/>
            <a:ext cx="3768725" cy="8655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5280" y="711835"/>
            <a:ext cx="6086475" cy="238379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00735" y="1418590"/>
            <a:ext cx="3823970" cy="2009775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Bút màu hồng ngắn nhất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3949065"/>
            <a:ext cx="5777865" cy="198183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19795" y="4681220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72195" y="5269865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915" y="98425"/>
            <a:ext cx="5048885" cy="7715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8470" y="975360"/>
            <a:ext cx="6519545" cy="300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4330" y="4280535"/>
            <a:ext cx="437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Rô-bốt nào cao nhất?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77840" y="4270375"/>
            <a:ext cx="2221230" cy="6286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35" y="5096510"/>
            <a:ext cx="5861685" cy="17614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59120" y="5680075"/>
            <a:ext cx="456565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7235" y="6310630"/>
            <a:ext cx="506730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975" y="145414"/>
            <a:ext cx="10621230" cy="274510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0975" y="313753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Mai gấp được hơn Nam mấy cái thuyền?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24530" y="377317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80975" y="471995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b. Nam gấp được kém Mai mấy cái thuyền?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24530" y="542671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 animBg="1"/>
      <p:bldP spid="7" grpId="1" animBg="1"/>
      <p:bldP spid="9" grpId="0"/>
      <p:bldP spid="9" grpId="1"/>
      <p:bldP spid="10" grpId="0" bldLvl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636701" y="389889"/>
            <a:ext cx="8518979" cy="19091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/>
              <a:t>Bài 1: Mẹ cho anh 15 cái bút màu, mẹ cho em một chục bút màu. Hỏi mẹ cho anh nhiều hơn em mấy cái bút màu?</a:t>
            </a:r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2331901" y="2697661"/>
            <a:ext cx="8518979" cy="19091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/>
              <a:t>Bài 2: Năm nay, Thỏ 7 tuổi, Sóc 2 tuổi. Hỏi Sóc kém Thỏ bao nhiêu tuổi?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966869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47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850" y="1022385"/>
            <a:ext cx="29146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+ 35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96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550" y="1022385"/>
            <a:ext cx="26352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+ 15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34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448" y="1022385"/>
            <a:ext cx="275145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45 - 11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 4: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nhiêu?</a:t>
            </a:r>
            <a:endParaRPr lang="en-US" altLang="zh-CN" sz="6665" b="1" dirty="0">
              <a:solidFill>
                <a:schemeClr val="accent3"/>
              </a:solidFill>
              <a:latin typeface="+mj-lt"/>
              <a:ea typeface="方正卡通简体" panose="03000509000000000000" pitchFamily="65" charset="-122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30" y="133985"/>
            <a:ext cx="11358558" cy="3118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6988" y="3359875"/>
            <a:ext cx="5823766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gà hơn số vịt là: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10 – 7 = 3 (con)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Đáp số: 3 con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517</Words>
  <Application>Microsoft Office PowerPoint</Application>
  <PresentationFormat>Widescreen</PresentationFormat>
  <Paragraphs>144</Paragraphs>
  <Slides>21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Microsoft YaHei</vt:lpstr>
      <vt:lpstr>SimSun</vt:lpstr>
      <vt:lpstr>SimSun</vt:lpstr>
      <vt:lpstr>.VnBlack</vt:lpstr>
      <vt:lpstr>Arial</vt:lpstr>
      <vt:lpstr>Calibri</vt:lpstr>
      <vt:lpstr>Calibri Light</vt:lpstr>
      <vt:lpstr>ITC Avant Garde Std Bk</vt:lpstr>
      <vt:lpstr>黑体</vt:lpstr>
      <vt:lpstr>Tahoma</vt:lpstr>
      <vt:lpstr>Times New Roman</vt:lpstr>
      <vt:lpstr>Wingdings</vt:lpstr>
      <vt:lpstr>字魂17号-萌趣果冻体</vt:lpstr>
      <vt:lpstr>方正卡通简体</vt:lpstr>
      <vt:lpstr>1_Office Theme</vt:lpstr>
      <vt:lpstr>2_Office Theme</vt:lpstr>
      <vt:lpstr>4_Office 主题</vt:lpstr>
      <vt:lpstr>1_Tema de Office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 chim cành trên hơn số chim cành dưới mấy con?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PC</cp:lastModifiedBy>
  <cp:revision>10</cp:revision>
  <dcterms:created xsi:type="dcterms:W3CDTF">2021-05-06T10:30:00Z</dcterms:created>
  <dcterms:modified xsi:type="dcterms:W3CDTF">2021-08-18T10:01:02Z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