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52"/>
  </p:notesMasterIdLst>
  <p:sldIdLst>
    <p:sldId id="256" r:id="rId6"/>
    <p:sldId id="320" r:id="rId7"/>
    <p:sldId id="277" r:id="rId8"/>
    <p:sldId id="278" r:id="rId9"/>
    <p:sldId id="279" r:id="rId10"/>
    <p:sldId id="280" r:id="rId11"/>
    <p:sldId id="281" r:id="rId12"/>
    <p:sldId id="282" r:id="rId13"/>
    <p:sldId id="262" r:id="rId14"/>
    <p:sldId id="263" r:id="rId15"/>
    <p:sldId id="264" r:id="rId16"/>
    <p:sldId id="265" r:id="rId17"/>
    <p:sldId id="266" r:id="rId18"/>
    <p:sldId id="284" r:id="rId19"/>
    <p:sldId id="321" r:id="rId20"/>
    <p:sldId id="285" r:id="rId21"/>
    <p:sldId id="286" r:id="rId22"/>
    <p:sldId id="322" r:id="rId23"/>
    <p:sldId id="270" r:id="rId24"/>
    <p:sldId id="271" r:id="rId25"/>
    <p:sldId id="272" r:id="rId26"/>
    <p:sldId id="273" r:id="rId27"/>
    <p:sldId id="274" r:id="rId28"/>
    <p:sldId id="287" r:id="rId29"/>
    <p:sldId id="288" r:id="rId30"/>
    <p:sldId id="289" r:id="rId31"/>
    <p:sldId id="290" r:id="rId32"/>
    <p:sldId id="323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6" r:id="rId47"/>
    <p:sldId id="317" r:id="rId48"/>
    <p:sldId id="318" r:id="rId49"/>
    <p:sldId id="319" r:id="rId50"/>
    <p:sldId id="27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04" y="177617"/>
            <a:ext cx="8415381" cy="4316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41" y="4689567"/>
            <a:ext cx="3741510" cy="127435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144564" y="5032739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 + 7 = 15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417640"/>
            <a:ext cx="10972800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 Tách 7 = </a:t>
            </a:r>
            <a:r>
              <a:rPr lang="en-US" dirty="0" smtClean="0">
                <a:solidFill>
                  <a:srgbClr val="FF0000"/>
                </a:solidFill>
              </a:rPr>
              <a:t>2 + 5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8 + </a:t>
            </a:r>
            <a:r>
              <a:rPr lang="en-US" dirty="0" smtClean="0">
                <a:solidFill>
                  <a:srgbClr val="FF0000"/>
                </a:solidFill>
              </a:rPr>
              <a:t>2 + 5 = 15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 rot="5400000">
            <a:off x="849086" y="2455818"/>
            <a:ext cx="561702" cy="125403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47" y="1701119"/>
            <a:ext cx="11374708" cy="187932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10978" y="2291376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18516" y="2301759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523152" y="232614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" y="855620"/>
            <a:ext cx="4706982" cy="5349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9 + 1 = 10</a:t>
            </a:r>
          </a:p>
          <a:p>
            <a:pPr marL="0" indent="0">
              <a:buNone/>
            </a:pPr>
            <a:r>
              <a:rPr lang="en-US" dirty="0" smtClean="0"/>
              <a:t>9 + 2 = 11</a:t>
            </a:r>
          </a:p>
          <a:p>
            <a:pPr marL="0" indent="0">
              <a:buNone/>
            </a:pPr>
            <a:r>
              <a:rPr lang="en-US" dirty="0" smtClean="0"/>
              <a:t>9 + 3 = 12</a:t>
            </a:r>
          </a:p>
          <a:p>
            <a:pPr marL="0" indent="0">
              <a:buNone/>
            </a:pPr>
            <a:r>
              <a:rPr lang="en-US" dirty="0" smtClean="0"/>
              <a:t>9 + 4 = 13</a:t>
            </a:r>
          </a:p>
          <a:p>
            <a:pPr marL="0" indent="0">
              <a:buNone/>
            </a:pPr>
            <a:r>
              <a:rPr lang="en-US" dirty="0" smtClean="0"/>
              <a:t>9 + 5 = 14</a:t>
            </a:r>
          </a:p>
          <a:p>
            <a:pPr marL="0" indent="0">
              <a:buNone/>
            </a:pPr>
            <a:r>
              <a:rPr lang="en-US" dirty="0" smtClean="0"/>
              <a:t>9 + 6 = 15</a:t>
            </a:r>
          </a:p>
          <a:p>
            <a:pPr marL="0" indent="0">
              <a:buNone/>
            </a:pPr>
            <a:r>
              <a:rPr lang="en-US" dirty="0" smtClean="0"/>
              <a:t>9 + 7 = 16</a:t>
            </a:r>
          </a:p>
          <a:p>
            <a:pPr marL="0" indent="0">
              <a:buNone/>
            </a:pPr>
            <a:r>
              <a:rPr lang="en-US" dirty="0" smtClean="0"/>
              <a:t>9 + 8 = 17</a:t>
            </a:r>
          </a:p>
          <a:p>
            <a:pPr marL="0" indent="0">
              <a:buNone/>
            </a:pPr>
            <a:r>
              <a:rPr lang="en-US" dirty="0" smtClean="0"/>
              <a:t>9 + 9 =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0354" y="1005842"/>
            <a:ext cx="4754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+ 2 = 10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+ 3 = 11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+ 4 = 12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+ 5 = 13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+ 6 = 14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+ 7 = 15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+ 8 = 16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+ 9 = 17</a:t>
            </a:r>
          </a:p>
        </p:txBody>
      </p:sp>
    </p:spTree>
    <p:extLst>
      <p:ext uri="{BB962C8B-B14F-4D97-AF65-F5344CB8AC3E}">
        <p14:creationId xmlns:p14="http://schemas.microsoft.com/office/powerpoint/2010/main" val="21533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Thứ sáu, ngày 27 tháng 8 năm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679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 indent="0" algn="ctr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(qua 10) trong phạm vi 20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31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417641"/>
            <a:ext cx="10972801" cy="31353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775166"/>
            <a:ext cx="831850" cy="54600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38882" y="3775166"/>
            <a:ext cx="831850" cy="5358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063" y="3775167"/>
            <a:ext cx="831850" cy="5222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41244" y="3801293"/>
            <a:ext cx="831850" cy="4708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68551" y="3801293"/>
            <a:ext cx="831850" cy="483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342" y="1417640"/>
            <a:ext cx="9917074" cy="35385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38220" y="3767364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29308" y="2491516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96100" y="2481059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36221" y="3529921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2838993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7 + 3 = 10</a:t>
            </a:r>
          </a:p>
          <a:p>
            <a:pPr marL="0" indent="0">
              <a:buNone/>
            </a:pPr>
            <a:r>
              <a:rPr lang="en-US" dirty="0" smtClean="0"/>
              <a:t>7 + 4 = 11</a:t>
            </a:r>
          </a:p>
          <a:p>
            <a:pPr marL="0" indent="0">
              <a:buNone/>
            </a:pPr>
            <a:r>
              <a:rPr lang="en-US" dirty="0" smtClean="0"/>
              <a:t>7 + 5 = 12</a:t>
            </a:r>
          </a:p>
          <a:p>
            <a:pPr marL="0" indent="0">
              <a:buNone/>
            </a:pPr>
            <a:r>
              <a:rPr lang="en-US" dirty="0" smtClean="0"/>
              <a:t>7 + 6 = 13</a:t>
            </a:r>
          </a:p>
          <a:p>
            <a:pPr marL="0" indent="0">
              <a:buNone/>
            </a:pPr>
            <a:r>
              <a:rPr lang="en-US" dirty="0" smtClean="0"/>
              <a:t>7 + 7 = 14</a:t>
            </a:r>
          </a:p>
          <a:p>
            <a:pPr marL="0" indent="0">
              <a:buNone/>
            </a:pPr>
            <a:r>
              <a:rPr lang="en-US" dirty="0" smtClean="0"/>
              <a:t>7 + 8 = 15</a:t>
            </a:r>
          </a:p>
          <a:p>
            <a:pPr marL="0" indent="0">
              <a:buNone/>
            </a:pPr>
            <a:r>
              <a:rPr lang="en-US" dirty="0" smtClean="0"/>
              <a:t>7 + 9 =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88081" y="1624015"/>
            <a:ext cx="2838993" cy="4525963"/>
          </a:xfrm>
          <a:prstGeom prst="rect">
            <a:avLst/>
          </a:prstGeom>
        </p:spPr>
        <p:txBody>
          <a:bodyPr vert="horz" lIns="91436" tIns="45718" rIns="91436" bIns="45718" rtlCol="0">
            <a:normAutofit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</a:t>
            </a:r>
            <a:r>
              <a:rPr lang="en-US" dirty="0" smtClean="0"/>
              <a:t> + 4 =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</a:t>
            </a:r>
            <a:r>
              <a:rPr lang="en-US" dirty="0" smtClean="0"/>
              <a:t> + 5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</a:t>
            </a:r>
            <a:r>
              <a:rPr lang="en-US" dirty="0" smtClean="0"/>
              <a:t> + 6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</a:t>
            </a:r>
            <a:r>
              <a:rPr lang="en-US" dirty="0" smtClean="0"/>
              <a:t> + 7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</a:t>
            </a:r>
            <a:r>
              <a:rPr lang="en-US" dirty="0" smtClean="0"/>
              <a:t> + 8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</a:t>
            </a:r>
            <a:r>
              <a:rPr lang="en-US" dirty="0" smtClean="0"/>
              <a:t> + 9 =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321008" y="1624015"/>
            <a:ext cx="2838993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5 + 5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5 + 6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5 + 7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5 + 8 =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5 + 9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1"/>
            </p:custDataLst>
          </p:nvPr>
        </p:nvSpPr>
        <p:spPr>
          <a:xfrm>
            <a:off x="2031274" y="3432901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Lớp em đã quyên góp được số thùng là:</a:t>
            </a:r>
          </a:p>
          <a:p>
            <a:pPr algn="ctr"/>
            <a:r>
              <a:rPr lang="en-US" sz="4000" dirty="0"/>
              <a:t>8 + 5 = 13 (thùng</a:t>
            </a:r>
            <a:r>
              <a:rPr lang="en-US" sz="4000" dirty="0" smtClean="0"/>
              <a:t>)</a:t>
            </a:r>
          </a:p>
          <a:p>
            <a:pPr algn="ctr"/>
            <a:r>
              <a:rPr lang="en-US" sz="4000" dirty="0" smtClean="0"/>
              <a:t>                Đáp số: 13 thùng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31759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44375" y="2990963"/>
            <a:ext cx="882650" cy="4057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18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11" y="130629"/>
            <a:ext cx="10885943" cy="67273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09480" y="3530583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8725" y="3530583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Đoàn tàu đó có tất cả số toa </a:t>
            </a:r>
            <a:r>
              <a:rPr lang="en-US" sz="4400" dirty="0" smtClean="0"/>
              <a:t>là:</a:t>
            </a:r>
            <a:endParaRPr lang="en-US" sz="4400" dirty="0"/>
          </a:p>
          <a:p>
            <a:pPr algn="ctr"/>
            <a:r>
              <a:rPr lang="en-US" sz="4400" dirty="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840" y="1682115"/>
            <a:ext cx="10702925" cy="2456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2332990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743</Words>
  <Application>Microsoft Office PowerPoint</Application>
  <PresentationFormat>Widescreen</PresentationFormat>
  <Paragraphs>238</Paragraphs>
  <Slides>46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Thứ sáu, ngày 27 tháng 8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+ 7 = 15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15</cp:revision>
  <dcterms:created xsi:type="dcterms:W3CDTF">2021-05-08T05:00:00Z</dcterms:created>
  <dcterms:modified xsi:type="dcterms:W3CDTF">2021-09-03T08:25:51Z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