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1"/>
  </p:notesMasterIdLst>
  <p:sldIdLst>
    <p:sldId id="294" r:id="rId3"/>
    <p:sldId id="256" r:id="rId4"/>
    <p:sldId id="283" r:id="rId5"/>
    <p:sldId id="284" r:id="rId6"/>
    <p:sldId id="285" r:id="rId7"/>
    <p:sldId id="286" r:id="rId8"/>
    <p:sldId id="296" r:id="rId9"/>
    <p:sldId id="288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9-09T02:26:3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22538 1980 0</inkml:trace>
  <inkml:trace contextRef="#ctx0" brushRef="#br0" timeOffset="33.97">22538 1980 0</inkml:trace>
  <inkml:trace contextRef="#ctx0" brushRef="#br0" timeOffset="173.88">22538 1980 0</inkml:trace>
  <inkml:trace contextRef="#ctx0" brushRef="#br0" timeOffset="203.87">22538 1980 0</inkml:trace>
  <inkml:trace contextRef="#ctx0" brushRef="#br0" timeOffset="527.29">22538 1980 0</inkml:trace>
  <inkml:trace contextRef="#ctx0" brushRef="#br0" timeOffset="928.13">22538 1980 0</inkml:trace>
  <inkml:trace contextRef="#ctx0" brushRef="#br0" timeOffset="956.12">22538 1980 0</inkml:trace>
  <inkml:trace contextRef="#ctx0" brushRef="#br0" timeOffset="2251.17">22538 1980 0</inkml:trace>
  <inkml:trace contextRef="#ctx0" brushRef="#br0" timeOffset="2276.17">22538 1980 0</inkml:trace>
  <inkml:trace contextRef="#ctx0" brushRef="#br0" timeOffset="2776.77">22538 1980 0</inkml:trace>
  <inkml:trace contextRef="#ctx0" brushRef="#br0" timeOffset="3621.56">22538 1980 0</inkml:trace>
  <inkml:trace contextRef="#ctx0" brushRef="#br0" timeOffset="3650.55">22538 1980 0</inkml:trace>
  <inkml:trace contextRef="#ctx0" brushRef="#br0" timeOffset="4034.48">22538 1980 0</inkml:trace>
  <inkml:trace contextRef="#ctx0" brushRef="#br0" timeOffset="4061.46">22538 1980 0</inkml:trace>
  <inkml:trace contextRef="#ctx0" brushRef="#br0" timeOffset="4801.67">22538 1980 0</inkml:trace>
  <inkml:trace contextRef="#ctx0" brushRef="#br0" timeOffset="4836.64">22538 1980 0</inkml:trace>
  <inkml:trace contextRef="#ctx0" brushRef="#br0" timeOffset="5028.96">22538 1980 0</inkml:trace>
  <inkml:trace contextRef="#ctx0" brushRef="#br0" timeOffset="5054.96">22538 1980 0</inkml:trace>
  <inkml:trace contextRef="#ctx0" brushRef="#br0" timeOffset="5254.84">22538 1980 0</inkml:trace>
  <inkml:trace contextRef="#ctx0" brushRef="#br0" timeOffset="5279.83">22538 1980 0</inkml:trace>
  <inkml:trace contextRef="#ctx0" brushRef="#br0" timeOffset="5493.58">22538 1980 0</inkml:trace>
  <inkml:trace contextRef="#ctx0" brushRef="#br0" timeOffset="5523.56">22538 1980 0</inkml:trace>
  <inkml:trace contextRef="#ctx0" brushRef="#br0" timeOffset="6361.61">22538 1980 0</inkml:trace>
  <inkml:trace contextRef="#ctx0" brushRef="#br0" timeOffset="6387.6">22538 1980 0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339B-BEB8-44F5-BCA0-31E009CE18E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CCD93-2CAC-43D3-BDB2-9EEDE21D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48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9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1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316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56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1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911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xmlns="" id="{162A4EEF-D89A-4BD2-B4A3-EB5C2939F58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245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11747">
              <a:defRPr/>
            </a:pPr>
            <a:fld id="{358BF758-6966-42E3-9C82-28D857A358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51174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1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24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98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703" r:id="rId6"/>
    <p:sldLayoutId id="214748370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A8789F-95C3-4D66-B961-E48D19D8FCF9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dirty="0">
                <a:solidFill>
                  <a:srgbClr val="050505"/>
                </a:solidFill>
              </a:rPr>
              <a:t>FeistyForwarders_0968120672</a:t>
            </a:r>
            <a:endParaRPr lang="en-US" sz="1067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7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82A4AD-30CB-40E9-86AB-EF88B04B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0" r="15569" b="6567"/>
          <a:stretch/>
        </p:blipFill>
        <p:spPr>
          <a:xfrm>
            <a:off x="1505171" y="232881"/>
            <a:ext cx="9162828" cy="587681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804" y="513648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04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Thứ</a:t>
            </a:r>
            <a:r>
              <a:rPr kumimoji="0" lang="en-US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sáu</a:t>
            </a:r>
            <a:r>
              <a:rPr kumimoji="0" lang="en-US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667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ngày</a:t>
            </a:r>
            <a:r>
              <a:rPr kumimoji="0" lang="en-US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21</a:t>
            </a:r>
            <a:r>
              <a:rPr kumimoji="0" lang="vi-VN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1 </a:t>
            </a:r>
            <a:r>
              <a:rPr kumimoji="0" lang="vi-VN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alt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FF9F025-CE37-48B8-8C82-21AD94C61B1E}"/>
                  </a:ext>
                </a:extLst>
              </p14:cNvPr>
              <p14:cNvContentPartPr/>
              <p14:nvPr/>
            </p14:nvContentPartPr>
            <p14:xfrm>
              <a:off x="7233780" y="1908692"/>
              <a:ext cx="201" cy="20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F9F025-CE37-48B8-8C82-21AD94C61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554" y="1903466"/>
                <a:ext cx="10653" cy="1065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2561227" y="956814"/>
            <a:ext cx="6995920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1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39: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Bảng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nhân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2 (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Tiết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36237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4   =    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7   =      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   =   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5   =      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  =     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     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8   =      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6   =      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9   =      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3   =      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45F104-D877-4B63-A52E-7B91E90E891A}"/>
              </a:ext>
            </a:extLst>
          </p:cNvPr>
          <p:cNvSpPr txBox="1"/>
          <p:nvPr/>
        </p:nvSpPr>
        <p:spPr>
          <a:xfrm>
            <a:off x="1344705" y="3881718"/>
            <a:ext cx="665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Dựa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đâu</a:t>
            </a:r>
            <a:r>
              <a:rPr lang="en-US" sz="2400" dirty="0">
                <a:solidFill>
                  <a:srgbClr val="FF0000"/>
                </a:solidFill>
              </a:rPr>
              <a:t> con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nhẩm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ra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2FC67C7-393D-42DE-A947-991168F800FF}"/>
              </a:ext>
            </a:extLst>
          </p:cNvPr>
          <p:cNvSpPr txBox="1"/>
          <p:nvPr/>
        </p:nvSpPr>
        <p:spPr>
          <a:xfrm>
            <a:off x="1344705" y="4330837"/>
            <a:ext cx="782618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Dựa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nhẩm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ra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2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14470" y="59688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092097" y="19169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09904" y="1937466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40464"/>
              </p:ext>
            </p:extLst>
          </p:nvPr>
        </p:nvGraphicFramePr>
        <p:xfrm>
          <a:off x="2639592" y="2628359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380930" y="38740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433663" y="38691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492746" y="38641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564529" y="385915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617262" y="385417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5DCE3E6-A5EA-4DD6-B2E2-3EBC4F22BA0D}"/>
              </a:ext>
            </a:extLst>
          </p:cNvPr>
          <p:cNvSpPr txBox="1"/>
          <p:nvPr/>
        </p:nvSpPr>
        <p:spPr>
          <a:xfrm>
            <a:off x="1529419" y="4688098"/>
            <a:ext cx="665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thừa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243282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368</Words>
  <Application>Microsoft Office PowerPoint</Application>
  <PresentationFormat>Custom</PresentationFormat>
  <Paragraphs>95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PDcom</cp:lastModifiedBy>
  <cp:revision>155</cp:revision>
  <dcterms:created xsi:type="dcterms:W3CDTF">2021-06-02T01:34:28Z</dcterms:created>
  <dcterms:modified xsi:type="dcterms:W3CDTF">2022-01-25T00:52:31Z</dcterms:modified>
</cp:coreProperties>
</file>