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0" r:id="rId3"/>
    <p:sldMasterId id="2147483684" r:id="rId4"/>
    <p:sldMasterId id="2147483696" r:id="rId5"/>
    <p:sldMasterId id="2147483708" r:id="rId6"/>
    <p:sldMasterId id="2147483732" r:id="rId7"/>
    <p:sldMasterId id="2147483749" r:id="rId8"/>
  </p:sldMasterIdLst>
  <p:notesMasterIdLst>
    <p:notesMasterId r:id="rId26"/>
  </p:notesMasterIdLst>
  <p:sldIdLst>
    <p:sldId id="260" r:id="rId9"/>
    <p:sldId id="267" r:id="rId10"/>
    <p:sldId id="474" r:id="rId11"/>
    <p:sldId id="490" r:id="rId12"/>
    <p:sldId id="477" r:id="rId13"/>
    <p:sldId id="2007577110" r:id="rId14"/>
    <p:sldId id="476" r:id="rId15"/>
    <p:sldId id="479" r:id="rId16"/>
    <p:sldId id="480" r:id="rId17"/>
    <p:sldId id="2007577113" r:id="rId18"/>
    <p:sldId id="481" r:id="rId19"/>
    <p:sldId id="483" r:id="rId20"/>
    <p:sldId id="482" r:id="rId21"/>
    <p:sldId id="2007577111" r:id="rId22"/>
    <p:sldId id="2007577112" r:id="rId23"/>
    <p:sldId id="484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xmlns="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2T15:33:50.346" idx="1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A7777-58A3-4B23-905F-3BA8270BC92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D1102-B7EB-4B5D-8794-262BAC79D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16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75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29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171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06E407-6009-4CDE-8B5D-A6FA4185915E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6707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12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D1102-B7EB-4B5D-8794-262BAC79DD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27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D1102-B7EB-4B5D-8794-262BAC79DD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33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09907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06E407-6009-4CDE-8B5D-A6FA4185915E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169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49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4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6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68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5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81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5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2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38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51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1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35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73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315498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752226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62588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40613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545029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765350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78958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13702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5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394002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981232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76833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CF4F25-2759-4731-A1EE-3E21390D5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FFC519A-F58B-4ECA-92A9-85043B457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340792-D4E4-4E0C-B2E0-A4AE6FA0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555E99-BDA2-4451-848D-81285A96A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9B8A81-ED93-48B3-A26D-5FA6793A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17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4A44B7-09BC-4138-BBD1-E43D44428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3C50ED-88D3-4827-8CD5-73A29AB34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481187-F366-49CF-B63E-9A7FB44AC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5594DB-81CB-4CBA-ABD5-26BB5F6AC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CA746E-232E-40D9-8749-9A779CD5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90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15BD16-92EB-4F52-88E2-7D8E0DD65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3113B8-8FD4-4C43-A5DE-930A73BBC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4E8F81-D13D-43C2-ACDB-D79E1A3A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F67324-F9EC-47E1-BF57-900578DF3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D3A5B4-6F35-46A6-91ED-7D8AC4ECE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47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A608D-5B78-4D39-82CB-F3DDA5CF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DB7BED-DE61-4BBE-9D09-CB21DBDEB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520539-BDF7-4BC6-84E1-2AFCC6B90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796910-2CC3-449C-BAF1-C3163EF67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DE261D-44D3-422D-87A6-BEEB55224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7C63CF-9AA2-44A6-922F-6BEAAE2F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417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D42C5D-5E59-4B8F-AB84-3841F045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A59D22-592D-4C5B-B455-8BF8BCF64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C09D5E-8030-4364-BFFE-BD9980C61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D8EC682-7ADE-4C3C-8F2E-455F615F6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5205D8-C20F-4FF0-AA54-789FEDAE0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D771B74-8B3B-49BD-8B77-AFC899677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34349B9-8E55-4CED-9FDD-92C741EB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4466FE-64F4-42CA-AC46-1F6C754F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68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684956-D9DE-4A3F-B45B-8C7B36E13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03C9902-16B9-4E05-A734-D19D02A66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90FA13F-46A4-4AFA-BA99-767A791C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96D95D6-524B-4E70-9051-FF48F64A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33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CD57EE6-5839-4318-9E8F-2D6431B5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5F10818-9A78-474B-A8D8-A5191599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B2BCFEA-BC82-40A3-AD63-AFAE49DF3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022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43CF87-2125-450A-8C10-7DF293864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58FED8-0785-4E34-BD8E-D324081E3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B3931F-2FA8-4C29-B211-454983E15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1B789A-BB79-4B48-9C1E-B9BCB55A3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6FDAF2-64E1-42B2-B212-BE950E94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537917-C96E-49D7-9764-ACF38B876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23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2DD11B-E448-43AE-AAD6-B8278758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5E76676-2F88-4C81-B16C-39C5D6FF2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6E8A11-1C46-408E-ADF6-21271B9E4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0EC59B-196D-4011-973A-BEE2095CA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98D311-D998-4700-8A16-118CCDDBB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93C4A4-2BF2-4318-8B89-67229E82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04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3A255E-70B2-41CB-BF82-3CF361D6E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D4C58C-746E-492A-8D86-3CF888437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C553B3-F02A-4659-A83B-AF6CDA044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DE9573-1D2B-431E-8E9C-45322FAA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B98E92-390D-4F80-A4F5-9633F93D0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60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0B44C50-5797-43E3-8E4C-59428318F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C7102D-042A-4A36-A313-03647BC07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97903D-BE04-44B3-9982-DB48613E2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85EE9B-C7BE-449E-A023-9D1828E3E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3898B0-7D87-450C-BC42-613315ACF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11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645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167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26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45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39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34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021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570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289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672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92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727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699135"/>
      </p:ext>
    </p:extLst>
  </p:cSld>
  <p:clrMapOvr>
    <a:masterClrMapping/>
  </p:clrMapOvr>
  <p:transition spd="slow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19280"/>
      </p:ext>
    </p:extLst>
  </p:cSld>
  <p:clrMapOvr>
    <a:masterClrMapping/>
  </p:clrMapOvr>
  <p:transition spd="slow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49760"/>
      </p:ext>
    </p:extLst>
  </p:cSld>
  <p:clrMapOvr>
    <a:masterClrMapping/>
  </p:clrMapOvr>
  <p:transition spd="slow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324787"/>
      </p:ext>
    </p:extLst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6E6BE4-7BAD-47A3-8541-01157DD3C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F8B36AB-DC48-40B5-AB38-BE473D07F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9DA884-0411-40CC-A731-D40A3569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0F9516-7C51-4F9F-B600-A9CD6A12B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81BDBB-835B-48BB-9264-437C0919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2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ADE46E-1B98-4F90-A825-094D8008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B97731A-52D5-476D-BEAD-58C4481B1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EE0881-D038-4D11-BEB6-97EA0EF47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3613F24-BC5F-4F0D-A345-05745A7B0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CBE2C9-1829-4851-A2BE-633512B8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051DB2-445B-450E-9061-BD25087B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90BFA67-F773-4814-A318-3F91B9894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6FB446-B221-4747-A8DD-384E6B10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5CD4585-8ADB-4398-9B8F-B16BB0FFE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545479-6C94-4C7A-9A22-8FBF3758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4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B31D648-1C8B-43AB-8CEA-BBB3C0492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6F72F0C-F0F5-4206-85F4-AF038E73D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EA41251-5BEE-4128-9AB9-011E299BA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1083EC6-B1F9-4F07-97C4-FBE7C646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944742-7044-4EBF-A3FB-4FD28BBA5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0D2BCBF-4801-4C09-9AB2-0E664E31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1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DB4E09-0D88-4893-A622-7DB51B1E2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1B0080-8E43-48C5-B998-FB999582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B598F28-032B-4C08-B981-C6EB23835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8DE3015-A56C-4E4A-9CDF-B6B4FD297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811FA45-606E-4F0F-B8FB-130DD90D3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AE1D23C-651D-4CA9-A15D-BC09647F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DC02641-FDE7-4C4C-B17F-FE606125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53FD049-E0B0-4310-9289-8047959F6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2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F46C0E4-8246-4E34-A10D-6F03A6817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129AF1A-0B77-4E1F-847B-A33BC5F9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60F999C-8666-49E6-A837-3B7FE6A60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21944A6-A60A-406E-8E66-63914BEE0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2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28B804C-9B1A-46EE-8E3C-DC19232CB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60B7E37-9CB5-46C7-AC82-11C6E0D4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3DB2596-92C4-4F06-86DC-1511BEC6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7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EFD071-AF2F-42DE-90AA-B833CC4B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0E5909E-1E75-4EF7-9970-30F635EE5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87A5227-6E21-4816-B078-3BE161D83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15DA2E2-1CEB-48BB-9B85-E64310FC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B5A9F6B-1D94-48FE-8605-6793CB8B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5D733A1-8C7F-4A24-90F5-2DF4074E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5DB534-95BB-412D-9958-316DF491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5372B38-841F-4223-ACB2-2B50BAAE9B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A70C6A3-3669-471B-8327-9BB55C856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E8DB0FC-0D85-4529-A1A9-972D48DF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FFDC44E-9679-49A9-AD94-72FBB002A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5F32A6F-B1F8-4520-AEAD-8570628F1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2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E4CE7D-70E9-4C69-B1C2-D930B964D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9D7BF7A-D4E0-45C9-A714-CD971D1AC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33AB06-E9B0-4D32-9787-E70B8B50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206855-177B-4EC6-8F05-735699EC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9283F5B-1A24-4CF6-BECF-286F675B8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9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F6B47B2-CC68-4724-A852-DF124E10C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D6C5A6-B95C-4A63-96D2-6DD5B3105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FE1E645-0643-4D77-B15C-77C62247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6EB58E-5923-4011-855A-0875EA835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59B461-9F08-4167-9858-817A9B22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85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0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2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7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2938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1D86720-B160-4402-84E1-1D2D94501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1347C4-7397-49C2-BE6E-DFE1C006F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5A41C9-AE6C-44A7-9BDA-C9B7CC317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DB582-A537-4B5E-9FA3-0A982300170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3B14EC-EC20-4640-9212-290150311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678F07-9891-4157-9721-C7A8CB6E4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5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4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13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F00D4BA-FB52-4315-AAFB-4B7717E1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A47F164-18AF-46CF-A5C5-499DE9D1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6724BC-1749-4607-AE84-725637D6A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60468-4E6D-48C9-BB02-EEE828B91C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A91BCEF-8D5B-4E7D-B335-D936493FF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D4CBC7-CA42-446B-B1B2-F97B9B379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7E5F2-A1DD-45AA-950D-FF434B3B00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>
              <a:defRPr/>
            </a:pPr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29499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Relationship Id="rId5" Type="http://schemas.openxmlformats.org/officeDocument/2006/relationships/comments" Target="../comments/commen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1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6" b="38851"/>
          <a:stretch/>
        </p:blipFill>
        <p:spPr>
          <a:xfrm>
            <a:off x="0" y="3968573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971784" y="1384578"/>
            <a:ext cx="1371719" cy="8352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9A440C5D-F275-4B21-B229-4F1E72B67BDD}"/>
              </a:ext>
            </a:extLst>
          </p:cNvPr>
          <p:cNvSpPr txBox="1"/>
          <p:nvPr/>
        </p:nvSpPr>
        <p:spPr>
          <a:xfrm>
            <a:off x="1701553" y="2187919"/>
            <a:ext cx="8788893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itchFamily="18" charset="0"/>
                <a:ea typeface="印品溜溜圆" panose="02000000000000000000" pitchFamily="2" charset="-122"/>
                <a:cs typeface="Times New Roman" pitchFamily="18" charset="0"/>
              </a:rPr>
              <a:t>Bài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itchFamily="18" charset="0"/>
                <a:ea typeface="印品溜溜圆" panose="02000000000000000000" pitchFamily="2" charset="-122"/>
                <a:cs typeface="Times New Roman" pitchFamily="18" charset="0"/>
              </a:rPr>
              <a:t> 2: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itchFamily="18" charset="0"/>
                <a:ea typeface="印品溜溜圆" panose="02000000000000000000" pitchFamily="2" charset="-122"/>
                <a:cs typeface="Times New Roman" pitchFamily="18" charset="0"/>
              </a:rPr>
              <a:t>Em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itchFamily="18" charset="0"/>
                <a:ea typeface="印品溜溜圆" panose="020000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itchFamily="18" charset="0"/>
                <a:ea typeface="印品溜溜圆" panose="02000000000000000000" pitchFamily="2" charset="-122"/>
                <a:cs typeface="Times New Roman" pitchFamily="18" charset="0"/>
              </a:rPr>
              <a:t>yêu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itchFamily="18" charset="0"/>
                <a:ea typeface="印品溜溜圆" panose="020000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itchFamily="18" charset="0"/>
                <a:ea typeface="印品溜溜圆" panose="02000000000000000000" pitchFamily="2" charset="-122"/>
                <a:cs typeface="Times New Roman" pitchFamily="18" charset="0"/>
              </a:rPr>
              <a:t>quê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itchFamily="18" charset="0"/>
                <a:ea typeface="印品溜溜圆" panose="020000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Times New Roman" pitchFamily="18" charset="0"/>
                <a:ea typeface="印品溜溜圆" panose="02000000000000000000" pitchFamily="2" charset="-122"/>
                <a:cs typeface="Times New Roman" pitchFamily="18" charset="0"/>
              </a:rPr>
              <a:t>hương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7737"/>
              </a:solidFill>
              <a:effectLst/>
              <a:uLnTx/>
              <a:uFillTx/>
              <a:latin typeface="Times New Roman" pitchFamily="18" charset="0"/>
              <a:ea typeface="印品溜溜圆" panose="02000000000000000000" pitchFamily="2" charset="-122"/>
              <a:cs typeface="Times New Roman" pitchFamily="18" charset="0"/>
            </a:endParaRPr>
          </a:p>
        </p:txBody>
      </p:sp>
      <p:pic>
        <p:nvPicPr>
          <p:cNvPr id="11" name="5c44c091b8da2">
            <a:hlinkClick r:id="" action="ppaction://media"/>
            <a:extLst>
              <a:ext uri="{FF2B5EF4-FFF2-40B4-BE49-F238E27FC236}">
                <a16:creationId xmlns:a16="http://schemas.microsoft.com/office/drawing/2014/main" xmlns="" id="{EF41BA1A-6211-4F36-8C98-4C6202B60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3017" y="-50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3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731146" y="1944209"/>
            <a:ext cx="8853986" cy="341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Lan đã thể hiện tình yêu quê hương qua các việc làm: gom quần áo cũ, sách vở, đồ chơi để tặng các bạn có hoàn cảnh khó khăn;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thắp hương ở nhà thờ tổ, bạn luôn phấn đấu học giỏi, quan tâm, gọi điện hỏi han ông </a:t>
            </a:r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795580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76A093-B5CF-45EF-ABEF-337FE60F8120}"/>
              </a:ext>
            </a:extLst>
          </p:cNvPr>
          <p:cNvSpPr txBox="1"/>
          <p:nvPr/>
        </p:nvSpPr>
        <p:spPr>
          <a:xfrm>
            <a:off x="152400" y="62359"/>
            <a:ext cx="11920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highlight>
                  <a:srgbClr val="FFFF00"/>
                </a:highlight>
                <a:latin typeface="+mj-lt"/>
              </a:rPr>
              <a:t>Tìm hiểu những việc cần làm để thể hiện tình yêu đối với quê hương.</a:t>
            </a:r>
            <a:endParaRPr lang="en-US" sz="3200" dirty="0">
              <a:highlight>
                <a:srgbClr val="FFFF00"/>
              </a:highlight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79D204-318E-4D17-B2B3-A9B64ED3482A}"/>
              </a:ext>
            </a:extLst>
          </p:cNvPr>
          <p:cNvSpPr/>
          <p:nvPr/>
        </p:nvSpPr>
        <p:spPr>
          <a:xfrm>
            <a:off x="678656" y="858589"/>
            <a:ext cx="10868025" cy="561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Các bạn trong tranh đã làm gì để thể hiện tình yêu quê hương?</a:t>
            </a:r>
            <a:endParaRPr lang="en-US" sz="28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7595CE-B64E-4C1B-8ED6-B4B7BB626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49" y="1420564"/>
            <a:ext cx="4695825" cy="46958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E975CF8-E41A-4833-818C-E7552FC1D0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7" y="1420564"/>
            <a:ext cx="4695825" cy="46958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D269F76-9184-48FC-BC3D-C9D7B959EF6E}"/>
              </a:ext>
            </a:extLst>
          </p:cNvPr>
          <p:cNvSpPr/>
          <p:nvPr/>
        </p:nvSpPr>
        <p:spPr>
          <a:xfrm>
            <a:off x="409575" y="5872163"/>
            <a:ext cx="6067425" cy="9858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+mj-lt"/>
              </a:rPr>
              <a:t>Nhổ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tóc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sâu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cho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bà</a:t>
            </a:r>
            <a:r>
              <a:rPr lang="en-US" sz="2400" b="1" dirty="0">
                <a:latin typeface="+mj-lt"/>
              </a:rPr>
              <a:t>, </a:t>
            </a:r>
            <a:r>
              <a:rPr lang="en-US" sz="2400" b="1" dirty="0" err="1">
                <a:latin typeface="+mj-lt"/>
              </a:rPr>
              <a:t>hát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cho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ông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bà</a:t>
            </a:r>
            <a:r>
              <a:rPr lang="en-US" sz="2400" b="1" dirty="0">
                <a:latin typeface="+mj-lt"/>
              </a:rPr>
              <a:t>, </a:t>
            </a:r>
            <a:r>
              <a:rPr lang="en-US" sz="2400" b="1" dirty="0" err="1">
                <a:latin typeface="+mj-lt"/>
              </a:rPr>
              <a:t>bố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mẹ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nghe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những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bài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hát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về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quê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hương</a:t>
            </a:r>
            <a:r>
              <a:rPr lang="en-US" sz="2400" b="1" dirty="0" smtClean="0">
                <a:latin typeface="+mj-lt"/>
              </a:rPr>
              <a:t>.</a:t>
            </a:r>
            <a:endParaRPr lang="en-US" sz="2400" b="1" dirty="0"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761B790-4D62-4264-BD6C-89EF1480725D}"/>
              </a:ext>
            </a:extLst>
          </p:cNvPr>
          <p:cNvSpPr/>
          <p:nvPr/>
        </p:nvSpPr>
        <p:spPr>
          <a:xfrm>
            <a:off x="6477000" y="5872163"/>
            <a:ext cx="5715000" cy="9858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+mj-lt"/>
              </a:rPr>
              <a:t>Viếng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thăm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nghĩa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trang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liệt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sĩ</a:t>
            </a:r>
            <a:r>
              <a:rPr lang="en-US" sz="2400" b="1" dirty="0" smtClean="0">
                <a:latin typeface="+mj-lt"/>
              </a:rPr>
              <a:t> – </a:t>
            </a:r>
            <a:r>
              <a:rPr lang="en-US" sz="2400" b="1" dirty="0" err="1" smtClean="0">
                <a:latin typeface="+mj-lt"/>
              </a:rPr>
              <a:t>thắp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hương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tưởng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nhớ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những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người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có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côingì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có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công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với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tổ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quốc</a:t>
            </a:r>
            <a:r>
              <a:rPr lang="en-US" sz="2400" b="1" dirty="0" smtClean="0">
                <a:latin typeface="+mj-lt"/>
              </a:rPr>
              <a:t>.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839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813D78-94CD-40A8-A01F-A49FCDF432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463472"/>
            <a:ext cx="5629275" cy="5629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5CB992-8801-4883-B89C-C94D694FAF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2" y="463472"/>
            <a:ext cx="5553074" cy="55530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7A744C4-61B0-4029-AB6C-13646B117084}"/>
              </a:ext>
            </a:extLst>
          </p:cNvPr>
          <p:cNvSpPr/>
          <p:nvPr/>
        </p:nvSpPr>
        <p:spPr>
          <a:xfrm>
            <a:off x="409576" y="6191250"/>
            <a:ext cx="5772152" cy="6667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Nói về quê hương qua bức tranh.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D6ED5D9-DF32-4165-AEFA-3E8C365763DE}"/>
              </a:ext>
            </a:extLst>
          </p:cNvPr>
          <p:cNvSpPr/>
          <p:nvPr/>
        </p:nvSpPr>
        <p:spPr>
          <a:xfrm>
            <a:off x="6334124" y="6191250"/>
            <a:ext cx="5772152" cy="6667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Dọn dẹp vệ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19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F2B715-28E7-428C-8279-D5A598F1D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F70DD69-A64F-483D-9085-4225D2ABA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177799"/>
            <a:ext cx="5543551" cy="55435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D32B61-9327-47E8-8A47-FF2B813FF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77798"/>
            <a:ext cx="5662613" cy="56626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2C145B-6B6E-4ADF-B631-99D904AF7AF0}"/>
              </a:ext>
            </a:extLst>
          </p:cNvPr>
          <p:cNvSpPr/>
          <p:nvPr/>
        </p:nvSpPr>
        <p:spPr>
          <a:xfrm>
            <a:off x="185736" y="5908675"/>
            <a:ext cx="5772152" cy="6667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Thăm viện bảo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91C40B-6F80-4191-BA81-92AF16A5BBC8}"/>
              </a:ext>
            </a:extLst>
          </p:cNvPr>
          <p:cNvSpPr/>
          <p:nvPr/>
        </p:nvSpPr>
        <p:spPr>
          <a:xfrm>
            <a:off x="6629401" y="5908675"/>
            <a:ext cx="4648199" cy="6667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Viết thư cho ông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44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_库_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2836864"/>
            <a:ext cx="12191999" cy="12554860"/>
          </a:xfrm>
          <a:prstGeom prst="rect">
            <a:avLst/>
          </a:prstGeom>
        </p:spPr>
      </p:pic>
      <p:pic>
        <p:nvPicPr>
          <p:cNvPr id="40" name="图片 9">
            <a:extLst>
              <a:ext uri="{FF2B5EF4-FFF2-40B4-BE49-F238E27FC236}">
                <a16:creationId xmlns:a16="http://schemas.microsoft.com/office/drawing/2014/main" xmlns="" id="{E6150370-E44F-47F1-956B-22E2B1276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6" y="211883"/>
            <a:ext cx="1706006" cy="1567680"/>
          </a:xfrm>
          <a:prstGeom prst="rect">
            <a:avLst/>
          </a:prstGeom>
        </p:spPr>
      </p:pic>
      <p:pic>
        <p:nvPicPr>
          <p:cNvPr id="41" name="图片 10">
            <a:extLst>
              <a:ext uri="{FF2B5EF4-FFF2-40B4-BE49-F238E27FC236}">
                <a16:creationId xmlns:a16="http://schemas.microsoft.com/office/drawing/2014/main" xmlns="" id="{5D02BD79-FE86-4D7B-BCFD-9DE240577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21" y="5174056"/>
            <a:ext cx="1130703" cy="1444786"/>
          </a:xfrm>
          <a:prstGeom prst="rect">
            <a:avLst/>
          </a:prstGeom>
        </p:spPr>
      </p:pic>
      <p:pic>
        <p:nvPicPr>
          <p:cNvPr id="42" name="图片 11" descr="图片包含 餐桌, 粉红色, 室内, 蛋糕&#10;&#10;已生成高可信度的说明">
            <a:extLst>
              <a:ext uri="{FF2B5EF4-FFF2-40B4-BE49-F238E27FC236}">
                <a16:creationId xmlns:a16="http://schemas.microsoft.com/office/drawing/2014/main" xmlns="" id="{B448B3E2-06E9-42EE-96B0-5030172EB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20" y="5116145"/>
            <a:ext cx="972836" cy="1543567"/>
          </a:xfrm>
          <a:prstGeom prst="rect">
            <a:avLst/>
          </a:prstGeom>
        </p:spPr>
      </p:pic>
      <p:pic>
        <p:nvPicPr>
          <p:cNvPr id="43" name="图片 12">
            <a:extLst>
              <a:ext uri="{FF2B5EF4-FFF2-40B4-BE49-F238E27FC236}">
                <a16:creationId xmlns:a16="http://schemas.microsoft.com/office/drawing/2014/main" xmlns="" id="{C6E77285-8B26-44ED-9044-09BEB8D83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10" y="365594"/>
            <a:ext cx="1358092" cy="910539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xmlns="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" y="2619888"/>
            <a:ext cx="2545840" cy="403982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Cloud Callout 44"/>
          <p:cNvSpPr/>
          <p:nvPr/>
        </p:nvSpPr>
        <p:spPr>
          <a:xfrm>
            <a:off x="2776135" y="1276133"/>
            <a:ext cx="7347579" cy="3036032"/>
          </a:xfrm>
          <a:prstGeom prst="cloudCallout">
            <a:avLst>
              <a:gd name="adj1" fmla="val -58255"/>
              <a:gd name="adj2" fmla="val 420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180340" algn="l"/>
              </a:tabLs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119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_库_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2836864"/>
            <a:ext cx="12191999" cy="12554860"/>
          </a:xfrm>
          <a:prstGeom prst="rect">
            <a:avLst/>
          </a:prstGeom>
        </p:spPr>
      </p:pic>
      <p:pic>
        <p:nvPicPr>
          <p:cNvPr id="40" name="图片 9">
            <a:extLst>
              <a:ext uri="{FF2B5EF4-FFF2-40B4-BE49-F238E27FC236}">
                <a16:creationId xmlns:a16="http://schemas.microsoft.com/office/drawing/2014/main" xmlns="" id="{E6150370-E44F-47F1-956B-22E2B1276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6" y="211883"/>
            <a:ext cx="1706006" cy="1567680"/>
          </a:xfrm>
          <a:prstGeom prst="rect">
            <a:avLst/>
          </a:prstGeom>
        </p:spPr>
      </p:pic>
      <p:pic>
        <p:nvPicPr>
          <p:cNvPr id="41" name="图片 10">
            <a:extLst>
              <a:ext uri="{FF2B5EF4-FFF2-40B4-BE49-F238E27FC236}">
                <a16:creationId xmlns:a16="http://schemas.microsoft.com/office/drawing/2014/main" xmlns="" id="{5D02BD79-FE86-4D7B-BCFD-9DE240577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21" y="5174056"/>
            <a:ext cx="1130703" cy="1444786"/>
          </a:xfrm>
          <a:prstGeom prst="rect">
            <a:avLst/>
          </a:prstGeom>
        </p:spPr>
      </p:pic>
      <p:pic>
        <p:nvPicPr>
          <p:cNvPr id="42" name="图片 11" descr="图片包含 餐桌, 粉红色, 室内, 蛋糕&#10;&#10;已生成高可信度的说明">
            <a:extLst>
              <a:ext uri="{FF2B5EF4-FFF2-40B4-BE49-F238E27FC236}">
                <a16:creationId xmlns:a16="http://schemas.microsoft.com/office/drawing/2014/main" xmlns="" id="{B448B3E2-06E9-42EE-96B0-5030172EB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20" y="5116145"/>
            <a:ext cx="972836" cy="1543567"/>
          </a:xfrm>
          <a:prstGeom prst="rect">
            <a:avLst/>
          </a:prstGeom>
        </p:spPr>
      </p:pic>
      <p:pic>
        <p:nvPicPr>
          <p:cNvPr id="43" name="图片 12">
            <a:extLst>
              <a:ext uri="{FF2B5EF4-FFF2-40B4-BE49-F238E27FC236}">
                <a16:creationId xmlns:a16="http://schemas.microsoft.com/office/drawing/2014/main" xmlns="" id="{C6E77285-8B26-44ED-9044-09BEB8D83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542" y="85184"/>
            <a:ext cx="1358092" cy="910539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xmlns="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" y="2619888"/>
            <a:ext cx="2545840" cy="40398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399762" y="887295"/>
            <a:ext cx="8434145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ngõ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ngõ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;...</a:t>
            </a:r>
          </a:p>
        </p:txBody>
      </p:sp>
    </p:spTree>
    <p:extLst>
      <p:ext uri="{BB962C8B-B14F-4D97-AF65-F5344CB8AC3E}">
        <p14:creationId xmlns:p14="http://schemas.microsoft.com/office/powerpoint/2010/main" val="150546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731146" y="1944209"/>
            <a:ext cx="8853986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 rất nhiều cách đ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thiện hiện tình yêu quê hương như: yêu thương gia đình, kính trọng thầy cô giáo, yêu quý bạn bè, trường lớp, biết ơn người có công với quê hương, đất nước; chăm sóc, bảo vệ thiên nhiên,…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423682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itchFamily="18" charset="0"/>
                <a:cs typeface="Times New Roman" pitchFamily="18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itchFamily="18" charset="0"/>
                <a:cs typeface="Times New Roman" pitchFamily="18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itchFamily="18" charset="0"/>
                <a:cs typeface="Times New Roman" pitchFamily="18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itchFamily="18" charset="0"/>
                <a:cs typeface="Times New Roman" pitchFamily="18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5A9A53-333D-4412-9466-B77BFB1F10F4}"/>
              </a:ext>
            </a:extLst>
          </p:cNvPr>
          <p:cNvSpPr txBox="1"/>
          <p:nvPr/>
        </p:nvSpPr>
        <p:spPr>
          <a:xfrm>
            <a:off x="3124200" y="2486025"/>
            <a:ext cx="57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59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2" y="30064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259315"/>
            <a:ext cx="7818554" cy="387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4706D67-64BE-4D17-B9B3-E47DBDA57FD1}"/>
              </a:ext>
            </a:extLst>
          </p:cNvPr>
          <p:cNvSpPr txBox="1"/>
          <p:nvPr/>
        </p:nvSpPr>
        <p:spPr>
          <a:xfrm>
            <a:off x="1458334" y="6427923"/>
            <a:ext cx="8502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https://www.facebook.com/huongthaoGADT/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">
            <a:extLst>
              <a:ext uri="{FF2B5EF4-FFF2-40B4-BE49-F238E27FC236}">
                <a16:creationId xmlns:a16="http://schemas.microsoft.com/office/drawing/2014/main" xmlns="" id="{8E88F195-2DAC-4356-8EA9-D234B0AFE6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245500" y="2008573"/>
            <a:ext cx="2263295" cy="3827929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CD0DA8FD-4489-42CD-A261-46FB8B78C81B}"/>
              </a:ext>
            </a:extLst>
          </p:cNvPr>
          <p:cNvSpPr/>
          <p:nvPr/>
        </p:nvSpPr>
        <p:spPr>
          <a:xfrm>
            <a:off x="3453414" y="695325"/>
            <a:ext cx="5495277" cy="2100770"/>
          </a:xfrm>
          <a:prstGeom prst="cloudCallout">
            <a:avLst>
              <a:gd name="adj1" fmla="val -61701"/>
              <a:gd name="adj2" fmla="val 32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xmlns="" id="{CD0DA8FD-4489-42CD-A261-46FB8B78C81B}"/>
              </a:ext>
            </a:extLst>
          </p:cNvPr>
          <p:cNvSpPr/>
          <p:nvPr/>
        </p:nvSpPr>
        <p:spPr>
          <a:xfrm>
            <a:off x="2796188" y="0"/>
            <a:ext cx="7347937" cy="3462338"/>
          </a:xfrm>
          <a:prstGeom prst="cloudCallout">
            <a:avLst>
              <a:gd name="adj1" fmla="val -61701"/>
              <a:gd name="adj2" fmla="val 3299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0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29622" y="3006461"/>
            <a:ext cx="3974316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80" y="3145363"/>
            <a:ext cx="8048545" cy="39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42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93E10654-4761-4CD0-846D-0EB863A48522}"/>
              </a:ext>
            </a:extLst>
          </p:cNvPr>
          <p:cNvGrpSpPr/>
          <p:nvPr/>
        </p:nvGrpSpPr>
        <p:grpSpPr>
          <a:xfrm>
            <a:off x="2831913" y="679086"/>
            <a:ext cx="6528174" cy="3218921"/>
            <a:chOff x="2831913" y="679086"/>
            <a:chExt cx="6528174" cy="3218921"/>
          </a:xfrm>
        </p:grpSpPr>
        <p:sp>
          <p:nvSpPr>
            <p:cNvPr id="35" name="Freeform 197">
              <a:extLst>
                <a:ext uri="{FF2B5EF4-FFF2-40B4-BE49-F238E27FC236}">
                  <a16:creationId xmlns:a16="http://schemas.microsoft.com/office/drawing/2014/main" xmlns="" id="{2078FE09-EECF-484D-B131-F80507BBDA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1913" y="679086"/>
              <a:ext cx="6528174" cy="3218921"/>
            </a:xfrm>
            <a:custGeom>
              <a:avLst/>
              <a:gdLst>
                <a:gd name="T0" fmla="*/ 238 w 1347"/>
                <a:gd name="T1" fmla="*/ 94 h 671"/>
                <a:gd name="T2" fmla="*/ 264 w 1347"/>
                <a:gd name="T3" fmla="*/ 254 h 671"/>
                <a:gd name="T4" fmla="*/ 296 w 1347"/>
                <a:gd name="T5" fmla="*/ 275 h 671"/>
                <a:gd name="T6" fmla="*/ 85 w 1347"/>
                <a:gd name="T7" fmla="*/ 295 h 671"/>
                <a:gd name="T8" fmla="*/ 89 w 1347"/>
                <a:gd name="T9" fmla="*/ 658 h 671"/>
                <a:gd name="T10" fmla="*/ 599 w 1347"/>
                <a:gd name="T11" fmla="*/ 658 h 671"/>
                <a:gd name="T12" fmla="*/ 1159 w 1347"/>
                <a:gd name="T13" fmla="*/ 608 h 671"/>
                <a:gd name="T14" fmla="*/ 1287 w 1347"/>
                <a:gd name="T15" fmla="*/ 397 h 671"/>
                <a:gd name="T16" fmla="*/ 948 w 1347"/>
                <a:gd name="T17" fmla="*/ 248 h 671"/>
                <a:gd name="T18" fmla="*/ 940 w 1347"/>
                <a:gd name="T19" fmla="*/ 85 h 671"/>
                <a:gd name="T20" fmla="*/ 1148 w 1347"/>
                <a:gd name="T21" fmla="*/ 64 h 671"/>
                <a:gd name="T22" fmla="*/ 1115 w 1347"/>
                <a:gd name="T23" fmla="*/ 14 h 671"/>
                <a:gd name="T24" fmla="*/ 755 w 1347"/>
                <a:gd name="T25" fmla="*/ 23 h 671"/>
                <a:gd name="T26" fmla="*/ 268 w 1347"/>
                <a:gd name="T27" fmla="*/ 8 h 671"/>
                <a:gd name="T28" fmla="*/ 19 w 1347"/>
                <a:gd name="T29" fmla="*/ 29 h 671"/>
                <a:gd name="T30" fmla="*/ 1201 w 1347"/>
                <a:gd name="T31" fmla="*/ 47 h 671"/>
                <a:gd name="T32" fmla="*/ 1190 w 1347"/>
                <a:gd name="T33" fmla="*/ 21 h 671"/>
                <a:gd name="T34" fmla="*/ 1140 w 1347"/>
                <a:gd name="T35" fmla="*/ 42 h 671"/>
                <a:gd name="T36" fmla="*/ 1110 w 1347"/>
                <a:gd name="T37" fmla="*/ 31 h 671"/>
                <a:gd name="T38" fmla="*/ 270 w 1347"/>
                <a:gd name="T39" fmla="*/ 190 h 671"/>
                <a:gd name="T40" fmla="*/ 77 w 1347"/>
                <a:gd name="T41" fmla="*/ 339 h 671"/>
                <a:gd name="T42" fmla="*/ 95 w 1347"/>
                <a:gd name="T43" fmla="*/ 651 h 671"/>
                <a:gd name="T44" fmla="*/ 100 w 1347"/>
                <a:gd name="T45" fmla="*/ 578 h 671"/>
                <a:gd name="T46" fmla="*/ 146 w 1347"/>
                <a:gd name="T47" fmla="*/ 643 h 671"/>
                <a:gd name="T48" fmla="*/ 243 w 1347"/>
                <a:gd name="T49" fmla="*/ 636 h 671"/>
                <a:gd name="T50" fmla="*/ 416 w 1347"/>
                <a:gd name="T51" fmla="*/ 654 h 671"/>
                <a:gd name="T52" fmla="*/ 590 w 1347"/>
                <a:gd name="T53" fmla="*/ 639 h 671"/>
                <a:gd name="T54" fmla="*/ 693 w 1347"/>
                <a:gd name="T55" fmla="*/ 644 h 671"/>
                <a:gd name="T56" fmla="*/ 764 w 1347"/>
                <a:gd name="T57" fmla="*/ 644 h 671"/>
                <a:gd name="T58" fmla="*/ 1069 w 1347"/>
                <a:gd name="T59" fmla="*/ 636 h 671"/>
                <a:gd name="T60" fmla="*/ 1202 w 1347"/>
                <a:gd name="T61" fmla="*/ 548 h 671"/>
                <a:gd name="T62" fmla="*/ 1317 w 1347"/>
                <a:gd name="T63" fmla="*/ 474 h 671"/>
                <a:gd name="T64" fmla="*/ 1318 w 1347"/>
                <a:gd name="T65" fmla="*/ 460 h 671"/>
                <a:gd name="T66" fmla="*/ 879 w 1347"/>
                <a:gd name="T67" fmla="*/ 615 h 671"/>
                <a:gd name="T68" fmla="*/ 219 w 1347"/>
                <a:gd name="T69" fmla="*/ 628 h 671"/>
                <a:gd name="T70" fmla="*/ 87 w 1347"/>
                <a:gd name="T71" fmla="*/ 347 h 671"/>
                <a:gd name="T72" fmla="*/ 278 w 1347"/>
                <a:gd name="T73" fmla="*/ 301 h 671"/>
                <a:gd name="T74" fmla="*/ 313 w 1347"/>
                <a:gd name="T75" fmla="*/ 320 h 671"/>
                <a:gd name="T76" fmla="*/ 899 w 1347"/>
                <a:gd name="T77" fmla="*/ 298 h 671"/>
                <a:gd name="T78" fmla="*/ 826 w 1347"/>
                <a:gd name="T79" fmla="*/ 330 h 671"/>
                <a:gd name="T80" fmla="*/ 889 w 1347"/>
                <a:gd name="T81" fmla="*/ 296 h 671"/>
                <a:gd name="T82" fmla="*/ 791 w 1347"/>
                <a:gd name="T83" fmla="*/ 343 h 671"/>
                <a:gd name="T84" fmla="*/ 1030 w 1347"/>
                <a:gd name="T85" fmla="*/ 327 h 671"/>
                <a:gd name="T86" fmla="*/ 1000 w 1347"/>
                <a:gd name="T87" fmla="*/ 307 h 671"/>
                <a:gd name="T88" fmla="*/ 951 w 1347"/>
                <a:gd name="T89" fmla="*/ 280 h 671"/>
                <a:gd name="T90" fmla="*/ 288 w 1347"/>
                <a:gd name="T91" fmla="*/ 342 h 671"/>
                <a:gd name="T92" fmla="*/ 905 w 1347"/>
                <a:gd name="T93" fmla="*/ 318 h 671"/>
                <a:gd name="T94" fmla="*/ 908 w 1347"/>
                <a:gd name="T95" fmla="*/ 243 h 671"/>
                <a:gd name="T96" fmla="*/ 927 w 1347"/>
                <a:gd name="T97" fmla="*/ 178 h 671"/>
                <a:gd name="T98" fmla="*/ 914 w 1347"/>
                <a:gd name="T99" fmla="*/ 184 h 671"/>
                <a:gd name="T100" fmla="*/ 905 w 1347"/>
                <a:gd name="T101" fmla="*/ 24 h 671"/>
                <a:gd name="T102" fmla="*/ 923 w 1347"/>
                <a:gd name="T103" fmla="*/ 71 h 671"/>
                <a:gd name="T104" fmla="*/ 900 w 1347"/>
                <a:gd name="T105" fmla="*/ 115 h 671"/>
                <a:gd name="T106" fmla="*/ 791 w 1347"/>
                <a:gd name="T107" fmla="*/ 35 h 671"/>
                <a:gd name="T108" fmla="*/ 881 w 1347"/>
                <a:gd name="T109" fmla="*/ 71 h 671"/>
                <a:gd name="T110" fmla="*/ 903 w 1347"/>
                <a:gd name="T111" fmla="*/ 232 h 671"/>
                <a:gd name="T112" fmla="*/ 295 w 1347"/>
                <a:gd name="T113" fmla="*/ 189 h 671"/>
                <a:gd name="T114" fmla="*/ 272 w 1347"/>
                <a:gd name="T115" fmla="*/ 24 h 671"/>
                <a:gd name="T116" fmla="*/ 271 w 1347"/>
                <a:gd name="T117" fmla="*/ 68 h 671"/>
                <a:gd name="T118" fmla="*/ 265 w 1347"/>
                <a:gd name="T119" fmla="*/ 133 h 671"/>
                <a:gd name="T120" fmla="*/ 266 w 1347"/>
                <a:gd name="T121" fmla="*/ 85 h 671"/>
                <a:gd name="T122" fmla="*/ 18 w 1347"/>
                <a:gd name="T123" fmla="*/ 43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7" h="671">
                  <a:moveTo>
                    <a:pt x="4" y="49"/>
                  </a:moveTo>
                  <a:lnTo>
                    <a:pt x="4" y="49"/>
                  </a:lnTo>
                  <a:lnTo>
                    <a:pt x="11" y="51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48" y="54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75" y="54"/>
                  </a:lnTo>
                  <a:lnTo>
                    <a:pt x="85" y="54"/>
                  </a:lnTo>
                  <a:lnTo>
                    <a:pt x="108" y="53"/>
                  </a:lnTo>
                  <a:lnTo>
                    <a:pt x="108" y="53"/>
                  </a:lnTo>
                  <a:lnTo>
                    <a:pt x="111" y="54"/>
                  </a:lnTo>
                  <a:lnTo>
                    <a:pt x="114" y="55"/>
                  </a:lnTo>
                  <a:lnTo>
                    <a:pt x="130" y="58"/>
                  </a:lnTo>
                  <a:lnTo>
                    <a:pt x="153" y="58"/>
                  </a:lnTo>
                  <a:lnTo>
                    <a:pt x="178" y="58"/>
                  </a:lnTo>
                  <a:lnTo>
                    <a:pt x="229" y="55"/>
                  </a:lnTo>
                  <a:lnTo>
                    <a:pt x="259" y="54"/>
                  </a:lnTo>
                  <a:lnTo>
                    <a:pt x="259" y="54"/>
                  </a:lnTo>
                  <a:lnTo>
                    <a:pt x="252" y="58"/>
                  </a:lnTo>
                  <a:lnTo>
                    <a:pt x="245" y="62"/>
                  </a:lnTo>
                  <a:lnTo>
                    <a:pt x="242" y="70"/>
                  </a:lnTo>
                  <a:lnTo>
                    <a:pt x="239" y="77"/>
                  </a:lnTo>
                  <a:lnTo>
                    <a:pt x="238" y="85"/>
                  </a:lnTo>
                  <a:lnTo>
                    <a:pt x="238" y="94"/>
                  </a:lnTo>
                  <a:lnTo>
                    <a:pt x="239" y="101"/>
                  </a:lnTo>
                  <a:lnTo>
                    <a:pt x="242" y="108"/>
                  </a:lnTo>
                  <a:lnTo>
                    <a:pt x="242" y="108"/>
                  </a:lnTo>
                  <a:lnTo>
                    <a:pt x="244" y="120"/>
                  </a:lnTo>
                  <a:lnTo>
                    <a:pt x="249" y="132"/>
                  </a:lnTo>
                  <a:lnTo>
                    <a:pt x="252" y="137"/>
                  </a:lnTo>
                  <a:lnTo>
                    <a:pt x="256" y="142"/>
                  </a:lnTo>
                  <a:lnTo>
                    <a:pt x="260" y="144"/>
                  </a:lnTo>
                  <a:lnTo>
                    <a:pt x="266" y="147"/>
                  </a:lnTo>
                  <a:lnTo>
                    <a:pt x="266" y="147"/>
                  </a:lnTo>
                  <a:lnTo>
                    <a:pt x="266" y="159"/>
                  </a:lnTo>
                  <a:lnTo>
                    <a:pt x="266" y="159"/>
                  </a:lnTo>
                  <a:lnTo>
                    <a:pt x="262" y="162"/>
                  </a:lnTo>
                  <a:lnTo>
                    <a:pt x="259" y="166"/>
                  </a:lnTo>
                  <a:lnTo>
                    <a:pt x="258" y="171"/>
                  </a:lnTo>
                  <a:lnTo>
                    <a:pt x="255" y="176"/>
                  </a:lnTo>
                  <a:lnTo>
                    <a:pt x="254" y="188"/>
                  </a:lnTo>
                  <a:lnTo>
                    <a:pt x="255" y="200"/>
                  </a:lnTo>
                  <a:lnTo>
                    <a:pt x="258" y="212"/>
                  </a:lnTo>
                  <a:lnTo>
                    <a:pt x="261" y="224"/>
                  </a:lnTo>
                  <a:lnTo>
                    <a:pt x="266" y="235"/>
                  </a:lnTo>
                  <a:lnTo>
                    <a:pt x="270" y="242"/>
                  </a:lnTo>
                  <a:lnTo>
                    <a:pt x="270" y="242"/>
                  </a:lnTo>
                  <a:lnTo>
                    <a:pt x="267" y="245"/>
                  </a:lnTo>
                  <a:lnTo>
                    <a:pt x="265" y="249"/>
                  </a:lnTo>
                  <a:lnTo>
                    <a:pt x="264" y="254"/>
                  </a:lnTo>
                  <a:lnTo>
                    <a:pt x="262" y="259"/>
                  </a:lnTo>
                  <a:lnTo>
                    <a:pt x="262" y="263"/>
                  </a:lnTo>
                  <a:lnTo>
                    <a:pt x="264" y="268"/>
                  </a:lnTo>
                  <a:lnTo>
                    <a:pt x="265" y="272"/>
                  </a:lnTo>
                  <a:lnTo>
                    <a:pt x="268" y="274"/>
                  </a:lnTo>
                  <a:lnTo>
                    <a:pt x="268" y="274"/>
                  </a:lnTo>
                  <a:lnTo>
                    <a:pt x="272" y="274"/>
                  </a:lnTo>
                  <a:lnTo>
                    <a:pt x="273" y="273"/>
                  </a:lnTo>
                  <a:lnTo>
                    <a:pt x="274" y="269"/>
                  </a:lnTo>
                  <a:lnTo>
                    <a:pt x="274" y="265"/>
                  </a:lnTo>
                  <a:lnTo>
                    <a:pt x="274" y="256"/>
                  </a:lnTo>
                  <a:lnTo>
                    <a:pt x="274" y="253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8" y="251"/>
                  </a:lnTo>
                  <a:lnTo>
                    <a:pt x="278" y="251"/>
                  </a:lnTo>
                  <a:lnTo>
                    <a:pt x="282" y="254"/>
                  </a:lnTo>
                  <a:lnTo>
                    <a:pt x="285" y="255"/>
                  </a:lnTo>
                  <a:lnTo>
                    <a:pt x="289" y="256"/>
                  </a:lnTo>
                  <a:lnTo>
                    <a:pt x="294" y="255"/>
                  </a:lnTo>
                  <a:lnTo>
                    <a:pt x="294" y="255"/>
                  </a:lnTo>
                  <a:lnTo>
                    <a:pt x="295" y="260"/>
                  </a:lnTo>
                  <a:lnTo>
                    <a:pt x="296" y="265"/>
                  </a:lnTo>
                  <a:lnTo>
                    <a:pt x="296" y="271"/>
                  </a:lnTo>
                  <a:lnTo>
                    <a:pt x="296" y="275"/>
                  </a:lnTo>
                  <a:lnTo>
                    <a:pt x="296" y="275"/>
                  </a:lnTo>
                  <a:lnTo>
                    <a:pt x="268" y="275"/>
                  </a:lnTo>
                  <a:lnTo>
                    <a:pt x="242" y="275"/>
                  </a:lnTo>
                  <a:lnTo>
                    <a:pt x="189" y="277"/>
                  </a:lnTo>
                  <a:lnTo>
                    <a:pt x="189" y="277"/>
                  </a:lnTo>
                  <a:lnTo>
                    <a:pt x="165" y="275"/>
                  </a:lnTo>
                  <a:lnTo>
                    <a:pt x="153" y="274"/>
                  </a:lnTo>
                  <a:lnTo>
                    <a:pt x="141" y="272"/>
                  </a:lnTo>
                  <a:lnTo>
                    <a:pt x="141" y="272"/>
                  </a:lnTo>
                  <a:lnTo>
                    <a:pt x="136" y="271"/>
                  </a:lnTo>
                  <a:lnTo>
                    <a:pt x="130" y="272"/>
                  </a:lnTo>
                  <a:lnTo>
                    <a:pt x="128" y="273"/>
                  </a:lnTo>
                  <a:lnTo>
                    <a:pt x="126" y="274"/>
                  </a:lnTo>
                  <a:lnTo>
                    <a:pt x="128" y="275"/>
                  </a:lnTo>
                  <a:lnTo>
                    <a:pt x="130" y="278"/>
                  </a:lnTo>
                  <a:lnTo>
                    <a:pt x="130" y="278"/>
                  </a:lnTo>
                  <a:lnTo>
                    <a:pt x="124" y="280"/>
                  </a:lnTo>
                  <a:lnTo>
                    <a:pt x="118" y="282"/>
                  </a:lnTo>
                  <a:lnTo>
                    <a:pt x="111" y="284"/>
                  </a:lnTo>
                  <a:lnTo>
                    <a:pt x="105" y="286"/>
                  </a:lnTo>
                  <a:lnTo>
                    <a:pt x="105" y="286"/>
                  </a:lnTo>
                  <a:lnTo>
                    <a:pt x="102" y="285"/>
                  </a:lnTo>
                  <a:lnTo>
                    <a:pt x="100" y="284"/>
                  </a:lnTo>
                  <a:lnTo>
                    <a:pt x="99" y="284"/>
                  </a:lnTo>
                  <a:lnTo>
                    <a:pt x="96" y="285"/>
                  </a:lnTo>
                  <a:lnTo>
                    <a:pt x="90" y="289"/>
                  </a:lnTo>
                  <a:lnTo>
                    <a:pt x="85" y="295"/>
                  </a:lnTo>
                  <a:lnTo>
                    <a:pt x="76" y="308"/>
                  </a:lnTo>
                  <a:lnTo>
                    <a:pt x="71" y="316"/>
                  </a:lnTo>
                  <a:lnTo>
                    <a:pt x="71" y="316"/>
                  </a:lnTo>
                  <a:lnTo>
                    <a:pt x="69" y="318"/>
                  </a:lnTo>
                  <a:lnTo>
                    <a:pt x="66" y="320"/>
                  </a:lnTo>
                  <a:lnTo>
                    <a:pt x="63" y="327"/>
                  </a:lnTo>
                  <a:lnTo>
                    <a:pt x="61" y="337"/>
                  </a:lnTo>
                  <a:lnTo>
                    <a:pt x="61" y="349"/>
                  </a:lnTo>
                  <a:lnTo>
                    <a:pt x="61" y="372"/>
                  </a:lnTo>
                  <a:lnTo>
                    <a:pt x="64" y="387"/>
                  </a:lnTo>
                  <a:lnTo>
                    <a:pt x="64" y="387"/>
                  </a:lnTo>
                  <a:lnTo>
                    <a:pt x="66" y="409"/>
                  </a:lnTo>
                  <a:lnTo>
                    <a:pt x="70" y="431"/>
                  </a:lnTo>
                  <a:lnTo>
                    <a:pt x="70" y="431"/>
                  </a:lnTo>
                  <a:lnTo>
                    <a:pt x="75" y="471"/>
                  </a:lnTo>
                  <a:lnTo>
                    <a:pt x="77" y="510"/>
                  </a:lnTo>
                  <a:lnTo>
                    <a:pt x="77" y="550"/>
                  </a:lnTo>
                  <a:lnTo>
                    <a:pt x="76" y="589"/>
                  </a:lnTo>
                  <a:lnTo>
                    <a:pt x="76" y="589"/>
                  </a:lnTo>
                  <a:lnTo>
                    <a:pt x="75" y="607"/>
                  </a:lnTo>
                  <a:lnTo>
                    <a:pt x="75" y="616"/>
                  </a:lnTo>
                  <a:lnTo>
                    <a:pt x="75" y="626"/>
                  </a:lnTo>
                  <a:lnTo>
                    <a:pt x="77" y="636"/>
                  </a:lnTo>
                  <a:lnTo>
                    <a:pt x="79" y="644"/>
                  </a:lnTo>
                  <a:lnTo>
                    <a:pt x="83" y="652"/>
                  </a:lnTo>
                  <a:lnTo>
                    <a:pt x="89" y="658"/>
                  </a:lnTo>
                  <a:lnTo>
                    <a:pt x="89" y="658"/>
                  </a:lnTo>
                  <a:lnTo>
                    <a:pt x="90" y="661"/>
                  </a:lnTo>
                  <a:lnTo>
                    <a:pt x="91" y="662"/>
                  </a:lnTo>
                  <a:lnTo>
                    <a:pt x="93" y="663"/>
                  </a:lnTo>
                  <a:lnTo>
                    <a:pt x="95" y="663"/>
                  </a:lnTo>
                  <a:lnTo>
                    <a:pt x="95" y="663"/>
                  </a:lnTo>
                  <a:lnTo>
                    <a:pt x="101" y="666"/>
                  </a:lnTo>
                  <a:lnTo>
                    <a:pt x="108" y="668"/>
                  </a:lnTo>
                  <a:lnTo>
                    <a:pt x="124" y="671"/>
                  </a:lnTo>
                  <a:lnTo>
                    <a:pt x="141" y="671"/>
                  </a:lnTo>
                  <a:lnTo>
                    <a:pt x="158" y="671"/>
                  </a:lnTo>
                  <a:lnTo>
                    <a:pt x="193" y="667"/>
                  </a:lnTo>
                  <a:lnTo>
                    <a:pt x="223" y="663"/>
                  </a:lnTo>
                  <a:lnTo>
                    <a:pt x="223" y="663"/>
                  </a:lnTo>
                  <a:lnTo>
                    <a:pt x="260" y="662"/>
                  </a:lnTo>
                  <a:lnTo>
                    <a:pt x="297" y="663"/>
                  </a:lnTo>
                  <a:lnTo>
                    <a:pt x="335" y="664"/>
                  </a:lnTo>
                  <a:lnTo>
                    <a:pt x="373" y="666"/>
                  </a:lnTo>
                  <a:lnTo>
                    <a:pt x="373" y="666"/>
                  </a:lnTo>
                  <a:lnTo>
                    <a:pt x="410" y="663"/>
                  </a:lnTo>
                  <a:lnTo>
                    <a:pt x="448" y="661"/>
                  </a:lnTo>
                  <a:lnTo>
                    <a:pt x="485" y="657"/>
                  </a:lnTo>
                  <a:lnTo>
                    <a:pt x="504" y="657"/>
                  </a:lnTo>
                  <a:lnTo>
                    <a:pt x="524" y="657"/>
                  </a:lnTo>
                  <a:lnTo>
                    <a:pt x="524" y="657"/>
                  </a:lnTo>
                  <a:lnTo>
                    <a:pt x="599" y="658"/>
                  </a:lnTo>
                  <a:lnTo>
                    <a:pt x="675" y="657"/>
                  </a:lnTo>
                  <a:lnTo>
                    <a:pt x="675" y="657"/>
                  </a:lnTo>
                  <a:lnTo>
                    <a:pt x="693" y="658"/>
                  </a:lnTo>
                  <a:lnTo>
                    <a:pt x="711" y="660"/>
                  </a:lnTo>
                  <a:lnTo>
                    <a:pt x="729" y="662"/>
                  </a:lnTo>
                  <a:lnTo>
                    <a:pt x="747" y="662"/>
                  </a:lnTo>
                  <a:lnTo>
                    <a:pt x="747" y="662"/>
                  </a:lnTo>
                  <a:lnTo>
                    <a:pt x="764" y="661"/>
                  </a:lnTo>
                  <a:lnTo>
                    <a:pt x="782" y="660"/>
                  </a:lnTo>
                  <a:lnTo>
                    <a:pt x="799" y="658"/>
                  </a:lnTo>
                  <a:lnTo>
                    <a:pt x="816" y="657"/>
                  </a:lnTo>
                  <a:lnTo>
                    <a:pt x="816" y="657"/>
                  </a:lnTo>
                  <a:lnTo>
                    <a:pt x="891" y="657"/>
                  </a:lnTo>
                  <a:lnTo>
                    <a:pt x="927" y="656"/>
                  </a:lnTo>
                  <a:lnTo>
                    <a:pt x="964" y="654"/>
                  </a:lnTo>
                  <a:lnTo>
                    <a:pt x="964" y="654"/>
                  </a:lnTo>
                  <a:lnTo>
                    <a:pt x="998" y="652"/>
                  </a:lnTo>
                  <a:lnTo>
                    <a:pt x="1033" y="650"/>
                  </a:lnTo>
                  <a:lnTo>
                    <a:pt x="1051" y="649"/>
                  </a:lnTo>
                  <a:lnTo>
                    <a:pt x="1068" y="646"/>
                  </a:lnTo>
                  <a:lnTo>
                    <a:pt x="1085" y="643"/>
                  </a:lnTo>
                  <a:lnTo>
                    <a:pt x="1100" y="637"/>
                  </a:lnTo>
                  <a:lnTo>
                    <a:pt x="1100" y="637"/>
                  </a:lnTo>
                  <a:lnTo>
                    <a:pt x="1116" y="631"/>
                  </a:lnTo>
                  <a:lnTo>
                    <a:pt x="1130" y="624"/>
                  </a:lnTo>
                  <a:lnTo>
                    <a:pt x="1159" y="608"/>
                  </a:lnTo>
                  <a:lnTo>
                    <a:pt x="1215" y="573"/>
                  </a:lnTo>
                  <a:lnTo>
                    <a:pt x="1215" y="573"/>
                  </a:lnTo>
                  <a:lnTo>
                    <a:pt x="1224" y="571"/>
                  </a:lnTo>
                  <a:lnTo>
                    <a:pt x="1234" y="566"/>
                  </a:lnTo>
                  <a:lnTo>
                    <a:pt x="1243" y="561"/>
                  </a:lnTo>
                  <a:lnTo>
                    <a:pt x="1253" y="555"/>
                  </a:lnTo>
                  <a:lnTo>
                    <a:pt x="1271" y="540"/>
                  </a:lnTo>
                  <a:lnTo>
                    <a:pt x="1286" y="527"/>
                  </a:lnTo>
                  <a:lnTo>
                    <a:pt x="1286" y="527"/>
                  </a:lnTo>
                  <a:lnTo>
                    <a:pt x="1306" y="510"/>
                  </a:lnTo>
                  <a:lnTo>
                    <a:pt x="1323" y="495"/>
                  </a:lnTo>
                  <a:lnTo>
                    <a:pt x="1330" y="487"/>
                  </a:lnTo>
                  <a:lnTo>
                    <a:pt x="1336" y="480"/>
                  </a:lnTo>
                  <a:lnTo>
                    <a:pt x="1340" y="472"/>
                  </a:lnTo>
                  <a:lnTo>
                    <a:pt x="1343" y="466"/>
                  </a:lnTo>
                  <a:lnTo>
                    <a:pt x="1343" y="466"/>
                  </a:lnTo>
                  <a:lnTo>
                    <a:pt x="1346" y="460"/>
                  </a:lnTo>
                  <a:lnTo>
                    <a:pt x="1347" y="455"/>
                  </a:lnTo>
                  <a:lnTo>
                    <a:pt x="1347" y="449"/>
                  </a:lnTo>
                  <a:lnTo>
                    <a:pt x="1345" y="444"/>
                  </a:lnTo>
                  <a:lnTo>
                    <a:pt x="1342" y="438"/>
                  </a:lnTo>
                  <a:lnTo>
                    <a:pt x="1338" y="433"/>
                  </a:lnTo>
                  <a:lnTo>
                    <a:pt x="1329" y="425"/>
                  </a:lnTo>
                  <a:lnTo>
                    <a:pt x="1318" y="416"/>
                  </a:lnTo>
                  <a:lnTo>
                    <a:pt x="1306" y="408"/>
                  </a:lnTo>
                  <a:lnTo>
                    <a:pt x="1287" y="397"/>
                  </a:lnTo>
                  <a:lnTo>
                    <a:pt x="1287" y="397"/>
                  </a:lnTo>
                  <a:lnTo>
                    <a:pt x="1275" y="389"/>
                  </a:lnTo>
                  <a:lnTo>
                    <a:pt x="1264" y="379"/>
                  </a:lnTo>
                  <a:lnTo>
                    <a:pt x="1243" y="360"/>
                  </a:lnTo>
                  <a:lnTo>
                    <a:pt x="1223" y="339"/>
                  </a:lnTo>
                  <a:lnTo>
                    <a:pt x="1212" y="330"/>
                  </a:lnTo>
                  <a:lnTo>
                    <a:pt x="1201" y="320"/>
                  </a:lnTo>
                  <a:lnTo>
                    <a:pt x="1201" y="320"/>
                  </a:lnTo>
                  <a:lnTo>
                    <a:pt x="1181" y="306"/>
                  </a:lnTo>
                  <a:lnTo>
                    <a:pt x="1159" y="291"/>
                  </a:lnTo>
                  <a:lnTo>
                    <a:pt x="1137" y="277"/>
                  </a:lnTo>
                  <a:lnTo>
                    <a:pt x="1115" y="266"/>
                  </a:lnTo>
                  <a:lnTo>
                    <a:pt x="1115" y="266"/>
                  </a:lnTo>
                  <a:lnTo>
                    <a:pt x="1105" y="262"/>
                  </a:lnTo>
                  <a:lnTo>
                    <a:pt x="1088" y="257"/>
                  </a:lnTo>
                  <a:lnTo>
                    <a:pt x="1080" y="256"/>
                  </a:lnTo>
                  <a:lnTo>
                    <a:pt x="1072" y="256"/>
                  </a:lnTo>
                  <a:lnTo>
                    <a:pt x="1070" y="256"/>
                  </a:lnTo>
                  <a:lnTo>
                    <a:pt x="1069" y="257"/>
                  </a:lnTo>
                  <a:lnTo>
                    <a:pt x="1068" y="260"/>
                  </a:lnTo>
                  <a:lnTo>
                    <a:pt x="1069" y="262"/>
                  </a:lnTo>
                  <a:lnTo>
                    <a:pt x="1069" y="262"/>
                  </a:lnTo>
                  <a:lnTo>
                    <a:pt x="952" y="263"/>
                  </a:lnTo>
                  <a:lnTo>
                    <a:pt x="952" y="263"/>
                  </a:lnTo>
                  <a:lnTo>
                    <a:pt x="951" y="256"/>
                  </a:lnTo>
                  <a:lnTo>
                    <a:pt x="948" y="248"/>
                  </a:lnTo>
                  <a:lnTo>
                    <a:pt x="944" y="241"/>
                  </a:lnTo>
                  <a:lnTo>
                    <a:pt x="939" y="235"/>
                  </a:lnTo>
                  <a:lnTo>
                    <a:pt x="939" y="235"/>
                  </a:lnTo>
                  <a:lnTo>
                    <a:pt x="944" y="226"/>
                  </a:lnTo>
                  <a:lnTo>
                    <a:pt x="948" y="214"/>
                  </a:lnTo>
                  <a:lnTo>
                    <a:pt x="951" y="202"/>
                  </a:lnTo>
                  <a:lnTo>
                    <a:pt x="952" y="190"/>
                  </a:lnTo>
                  <a:lnTo>
                    <a:pt x="951" y="178"/>
                  </a:lnTo>
                  <a:lnTo>
                    <a:pt x="948" y="172"/>
                  </a:lnTo>
                  <a:lnTo>
                    <a:pt x="946" y="167"/>
                  </a:lnTo>
                  <a:lnTo>
                    <a:pt x="942" y="163"/>
                  </a:lnTo>
                  <a:lnTo>
                    <a:pt x="939" y="160"/>
                  </a:lnTo>
                  <a:lnTo>
                    <a:pt x="933" y="157"/>
                  </a:lnTo>
                  <a:lnTo>
                    <a:pt x="927" y="155"/>
                  </a:lnTo>
                  <a:lnTo>
                    <a:pt x="927" y="155"/>
                  </a:lnTo>
                  <a:lnTo>
                    <a:pt x="926" y="141"/>
                  </a:lnTo>
                  <a:lnTo>
                    <a:pt x="924" y="133"/>
                  </a:lnTo>
                  <a:lnTo>
                    <a:pt x="922" y="126"/>
                  </a:lnTo>
                  <a:lnTo>
                    <a:pt x="922" y="126"/>
                  </a:lnTo>
                  <a:lnTo>
                    <a:pt x="927" y="123"/>
                  </a:lnTo>
                  <a:lnTo>
                    <a:pt x="930" y="118"/>
                  </a:lnTo>
                  <a:lnTo>
                    <a:pt x="934" y="114"/>
                  </a:lnTo>
                  <a:lnTo>
                    <a:pt x="936" y="108"/>
                  </a:lnTo>
                  <a:lnTo>
                    <a:pt x="939" y="103"/>
                  </a:lnTo>
                  <a:lnTo>
                    <a:pt x="940" y="97"/>
                  </a:lnTo>
                  <a:lnTo>
                    <a:pt x="940" y="85"/>
                  </a:lnTo>
                  <a:lnTo>
                    <a:pt x="939" y="80"/>
                  </a:lnTo>
                  <a:lnTo>
                    <a:pt x="938" y="74"/>
                  </a:lnTo>
                  <a:lnTo>
                    <a:pt x="935" y="70"/>
                  </a:lnTo>
                  <a:lnTo>
                    <a:pt x="932" y="65"/>
                  </a:lnTo>
                  <a:lnTo>
                    <a:pt x="928" y="61"/>
                  </a:lnTo>
                  <a:lnTo>
                    <a:pt x="924" y="58"/>
                  </a:lnTo>
                  <a:lnTo>
                    <a:pt x="918" y="54"/>
                  </a:lnTo>
                  <a:lnTo>
                    <a:pt x="914" y="53"/>
                  </a:lnTo>
                  <a:lnTo>
                    <a:pt x="914" y="53"/>
                  </a:lnTo>
                  <a:lnTo>
                    <a:pt x="914" y="43"/>
                  </a:lnTo>
                  <a:lnTo>
                    <a:pt x="914" y="43"/>
                  </a:lnTo>
                  <a:lnTo>
                    <a:pt x="965" y="41"/>
                  </a:lnTo>
                  <a:lnTo>
                    <a:pt x="1018" y="38"/>
                  </a:lnTo>
                  <a:lnTo>
                    <a:pt x="1018" y="38"/>
                  </a:lnTo>
                  <a:lnTo>
                    <a:pt x="1044" y="38"/>
                  </a:lnTo>
                  <a:lnTo>
                    <a:pt x="1070" y="41"/>
                  </a:lnTo>
                  <a:lnTo>
                    <a:pt x="1095" y="42"/>
                  </a:lnTo>
                  <a:lnTo>
                    <a:pt x="1109" y="41"/>
                  </a:lnTo>
                  <a:lnTo>
                    <a:pt x="1121" y="39"/>
                  </a:lnTo>
                  <a:lnTo>
                    <a:pt x="1121" y="39"/>
                  </a:lnTo>
                  <a:lnTo>
                    <a:pt x="1123" y="44"/>
                  </a:lnTo>
                  <a:lnTo>
                    <a:pt x="1125" y="49"/>
                  </a:lnTo>
                  <a:lnTo>
                    <a:pt x="1128" y="53"/>
                  </a:lnTo>
                  <a:lnTo>
                    <a:pt x="1131" y="56"/>
                  </a:lnTo>
                  <a:lnTo>
                    <a:pt x="1140" y="61"/>
                  </a:lnTo>
                  <a:lnTo>
                    <a:pt x="1148" y="64"/>
                  </a:lnTo>
                  <a:lnTo>
                    <a:pt x="1159" y="65"/>
                  </a:lnTo>
                  <a:lnTo>
                    <a:pt x="1169" y="65"/>
                  </a:lnTo>
                  <a:lnTo>
                    <a:pt x="1178" y="64"/>
                  </a:lnTo>
                  <a:lnTo>
                    <a:pt x="1188" y="61"/>
                  </a:lnTo>
                  <a:lnTo>
                    <a:pt x="1188" y="61"/>
                  </a:lnTo>
                  <a:lnTo>
                    <a:pt x="1202" y="55"/>
                  </a:lnTo>
                  <a:lnTo>
                    <a:pt x="1224" y="45"/>
                  </a:lnTo>
                  <a:lnTo>
                    <a:pt x="1234" y="39"/>
                  </a:lnTo>
                  <a:lnTo>
                    <a:pt x="1241" y="33"/>
                  </a:lnTo>
                  <a:lnTo>
                    <a:pt x="1242" y="31"/>
                  </a:lnTo>
                  <a:lnTo>
                    <a:pt x="1242" y="29"/>
                  </a:lnTo>
                  <a:lnTo>
                    <a:pt x="1241" y="26"/>
                  </a:lnTo>
                  <a:lnTo>
                    <a:pt x="1239" y="24"/>
                  </a:lnTo>
                  <a:lnTo>
                    <a:pt x="1239" y="24"/>
                  </a:lnTo>
                  <a:lnTo>
                    <a:pt x="1213" y="14"/>
                  </a:lnTo>
                  <a:lnTo>
                    <a:pt x="1196" y="8"/>
                  </a:lnTo>
                  <a:lnTo>
                    <a:pt x="1177" y="3"/>
                  </a:lnTo>
                  <a:lnTo>
                    <a:pt x="1160" y="0"/>
                  </a:lnTo>
                  <a:lnTo>
                    <a:pt x="1152" y="0"/>
                  </a:lnTo>
                  <a:lnTo>
                    <a:pt x="1143" y="0"/>
                  </a:lnTo>
                  <a:lnTo>
                    <a:pt x="1137" y="2"/>
                  </a:lnTo>
                  <a:lnTo>
                    <a:pt x="1131" y="5"/>
                  </a:lnTo>
                  <a:lnTo>
                    <a:pt x="1128" y="9"/>
                  </a:lnTo>
                  <a:lnTo>
                    <a:pt x="1124" y="15"/>
                  </a:lnTo>
                  <a:lnTo>
                    <a:pt x="1124" y="15"/>
                  </a:lnTo>
                  <a:lnTo>
                    <a:pt x="1115" y="14"/>
                  </a:lnTo>
                  <a:lnTo>
                    <a:pt x="1115" y="14"/>
                  </a:lnTo>
                  <a:lnTo>
                    <a:pt x="1089" y="11"/>
                  </a:lnTo>
                  <a:lnTo>
                    <a:pt x="1065" y="11"/>
                  </a:lnTo>
                  <a:lnTo>
                    <a:pt x="1040" y="12"/>
                  </a:lnTo>
                  <a:lnTo>
                    <a:pt x="1015" y="14"/>
                  </a:lnTo>
                  <a:lnTo>
                    <a:pt x="965" y="20"/>
                  </a:lnTo>
                  <a:lnTo>
                    <a:pt x="940" y="23"/>
                  </a:lnTo>
                  <a:lnTo>
                    <a:pt x="915" y="24"/>
                  </a:lnTo>
                  <a:lnTo>
                    <a:pt x="915" y="24"/>
                  </a:lnTo>
                  <a:lnTo>
                    <a:pt x="916" y="20"/>
                  </a:lnTo>
                  <a:lnTo>
                    <a:pt x="917" y="12"/>
                  </a:lnTo>
                  <a:lnTo>
                    <a:pt x="916" y="8"/>
                  </a:lnTo>
                  <a:lnTo>
                    <a:pt x="915" y="6"/>
                  </a:lnTo>
                  <a:lnTo>
                    <a:pt x="914" y="5"/>
                  </a:lnTo>
                  <a:lnTo>
                    <a:pt x="910" y="6"/>
                  </a:lnTo>
                  <a:lnTo>
                    <a:pt x="910" y="6"/>
                  </a:lnTo>
                  <a:lnTo>
                    <a:pt x="906" y="1"/>
                  </a:lnTo>
                  <a:lnTo>
                    <a:pt x="904" y="1"/>
                  </a:lnTo>
                  <a:lnTo>
                    <a:pt x="903" y="1"/>
                  </a:lnTo>
                  <a:lnTo>
                    <a:pt x="900" y="2"/>
                  </a:lnTo>
                  <a:lnTo>
                    <a:pt x="898" y="7"/>
                  </a:lnTo>
                  <a:lnTo>
                    <a:pt x="896" y="17"/>
                  </a:lnTo>
                  <a:lnTo>
                    <a:pt x="894" y="24"/>
                  </a:lnTo>
                  <a:lnTo>
                    <a:pt x="894" y="24"/>
                  </a:lnTo>
                  <a:lnTo>
                    <a:pt x="824" y="24"/>
                  </a:lnTo>
                  <a:lnTo>
                    <a:pt x="755" y="23"/>
                  </a:lnTo>
                  <a:lnTo>
                    <a:pt x="616" y="18"/>
                  </a:lnTo>
                  <a:lnTo>
                    <a:pt x="616" y="18"/>
                  </a:lnTo>
                  <a:lnTo>
                    <a:pt x="583" y="17"/>
                  </a:lnTo>
                  <a:lnTo>
                    <a:pt x="549" y="17"/>
                  </a:lnTo>
                  <a:lnTo>
                    <a:pt x="481" y="18"/>
                  </a:lnTo>
                  <a:lnTo>
                    <a:pt x="345" y="24"/>
                  </a:lnTo>
                  <a:lnTo>
                    <a:pt x="345" y="24"/>
                  </a:lnTo>
                  <a:lnTo>
                    <a:pt x="343" y="21"/>
                  </a:lnTo>
                  <a:lnTo>
                    <a:pt x="341" y="21"/>
                  </a:lnTo>
                  <a:lnTo>
                    <a:pt x="333" y="21"/>
                  </a:lnTo>
                  <a:lnTo>
                    <a:pt x="320" y="25"/>
                  </a:lnTo>
                  <a:lnTo>
                    <a:pt x="320" y="25"/>
                  </a:lnTo>
                  <a:lnTo>
                    <a:pt x="284" y="26"/>
                  </a:lnTo>
                  <a:lnTo>
                    <a:pt x="284" y="26"/>
                  </a:lnTo>
                  <a:lnTo>
                    <a:pt x="280" y="19"/>
                  </a:lnTo>
                  <a:lnTo>
                    <a:pt x="277" y="13"/>
                  </a:lnTo>
                  <a:lnTo>
                    <a:pt x="277" y="13"/>
                  </a:lnTo>
                  <a:lnTo>
                    <a:pt x="278" y="11"/>
                  </a:lnTo>
                  <a:lnTo>
                    <a:pt x="278" y="9"/>
                  </a:lnTo>
                  <a:lnTo>
                    <a:pt x="278" y="7"/>
                  </a:lnTo>
                  <a:lnTo>
                    <a:pt x="277" y="6"/>
                  </a:lnTo>
                  <a:lnTo>
                    <a:pt x="274" y="6"/>
                  </a:lnTo>
                  <a:lnTo>
                    <a:pt x="272" y="6"/>
                  </a:lnTo>
                  <a:lnTo>
                    <a:pt x="271" y="7"/>
                  </a:lnTo>
                  <a:lnTo>
                    <a:pt x="268" y="8"/>
                  </a:lnTo>
                  <a:lnTo>
                    <a:pt x="268" y="8"/>
                  </a:lnTo>
                  <a:lnTo>
                    <a:pt x="267" y="9"/>
                  </a:lnTo>
                  <a:lnTo>
                    <a:pt x="266" y="12"/>
                  </a:lnTo>
                  <a:lnTo>
                    <a:pt x="264" y="17"/>
                  </a:lnTo>
                  <a:lnTo>
                    <a:pt x="261" y="27"/>
                  </a:lnTo>
                  <a:lnTo>
                    <a:pt x="261" y="27"/>
                  </a:lnTo>
                  <a:lnTo>
                    <a:pt x="235" y="27"/>
                  </a:lnTo>
                  <a:lnTo>
                    <a:pt x="208" y="29"/>
                  </a:lnTo>
                  <a:lnTo>
                    <a:pt x="182" y="30"/>
                  </a:lnTo>
                  <a:lnTo>
                    <a:pt x="155" y="30"/>
                  </a:lnTo>
                  <a:lnTo>
                    <a:pt x="155" y="30"/>
                  </a:lnTo>
                  <a:lnTo>
                    <a:pt x="153" y="27"/>
                  </a:lnTo>
                  <a:lnTo>
                    <a:pt x="149" y="26"/>
                  </a:lnTo>
                  <a:lnTo>
                    <a:pt x="140" y="25"/>
                  </a:lnTo>
                  <a:lnTo>
                    <a:pt x="129" y="25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15" y="23"/>
                  </a:lnTo>
                  <a:lnTo>
                    <a:pt x="108" y="21"/>
                  </a:lnTo>
                  <a:lnTo>
                    <a:pt x="99" y="20"/>
                  </a:lnTo>
                  <a:lnTo>
                    <a:pt x="88" y="20"/>
                  </a:lnTo>
                  <a:lnTo>
                    <a:pt x="67" y="20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35" y="24"/>
                  </a:lnTo>
                  <a:lnTo>
                    <a:pt x="26" y="25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3" y="32"/>
                  </a:lnTo>
                  <a:lnTo>
                    <a:pt x="5" y="38"/>
                  </a:lnTo>
                  <a:lnTo>
                    <a:pt x="2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9"/>
                  </a:lnTo>
                  <a:lnTo>
                    <a:pt x="4" y="49"/>
                  </a:lnTo>
                  <a:close/>
                  <a:moveTo>
                    <a:pt x="1196" y="37"/>
                  </a:moveTo>
                  <a:lnTo>
                    <a:pt x="1196" y="37"/>
                  </a:lnTo>
                  <a:lnTo>
                    <a:pt x="1193" y="37"/>
                  </a:lnTo>
                  <a:lnTo>
                    <a:pt x="1193" y="37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5" y="35"/>
                  </a:lnTo>
                  <a:lnTo>
                    <a:pt x="1198" y="36"/>
                  </a:lnTo>
                  <a:lnTo>
                    <a:pt x="1198" y="36"/>
                  </a:lnTo>
                  <a:lnTo>
                    <a:pt x="1196" y="37"/>
                  </a:lnTo>
                  <a:lnTo>
                    <a:pt x="1196" y="37"/>
                  </a:lnTo>
                  <a:close/>
                  <a:moveTo>
                    <a:pt x="1199" y="48"/>
                  </a:moveTo>
                  <a:lnTo>
                    <a:pt x="1199" y="48"/>
                  </a:lnTo>
                  <a:lnTo>
                    <a:pt x="1200" y="47"/>
                  </a:lnTo>
                  <a:lnTo>
                    <a:pt x="1200" y="47"/>
                  </a:lnTo>
                  <a:lnTo>
                    <a:pt x="1201" y="47"/>
                  </a:lnTo>
                  <a:lnTo>
                    <a:pt x="1201" y="47"/>
                  </a:lnTo>
                  <a:lnTo>
                    <a:pt x="1199" y="48"/>
                  </a:lnTo>
                  <a:lnTo>
                    <a:pt x="1199" y="48"/>
                  </a:lnTo>
                  <a:close/>
                  <a:moveTo>
                    <a:pt x="1210" y="35"/>
                  </a:moveTo>
                  <a:lnTo>
                    <a:pt x="1210" y="35"/>
                  </a:lnTo>
                  <a:lnTo>
                    <a:pt x="1210" y="33"/>
                  </a:lnTo>
                  <a:lnTo>
                    <a:pt x="1210" y="33"/>
                  </a:lnTo>
                  <a:lnTo>
                    <a:pt x="1212" y="35"/>
                  </a:lnTo>
                  <a:lnTo>
                    <a:pt x="1212" y="35"/>
                  </a:lnTo>
                  <a:lnTo>
                    <a:pt x="1210" y="35"/>
                  </a:lnTo>
                  <a:lnTo>
                    <a:pt x="1210" y="35"/>
                  </a:lnTo>
                  <a:close/>
                  <a:moveTo>
                    <a:pt x="1227" y="33"/>
                  </a:moveTo>
                  <a:lnTo>
                    <a:pt x="1227" y="33"/>
                  </a:lnTo>
                  <a:lnTo>
                    <a:pt x="1225" y="31"/>
                  </a:lnTo>
                  <a:lnTo>
                    <a:pt x="1223" y="29"/>
                  </a:lnTo>
                  <a:lnTo>
                    <a:pt x="1217" y="26"/>
                  </a:lnTo>
                  <a:lnTo>
                    <a:pt x="1217" y="26"/>
                  </a:lnTo>
                  <a:lnTo>
                    <a:pt x="1230" y="31"/>
                  </a:lnTo>
                  <a:lnTo>
                    <a:pt x="1230" y="31"/>
                  </a:lnTo>
                  <a:lnTo>
                    <a:pt x="1227" y="33"/>
                  </a:lnTo>
                  <a:lnTo>
                    <a:pt x="1227" y="33"/>
                  </a:lnTo>
                  <a:close/>
                  <a:moveTo>
                    <a:pt x="1210" y="24"/>
                  </a:moveTo>
                  <a:lnTo>
                    <a:pt x="1210" y="24"/>
                  </a:lnTo>
                  <a:lnTo>
                    <a:pt x="1200" y="21"/>
                  </a:lnTo>
                  <a:lnTo>
                    <a:pt x="1190" y="21"/>
                  </a:lnTo>
                  <a:lnTo>
                    <a:pt x="1190" y="21"/>
                  </a:lnTo>
                  <a:lnTo>
                    <a:pt x="1183" y="15"/>
                  </a:lnTo>
                  <a:lnTo>
                    <a:pt x="1183" y="15"/>
                  </a:lnTo>
                  <a:lnTo>
                    <a:pt x="1210" y="24"/>
                  </a:lnTo>
                  <a:lnTo>
                    <a:pt x="1210" y="24"/>
                  </a:lnTo>
                  <a:close/>
                  <a:moveTo>
                    <a:pt x="1180" y="54"/>
                  </a:moveTo>
                  <a:lnTo>
                    <a:pt x="1180" y="54"/>
                  </a:lnTo>
                  <a:lnTo>
                    <a:pt x="1176" y="54"/>
                  </a:lnTo>
                  <a:lnTo>
                    <a:pt x="1176" y="54"/>
                  </a:lnTo>
                  <a:lnTo>
                    <a:pt x="1177" y="54"/>
                  </a:lnTo>
                  <a:lnTo>
                    <a:pt x="1177" y="54"/>
                  </a:lnTo>
                  <a:lnTo>
                    <a:pt x="1180" y="54"/>
                  </a:lnTo>
                  <a:lnTo>
                    <a:pt x="1180" y="54"/>
                  </a:lnTo>
                  <a:close/>
                  <a:moveTo>
                    <a:pt x="1176" y="43"/>
                  </a:moveTo>
                  <a:lnTo>
                    <a:pt x="1176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6" y="44"/>
                  </a:lnTo>
                  <a:lnTo>
                    <a:pt x="1176" y="44"/>
                  </a:lnTo>
                  <a:lnTo>
                    <a:pt x="1172" y="44"/>
                  </a:lnTo>
                  <a:lnTo>
                    <a:pt x="1172" y="44"/>
                  </a:lnTo>
                  <a:lnTo>
                    <a:pt x="1176" y="43"/>
                  </a:lnTo>
                  <a:lnTo>
                    <a:pt x="1176" y="43"/>
                  </a:lnTo>
                  <a:close/>
                  <a:moveTo>
                    <a:pt x="1140" y="42"/>
                  </a:moveTo>
                  <a:lnTo>
                    <a:pt x="1140" y="42"/>
                  </a:lnTo>
                  <a:lnTo>
                    <a:pt x="1145" y="45"/>
                  </a:lnTo>
                  <a:lnTo>
                    <a:pt x="1150" y="47"/>
                  </a:lnTo>
                  <a:lnTo>
                    <a:pt x="1150" y="47"/>
                  </a:lnTo>
                  <a:lnTo>
                    <a:pt x="1145" y="45"/>
                  </a:lnTo>
                  <a:lnTo>
                    <a:pt x="1140" y="42"/>
                  </a:lnTo>
                  <a:lnTo>
                    <a:pt x="1140" y="42"/>
                  </a:lnTo>
                  <a:close/>
                  <a:moveTo>
                    <a:pt x="1157" y="11"/>
                  </a:moveTo>
                  <a:lnTo>
                    <a:pt x="1157" y="11"/>
                  </a:lnTo>
                  <a:lnTo>
                    <a:pt x="1156" y="12"/>
                  </a:lnTo>
                  <a:lnTo>
                    <a:pt x="1156" y="12"/>
                  </a:lnTo>
                  <a:lnTo>
                    <a:pt x="1145" y="13"/>
                  </a:lnTo>
                  <a:lnTo>
                    <a:pt x="1140" y="14"/>
                  </a:lnTo>
                  <a:lnTo>
                    <a:pt x="1136" y="18"/>
                  </a:lnTo>
                  <a:lnTo>
                    <a:pt x="1136" y="18"/>
                  </a:lnTo>
                  <a:lnTo>
                    <a:pt x="1134" y="18"/>
                  </a:lnTo>
                  <a:lnTo>
                    <a:pt x="1134" y="18"/>
                  </a:lnTo>
                  <a:lnTo>
                    <a:pt x="1135" y="14"/>
                  </a:lnTo>
                  <a:lnTo>
                    <a:pt x="1137" y="13"/>
                  </a:lnTo>
                  <a:lnTo>
                    <a:pt x="1145" y="11"/>
                  </a:lnTo>
                  <a:lnTo>
                    <a:pt x="1151" y="11"/>
                  </a:lnTo>
                  <a:lnTo>
                    <a:pt x="1157" y="11"/>
                  </a:lnTo>
                  <a:lnTo>
                    <a:pt x="1157" y="11"/>
                  </a:lnTo>
                  <a:close/>
                  <a:moveTo>
                    <a:pt x="1106" y="31"/>
                  </a:moveTo>
                  <a:lnTo>
                    <a:pt x="1106" y="31"/>
                  </a:lnTo>
                  <a:lnTo>
                    <a:pt x="1110" y="31"/>
                  </a:lnTo>
                  <a:lnTo>
                    <a:pt x="1110" y="31"/>
                  </a:lnTo>
                  <a:lnTo>
                    <a:pt x="1104" y="31"/>
                  </a:lnTo>
                  <a:lnTo>
                    <a:pt x="1104" y="31"/>
                  </a:lnTo>
                  <a:lnTo>
                    <a:pt x="1106" y="31"/>
                  </a:lnTo>
                  <a:lnTo>
                    <a:pt x="1106" y="31"/>
                  </a:lnTo>
                  <a:close/>
                  <a:moveTo>
                    <a:pt x="915" y="33"/>
                  </a:moveTo>
                  <a:lnTo>
                    <a:pt x="915" y="33"/>
                  </a:lnTo>
                  <a:lnTo>
                    <a:pt x="927" y="32"/>
                  </a:lnTo>
                  <a:lnTo>
                    <a:pt x="940" y="32"/>
                  </a:lnTo>
                  <a:lnTo>
                    <a:pt x="940" y="32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close/>
                  <a:moveTo>
                    <a:pt x="282" y="238"/>
                  </a:moveTo>
                  <a:lnTo>
                    <a:pt x="282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3" y="227"/>
                  </a:lnTo>
                  <a:lnTo>
                    <a:pt x="270" y="215"/>
                  </a:lnTo>
                  <a:lnTo>
                    <a:pt x="267" y="203"/>
                  </a:lnTo>
                  <a:lnTo>
                    <a:pt x="265" y="191"/>
                  </a:lnTo>
                  <a:lnTo>
                    <a:pt x="265" y="191"/>
                  </a:lnTo>
                  <a:lnTo>
                    <a:pt x="267" y="191"/>
                  </a:lnTo>
                  <a:lnTo>
                    <a:pt x="270" y="190"/>
                  </a:lnTo>
                  <a:lnTo>
                    <a:pt x="272" y="188"/>
                  </a:lnTo>
                  <a:lnTo>
                    <a:pt x="272" y="188"/>
                  </a:lnTo>
                  <a:lnTo>
                    <a:pt x="272" y="191"/>
                  </a:lnTo>
                  <a:lnTo>
                    <a:pt x="273" y="194"/>
                  </a:lnTo>
                  <a:lnTo>
                    <a:pt x="274" y="194"/>
                  </a:lnTo>
                  <a:lnTo>
                    <a:pt x="277" y="192"/>
                  </a:lnTo>
                  <a:lnTo>
                    <a:pt x="280" y="188"/>
                  </a:lnTo>
                  <a:lnTo>
                    <a:pt x="282" y="180"/>
                  </a:lnTo>
                  <a:lnTo>
                    <a:pt x="282" y="180"/>
                  </a:lnTo>
                  <a:lnTo>
                    <a:pt x="285" y="195"/>
                  </a:lnTo>
                  <a:lnTo>
                    <a:pt x="286" y="209"/>
                  </a:lnTo>
                  <a:lnTo>
                    <a:pt x="285" y="224"/>
                  </a:lnTo>
                  <a:lnTo>
                    <a:pt x="284" y="231"/>
                  </a:lnTo>
                  <a:lnTo>
                    <a:pt x="282" y="238"/>
                  </a:lnTo>
                  <a:lnTo>
                    <a:pt x="282" y="238"/>
                  </a:lnTo>
                  <a:close/>
                  <a:moveTo>
                    <a:pt x="72" y="386"/>
                  </a:moveTo>
                  <a:lnTo>
                    <a:pt x="72" y="386"/>
                  </a:lnTo>
                  <a:lnTo>
                    <a:pt x="71" y="363"/>
                  </a:lnTo>
                  <a:lnTo>
                    <a:pt x="71" y="363"/>
                  </a:lnTo>
                  <a:lnTo>
                    <a:pt x="73" y="385"/>
                  </a:lnTo>
                  <a:lnTo>
                    <a:pt x="76" y="398"/>
                  </a:lnTo>
                  <a:lnTo>
                    <a:pt x="76" y="398"/>
                  </a:lnTo>
                  <a:lnTo>
                    <a:pt x="72" y="386"/>
                  </a:lnTo>
                  <a:lnTo>
                    <a:pt x="72" y="386"/>
                  </a:lnTo>
                  <a:close/>
                  <a:moveTo>
                    <a:pt x="77" y="339"/>
                  </a:moveTo>
                  <a:lnTo>
                    <a:pt x="77" y="339"/>
                  </a:lnTo>
                  <a:lnTo>
                    <a:pt x="76" y="339"/>
                  </a:lnTo>
                  <a:lnTo>
                    <a:pt x="75" y="341"/>
                  </a:lnTo>
                  <a:lnTo>
                    <a:pt x="72" y="345"/>
                  </a:lnTo>
                  <a:lnTo>
                    <a:pt x="72" y="345"/>
                  </a:lnTo>
                  <a:lnTo>
                    <a:pt x="76" y="331"/>
                  </a:lnTo>
                  <a:lnTo>
                    <a:pt x="78" y="324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78" y="327"/>
                  </a:lnTo>
                  <a:lnTo>
                    <a:pt x="77" y="339"/>
                  </a:lnTo>
                  <a:lnTo>
                    <a:pt x="77" y="339"/>
                  </a:lnTo>
                  <a:close/>
                  <a:moveTo>
                    <a:pt x="87" y="503"/>
                  </a:moveTo>
                  <a:lnTo>
                    <a:pt x="87" y="503"/>
                  </a:lnTo>
                  <a:lnTo>
                    <a:pt x="84" y="471"/>
                  </a:lnTo>
                  <a:lnTo>
                    <a:pt x="81" y="440"/>
                  </a:lnTo>
                  <a:lnTo>
                    <a:pt x="81" y="440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5" y="473"/>
                  </a:lnTo>
                  <a:lnTo>
                    <a:pt x="87" y="487"/>
                  </a:lnTo>
                  <a:lnTo>
                    <a:pt x="87" y="503"/>
                  </a:lnTo>
                  <a:lnTo>
                    <a:pt x="87" y="503"/>
                  </a:lnTo>
                  <a:close/>
                  <a:moveTo>
                    <a:pt x="95" y="651"/>
                  </a:moveTo>
                  <a:lnTo>
                    <a:pt x="95" y="651"/>
                  </a:lnTo>
                  <a:lnTo>
                    <a:pt x="95" y="651"/>
                  </a:lnTo>
                  <a:lnTo>
                    <a:pt x="95" y="651"/>
                  </a:lnTo>
                  <a:lnTo>
                    <a:pt x="91" y="646"/>
                  </a:lnTo>
                  <a:lnTo>
                    <a:pt x="91" y="646"/>
                  </a:lnTo>
                  <a:lnTo>
                    <a:pt x="93" y="646"/>
                  </a:lnTo>
                  <a:lnTo>
                    <a:pt x="93" y="646"/>
                  </a:lnTo>
                  <a:lnTo>
                    <a:pt x="96" y="649"/>
                  </a:lnTo>
                  <a:lnTo>
                    <a:pt x="96" y="649"/>
                  </a:lnTo>
                  <a:lnTo>
                    <a:pt x="95" y="651"/>
                  </a:lnTo>
                  <a:lnTo>
                    <a:pt x="95" y="651"/>
                  </a:lnTo>
                  <a:close/>
                  <a:moveTo>
                    <a:pt x="96" y="493"/>
                  </a:moveTo>
                  <a:lnTo>
                    <a:pt x="96" y="493"/>
                  </a:lnTo>
                  <a:lnTo>
                    <a:pt x="95" y="480"/>
                  </a:lnTo>
                  <a:lnTo>
                    <a:pt x="95" y="480"/>
                  </a:lnTo>
                  <a:lnTo>
                    <a:pt x="97" y="495"/>
                  </a:lnTo>
                  <a:lnTo>
                    <a:pt x="97" y="495"/>
                  </a:lnTo>
                  <a:lnTo>
                    <a:pt x="96" y="493"/>
                  </a:lnTo>
                  <a:lnTo>
                    <a:pt x="96" y="493"/>
                  </a:lnTo>
                  <a:close/>
                  <a:moveTo>
                    <a:pt x="100" y="578"/>
                  </a:moveTo>
                  <a:lnTo>
                    <a:pt x="100" y="578"/>
                  </a:lnTo>
                  <a:lnTo>
                    <a:pt x="99" y="540"/>
                  </a:lnTo>
                  <a:lnTo>
                    <a:pt x="99" y="522"/>
                  </a:lnTo>
                  <a:lnTo>
                    <a:pt x="99" y="503"/>
                  </a:lnTo>
                  <a:lnTo>
                    <a:pt x="99" y="503"/>
                  </a:lnTo>
                  <a:lnTo>
                    <a:pt x="101" y="534"/>
                  </a:lnTo>
                  <a:lnTo>
                    <a:pt x="102" y="567"/>
                  </a:lnTo>
                  <a:lnTo>
                    <a:pt x="102" y="567"/>
                  </a:lnTo>
                  <a:lnTo>
                    <a:pt x="100" y="578"/>
                  </a:lnTo>
                  <a:lnTo>
                    <a:pt x="100" y="578"/>
                  </a:lnTo>
                  <a:close/>
                  <a:moveTo>
                    <a:pt x="103" y="656"/>
                  </a:moveTo>
                  <a:lnTo>
                    <a:pt x="103" y="656"/>
                  </a:lnTo>
                  <a:lnTo>
                    <a:pt x="105" y="654"/>
                  </a:lnTo>
                  <a:lnTo>
                    <a:pt x="105" y="654"/>
                  </a:lnTo>
                  <a:lnTo>
                    <a:pt x="117" y="657"/>
                  </a:lnTo>
                  <a:lnTo>
                    <a:pt x="129" y="660"/>
                  </a:lnTo>
                  <a:lnTo>
                    <a:pt x="129" y="660"/>
                  </a:lnTo>
                  <a:lnTo>
                    <a:pt x="115" y="658"/>
                  </a:lnTo>
                  <a:lnTo>
                    <a:pt x="108" y="657"/>
                  </a:lnTo>
                  <a:lnTo>
                    <a:pt x="103" y="656"/>
                  </a:lnTo>
                  <a:lnTo>
                    <a:pt x="103" y="656"/>
                  </a:lnTo>
                  <a:close/>
                  <a:moveTo>
                    <a:pt x="102" y="619"/>
                  </a:moveTo>
                  <a:lnTo>
                    <a:pt x="102" y="619"/>
                  </a:lnTo>
                  <a:lnTo>
                    <a:pt x="102" y="616"/>
                  </a:lnTo>
                  <a:lnTo>
                    <a:pt x="102" y="616"/>
                  </a:lnTo>
                  <a:lnTo>
                    <a:pt x="103" y="620"/>
                  </a:lnTo>
                  <a:lnTo>
                    <a:pt x="103" y="620"/>
                  </a:lnTo>
                  <a:lnTo>
                    <a:pt x="102" y="619"/>
                  </a:lnTo>
                  <a:lnTo>
                    <a:pt x="102" y="619"/>
                  </a:lnTo>
                  <a:close/>
                  <a:moveTo>
                    <a:pt x="142" y="644"/>
                  </a:moveTo>
                  <a:lnTo>
                    <a:pt x="142" y="644"/>
                  </a:lnTo>
                  <a:lnTo>
                    <a:pt x="140" y="642"/>
                  </a:lnTo>
                  <a:lnTo>
                    <a:pt x="140" y="642"/>
                  </a:lnTo>
                  <a:lnTo>
                    <a:pt x="146" y="643"/>
                  </a:lnTo>
                  <a:lnTo>
                    <a:pt x="146" y="643"/>
                  </a:lnTo>
                  <a:lnTo>
                    <a:pt x="142" y="644"/>
                  </a:lnTo>
                  <a:lnTo>
                    <a:pt x="142" y="644"/>
                  </a:lnTo>
                  <a:close/>
                  <a:moveTo>
                    <a:pt x="209" y="655"/>
                  </a:moveTo>
                  <a:lnTo>
                    <a:pt x="209" y="655"/>
                  </a:lnTo>
                  <a:lnTo>
                    <a:pt x="182" y="656"/>
                  </a:lnTo>
                  <a:lnTo>
                    <a:pt x="182" y="656"/>
                  </a:lnTo>
                  <a:lnTo>
                    <a:pt x="214" y="654"/>
                  </a:lnTo>
                  <a:lnTo>
                    <a:pt x="245" y="651"/>
                  </a:lnTo>
                  <a:lnTo>
                    <a:pt x="309" y="651"/>
                  </a:lnTo>
                  <a:lnTo>
                    <a:pt x="309" y="651"/>
                  </a:lnTo>
                  <a:lnTo>
                    <a:pt x="313" y="652"/>
                  </a:lnTo>
                  <a:lnTo>
                    <a:pt x="313" y="652"/>
                  </a:lnTo>
                  <a:lnTo>
                    <a:pt x="286" y="651"/>
                  </a:lnTo>
                  <a:lnTo>
                    <a:pt x="261" y="651"/>
                  </a:lnTo>
                  <a:lnTo>
                    <a:pt x="209" y="655"/>
                  </a:lnTo>
                  <a:lnTo>
                    <a:pt x="209" y="655"/>
                  </a:lnTo>
                  <a:close/>
                  <a:moveTo>
                    <a:pt x="220" y="637"/>
                  </a:moveTo>
                  <a:lnTo>
                    <a:pt x="220" y="637"/>
                  </a:lnTo>
                  <a:lnTo>
                    <a:pt x="238" y="634"/>
                  </a:lnTo>
                  <a:lnTo>
                    <a:pt x="254" y="633"/>
                  </a:lnTo>
                  <a:lnTo>
                    <a:pt x="271" y="632"/>
                  </a:lnTo>
                  <a:lnTo>
                    <a:pt x="289" y="632"/>
                  </a:lnTo>
                  <a:lnTo>
                    <a:pt x="289" y="632"/>
                  </a:lnTo>
                  <a:lnTo>
                    <a:pt x="266" y="634"/>
                  </a:lnTo>
                  <a:lnTo>
                    <a:pt x="266" y="634"/>
                  </a:lnTo>
                  <a:lnTo>
                    <a:pt x="243" y="636"/>
                  </a:lnTo>
                  <a:lnTo>
                    <a:pt x="220" y="637"/>
                  </a:lnTo>
                  <a:lnTo>
                    <a:pt x="220" y="637"/>
                  </a:lnTo>
                  <a:close/>
                  <a:moveTo>
                    <a:pt x="318" y="654"/>
                  </a:moveTo>
                  <a:lnTo>
                    <a:pt x="318" y="654"/>
                  </a:lnTo>
                  <a:lnTo>
                    <a:pt x="320" y="651"/>
                  </a:lnTo>
                  <a:lnTo>
                    <a:pt x="320" y="65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8" y="655"/>
                  </a:lnTo>
                  <a:lnTo>
                    <a:pt x="338" y="655"/>
                  </a:lnTo>
                  <a:lnTo>
                    <a:pt x="318" y="654"/>
                  </a:lnTo>
                  <a:lnTo>
                    <a:pt x="318" y="654"/>
                  </a:lnTo>
                  <a:close/>
                  <a:moveTo>
                    <a:pt x="363" y="640"/>
                  </a:moveTo>
                  <a:lnTo>
                    <a:pt x="363" y="640"/>
                  </a:lnTo>
                  <a:lnTo>
                    <a:pt x="341" y="640"/>
                  </a:lnTo>
                  <a:lnTo>
                    <a:pt x="341" y="640"/>
                  </a:lnTo>
                  <a:lnTo>
                    <a:pt x="354" y="639"/>
                  </a:lnTo>
                  <a:lnTo>
                    <a:pt x="368" y="638"/>
                  </a:lnTo>
                  <a:lnTo>
                    <a:pt x="368" y="638"/>
                  </a:lnTo>
                  <a:lnTo>
                    <a:pt x="363" y="640"/>
                  </a:lnTo>
                  <a:lnTo>
                    <a:pt x="363" y="640"/>
                  </a:lnTo>
                  <a:close/>
                  <a:moveTo>
                    <a:pt x="382" y="656"/>
                  </a:moveTo>
                  <a:lnTo>
                    <a:pt x="382" y="656"/>
                  </a:lnTo>
                  <a:lnTo>
                    <a:pt x="398" y="654"/>
                  </a:lnTo>
                  <a:lnTo>
                    <a:pt x="398" y="654"/>
                  </a:lnTo>
                  <a:lnTo>
                    <a:pt x="416" y="654"/>
                  </a:lnTo>
                  <a:lnTo>
                    <a:pt x="416" y="654"/>
                  </a:lnTo>
                  <a:lnTo>
                    <a:pt x="382" y="656"/>
                  </a:lnTo>
                  <a:lnTo>
                    <a:pt x="382" y="656"/>
                  </a:lnTo>
                  <a:close/>
                  <a:moveTo>
                    <a:pt x="507" y="628"/>
                  </a:moveTo>
                  <a:lnTo>
                    <a:pt x="507" y="628"/>
                  </a:lnTo>
                  <a:lnTo>
                    <a:pt x="473" y="630"/>
                  </a:lnTo>
                  <a:lnTo>
                    <a:pt x="438" y="632"/>
                  </a:lnTo>
                  <a:lnTo>
                    <a:pt x="438" y="632"/>
                  </a:lnTo>
                  <a:lnTo>
                    <a:pt x="438" y="631"/>
                  </a:lnTo>
                  <a:lnTo>
                    <a:pt x="438" y="631"/>
                  </a:lnTo>
                  <a:lnTo>
                    <a:pt x="512" y="628"/>
                  </a:lnTo>
                  <a:lnTo>
                    <a:pt x="512" y="628"/>
                  </a:lnTo>
                  <a:lnTo>
                    <a:pt x="507" y="628"/>
                  </a:lnTo>
                  <a:lnTo>
                    <a:pt x="507" y="628"/>
                  </a:lnTo>
                  <a:close/>
                  <a:moveTo>
                    <a:pt x="534" y="642"/>
                  </a:moveTo>
                  <a:lnTo>
                    <a:pt x="534" y="642"/>
                  </a:lnTo>
                  <a:lnTo>
                    <a:pt x="557" y="640"/>
                  </a:lnTo>
                  <a:lnTo>
                    <a:pt x="557" y="640"/>
                  </a:lnTo>
                  <a:lnTo>
                    <a:pt x="534" y="642"/>
                  </a:lnTo>
                  <a:lnTo>
                    <a:pt x="534" y="642"/>
                  </a:lnTo>
                  <a:close/>
                  <a:moveTo>
                    <a:pt x="615" y="640"/>
                  </a:moveTo>
                  <a:lnTo>
                    <a:pt x="615" y="640"/>
                  </a:lnTo>
                  <a:lnTo>
                    <a:pt x="587" y="640"/>
                  </a:lnTo>
                  <a:lnTo>
                    <a:pt x="587" y="640"/>
                  </a:lnTo>
                  <a:lnTo>
                    <a:pt x="590" y="639"/>
                  </a:lnTo>
                  <a:lnTo>
                    <a:pt x="590" y="639"/>
                  </a:lnTo>
                  <a:lnTo>
                    <a:pt x="591" y="638"/>
                  </a:lnTo>
                  <a:lnTo>
                    <a:pt x="591" y="638"/>
                  </a:lnTo>
                  <a:lnTo>
                    <a:pt x="616" y="638"/>
                  </a:lnTo>
                  <a:lnTo>
                    <a:pt x="616" y="638"/>
                  </a:lnTo>
                  <a:lnTo>
                    <a:pt x="615" y="640"/>
                  </a:lnTo>
                  <a:lnTo>
                    <a:pt x="615" y="640"/>
                  </a:lnTo>
                  <a:close/>
                  <a:moveTo>
                    <a:pt x="674" y="643"/>
                  </a:moveTo>
                  <a:lnTo>
                    <a:pt x="674" y="643"/>
                  </a:lnTo>
                  <a:lnTo>
                    <a:pt x="631" y="640"/>
                  </a:lnTo>
                  <a:lnTo>
                    <a:pt x="631" y="640"/>
                  </a:lnTo>
                  <a:lnTo>
                    <a:pt x="626" y="638"/>
                  </a:lnTo>
                  <a:lnTo>
                    <a:pt x="626" y="638"/>
                  </a:lnTo>
                  <a:lnTo>
                    <a:pt x="675" y="638"/>
                  </a:lnTo>
                  <a:lnTo>
                    <a:pt x="675" y="638"/>
                  </a:lnTo>
                  <a:lnTo>
                    <a:pt x="674" y="640"/>
                  </a:lnTo>
                  <a:lnTo>
                    <a:pt x="674" y="643"/>
                  </a:lnTo>
                  <a:lnTo>
                    <a:pt x="674" y="643"/>
                  </a:lnTo>
                  <a:close/>
                  <a:moveTo>
                    <a:pt x="693" y="644"/>
                  </a:moveTo>
                  <a:lnTo>
                    <a:pt x="693" y="644"/>
                  </a:lnTo>
                  <a:lnTo>
                    <a:pt x="688" y="642"/>
                  </a:lnTo>
                  <a:lnTo>
                    <a:pt x="688" y="642"/>
                  </a:lnTo>
                  <a:lnTo>
                    <a:pt x="694" y="639"/>
                  </a:lnTo>
                  <a:lnTo>
                    <a:pt x="694" y="639"/>
                  </a:lnTo>
                  <a:lnTo>
                    <a:pt x="709" y="645"/>
                  </a:lnTo>
                  <a:lnTo>
                    <a:pt x="709" y="645"/>
                  </a:lnTo>
                  <a:lnTo>
                    <a:pt x="693" y="644"/>
                  </a:lnTo>
                  <a:lnTo>
                    <a:pt x="693" y="644"/>
                  </a:lnTo>
                  <a:close/>
                  <a:moveTo>
                    <a:pt x="723" y="628"/>
                  </a:moveTo>
                  <a:lnTo>
                    <a:pt x="723" y="628"/>
                  </a:lnTo>
                  <a:lnTo>
                    <a:pt x="817" y="626"/>
                  </a:lnTo>
                  <a:lnTo>
                    <a:pt x="817" y="626"/>
                  </a:lnTo>
                  <a:lnTo>
                    <a:pt x="815" y="626"/>
                  </a:lnTo>
                  <a:lnTo>
                    <a:pt x="815" y="626"/>
                  </a:lnTo>
                  <a:lnTo>
                    <a:pt x="800" y="627"/>
                  </a:lnTo>
                  <a:lnTo>
                    <a:pt x="786" y="630"/>
                  </a:lnTo>
                  <a:lnTo>
                    <a:pt x="786" y="630"/>
                  </a:lnTo>
                  <a:lnTo>
                    <a:pt x="755" y="630"/>
                  </a:lnTo>
                  <a:lnTo>
                    <a:pt x="723" y="628"/>
                  </a:lnTo>
                  <a:lnTo>
                    <a:pt x="723" y="628"/>
                  </a:lnTo>
                  <a:close/>
                  <a:moveTo>
                    <a:pt x="764" y="644"/>
                  </a:moveTo>
                  <a:lnTo>
                    <a:pt x="764" y="644"/>
                  </a:lnTo>
                  <a:lnTo>
                    <a:pt x="775" y="642"/>
                  </a:lnTo>
                  <a:lnTo>
                    <a:pt x="775" y="642"/>
                  </a:lnTo>
                  <a:lnTo>
                    <a:pt x="784" y="640"/>
                  </a:lnTo>
                  <a:lnTo>
                    <a:pt x="784" y="640"/>
                  </a:lnTo>
                  <a:lnTo>
                    <a:pt x="815" y="637"/>
                  </a:lnTo>
                  <a:lnTo>
                    <a:pt x="831" y="637"/>
                  </a:lnTo>
                  <a:lnTo>
                    <a:pt x="845" y="638"/>
                  </a:lnTo>
                  <a:lnTo>
                    <a:pt x="845" y="638"/>
                  </a:lnTo>
                  <a:lnTo>
                    <a:pt x="805" y="643"/>
                  </a:lnTo>
                  <a:lnTo>
                    <a:pt x="785" y="644"/>
                  </a:lnTo>
                  <a:lnTo>
                    <a:pt x="764" y="644"/>
                  </a:lnTo>
                  <a:lnTo>
                    <a:pt x="764" y="644"/>
                  </a:lnTo>
                  <a:close/>
                  <a:moveTo>
                    <a:pt x="880" y="628"/>
                  </a:moveTo>
                  <a:lnTo>
                    <a:pt x="880" y="628"/>
                  </a:lnTo>
                  <a:lnTo>
                    <a:pt x="881" y="626"/>
                  </a:lnTo>
                  <a:lnTo>
                    <a:pt x="881" y="625"/>
                  </a:lnTo>
                  <a:lnTo>
                    <a:pt x="881" y="625"/>
                  </a:lnTo>
                  <a:lnTo>
                    <a:pt x="920" y="625"/>
                  </a:lnTo>
                  <a:lnTo>
                    <a:pt x="959" y="627"/>
                  </a:lnTo>
                  <a:lnTo>
                    <a:pt x="959" y="627"/>
                  </a:lnTo>
                  <a:lnTo>
                    <a:pt x="920" y="628"/>
                  </a:lnTo>
                  <a:lnTo>
                    <a:pt x="880" y="628"/>
                  </a:lnTo>
                  <a:lnTo>
                    <a:pt x="880" y="628"/>
                  </a:lnTo>
                  <a:close/>
                  <a:moveTo>
                    <a:pt x="1029" y="633"/>
                  </a:moveTo>
                  <a:lnTo>
                    <a:pt x="1029" y="633"/>
                  </a:lnTo>
                  <a:lnTo>
                    <a:pt x="1027" y="632"/>
                  </a:lnTo>
                  <a:lnTo>
                    <a:pt x="1024" y="631"/>
                  </a:lnTo>
                  <a:lnTo>
                    <a:pt x="1024" y="631"/>
                  </a:lnTo>
                  <a:lnTo>
                    <a:pt x="1038" y="630"/>
                  </a:lnTo>
                  <a:lnTo>
                    <a:pt x="1052" y="630"/>
                  </a:lnTo>
                  <a:lnTo>
                    <a:pt x="1052" y="630"/>
                  </a:lnTo>
                  <a:lnTo>
                    <a:pt x="1029" y="633"/>
                  </a:lnTo>
                  <a:lnTo>
                    <a:pt x="1029" y="633"/>
                  </a:lnTo>
                  <a:close/>
                  <a:moveTo>
                    <a:pt x="1097" y="628"/>
                  </a:moveTo>
                  <a:lnTo>
                    <a:pt x="1097" y="628"/>
                  </a:lnTo>
                  <a:lnTo>
                    <a:pt x="1083" y="633"/>
                  </a:lnTo>
                  <a:lnTo>
                    <a:pt x="1069" y="636"/>
                  </a:lnTo>
                  <a:lnTo>
                    <a:pt x="1069" y="636"/>
                  </a:lnTo>
                  <a:lnTo>
                    <a:pt x="1087" y="630"/>
                  </a:lnTo>
                  <a:lnTo>
                    <a:pt x="1104" y="624"/>
                  </a:lnTo>
                  <a:lnTo>
                    <a:pt x="1137" y="608"/>
                  </a:lnTo>
                  <a:lnTo>
                    <a:pt x="1137" y="608"/>
                  </a:lnTo>
                  <a:lnTo>
                    <a:pt x="1117" y="619"/>
                  </a:lnTo>
                  <a:lnTo>
                    <a:pt x="1097" y="628"/>
                  </a:lnTo>
                  <a:lnTo>
                    <a:pt x="1097" y="628"/>
                  </a:lnTo>
                  <a:close/>
                  <a:moveTo>
                    <a:pt x="1064" y="621"/>
                  </a:moveTo>
                  <a:lnTo>
                    <a:pt x="1064" y="621"/>
                  </a:lnTo>
                  <a:lnTo>
                    <a:pt x="1071" y="619"/>
                  </a:lnTo>
                  <a:lnTo>
                    <a:pt x="1071" y="619"/>
                  </a:lnTo>
                  <a:lnTo>
                    <a:pt x="1071" y="621"/>
                  </a:lnTo>
                  <a:lnTo>
                    <a:pt x="1071" y="621"/>
                  </a:lnTo>
                  <a:lnTo>
                    <a:pt x="1064" y="621"/>
                  </a:lnTo>
                  <a:lnTo>
                    <a:pt x="1064" y="621"/>
                  </a:lnTo>
                  <a:close/>
                  <a:moveTo>
                    <a:pt x="1202" y="548"/>
                  </a:moveTo>
                  <a:lnTo>
                    <a:pt x="1202" y="548"/>
                  </a:lnTo>
                  <a:lnTo>
                    <a:pt x="1231" y="528"/>
                  </a:lnTo>
                  <a:lnTo>
                    <a:pt x="1246" y="519"/>
                  </a:lnTo>
                  <a:lnTo>
                    <a:pt x="1260" y="510"/>
                  </a:lnTo>
                  <a:lnTo>
                    <a:pt x="1260" y="510"/>
                  </a:lnTo>
                  <a:lnTo>
                    <a:pt x="1224" y="533"/>
                  </a:lnTo>
                  <a:lnTo>
                    <a:pt x="1224" y="533"/>
                  </a:lnTo>
                  <a:lnTo>
                    <a:pt x="1202" y="548"/>
                  </a:lnTo>
                  <a:lnTo>
                    <a:pt x="1202" y="548"/>
                  </a:lnTo>
                  <a:close/>
                  <a:moveTo>
                    <a:pt x="1254" y="527"/>
                  </a:moveTo>
                  <a:lnTo>
                    <a:pt x="1254" y="527"/>
                  </a:lnTo>
                  <a:lnTo>
                    <a:pt x="1233" y="539"/>
                  </a:lnTo>
                  <a:lnTo>
                    <a:pt x="1233" y="539"/>
                  </a:lnTo>
                  <a:lnTo>
                    <a:pt x="1264" y="519"/>
                  </a:lnTo>
                  <a:lnTo>
                    <a:pt x="1264" y="519"/>
                  </a:lnTo>
                  <a:lnTo>
                    <a:pt x="1254" y="527"/>
                  </a:lnTo>
                  <a:lnTo>
                    <a:pt x="1254" y="527"/>
                  </a:lnTo>
                  <a:close/>
                  <a:moveTo>
                    <a:pt x="1290" y="504"/>
                  </a:moveTo>
                  <a:lnTo>
                    <a:pt x="1290" y="504"/>
                  </a:lnTo>
                  <a:lnTo>
                    <a:pt x="1278" y="510"/>
                  </a:lnTo>
                  <a:lnTo>
                    <a:pt x="1278" y="510"/>
                  </a:lnTo>
                  <a:lnTo>
                    <a:pt x="1294" y="500"/>
                  </a:lnTo>
                  <a:lnTo>
                    <a:pt x="1294" y="500"/>
                  </a:lnTo>
                  <a:lnTo>
                    <a:pt x="1290" y="504"/>
                  </a:lnTo>
                  <a:lnTo>
                    <a:pt x="1290" y="504"/>
                  </a:lnTo>
                  <a:close/>
                  <a:moveTo>
                    <a:pt x="1310" y="495"/>
                  </a:moveTo>
                  <a:lnTo>
                    <a:pt x="1310" y="495"/>
                  </a:lnTo>
                  <a:lnTo>
                    <a:pt x="1314" y="487"/>
                  </a:lnTo>
                  <a:lnTo>
                    <a:pt x="1314" y="487"/>
                  </a:lnTo>
                  <a:lnTo>
                    <a:pt x="1320" y="484"/>
                  </a:lnTo>
                  <a:lnTo>
                    <a:pt x="1320" y="484"/>
                  </a:lnTo>
                  <a:lnTo>
                    <a:pt x="1310" y="495"/>
                  </a:lnTo>
                  <a:lnTo>
                    <a:pt x="1310" y="495"/>
                  </a:lnTo>
                  <a:close/>
                  <a:moveTo>
                    <a:pt x="1317" y="474"/>
                  </a:moveTo>
                  <a:lnTo>
                    <a:pt x="1317" y="474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7" y="474"/>
                  </a:lnTo>
                  <a:lnTo>
                    <a:pt x="1317" y="474"/>
                  </a:lnTo>
                  <a:close/>
                  <a:moveTo>
                    <a:pt x="1094" y="267"/>
                  </a:moveTo>
                  <a:lnTo>
                    <a:pt x="1094" y="267"/>
                  </a:lnTo>
                  <a:lnTo>
                    <a:pt x="1112" y="274"/>
                  </a:lnTo>
                  <a:lnTo>
                    <a:pt x="1131" y="283"/>
                  </a:lnTo>
                  <a:lnTo>
                    <a:pt x="1150" y="294"/>
                  </a:lnTo>
                  <a:lnTo>
                    <a:pt x="1168" y="306"/>
                  </a:lnTo>
                  <a:lnTo>
                    <a:pt x="1184" y="319"/>
                  </a:lnTo>
                  <a:lnTo>
                    <a:pt x="1200" y="332"/>
                  </a:lnTo>
                  <a:lnTo>
                    <a:pt x="1216" y="347"/>
                  </a:lnTo>
                  <a:lnTo>
                    <a:pt x="1230" y="361"/>
                  </a:lnTo>
                  <a:lnTo>
                    <a:pt x="1230" y="361"/>
                  </a:lnTo>
                  <a:lnTo>
                    <a:pt x="1241" y="372"/>
                  </a:lnTo>
                  <a:lnTo>
                    <a:pt x="1253" y="381"/>
                  </a:lnTo>
                  <a:lnTo>
                    <a:pt x="1280" y="400"/>
                  </a:lnTo>
                  <a:lnTo>
                    <a:pt x="1305" y="418"/>
                  </a:lnTo>
                  <a:lnTo>
                    <a:pt x="1317" y="427"/>
                  </a:lnTo>
                  <a:lnTo>
                    <a:pt x="1329" y="438"/>
                  </a:lnTo>
                  <a:lnTo>
                    <a:pt x="1329" y="438"/>
                  </a:lnTo>
                  <a:lnTo>
                    <a:pt x="1322" y="454"/>
                  </a:lnTo>
                  <a:lnTo>
                    <a:pt x="1318" y="460"/>
                  </a:lnTo>
                  <a:lnTo>
                    <a:pt x="1311" y="467"/>
                  </a:lnTo>
                  <a:lnTo>
                    <a:pt x="1311" y="467"/>
                  </a:lnTo>
                  <a:lnTo>
                    <a:pt x="1292" y="478"/>
                  </a:lnTo>
                  <a:lnTo>
                    <a:pt x="1281" y="485"/>
                  </a:lnTo>
                  <a:lnTo>
                    <a:pt x="1278" y="489"/>
                  </a:lnTo>
                  <a:lnTo>
                    <a:pt x="1277" y="491"/>
                  </a:lnTo>
                  <a:lnTo>
                    <a:pt x="1277" y="491"/>
                  </a:lnTo>
                  <a:lnTo>
                    <a:pt x="1260" y="500"/>
                  </a:lnTo>
                  <a:lnTo>
                    <a:pt x="1243" y="508"/>
                  </a:lnTo>
                  <a:lnTo>
                    <a:pt x="1228" y="518"/>
                  </a:lnTo>
                  <a:lnTo>
                    <a:pt x="1213" y="528"/>
                  </a:lnTo>
                  <a:lnTo>
                    <a:pt x="1183" y="550"/>
                  </a:lnTo>
                  <a:lnTo>
                    <a:pt x="1153" y="571"/>
                  </a:lnTo>
                  <a:lnTo>
                    <a:pt x="1153" y="571"/>
                  </a:lnTo>
                  <a:lnTo>
                    <a:pt x="1135" y="581"/>
                  </a:lnTo>
                  <a:lnTo>
                    <a:pt x="1117" y="591"/>
                  </a:lnTo>
                  <a:lnTo>
                    <a:pt x="1098" y="599"/>
                  </a:lnTo>
                  <a:lnTo>
                    <a:pt x="1080" y="605"/>
                  </a:lnTo>
                  <a:lnTo>
                    <a:pt x="1060" y="610"/>
                  </a:lnTo>
                  <a:lnTo>
                    <a:pt x="1040" y="614"/>
                  </a:lnTo>
                  <a:lnTo>
                    <a:pt x="1020" y="616"/>
                  </a:lnTo>
                  <a:lnTo>
                    <a:pt x="999" y="618"/>
                  </a:lnTo>
                  <a:lnTo>
                    <a:pt x="999" y="618"/>
                  </a:lnTo>
                  <a:lnTo>
                    <a:pt x="959" y="618"/>
                  </a:lnTo>
                  <a:lnTo>
                    <a:pt x="920" y="616"/>
                  </a:lnTo>
                  <a:lnTo>
                    <a:pt x="879" y="615"/>
                  </a:lnTo>
                  <a:lnTo>
                    <a:pt x="839" y="615"/>
                  </a:lnTo>
                  <a:lnTo>
                    <a:pt x="839" y="615"/>
                  </a:lnTo>
                  <a:lnTo>
                    <a:pt x="753" y="619"/>
                  </a:lnTo>
                  <a:lnTo>
                    <a:pt x="711" y="620"/>
                  </a:lnTo>
                  <a:lnTo>
                    <a:pt x="668" y="620"/>
                  </a:lnTo>
                  <a:lnTo>
                    <a:pt x="668" y="620"/>
                  </a:lnTo>
                  <a:lnTo>
                    <a:pt x="655" y="618"/>
                  </a:lnTo>
                  <a:lnTo>
                    <a:pt x="642" y="616"/>
                  </a:lnTo>
                  <a:lnTo>
                    <a:pt x="613" y="616"/>
                  </a:lnTo>
                  <a:lnTo>
                    <a:pt x="583" y="618"/>
                  </a:lnTo>
                  <a:lnTo>
                    <a:pt x="555" y="618"/>
                  </a:lnTo>
                  <a:lnTo>
                    <a:pt x="555" y="618"/>
                  </a:lnTo>
                  <a:lnTo>
                    <a:pt x="487" y="619"/>
                  </a:lnTo>
                  <a:lnTo>
                    <a:pt x="420" y="621"/>
                  </a:lnTo>
                  <a:lnTo>
                    <a:pt x="420" y="621"/>
                  </a:lnTo>
                  <a:lnTo>
                    <a:pt x="406" y="620"/>
                  </a:lnTo>
                  <a:lnTo>
                    <a:pt x="391" y="620"/>
                  </a:lnTo>
                  <a:lnTo>
                    <a:pt x="377" y="621"/>
                  </a:lnTo>
                  <a:lnTo>
                    <a:pt x="362" y="622"/>
                  </a:lnTo>
                  <a:lnTo>
                    <a:pt x="362" y="622"/>
                  </a:lnTo>
                  <a:lnTo>
                    <a:pt x="324" y="624"/>
                  </a:lnTo>
                  <a:lnTo>
                    <a:pt x="284" y="622"/>
                  </a:lnTo>
                  <a:lnTo>
                    <a:pt x="284" y="622"/>
                  </a:lnTo>
                  <a:lnTo>
                    <a:pt x="268" y="622"/>
                  </a:lnTo>
                  <a:lnTo>
                    <a:pt x="252" y="624"/>
                  </a:lnTo>
                  <a:lnTo>
                    <a:pt x="219" y="628"/>
                  </a:lnTo>
                  <a:lnTo>
                    <a:pt x="188" y="632"/>
                  </a:lnTo>
                  <a:lnTo>
                    <a:pt x="171" y="633"/>
                  </a:lnTo>
                  <a:lnTo>
                    <a:pt x="155" y="634"/>
                  </a:lnTo>
                  <a:lnTo>
                    <a:pt x="155" y="634"/>
                  </a:lnTo>
                  <a:lnTo>
                    <a:pt x="141" y="633"/>
                  </a:lnTo>
                  <a:lnTo>
                    <a:pt x="131" y="630"/>
                  </a:lnTo>
                  <a:lnTo>
                    <a:pt x="123" y="626"/>
                  </a:lnTo>
                  <a:lnTo>
                    <a:pt x="118" y="620"/>
                  </a:lnTo>
                  <a:lnTo>
                    <a:pt x="114" y="613"/>
                  </a:lnTo>
                  <a:lnTo>
                    <a:pt x="112" y="603"/>
                  </a:lnTo>
                  <a:lnTo>
                    <a:pt x="111" y="592"/>
                  </a:lnTo>
                  <a:lnTo>
                    <a:pt x="112" y="580"/>
                  </a:lnTo>
                  <a:lnTo>
                    <a:pt x="112" y="580"/>
                  </a:lnTo>
                  <a:lnTo>
                    <a:pt x="113" y="554"/>
                  </a:lnTo>
                  <a:lnTo>
                    <a:pt x="114" y="527"/>
                  </a:lnTo>
                  <a:lnTo>
                    <a:pt x="114" y="514"/>
                  </a:lnTo>
                  <a:lnTo>
                    <a:pt x="113" y="500"/>
                  </a:lnTo>
                  <a:lnTo>
                    <a:pt x="111" y="486"/>
                  </a:lnTo>
                  <a:lnTo>
                    <a:pt x="107" y="474"/>
                  </a:lnTo>
                  <a:lnTo>
                    <a:pt x="107" y="474"/>
                  </a:lnTo>
                  <a:lnTo>
                    <a:pt x="102" y="460"/>
                  </a:lnTo>
                  <a:lnTo>
                    <a:pt x="99" y="444"/>
                  </a:lnTo>
                  <a:lnTo>
                    <a:pt x="91" y="412"/>
                  </a:lnTo>
                  <a:lnTo>
                    <a:pt x="88" y="378"/>
                  </a:lnTo>
                  <a:lnTo>
                    <a:pt x="87" y="347"/>
                  </a:lnTo>
                  <a:lnTo>
                    <a:pt x="87" y="347"/>
                  </a:lnTo>
                  <a:lnTo>
                    <a:pt x="88" y="333"/>
                  </a:lnTo>
                  <a:lnTo>
                    <a:pt x="90" y="320"/>
                  </a:lnTo>
                  <a:lnTo>
                    <a:pt x="93" y="313"/>
                  </a:lnTo>
                  <a:lnTo>
                    <a:pt x="95" y="307"/>
                  </a:lnTo>
                  <a:lnTo>
                    <a:pt x="99" y="302"/>
                  </a:lnTo>
                  <a:lnTo>
                    <a:pt x="105" y="297"/>
                  </a:lnTo>
                  <a:lnTo>
                    <a:pt x="105" y="297"/>
                  </a:lnTo>
                  <a:lnTo>
                    <a:pt x="108" y="295"/>
                  </a:lnTo>
                  <a:lnTo>
                    <a:pt x="114" y="294"/>
                  </a:lnTo>
                  <a:lnTo>
                    <a:pt x="126" y="290"/>
                  </a:lnTo>
                  <a:lnTo>
                    <a:pt x="137" y="288"/>
                  </a:lnTo>
                  <a:lnTo>
                    <a:pt x="142" y="285"/>
                  </a:lnTo>
                  <a:lnTo>
                    <a:pt x="146" y="283"/>
                  </a:lnTo>
                  <a:lnTo>
                    <a:pt x="146" y="283"/>
                  </a:lnTo>
                  <a:lnTo>
                    <a:pt x="164" y="285"/>
                  </a:lnTo>
                  <a:lnTo>
                    <a:pt x="182" y="288"/>
                  </a:lnTo>
                  <a:lnTo>
                    <a:pt x="201" y="288"/>
                  </a:lnTo>
                  <a:lnTo>
                    <a:pt x="219" y="288"/>
                  </a:lnTo>
                  <a:lnTo>
                    <a:pt x="256" y="285"/>
                  </a:lnTo>
                  <a:lnTo>
                    <a:pt x="276" y="285"/>
                  </a:lnTo>
                  <a:lnTo>
                    <a:pt x="294" y="285"/>
                  </a:lnTo>
                  <a:lnTo>
                    <a:pt x="294" y="285"/>
                  </a:lnTo>
                  <a:lnTo>
                    <a:pt x="290" y="292"/>
                  </a:lnTo>
                  <a:lnTo>
                    <a:pt x="286" y="301"/>
                  </a:lnTo>
                  <a:lnTo>
                    <a:pt x="286" y="301"/>
                  </a:lnTo>
                  <a:lnTo>
                    <a:pt x="278" y="301"/>
                  </a:lnTo>
                  <a:lnTo>
                    <a:pt x="266" y="304"/>
                  </a:lnTo>
                  <a:lnTo>
                    <a:pt x="261" y="307"/>
                  </a:lnTo>
                  <a:lnTo>
                    <a:pt x="256" y="309"/>
                  </a:lnTo>
                  <a:lnTo>
                    <a:pt x="253" y="313"/>
                  </a:lnTo>
                  <a:lnTo>
                    <a:pt x="253" y="314"/>
                  </a:lnTo>
                  <a:lnTo>
                    <a:pt x="253" y="316"/>
                  </a:lnTo>
                  <a:lnTo>
                    <a:pt x="253" y="316"/>
                  </a:lnTo>
                  <a:lnTo>
                    <a:pt x="252" y="321"/>
                  </a:lnTo>
                  <a:lnTo>
                    <a:pt x="250" y="325"/>
                  </a:lnTo>
                  <a:lnTo>
                    <a:pt x="250" y="328"/>
                  </a:lnTo>
                  <a:lnTo>
                    <a:pt x="252" y="332"/>
                  </a:lnTo>
                  <a:lnTo>
                    <a:pt x="253" y="336"/>
                  </a:lnTo>
                  <a:lnTo>
                    <a:pt x="255" y="339"/>
                  </a:lnTo>
                  <a:lnTo>
                    <a:pt x="261" y="344"/>
                  </a:lnTo>
                  <a:lnTo>
                    <a:pt x="270" y="348"/>
                  </a:lnTo>
                  <a:lnTo>
                    <a:pt x="278" y="350"/>
                  </a:lnTo>
                  <a:lnTo>
                    <a:pt x="286" y="351"/>
                  </a:lnTo>
                  <a:lnTo>
                    <a:pt x="294" y="350"/>
                  </a:lnTo>
                  <a:lnTo>
                    <a:pt x="294" y="350"/>
                  </a:lnTo>
                  <a:lnTo>
                    <a:pt x="298" y="349"/>
                  </a:lnTo>
                  <a:lnTo>
                    <a:pt x="302" y="348"/>
                  </a:lnTo>
                  <a:lnTo>
                    <a:pt x="306" y="345"/>
                  </a:lnTo>
                  <a:lnTo>
                    <a:pt x="308" y="342"/>
                  </a:lnTo>
                  <a:lnTo>
                    <a:pt x="312" y="336"/>
                  </a:lnTo>
                  <a:lnTo>
                    <a:pt x="314" y="327"/>
                  </a:lnTo>
                  <a:lnTo>
                    <a:pt x="313" y="320"/>
                  </a:lnTo>
                  <a:lnTo>
                    <a:pt x="309" y="313"/>
                  </a:lnTo>
                  <a:lnTo>
                    <a:pt x="304" y="307"/>
                  </a:lnTo>
                  <a:lnTo>
                    <a:pt x="301" y="304"/>
                  </a:lnTo>
                  <a:lnTo>
                    <a:pt x="296" y="302"/>
                  </a:lnTo>
                  <a:lnTo>
                    <a:pt x="296" y="302"/>
                  </a:lnTo>
                  <a:lnTo>
                    <a:pt x="300" y="294"/>
                  </a:lnTo>
                  <a:lnTo>
                    <a:pt x="303" y="285"/>
                  </a:lnTo>
                  <a:lnTo>
                    <a:pt x="303" y="285"/>
                  </a:lnTo>
                  <a:lnTo>
                    <a:pt x="383" y="286"/>
                  </a:lnTo>
                  <a:lnTo>
                    <a:pt x="463" y="285"/>
                  </a:lnTo>
                  <a:lnTo>
                    <a:pt x="622" y="282"/>
                  </a:lnTo>
                  <a:lnTo>
                    <a:pt x="782" y="278"/>
                  </a:lnTo>
                  <a:lnTo>
                    <a:pt x="942" y="274"/>
                  </a:lnTo>
                  <a:lnTo>
                    <a:pt x="942" y="274"/>
                  </a:lnTo>
                  <a:lnTo>
                    <a:pt x="939" y="284"/>
                  </a:lnTo>
                  <a:lnTo>
                    <a:pt x="934" y="294"/>
                  </a:lnTo>
                  <a:lnTo>
                    <a:pt x="934" y="294"/>
                  </a:lnTo>
                  <a:lnTo>
                    <a:pt x="926" y="291"/>
                  </a:lnTo>
                  <a:lnTo>
                    <a:pt x="912" y="291"/>
                  </a:lnTo>
                  <a:lnTo>
                    <a:pt x="905" y="291"/>
                  </a:lnTo>
                  <a:lnTo>
                    <a:pt x="900" y="292"/>
                  </a:lnTo>
                  <a:lnTo>
                    <a:pt x="898" y="294"/>
                  </a:lnTo>
                  <a:lnTo>
                    <a:pt x="898" y="295"/>
                  </a:lnTo>
                  <a:lnTo>
                    <a:pt x="898" y="296"/>
                  </a:lnTo>
                  <a:lnTo>
                    <a:pt x="899" y="298"/>
                  </a:lnTo>
                  <a:lnTo>
                    <a:pt x="899" y="298"/>
                  </a:lnTo>
                  <a:lnTo>
                    <a:pt x="896" y="303"/>
                  </a:lnTo>
                  <a:lnTo>
                    <a:pt x="896" y="303"/>
                  </a:lnTo>
                  <a:lnTo>
                    <a:pt x="894" y="304"/>
                  </a:lnTo>
                  <a:lnTo>
                    <a:pt x="892" y="306"/>
                  </a:lnTo>
                  <a:lnTo>
                    <a:pt x="892" y="309"/>
                  </a:lnTo>
                  <a:lnTo>
                    <a:pt x="892" y="314"/>
                  </a:lnTo>
                  <a:lnTo>
                    <a:pt x="893" y="318"/>
                  </a:lnTo>
                  <a:lnTo>
                    <a:pt x="893" y="318"/>
                  </a:lnTo>
                  <a:lnTo>
                    <a:pt x="896" y="321"/>
                  </a:lnTo>
                  <a:lnTo>
                    <a:pt x="898" y="325"/>
                  </a:lnTo>
                  <a:lnTo>
                    <a:pt x="902" y="328"/>
                  </a:lnTo>
                  <a:lnTo>
                    <a:pt x="906" y="331"/>
                  </a:lnTo>
                  <a:lnTo>
                    <a:pt x="915" y="335"/>
                  </a:lnTo>
                  <a:lnTo>
                    <a:pt x="924" y="336"/>
                  </a:lnTo>
                  <a:lnTo>
                    <a:pt x="924" y="336"/>
                  </a:lnTo>
                  <a:lnTo>
                    <a:pt x="909" y="339"/>
                  </a:lnTo>
                  <a:lnTo>
                    <a:pt x="893" y="343"/>
                  </a:lnTo>
                  <a:lnTo>
                    <a:pt x="877" y="344"/>
                  </a:lnTo>
                  <a:lnTo>
                    <a:pt x="870" y="344"/>
                  </a:lnTo>
                  <a:lnTo>
                    <a:pt x="862" y="343"/>
                  </a:lnTo>
                  <a:lnTo>
                    <a:pt x="862" y="343"/>
                  </a:lnTo>
                  <a:lnTo>
                    <a:pt x="852" y="339"/>
                  </a:lnTo>
                  <a:lnTo>
                    <a:pt x="844" y="336"/>
                  </a:lnTo>
                  <a:lnTo>
                    <a:pt x="835" y="332"/>
                  </a:lnTo>
                  <a:lnTo>
                    <a:pt x="826" y="330"/>
                  </a:lnTo>
                  <a:lnTo>
                    <a:pt x="826" y="330"/>
                  </a:lnTo>
                  <a:lnTo>
                    <a:pt x="821" y="330"/>
                  </a:lnTo>
                  <a:lnTo>
                    <a:pt x="817" y="331"/>
                  </a:lnTo>
                  <a:lnTo>
                    <a:pt x="808" y="333"/>
                  </a:lnTo>
                  <a:lnTo>
                    <a:pt x="799" y="335"/>
                  </a:lnTo>
                  <a:lnTo>
                    <a:pt x="796" y="335"/>
                  </a:lnTo>
                  <a:lnTo>
                    <a:pt x="792" y="332"/>
                  </a:lnTo>
                  <a:lnTo>
                    <a:pt x="792" y="332"/>
                  </a:lnTo>
                  <a:lnTo>
                    <a:pt x="787" y="328"/>
                  </a:lnTo>
                  <a:lnTo>
                    <a:pt x="786" y="325"/>
                  </a:lnTo>
                  <a:lnTo>
                    <a:pt x="787" y="322"/>
                  </a:lnTo>
                  <a:lnTo>
                    <a:pt x="790" y="320"/>
                  </a:lnTo>
                  <a:lnTo>
                    <a:pt x="793" y="318"/>
                  </a:lnTo>
                  <a:lnTo>
                    <a:pt x="797" y="315"/>
                  </a:lnTo>
                  <a:lnTo>
                    <a:pt x="804" y="314"/>
                  </a:lnTo>
                  <a:lnTo>
                    <a:pt x="804" y="314"/>
                  </a:lnTo>
                  <a:lnTo>
                    <a:pt x="812" y="314"/>
                  </a:lnTo>
                  <a:lnTo>
                    <a:pt x="821" y="315"/>
                  </a:lnTo>
                  <a:lnTo>
                    <a:pt x="838" y="319"/>
                  </a:lnTo>
                  <a:lnTo>
                    <a:pt x="846" y="319"/>
                  </a:lnTo>
                  <a:lnTo>
                    <a:pt x="853" y="319"/>
                  </a:lnTo>
                  <a:lnTo>
                    <a:pt x="861" y="316"/>
                  </a:lnTo>
                  <a:lnTo>
                    <a:pt x="867" y="313"/>
                  </a:lnTo>
                  <a:lnTo>
                    <a:pt x="867" y="313"/>
                  </a:lnTo>
                  <a:lnTo>
                    <a:pt x="873" y="308"/>
                  </a:lnTo>
                  <a:lnTo>
                    <a:pt x="881" y="302"/>
                  </a:lnTo>
                  <a:lnTo>
                    <a:pt x="889" y="296"/>
                  </a:lnTo>
                  <a:lnTo>
                    <a:pt x="891" y="294"/>
                  </a:lnTo>
                  <a:lnTo>
                    <a:pt x="891" y="290"/>
                  </a:lnTo>
                  <a:lnTo>
                    <a:pt x="891" y="290"/>
                  </a:lnTo>
                  <a:lnTo>
                    <a:pt x="889" y="289"/>
                  </a:lnTo>
                  <a:lnTo>
                    <a:pt x="888" y="288"/>
                  </a:lnTo>
                  <a:lnTo>
                    <a:pt x="883" y="288"/>
                  </a:lnTo>
                  <a:lnTo>
                    <a:pt x="879" y="290"/>
                  </a:lnTo>
                  <a:lnTo>
                    <a:pt x="873" y="295"/>
                  </a:lnTo>
                  <a:lnTo>
                    <a:pt x="862" y="304"/>
                  </a:lnTo>
                  <a:lnTo>
                    <a:pt x="856" y="310"/>
                  </a:lnTo>
                  <a:lnTo>
                    <a:pt x="856" y="310"/>
                  </a:lnTo>
                  <a:lnTo>
                    <a:pt x="840" y="307"/>
                  </a:lnTo>
                  <a:lnTo>
                    <a:pt x="826" y="304"/>
                  </a:lnTo>
                  <a:lnTo>
                    <a:pt x="809" y="303"/>
                  </a:lnTo>
                  <a:lnTo>
                    <a:pt x="802" y="304"/>
                  </a:lnTo>
                  <a:lnTo>
                    <a:pt x="794" y="306"/>
                  </a:lnTo>
                  <a:lnTo>
                    <a:pt x="794" y="306"/>
                  </a:lnTo>
                  <a:lnTo>
                    <a:pt x="791" y="307"/>
                  </a:lnTo>
                  <a:lnTo>
                    <a:pt x="787" y="309"/>
                  </a:lnTo>
                  <a:lnTo>
                    <a:pt x="782" y="314"/>
                  </a:lnTo>
                  <a:lnTo>
                    <a:pt x="779" y="320"/>
                  </a:lnTo>
                  <a:lnTo>
                    <a:pt x="779" y="327"/>
                  </a:lnTo>
                  <a:lnTo>
                    <a:pt x="781" y="333"/>
                  </a:lnTo>
                  <a:lnTo>
                    <a:pt x="785" y="339"/>
                  </a:lnTo>
                  <a:lnTo>
                    <a:pt x="787" y="341"/>
                  </a:lnTo>
                  <a:lnTo>
                    <a:pt x="791" y="343"/>
                  </a:lnTo>
                  <a:lnTo>
                    <a:pt x="794" y="343"/>
                  </a:lnTo>
                  <a:lnTo>
                    <a:pt x="799" y="344"/>
                  </a:lnTo>
                  <a:lnTo>
                    <a:pt x="799" y="344"/>
                  </a:lnTo>
                  <a:lnTo>
                    <a:pt x="808" y="343"/>
                  </a:lnTo>
                  <a:lnTo>
                    <a:pt x="816" y="341"/>
                  </a:lnTo>
                  <a:lnTo>
                    <a:pt x="824" y="341"/>
                  </a:lnTo>
                  <a:lnTo>
                    <a:pt x="833" y="341"/>
                  </a:lnTo>
                  <a:lnTo>
                    <a:pt x="833" y="341"/>
                  </a:lnTo>
                  <a:lnTo>
                    <a:pt x="840" y="343"/>
                  </a:lnTo>
                  <a:lnTo>
                    <a:pt x="846" y="347"/>
                  </a:lnTo>
                  <a:lnTo>
                    <a:pt x="853" y="350"/>
                  </a:lnTo>
                  <a:lnTo>
                    <a:pt x="859" y="353"/>
                  </a:lnTo>
                  <a:lnTo>
                    <a:pt x="859" y="353"/>
                  </a:lnTo>
                  <a:lnTo>
                    <a:pt x="871" y="354"/>
                  </a:lnTo>
                  <a:lnTo>
                    <a:pt x="882" y="354"/>
                  </a:lnTo>
                  <a:lnTo>
                    <a:pt x="894" y="353"/>
                  </a:lnTo>
                  <a:lnTo>
                    <a:pt x="905" y="351"/>
                  </a:lnTo>
                  <a:lnTo>
                    <a:pt x="927" y="344"/>
                  </a:lnTo>
                  <a:lnTo>
                    <a:pt x="948" y="338"/>
                  </a:lnTo>
                  <a:lnTo>
                    <a:pt x="948" y="338"/>
                  </a:lnTo>
                  <a:lnTo>
                    <a:pt x="959" y="336"/>
                  </a:lnTo>
                  <a:lnTo>
                    <a:pt x="969" y="335"/>
                  </a:lnTo>
                  <a:lnTo>
                    <a:pt x="989" y="333"/>
                  </a:lnTo>
                  <a:lnTo>
                    <a:pt x="1010" y="332"/>
                  </a:lnTo>
                  <a:lnTo>
                    <a:pt x="1021" y="330"/>
                  </a:lnTo>
                  <a:lnTo>
                    <a:pt x="1030" y="327"/>
                  </a:lnTo>
                  <a:lnTo>
                    <a:pt x="1030" y="327"/>
                  </a:lnTo>
                  <a:lnTo>
                    <a:pt x="1036" y="325"/>
                  </a:lnTo>
                  <a:lnTo>
                    <a:pt x="1041" y="322"/>
                  </a:lnTo>
                  <a:lnTo>
                    <a:pt x="1045" y="320"/>
                  </a:lnTo>
                  <a:lnTo>
                    <a:pt x="1047" y="316"/>
                  </a:lnTo>
                  <a:lnTo>
                    <a:pt x="1048" y="314"/>
                  </a:lnTo>
                  <a:lnTo>
                    <a:pt x="1048" y="312"/>
                  </a:lnTo>
                  <a:lnTo>
                    <a:pt x="1047" y="308"/>
                  </a:lnTo>
                  <a:lnTo>
                    <a:pt x="1046" y="306"/>
                  </a:lnTo>
                  <a:lnTo>
                    <a:pt x="1040" y="301"/>
                  </a:lnTo>
                  <a:lnTo>
                    <a:pt x="1033" y="297"/>
                  </a:lnTo>
                  <a:lnTo>
                    <a:pt x="1024" y="294"/>
                  </a:lnTo>
                  <a:lnTo>
                    <a:pt x="1015" y="294"/>
                  </a:lnTo>
                  <a:lnTo>
                    <a:pt x="1015" y="294"/>
                  </a:lnTo>
                  <a:lnTo>
                    <a:pt x="1004" y="295"/>
                  </a:lnTo>
                  <a:lnTo>
                    <a:pt x="988" y="297"/>
                  </a:lnTo>
                  <a:lnTo>
                    <a:pt x="980" y="300"/>
                  </a:lnTo>
                  <a:lnTo>
                    <a:pt x="974" y="303"/>
                  </a:lnTo>
                  <a:lnTo>
                    <a:pt x="969" y="306"/>
                  </a:lnTo>
                  <a:lnTo>
                    <a:pt x="969" y="308"/>
                  </a:lnTo>
                  <a:lnTo>
                    <a:pt x="969" y="310"/>
                  </a:lnTo>
                  <a:lnTo>
                    <a:pt x="969" y="310"/>
                  </a:lnTo>
                  <a:lnTo>
                    <a:pt x="970" y="310"/>
                  </a:lnTo>
                  <a:lnTo>
                    <a:pt x="971" y="312"/>
                  </a:lnTo>
                  <a:lnTo>
                    <a:pt x="979" y="310"/>
                  </a:lnTo>
                  <a:lnTo>
                    <a:pt x="1000" y="307"/>
                  </a:lnTo>
                  <a:lnTo>
                    <a:pt x="1011" y="306"/>
                  </a:lnTo>
                  <a:lnTo>
                    <a:pt x="1023" y="306"/>
                  </a:lnTo>
                  <a:lnTo>
                    <a:pt x="1033" y="307"/>
                  </a:lnTo>
                  <a:lnTo>
                    <a:pt x="1036" y="309"/>
                  </a:lnTo>
                  <a:lnTo>
                    <a:pt x="1040" y="312"/>
                  </a:lnTo>
                  <a:lnTo>
                    <a:pt x="1040" y="312"/>
                  </a:lnTo>
                  <a:lnTo>
                    <a:pt x="1035" y="315"/>
                  </a:lnTo>
                  <a:lnTo>
                    <a:pt x="1030" y="318"/>
                  </a:lnTo>
                  <a:lnTo>
                    <a:pt x="1020" y="322"/>
                  </a:lnTo>
                  <a:lnTo>
                    <a:pt x="1007" y="324"/>
                  </a:lnTo>
                  <a:lnTo>
                    <a:pt x="994" y="325"/>
                  </a:lnTo>
                  <a:lnTo>
                    <a:pt x="969" y="326"/>
                  </a:lnTo>
                  <a:lnTo>
                    <a:pt x="957" y="326"/>
                  </a:lnTo>
                  <a:lnTo>
                    <a:pt x="946" y="328"/>
                  </a:lnTo>
                  <a:lnTo>
                    <a:pt x="946" y="328"/>
                  </a:lnTo>
                  <a:lnTo>
                    <a:pt x="948" y="325"/>
                  </a:lnTo>
                  <a:lnTo>
                    <a:pt x="951" y="321"/>
                  </a:lnTo>
                  <a:lnTo>
                    <a:pt x="952" y="316"/>
                  </a:lnTo>
                  <a:lnTo>
                    <a:pt x="952" y="313"/>
                  </a:lnTo>
                  <a:lnTo>
                    <a:pt x="951" y="308"/>
                  </a:lnTo>
                  <a:lnTo>
                    <a:pt x="948" y="304"/>
                  </a:lnTo>
                  <a:lnTo>
                    <a:pt x="946" y="301"/>
                  </a:lnTo>
                  <a:lnTo>
                    <a:pt x="942" y="297"/>
                  </a:lnTo>
                  <a:lnTo>
                    <a:pt x="942" y="297"/>
                  </a:lnTo>
                  <a:lnTo>
                    <a:pt x="948" y="286"/>
                  </a:lnTo>
                  <a:lnTo>
                    <a:pt x="951" y="280"/>
                  </a:lnTo>
                  <a:lnTo>
                    <a:pt x="952" y="273"/>
                  </a:lnTo>
                  <a:lnTo>
                    <a:pt x="952" y="273"/>
                  </a:lnTo>
                  <a:lnTo>
                    <a:pt x="980" y="274"/>
                  </a:lnTo>
                  <a:lnTo>
                    <a:pt x="1028" y="274"/>
                  </a:lnTo>
                  <a:lnTo>
                    <a:pt x="1052" y="274"/>
                  </a:lnTo>
                  <a:lnTo>
                    <a:pt x="1072" y="273"/>
                  </a:lnTo>
                  <a:lnTo>
                    <a:pt x="1088" y="271"/>
                  </a:lnTo>
                  <a:lnTo>
                    <a:pt x="1092" y="269"/>
                  </a:lnTo>
                  <a:lnTo>
                    <a:pt x="1094" y="267"/>
                  </a:lnTo>
                  <a:lnTo>
                    <a:pt x="1094" y="267"/>
                  </a:lnTo>
                  <a:close/>
                  <a:moveTo>
                    <a:pt x="265" y="332"/>
                  </a:moveTo>
                  <a:lnTo>
                    <a:pt x="265" y="332"/>
                  </a:lnTo>
                  <a:lnTo>
                    <a:pt x="264" y="327"/>
                  </a:lnTo>
                  <a:lnTo>
                    <a:pt x="262" y="322"/>
                  </a:lnTo>
                  <a:lnTo>
                    <a:pt x="262" y="322"/>
                  </a:lnTo>
                  <a:lnTo>
                    <a:pt x="268" y="325"/>
                  </a:lnTo>
                  <a:lnTo>
                    <a:pt x="277" y="330"/>
                  </a:lnTo>
                  <a:lnTo>
                    <a:pt x="285" y="335"/>
                  </a:lnTo>
                  <a:lnTo>
                    <a:pt x="288" y="335"/>
                  </a:lnTo>
                  <a:lnTo>
                    <a:pt x="290" y="335"/>
                  </a:lnTo>
                  <a:lnTo>
                    <a:pt x="290" y="335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89" y="338"/>
                  </a:lnTo>
                  <a:lnTo>
                    <a:pt x="288" y="342"/>
                  </a:lnTo>
                  <a:lnTo>
                    <a:pt x="288" y="342"/>
                  </a:lnTo>
                  <a:lnTo>
                    <a:pt x="282" y="342"/>
                  </a:lnTo>
                  <a:lnTo>
                    <a:pt x="276" y="341"/>
                  </a:lnTo>
                  <a:lnTo>
                    <a:pt x="271" y="338"/>
                  </a:lnTo>
                  <a:lnTo>
                    <a:pt x="266" y="336"/>
                  </a:lnTo>
                  <a:lnTo>
                    <a:pt x="266" y="336"/>
                  </a:lnTo>
                  <a:lnTo>
                    <a:pt x="265" y="332"/>
                  </a:lnTo>
                  <a:lnTo>
                    <a:pt x="265" y="332"/>
                  </a:lnTo>
                  <a:close/>
                  <a:moveTo>
                    <a:pt x="284" y="321"/>
                  </a:moveTo>
                  <a:lnTo>
                    <a:pt x="284" y="321"/>
                  </a:lnTo>
                  <a:lnTo>
                    <a:pt x="285" y="320"/>
                  </a:lnTo>
                  <a:lnTo>
                    <a:pt x="285" y="320"/>
                  </a:lnTo>
                  <a:lnTo>
                    <a:pt x="286" y="322"/>
                  </a:lnTo>
                  <a:lnTo>
                    <a:pt x="288" y="325"/>
                  </a:lnTo>
                  <a:lnTo>
                    <a:pt x="288" y="325"/>
                  </a:lnTo>
                  <a:lnTo>
                    <a:pt x="284" y="321"/>
                  </a:lnTo>
                  <a:lnTo>
                    <a:pt x="284" y="321"/>
                  </a:lnTo>
                  <a:close/>
                  <a:moveTo>
                    <a:pt x="924" y="316"/>
                  </a:moveTo>
                  <a:lnTo>
                    <a:pt x="924" y="316"/>
                  </a:lnTo>
                  <a:lnTo>
                    <a:pt x="932" y="324"/>
                  </a:lnTo>
                  <a:lnTo>
                    <a:pt x="932" y="324"/>
                  </a:lnTo>
                  <a:lnTo>
                    <a:pt x="930" y="325"/>
                  </a:lnTo>
                  <a:lnTo>
                    <a:pt x="930" y="325"/>
                  </a:lnTo>
                  <a:lnTo>
                    <a:pt x="923" y="326"/>
                  </a:lnTo>
                  <a:lnTo>
                    <a:pt x="915" y="324"/>
                  </a:lnTo>
                  <a:lnTo>
                    <a:pt x="908" y="321"/>
                  </a:lnTo>
                  <a:lnTo>
                    <a:pt x="905" y="318"/>
                  </a:lnTo>
                  <a:lnTo>
                    <a:pt x="903" y="315"/>
                  </a:lnTo>
                  <a:lnTo>
                    <a:pt x="903" y="315"/>
                  </a:lnTo>
                  <a:lnTo>
                    <a:pt x="906" y="313"/>
                  </a:lnTo>
                  <a:lnTo>
                    <a:pt x="906" y="313"/>
                  </a:lnTo>
                  <a:lnTo>
                    <a:pt x="911" y="316"/>
                  </a:lnTo>
                  <a:lnTo>
                    <a:pt x="916" y="319"/>
                  </a:lnTo>
                  <a:lnTo>
                    <a:pt x="920" y="319"/>
                  </a:lnTo>
                  <a:lnTo>
                    <a:pt x="924" y="316"/>
                  </a:lnTo>
                  <a:lnTo>
                    <a:pt x="924" y="316"/>
                  </a:lnTo>
                  <a:close/>
                  <a:moveTo>
                    <a:pt x="910" y="302"/>
                  </a:moveTo>
                  <a:lnTo>
                    <a:pt x="910" y="302"/>
                  </a:lnTo>
                  <a:lnTo>
                    <a:pt x="914" y="301"/>
                  </a:lnTo>
                  <a:lnTo>
                    <a:pt x="914" y="301"/>
                  </a:lnTo>
                  <a:lnTo>
                    <a:pt x="920" y="303"/>
                  </a:lnTo>
                  <a:lnTo>
                    <a:pt x="920" y="303"/>
                  </a:lnTo>
                  <a:lnTo>
                    <a:pt x="915" y="302"/>
                  </a:lnTo>
                  <a:lnTo>
                    <a:pt x="910" y="302"/>
                  </a:lnTo>
                  <a:lnTo>
                    <a:pt x="910" y="302"/>
                  </a:lnTo>
                  <a:close/>
                  <a:moveTo>
                    <a:pt x="942" y="265"/>
                  </a:moveTo>
                  <a:lnTo>
                    <a:pt x="942" y="265"/>
                  </a:lnTo>
                  <a:lnTo>
                    <a:pt x="909" y="265"/>
                  </a:lnTo>
                  <a:lnTo>
                    <a:pt x="909" y="265"/>
                  </a:lnTo>
                  <a:lnTo>
                    <a:pt x="906" y="259"/>
                  </a:lnTo>
                  <a:lnTo>
                    <a:pt x="905" y="253"/>
                  </a:lnTo>
                  <a:lnTo>
                    <a:pt x="905" y="247"/>
                  </a:lnTo>
                  <a:lnTo>
                    <a:pt x="908" y="243"/>
                  </a:lnTo>
                  <a:lnTo>
                    <a:pt x="908" y="243"/>
                  </a:lnTo>
                  <a:lnTo>
                    <a:pt x="910" y="247"/>
                  </a:lnTo>
                  <a:lnTo>
                    <a:pt x="912" y="249"/>
                  </a:lnTo>
                  <a:lnTo>
                    <a:pt x="916" y="250"/>
                  </a:lnTo>
                  <a:lnTo>
                    <a:pt x="918" y="251"/>
                  </a:lnTo>
                  <a:lnTo>
                    <a:pt x="922" y="250"/>
                  </a:lnTo>
                  <a:lnTo>
                    <a:pt x="926" y="248"/>
                  </a:lnTo>
                  <a:lnTo>
                    <a:pt x="933" y="242"/>
                  </a:lnTo>
                  <a:lnTo>
                    <a:pt x="933" y="242"/>
                  </a:lnTo>
                  <a:lnTo>
                    <a:pt x="936" y="247"/>
                  </a:lnTo>
                  <a:lnTo>
                    <a:pt x="936" y="247"/>
                  </a:lnTo>
                  <a:lnTo>
                    <a:pt x="939" y="251"/>
                  </a:lnTo>
                  <a:lnTo>
                    <a:pt x="941" y="255"/>
                  </a:lnTo>
                  <a:lnTo>
                    <a:pt x="942" y="265"/>
                  </a:lnTo>
                  <a:lnTo>
                    <a:pt x="942" y="265"/>
                  </a:lnTo>
                  <a:close/>
                  <a:moveTo>
                    <a:pt x="915" y="236"/>
                  </a:moveTo>
                  <a:lnTo>
                    <a:pt x="915" y="236"/>
                  </a:lnTo>
                  <a:lnTo>
                    <a:pt x="920" y="235"/>
                  </a:lnTo>
                  <a:lnTo>
                    <a:pt x="924" y="236"/>
                  </a:lnTo>
                  <a:lnTo>
                    <a:pt x="924" y="236"/>
                  </a:lnTo>
                  <a:lnTo>
                    <a:pt x="917" y="241"/>
                  </a:lnTo>
                  <a:lnTo>
                    <a:pt x="917" y="241"/>
                  </a:lnTo>
                  <a:lnTo>
                    <a:pt x="915" y="236"/>
                  </a:lnTo>
                  <a:lnTo>
                    <a:pt x="915" y="236"/>
                  </a:lnTo>
                  <a:close/>
                  <a:moveTo>
                    <a:pt x="927" y="178"/>
                  </a:moveTo>
                  <a:lnTo>
                    <a:pt x="927" y="178"/>
                  </a:lnTo>
                  <a:lnTo>
                    <a:pt x="928" y="177"/>
                  </a:lnTo>
                  <a:lnTo>
                    <a:pt x="929" y="176"/>
                  </a:lnTo>
                  <a:lnTo>
                    <a:pt x="929" y="172"/>
                  </a:lnTo>
                  <a:lnTo>
                    <a:pt x="927" y="166"/>
                  </a:lnTo>
                  <a:lnTo>
                    <a:pt x="927" y="166"/>
                  </a:lnTo>
                  <a:lnTo>
                    <a:pt x="927" y="165"/>
                  </a:lnTo>
                  <a:lnTo>
                    <a:pt x="927" y="165"/>
                  </a:lnTo>
                  <a:lnTo>
                    <a:pt x="932" y="168"/>
                  </a:lnTo>
                  <a:lnTo>
                    <a:pt x="938" y="176"/>
                  </a:lnTo>
                  <a:lnTo>
                    <a:pt x="938" y="176"/>
                  </a:lnTo>
                  <a:lnTo>
                    <a:pt x="941" y="182"/>
                  </a:lnTo>
                  <a:lnTo>
                    <a:pt x="944" y="189"/>
                  </a:lnTo>
                  <a:lnTo>
                    <a:pt x="944" y="196"/>
                  </a:lnTo>
                  <a:lnTo>
                    <a:pt x="942" y="203"/>
                  </a:lnTo>
                  <a:lnTo>
                    <a:pt x="940" y="210"/>
                  </a:lnTo>
                  <a:lnTo>
                    <a:pt x="938" y="216"/>
                  </a:lnTo>
                  <a:lnTo>
                    <a:pt x="932" y="229"/>
                  </a:lnTo>
                  <a:lnTo>
                    <a:pt x="932" y="229"/>
                  </a:lnTo>
                  <a:lnTo>
                    <a:pt x="927" y="226"/>
                  </a:lnTo>
                  <a:lnTo>
                    <a:pt x="922" y="225"/>
                  </a:lnTo>
                  <a:lnTo>
                    <a:pt x="917" y="225"/>
                  </a:lnTo>
                  <a:lnTo>
                    <a:pt x="914" y="226"/>
                  </a:lnTo>
                  <a:lnTo>
                    <a:pt x="914" y="226"/>
                  </a:lnTo>
                  <a:lnTo>
                    <a:pt x="912" y="213"/>
                  </a:lnTo>
                  <a:lnTo>
                    <a:pt x="912" y="198"/>
                  </a:lnTo>
                  <a:lnTo>
                    <a:pt x="914" y="184"/>
                  </a:lnTo>
                  <a:lnTo>
                    <a:pt x="917" y="173"/>
                  </a:lnTo>
                  <a:lnTo>
                    <a:pt x="917" y="173"/>
                  </a:lnTo>
                  <a:lnTo>
                    <a:pt x="917" y="176"/>
                  </a:lnTo>
                  <a:lnTo>
                    <a:pt x="918" y="179"/>
                  </a:lnTo>
                  <a:lnTo>
                    <a:pt x="922" y="184"/>
                  </a:lnTo>
                  <a:lnTo>
                    <a:pt x="923" y="184"/>
                  </a:lnTo>
                  <a:lnTo>
                    <a:pt x="926" y="184"/>
                  </a:lnTo>
                  <a:lnTo>
                    <a:pt x="927" y="182"/>
                  </a:lnTo>
                  <a:lnTo>
                    <a:pt x="927" y="178"/>
                  </a:lnTo>
                  <a:lnTo>
                    <a:pt x="927" y="178"/>
                  </a:lnTo>
                  <a:close/>
                  <a:moveTo>
                    <a:pt x="915" y="115"/>
                  </a:moveTo>
                  <a:lnTo>
                    <a:pt x="915" y="115"/>
                  </a:lnTo>
                  <a:lnTo>
                    <a:pt x="920" y="117"/>
                  </a:lnTo>
                  <a:lnTo>
                    <a:pt x="920" y="117"/>
                  </a:lnTo>
                  <a:lnTo>
                    <a:pt x="917" y="118"/>
                  </a:lnTo>
                  <a:lnTo>
                    <a:pt x="917" y="118"/>
                  </a:lnTo>
                  <a:lnTo>
                    <a:pt x="915" y="118"/>
                  </a:lnTo>
                  <a:lnTo>
                    <a:pt x="915" y="118"/>
                  </a:lnTo>
                  <a:lnTo>
                    <a:pt x="915" y="115"/>
                  </a:lnTo>
                  <a:lnTo>
                    <a:pt x="915" y="115"/>
                  </a:lnTo>
                  <a:close/>
                  <a:moveTo>
                    <a:pt x="904" y="20"/>
                  </a:moveTo>
                  <a:lnTo>
                    <a:pt x="904" y="20"/>
                  </a:lnTo>
                  <a:lnTo>
                    <a:pt x="906" y="21"/>
                  </a:lnTo>
                  <a:lnTo>
                    <a:pt x="906" y="21"/>
                  </a:lnTo>
                  <a:lnTo>
                    <a:pt x="905" y="24"/>
                  </a:lnTo>
                  <a:lnTo>
                    <a:pt x="905" y="24"/>
                  </a:lnTo>
                  <a:lnTo>
                    <a:pt x="904" y="24"/>
                  </a:lnTo>
                  <a:lnTo>
                    <a:pt x="904" y="24"/>
                  </a:lnTo>
                  <a:lnTo>
                    <a:pt x="904" y="20"/>
                  </a:lnTo>
                  <a:lnTo>
                    <a:pt x="904" y="20"/>
                  </a:lnTo>
                  <a:close/>
                  <a:moveTo>
                    <a:pt x="904" y="44"/>
                  </a:moveTo>
                  <a:lnTo>
                    <a:pt x="904" y="44"/>
                  </a:lnTo>
                  <a:lnTo>
                    <a:pt x="904" y="50"/>
                  </a:lnTo>
                  <a:lnTo>
                    <a:pt x="904" y="50"/>
                  </a:lnTo>
                  <a:lnTo>
                    <a:pt x="903" y="44"/>
                  </a:lnTo>
                  <a:lnTo>
                    <a:pt x="903" y="44"/>
                  </a:lnTo>
                  <a:lnTo>
                    <a:pt x="904" y="44"/>
                  </a:lnTo>
                  <a:lnTo>
                    <a:pt x="904" y="44"/>
                  </a:lnTo>
                  <a:close/>
                  <a:moveTo>
                    <a:pt x="902" y="79"/>
                  </a:moveTo>
                  <a:lnTo>
                    <a:pt x="902" y="79"/>
                  </a:lnTo>
                  <a:lnTo>
                    <a:pt x="902" y="85"/>
                  </a:lnTo>
                  <a:lnTo>
                    <a:pt x="903" y="88"/>
                  </a:lnTo>
                  <a:lnTo>
                    <a:pt x="906" y="89"/>
                  </a:lnTo>
                  <a:lnTo>
                    <a:pt x="906" y="89"/>
                  </a:lnTo>
                  <a:lnTo>
                    <a:pt x="909" y="88"/>
                  </a:lnTo>
                  <a:lnTo>
                    <a:pt x="911" y="85"/>
                  </a:lnTo>
                  <a:lnTo>
                    <a:pt x="911" y="82"/>
                  </a:lnTo>
                  <a:lnTo>
                    <a:pt x="912" y="77"/>
                  </a:lnTo>
                  <a:lnTo>
                    <a:pt x="912" y="62"/>
                  </a:lnTo>
                  <a:lnTo>
                    <a:pt x="912" y="62"/>
                  </a:lnTo>
                  <a:lnTo>
                    <a:pt x="918" y="66"/>
                  </a:lnTo>
                  <a:lnTo>
                    <a:pt x="923" y="71"/>
                  </a:lnTo>
                  <a:lnTo>
                    <a:pt x="928" y="77"/>
                  </a:lnTo>
                  <a:lnTo>
                    <a:pt x="930" y="84"/>
                  </a:lnTo>
                  <a:lnTo>
                    <a:pt x="930" y="84"/>
                  </a:lnTo>
                  <a:lnTo>
                    <a:pt x="930" y="91"/>
                  </a:lnTo>
                  <a:lnTo>
                    <a:pt x="930" y="98"/>
                  </a:lnTo>
                  <a:lnTo>
                    <a:pt x="929" y="103"/>
                  </a:lnTo>
                  <a:lnTo>
                    <a:pt x="927" y="108"/>
                  </a:lnTo>
                  <a:lnTo>
                    <a:pt x="927" y="108"/>
                  </a:lnTo>
                  <a:lnTo>
                    <a:pt x="923" y="106"/>
                  </a:lnTo>
                  <a:lnTo>
                    <a:pt x="923" y="106"/>
                  </a:lnTo>
                  <a:lnTo>
                    <a:pt x="922" y="102"/>
                  </a:lnTo>
                  <a:lnTo>
                    <a:pt x="920" y="101"/>
                  </a:lnTo>
                  <a:lnTo>
                    <a:pt x="917" y="102"/>
                  </a:lnTo>
                  <a:lnTo>
                    <a:pt x="915" y="103"/>
                  </a:lnTo>
                  <a:lnTo>
                    <a:pt x="915" y="103"/>
                  </a:lnTo>
                  <a:lnTo>
                    <a:pt x="911" y="100"/>
                  </a:lnTo>
                  <a:lnTo>
                    <a:pt x="909" y="98"/>
                  </a:lnTo>
                  <a:lnTo>
                    <a:pt x="908" y="101"/>
                  </a:lnTo>
                  <a:lnTo>
                    <a:pt x="906" y="104"/>
                  </a:lnTo>
                  <a:lnTo>
                    <a:pt x="906" y="114"/>
                  </a:lnTo>
                  <a:lnTo>
                    <a:pt x="906" y="120"/>
                  </a:lnTo>
                  <a:lnTo>
                    <a:pt x="906" y="120"/>
                  </a:lnTo>
                  <a:lnTo>
                    <a:pt x="904" y="120"/>
                  </a:lnTo>
                  <a:lnTo>
                    <a:pt x="902" y="118"/>
                  </a:lnTo>
                  <a:lnTo>
                    <a:pt x="902" y="118"/>
                  </a:lnTo>
                  <a:lnTo>
                    <a:pt x="900" y="115"/>
                  </a:lnTo>
                  <a:lnTo>
                    <a:pt x="898" y="110"/>
                  </a:lnTo>
                  <a:lnTo>
                    <a:pt x="894" y="103"/>
                  </a:lnTo>
                  <a:lnTo>
                    <a:pt x="894" y="103"/>
                  </a:lnTo>
                  <a:lnTo>
                    <a:pt x="894" y="97"/>
                  </a:lnTo>
                  <a:lnTo>
                    <a:pt x="893" y="94"/>
                  </a:lnTo>
                  <a:lnTo>
                    <a:pt x="892" y="92"/>
                  </a:lnTo>
                  <a:lnTo>
                    <a:pt x="891" y="91"/>
                  </a:lnTo>
                  <a:lnTo>
                    <a:pt x="891" y="91"/>
                  </a:lnTo>
                  <a:lnTo>
                    <a:pt x="889" y="84"/>
                  </a:lnTo>
                  <a:lnTo>
                    <a:pt x="889" y="77"/>
                  </a:lnTo>
                  <a:lnTo>
                    <a:pt x="889" y="73"/>
                  </a:lnTo>
                  <a:lnTo>
                    <a:pt x="891" y="70"/>
                  </a:lnTo>
                  <a:lnTo>
                    <a:pt x="893" y="67"/>
                  </a:lnTo>
                  <a:lnTo>
                    <a:pt x="897" y="65"/>
                  </a:lnTo>
                  <a:lnTo>
                    <a:pt x="897" y="65"/>
                  </a:lnTo>
                  <a:lnTo>
                    <a:pt x="898" y="72"/>
                  </a:lnTo>
                  <a:lnTo>
                    <a:pt x="902" y="79"/>
                  </a:lnTo>
                  <a:lnTo>
                    <a:pt x="902" y="79"/>
                  </a:lnTo>
                  <a:close/>
                  <a:moveTo>
                    <a:pt x="791" y="35"/>
                  </a:moveTo>
                  <a:lnTo>
                    <a:pt x="791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91" y="35"/>
                  </a:lnTo>
                  <a:lnTo>
                    <a:pt x="791" y="35"/>
                  </a:lnTo>
                  <a:close/>
                  <a:moveTo>
                    <a:pt x="691" y="32"/>
                  </a:moveTo>
                  <a:lnTo>
                    <a:pt x="691" y="32"/>
                  </a:lnTo>
                  <a:lnTo>
                    <a:pt x="713" y="33"/>
                  </a:lnTo>
                  <a:lnTo>
                    <a:pt x="713" y="33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close/>
                  <a:moveTo>
                    <a:pt x="285" y="53"/>
                  </a:moveTo>
                  <a:lnTo>
                    <a:pt x="285" y="53"/>
                  </a:lnTo>
                  <a:lnTo>
                    <a:pt x="360" y="49"/>
                  </a:lnTo>
                  <a:lnTo>
                    <a:pt x="434" y="45"/>
                  </a:lnTo>
                  <a:lnTo>
                    <a:pt x="509" y="43"/>
                  </a:lnTo>
                  <a:lnTo>
                    <a:pt x="584" y="41"/>
                  </a:lnTo>
                  <a:lnTo>
                    <a:pt x="584" y="41"/>
                  </a:lnTo>
                  <a:lnTo>
                    <a:pt x="661" y="42"/>
                  </a:lnTo>
                  <a:lnTo>
                    <a:pt x="738" y="44"/>
                  </a:lnTo>
                  <a:lnTo>
                    <a:pt x="816" y="45"/>
                  </a:lnTo>
                  <a:lnTo>
                    <a:pt x="855" y="45"/>
                  </a:lnTo>
                  <a:lnTo>
                    <a:pt x="893" y="44"/>
                  </a:lnTo>
                  <a:lnTo>
                    <a:pt x="893" y="44"/>
                  </a:lnTo>
                  <a:lnTo>
                    <a:pt x="894" y="55"/>
                  </a:lnTo>
                  <a:lnTo>
                    <a:pt x="894" y="55"/>
                  </a:lnTo>
                  <a:lnTo>
                    <a:pt x="887" y="59"/>
                  </a:lnTo>
                  <a:lnTo>
                    <a:pt x="883" y="65"/>
                  </a:lnTo>
                  <a:lnTo>
                    <a:pt x="881" y="71"/>
                  </a:lnTo>
                  <a:lnTo>
                    <a:pt x="880" y="78"/>
                  </a:lnTo>
                  <a:lnTo>
                    <a:pt x="880" y="85"/>
                  </a:lnTo>
                  <a:lnTo>
                    <a:pt x="881" y="92"/>
                  </a:lnTo>
                  <a:lnTo>
                    <a:pt x="886" y="107"/>
                  </a:lnTo>
                  <a:lnTo>
                    <a:pt x="886" y="107"/>
                  </a:lnTo>
                  <a:lnTo>
                    <a:pt x="888" y="115"/>
                  </a:lnTo>
                  <a:lnTo>
                    <a:pt x="892" y="123"/>
                  </a:lnTo>
                  <a:lnTo>
                    <a:pt x="896" y="126"/>
                  </a:lnTo>
                  <a:lnTo>
                    <a:pt x="899" y="129"/>
                  </a:lnTo>
                  <a:lnTo>
                    <a:pt x="903" y="130"/>
                  </a:lnTo>
                  <a:lnTo>
                    <a:pt x="908" y="130"/>
                  </a:lnTo>
                  <a:lnTo>
                    <a:pt x="908" y="130"/>
                  </a:lnTo>
                  <a:lnTo>
                    <a:pt x="911" y="145"/>
                  </a:lnTo>
                  <a:lnTo>
                    <a:pt x="915" y="159"/>
                  </a:lnTo>
                  <a:lnTo>
                    <a:pt x="915" y="159"/>
                  </a:lnTo>
                  <a:lnTo>
                    <a:pt x="912" y="162"/>
                  </a:lnTo>
                  <a:lnTo>
                    <a:pt x="910" y="166"/>
                  </a:lnTo>
                  <a:lnTo>
                    <a:pt x="906" y="176"/>
                  </a:lnTo>
                  <a:lnTo>
                    <a:pt x="904" y="188"/>
                  </a:lnTo>
                  <a:lnTo>
                    <a:pt x="903" y="198"/>
                  </a:lnTo>
                  <a:lnTo>
                    <a:pt x="903" y="198"/>
                  </a:lnTo>
                  <a:lnTo>
                    <a:pt x="900" y="202"/>
                  </a:lnTo>
                  <a:lnTo>
                    <a:pt x="900" y="206"/>
                  </a:lnTo>
                  <a:lnTo>
                    <a:pt x="899" y="215"/>
                  </a:lnTo>
                  <a:lnTo>
                    <a:pt x="902" y="225"/>
                  </a:lnTo>
                  <a:lnTo>
                    <a:pt x="903" y="232"/>
                  </a:lnTo>
                  <a:lnTo>
                    <a:pt x="903" y="232"/>
                  </a:lnTo>
                  <a:lnTo>
                    <a:pt x="898" y="238"/>
                  </a:lnTo>
                  <a:lnTo>
                    <a:pt x="897" y="245"/>
                  </a:lnTo>
                  <a:lnTo>
                    <a:pt x="896" y="255"/>
                  </a:lnTo>
                  <a:lnTo>
                    <a:pt x="898" y="265"/>
                  </a:lnTo>
                  <a:lnTo>
                    <a:pt x="898" y="265"/>
                  </a:lnTo>
                  <a:lnTo>
                    <a:pt x="750" y="268"/>
                  </a:lnTo>
                  <a:lnTo>
                    <a:pt x="602" y="272"/>
                  </a:lnTo>
                  <a:lnTo>
                    <a:pt x="454" y="275"/>
                  </a:lnTo>
                  <a:lnTo>
                    <a:pt x="379" y="277"/>
                  </a:lnTo>
                  <a:lnTo>
                    <a:pt x="306" y="275"/>
                  </a:lnTo>
                  <a:lnTo>
                    <a:pt x="306" y="275"/>
                  </a:lnTo>
                  <a:lnTo>
                    <a:pt x="306" y="265"/>
                  </a:lnTo>
                  <a:lnTo>
                    <a:pt x="306" y="260"/>
                  </a:lnTo>
                  <a:lnTo>
                    <a:pt x="303" y="255"/>
                  </a:lnTo>
                  <a:lnTo>
                    <a:pt x="303" y="255"/>
                  </a:lnTo>
                  <a:lnTo>
                    <a:pt x="301" y="250"/>
                  </a:lnTo>
                  <a:lnTo>
                    <a:pt x="298" y="245"/>
                  </a:lnTo>
                  <a:lnTo>
                    <a:pt x="295" y="242"/>
                  </a:lnTo>
                  <a:lnTo>
                    <a:pt x="290" y="239"/>
                  </a:lnTo>
                  <a:lnTo>
                    <a:pt x="290" y="239"/>
                  </a:lnTo>
                  <a:lnTo>
                    <a:pt x="294" y="231"/>
                  </a:lnTo>
                  <a:lnTo>
                    <a:pt x="295" y="221"/>
                  </a:lnTo>
                  <a:lnTo>
                    <a:pt x="296" y="210"/>
                  </a:lnTo>
                  <a:lnTo>
                    <a:pt x="296" y="200"/>
                  </a:lnTo>
                  <a:lnTo>
                    <a:pt x="295" y="189"/>
                  </a:lnTo>
                  <a:lnTo>
                    <a:pt x="292" y="179"/>
                  </a:lnTo>
                  <a:lnTo>
                    <a:pt x="289" y="170"/>
                  </a:lnTo>
                  <a:lnTo>
                    <a:pt x="283" y="162"/>
                  </a:lnTo>
                  <a:lnTo>
                    <a:pt x="283" y="162"/>
                  </a:lnTo>
                  <a:lnTo>
                    <a:pt x="284" y="151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8" y="138"/>
                  </a:lnTo>
                  <a:lnTo>
                    <a:pt x="290" y="135"/>
                  </a:lnTo>
                  <a:lnTo>
                    <a:pt x="295" y="125"/>
                  </a:lnTo>
                  <a:lnTo>
                    <a:pt x="296" y="114"/>
                  </a:lnTo>
                  <a:lnTo>
                    <a:pt x="296" y="103"/>
                  </a:lnTo>
                  <a:lnTo>
                    <a:pt x="295" y="92"/>
                  </a:lnTo>
                  <a:lnTo>
                    <a:pt x="292" y="82"/>
                  </a:lnTo>
                  <a:lnTo>
                    <a:pt x="288" y="72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5" y="53"/>
                  </a:lnTo>
                  <a:lnTo>
                    <a:pt x="285" y="53"/>
                  </a:lnTo>
                  <a:close/>
                  <a:moveTo>
                    <a:pt x="272" y="24"/>
                  </a:moveTo>
                  <a:lnTo>
                    <a:pt x="272" y="24"/>
                  </a:lnTo>
                  <a:lnTo>
                    <a:pt x="273" y="27"/>
                  </a:lnTo>
                  <a:lnTo>
                    <a:pt x="273" y="27"/>
                  </a:lnTo>
                  <a:lnTo>
                    <a:pt x="271" y="27"/>
                  </a:lnTo>
                  <a:lnTo>
                    <a:pt x="271" y="27"/>
                  </a:lnTo>
                  <a:lnTo>
                    <a:pt x="272" y="24"/>
                  </a:lnTo>
                  <a:lnTo>
                    <a:pt x="272" y="24"/>
                  </a:lnTo>
                  <a:close/>
                  <a:moveTo>
                    <a:pt x="270" y="43"/>
                  </a:moveTo>
                  <a:lnTo>
                    <a:pt x="270" y="43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77" y="43"/>
                  </a:lnTo>
                  <a:lnTo>
                    <a:pt x="277" y="43"/>
                  </a:lnTo>
                  <a:lnTo>
                    <a:pt x="277" y="44"/>
                  </a:lnTo>
                  <a:lnTo>
                    <a:pt x="277" y="44"/>
                  </a:lnTo>
                  <a:lnTo>
                    <a:pt x="270" y="44"/>
                  </a:lnTo>
                  <a:lnTo>
                    <a:pt x="270" y="44"/>
                  </a:lnTo>
                  <a:lnTo>
                    <a:pt x="270" y="43"/>
                  </a:lnTo>
                  <a:lnTo>
                    <a:pt x="270" y="43"/>
                  </a:lnTo>
                  <a:close/>
                  <a:moveTo>
                    <a:pt x="271" y="54"/>
                  </a:moveTo>
                  <a:lnTo>
                    <a:pt x="271" y="54"/>
                  </a:lnTo>
                  <a:lnTo>
                    <a:pt x="271" y="54"/>
                  </a:lnTo>
                  <a:lnTo>
                    <a:pt x="271" y="54"/>
                  </a:lnTo>
                  <a:lnTo>
                    <a:pt x="276" y="54"/>
                  </a:lnTo>
                  <a:lnTo>
                    <a:pt x="276" y="54"/>
                  </a:lnTo>
                  <a:lnTo>
                    <a:pt x="274" y="56"/>
                  </a:lnTo>
                  <a:lnTo>
                    <a:pt x="274" y="56"/>
                  </a:lnTo>
                  <a:lnTo>
                    <a:pt x="271" y="54"/>
                  </a:lnTo>
                  <a:lnTo>
                    <a:pt x="271" y="54"/>
                  </a:lnTo>
                  <a:close/>
                  <a:moveTo>
                    <a:pt x="272" y="66"/>
                  </a:moveTo>
                  <a:lnTo>
                    <a:pt x="272" y="66"/>
                  </a:lnTo>
                  <a:lnTo>
                    <a:pt x="271" y="68"/>
                  </a:lnTo>
                  <a:lnTo>
                    <a:pt x="271" y="68"/>
                  </a:lnTo>
                  <a:lnTo>
                    <a:pt x="271" y="66"/>
                  </a:lnTo>
                  <a:lnTo>
                    <a:pt x="271" y="66"/>
                  </a:lnTo>
                  <a:lnTo>
                    <a:pt x="272" y="66"/>
                  </a:lnTo>
                  <a:lnTo>
                    <a:pt x="272" y="66"/>
                  </a:lnTo>
                  <a:close/>
                  <a:moveTo>
                    <a:pt x="279" y="76"/>
                  </a:moveTo>
                  <a:lnTo>
                    <a:pt x="279" y="76"/>
                  </a:lnTo>
                  <a:lnTo>
                    <a:pt x="284" y="88"/>
                  </a:lnTo>
                  <a:lnTo>
                    <a:pt x="286" y="102"/>
                  </a:lnTo>
                  <a:lnTo>
                    <a:pt x="286" y="109"/>
                  </a:lnTo>
                  <a:lnTo>
                    <a:pt x="286" y="117"/>
                  </a:lnTo>
                  <a:lnTo>
                    <a:pt x="284" y="123"/>
                  </a:lnTo>
                  <a:lnTo>
                    <a:pt x="282" y="129"/>
                  </a:lnTo>
                  <a:lnTo>
                    <a:pt x="282" y="129"/>
                  </a:lnTo>
                  <a:lnTo>
                    <a:pt x="279" y="124"/>
                  </a:lnTo>
                  <a:lnTo>
                    <a:pt x="276" y="120"/>
                  </a:lnTo>
                  <a:lnTo>
                    <a:pt x="273" y="119"/>
                  </a:lnTo>
                  <a:lnTo>
                    <a:pt x="270" y="119"/>
                  </a:lnTo>
                  <a:lnTo>
                    <a:pt x="267" y="120"/>
                  </a:lnTo>
                  <a:lnTo>
                    <a:pt x="266" y="121"/>
                  </a:lnTo>
                  <a:lnTo>
                    <a:pt x="267" y="124"/>
                  </a:lnTo>
                  <a:lnTo>
                    <a:pt x="270" y="127"/>
                  </a:lnTo>
                  <a:lnTo>
                    <a:pt x="270" y="127"/>
                  </a:lnTo>
                  <a:lnTo>
                    <a:pt x="267" y="129"/>
                  </a:lnTo>
                  <a:lnTo>
                    <a:pt x="266" y="131"/>
                  </a:lnTo>
                  <a:lnTo>
                    <a:pt x="265" y="133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2" y="133"/>
                  </a:lnTo>
                  <a:lnTo>
                    <a:pt x="259" y="130"/>
                  </a:lnTo>
                  <a:lnTo>
                    <a:pt x="256" y="125"/>
                  </a:lnTo>
                  <a:lnTo>
                    <a:pt x="254" y="119"/>
                  </a:lnTo>
                  <a:lnTo>
                    <a:pt x="254" y="119"/>
                  </a:lnTo>
                  <a:lnTo>
                    <a:pt x="255" y="115"/>
                  </a:lnTo>
                  <a:lnTo>
                    <a:pt x="255" y="112"/>
                  </a:lnTo>
                  <a:lnTo>
                    <a:pt x="254" y="109"/>
                  </a:lnTo>
                  <a:lnTo>
                    <a:pt x="252" y="106"/>
                  </a:lnTo>
                  <a:lnTo>
                    <a:pt x="252" y="106"/>
                  </a:lnTo>
                  <a:lnTo>
                    <a:pt x="250" y="97"/>
                  </a:lnTo>
                  <a:lnTo>
                    <a:pt x="250" y="92"/>
                  </a:lnTo>
                  <a:lnTo>
                    <a:pt x="248" y="90"/>
                  </a:lnTo>
                  <a:lnTo>
                    <a:pt x="248" y="90"/>
                  </a:lnTo>
                  <a:lnTo>
                    <a:pt x="248" y="82"/>
                  </a:lnTo>
                  <a:lnTo>
                    <a:pt x="250" y="74"/>
                  </a:lnTo>
                  <a:lnTo>
                    <a:pt x="253" y="71"/>
                  </a:lnTo>
                  <a:lnTo>
                    <a:pt x="255" y="67"/>
                  </a:lnTo>
                  <a:lnTo>
                    <a:pt x="258" y="65"/>
                  </a:lnTo>
                  <a:lnTo>
                    <a:pt x="261" y="64"/>
                  </a:lnTo>
                  <a:lnTo>
                    <a:pt x="261" y="64"/>
                  </a:lnTo>
                  <a:lnTo>
                    <a:pt x="262" y="76"/>
                  </a:lnTo>
                  <a:lnTo>
                    <a:pt x="264" y="80"/>
                  </a:lnTo>
                  <a:lnTo>
                    <a:pt x="266" y="85"/>
                  </a:lnTo>
                  <a:lnTo>
                    <a:pt x="268" y="86"/>
                  </a:lnTo>
                  <a:lnTo>
                    <a:pt x="271" y="86"/>
                  </a:lnTo>
                  <a:lnTo>
                    <a:pt x="274" y="83"/>
                  </a:lnTo>
                  <a:lnTo>
                    <a:pt x="279" y="76"/>
                  </a:lnTo>
                  <a:lnTo>
                    <a:pt x="279" y="76"/>
                  </a:lnTo>
                  <a:close/>
                  <a:moveTo>
                    <a:pt x="254" y="37"/>
                  </a:moveTo>
                  <a:lnTo>
                    <a:pt x="254" y="37"/>
                  </a:lnTo>
                  <a:lnTo>
                    <a:pt x="241" y="38"/>
                  </a:lnTo>
                  <a:lnTo>
                    <a:pt x="226" y="38"/>
                  </a:lnTo>
                  <a:lnTo>
                    <a:pt x="226" y="38"/>
                  </a:lnTo>
                  <a:lnTo>
                    <a:pt x="254" y="37"/>
                  </a:lnTo>
                  <a:lnTo>
                    <a:pt x="254" y="37"/>
                  </a:lnTo>
                  <a:close/>
                  <a:moveTo>
                    <a:pt x="67" y="31"/>
                  </a:moveTo>
                  <a:lnTo>
                    <a:pt x="67" y="31"/>
                  </a:lnTo>
                  <a:lnTo>
                    <a:pt x="49" y="33"/>
                  </a:lnTo>
                  <a:lnTo>
                    <a:pt x="41" y="33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41" y="32"/>
                  </a:lnTo>
                  <a:lnTo>
                    <a:pt x="49" y="31"/>
                  </a:lnTo>
                  <a:lnTo>
                    <a:pt x="67" y="31"/>
                  </a:lnTo>
                  <a:lnTo>
                    <a:pt x="67" y="31"/>
                  </a:lnTo>
                  <a:close/>
                  <a:moveTo>
                    <a:pt x="16" y="41"/>
                  </a:moveTo>
                  <a:lnTo>
                    <a:pt x="16" y="41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6" y="41"/>
                  </a:lnTo>
                  <a:lnTo>
                    <a:pt x="16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xmlns="" id="{FBB687B6-F51E-4567-BF6F-571447DA39BD}"/>
                </a:ext>
              </a:extLst>
            </p:cNvPr>
            <p:cNvSpPr/>
            <p:nvPr/>
          </p:nvSpPr>
          <p:spPr>
            <a:xfrm>
              <a:off x="3177857" y="2014046"/>
              <a:ext cx="5905681" cy="1647580"/>
            </a:xfrm>
            <a:custGeom>
              <a:avLst/>
              <a:gdLst>
                <a:gd name="connsiteX0" fmla="*/ 131400 w 5905681"/>
                <a:gd name="connsiteY0" fmla="*/ 446125 h 1647580"/>
                <a:gd name="connsiteX1" fmla="*/ 185829 w 5905681"/>
                <a:gd name="connsiteY1" fmla="*/ 119554 h 1647580"/>
                <a:gd name="connsiteX2" fmla="*/ 2482714 w 5905681"/>
                <a:gd name="connsiteY2" fmla="*/ 65125 h 1647580"/>
                <a:gd name="connsiteX3" fmla="*/ 3832543 w 5905681"/>
                <a:gd name="connsiteY3" fmla="*/ 76011 h 1647580"/>
                <a:gd name="connsiteX4" fmla="*/ 5138829 w 5905681"/>
                <a:gd name="connsiteY4" fmla="*/ 43354 h 1647580"/>
                <a:gd name="connsiteX5" fmla="*/ 5900829 w 5905681"/>
                <a:gd name="connsiteY5" fmla="*/ 750925 h 1647580"/>
                <a:gd name="connsiteX6" fmla="*/ 4790486 w 5905681"/>
                <a:gd name="connsiteY6" fmla="*/ 1534697 h 1647580"/>
                <a:gd name="connsiteX7" fmla="*/ 2722200 w 5905681"/>
                <a:gd name="connsiteY7" fmla="*/ 1512925 h 1647580"/>
                <a:gd name="connsiteX8" fmla="*/ 229372 w 5905681"/>
                <a:gd name="connsiteY8" fmla="*/ 1578240 h 1647580"/>
                <a:gd name="connsiteX9" fmla="*/ 98743 w 5905681"/>
                <a:gd name="connsiteY9" fmla="*/ 402583 h 1647580"/>
                <a:gd name="connsiteX10" fmla="*/ 131400 w 5905681"/>
                <a:gd name="connsiteY10" fmla="*/ 446125 h 164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5681" h="1647580">
                  <a:moveTo>
                    <a:pt x="131400" y="446125"/>
                  </a:moveTo>
                  <a:cubicBezTo>
                    <a:pt x="145914" y="398954"/>
                    <a:pt x="-206057" y="183054"/>
                    <a:pt x="185829" y="119554"/>
                  </a:cubicBezTo>
                  <a:cubicBezTo>
                    <a:pt x="577715" y="56054"/>
                    <a:pt x="2482714" y="65125"/>
                    <a:pt x="2482714" y="65125"/>
                  </a:cubicBezTo>
                  <a:lnTo>
                    <a:pt x="3832543" y="76011"/>
                  </a:lnTo>
                  <a:cubicBezTo>
                    <a:pt x="4275229" y="72383"/>
                    <a:pt x="4794115" y="-69132"/>
                    <a:pt x="5138829" y="43354"/>
                  </a:cubicBezTo>
                  <a:cubicBezTo>
                    <a:pt x="5483543" y="155840"/>
                    <a:pt x="5958886" y="502368"/>
                    <a:pt x="5900829" y="750925"/>
                  </a:cubicBezTo>
                  <a:cubicBezTo>
                    <a:pt x="5842772" y="999482"/>
                    <a:pt x="5320257" y="1407697"/>
                    <a:pt x="4790486" y="1534697"/>
                  </a:cubicBezTo>
                  <a:cubicBezTo>
                    <a:pt x="4260715" y="1661697"/>
                    <a:pt x="3482386" y="1505668"/>
                    <a:pt x="2722200" y="1512925"/>
                  </a:cubicBezTo>
                  <a:cubicBezTo>
                    <a:pt x="1962014" y="1520182"/>
                    <a:pt x="666615" y="1763297"/>
                    <a:pt x="229372" y="1578240"/>
                  </a:cubicBezTo>
                  <a:cubicBezTo>
                    <a:pt x="-207871" y="1393183"/>
                    <a:pt x="120514" y="587640"/>
                    <a:pt x="98743" y="402583"/>
                  </a:cubicBezTo>
                  <a:cubicBezTo>
                    <a:pt x="76972" y="217526"/>
                    <a:pt x="116886" y="493296"/>
                    <a:pt x="131400" y="446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292DC134-C3FF-44A3-9E5D-C7D585036500}"/>
              </a:ext>
            </a:extLst>
          </p:cNvPr>
          <p:cNvSpPr txBox="1"/>
          <p:nvPr/>
        </p:nvSpPr>
        <p:spPr>
          <a:xfrm>
            <a:off x="3608178" y="2145338"/>
            <a:ext cx="3954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Thảo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luận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về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các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việc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làm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thể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hiện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tình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yêu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quê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华康娃娃体W5" panose="040B0509000000000000" pitchFamily="81" charset="-122"/>
                <a:cs typeface="Times New Roman" pitchFamily="18" charset="0"/>
              </a:rPr>
              <a:t>hương</a:t>
            </a:r>
            <a:endParaRPr lang="en-US" altLang="zh-CN" sz="2800" b="1" dirty="0" smtClean="0">
              <a:solidFill>
                <a:srgbClr val="002060"/>
              </a:solidFill>
              <a:latin typeface="Times New Roman" pitchFamily="18" charset="0"/>
              <a:ea typeface="华康娃娃体W5" panose="040B0509000000000000" pitchFamily="81" charset="-122"/>
              <a:cs typeface="Times New Roman" pitchFamily="18" charset="0"/>
            </a:endParaRPr>
          </a:p>
        </p:txBody>
      </p:sp>
      <p:pic>
        <p:nvPicPr>
          <p:cNvPr id="38" name="PA_库_图片 2">
            <a:extLst>
              <a:ext uri="{FF2B5EF4-FFF2-40B4-BE49-F238E27FC236}">
                <a16:creationId xmlns:a16="http://schemas.microsoft.com/office/drawing/2014/main" xmlns="" id="{F75EAD2C-42A2-492D-9549-4C91E4595F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833" y="1603683"/>
            <a:ext cx="2057943" cy="205794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1024" y="221886"/>
            <a:ext cx="914400" cy="914400"/>
          </a:xfrm>
          <a:prstGeom prst="ellipse">
            <a:avLst/>
          </a:prstGeom>
          <a:solidFill>
            <a:srgbClr val="01B3C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4400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516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FD3835-664D-4055-B39C-C89D199D7293}"/>
              </a:ext>
            </a:extLst>
          </p:cNvPr>
          <p:cNvSpPr txBox="1"/>
          <p:nvPr/>
        </p:nvSpPr>
        <p:spPr>
          <a:xfrm>
            <a:off x="3897296" y="94140"/>
            <a:ext cx="6418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/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effectLst/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/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effectLst/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/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effectLst/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/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effectLst/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effectLst/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>
                <a:effectLst/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effectLst/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dirty="0">
                <a:effectLst/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effectLst/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223512-B546-426D-B54F-CD054FC01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540" y="1226182"/>
            <a:ext cx="7696200" cy="4867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83D852-4A36-47D5-80D9-D04E66F9BC20}"/>
              </a:ext>
            </a:extLst>
          </p:cNvPr>
          <p:cNvSpPr txBox="1"/>
          <p:nvPr/>
        </p:nvSpPr>
        <p:spPr>
          <a:xfrm>
            <a:off x="1684909" y="6394528"/>
            <a:ext cx="9745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FB </a:t>
            </a:r>
            <a:r>
              <a:rPr lang="en-US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168350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FD3835-664D-4055-B39C-C89D199D7293}"/>
              </a:ext>
            </a:extLst>
          </p:cNvPr>
          <p:cNvSpPr txBox="1"/>
          <p:nvPr/>
        </p:nvSpPr>
        <p:spPr>
          <a:xfrm>
            <a:off x="3897296" y="94140"/>
            <a:ext cx="6418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Tình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quê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1F3E80-788B-4BB9-8D49-46CA52C0E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36" y="1450343"/>
            <a:ext cx="6362495" cy="4222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D50588-EBD2-41DD-9663-3DE35225C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299" y="1450343"/>
            <a:ext cx="5154597" cy="40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9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B67433-195E-4352-9888-48D5B6474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935" y="1042560"/>
            <a:ext cx="8012785" cy="477288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AD8E92A0-67B0-41E7-9B12-036E7237B3BB}"/>
              </a:ext>
            </a:extLst>
          </p:cNvPr>
          <p:cNvSpPr/>
          <p:nvPr/>
        </p:nvSpPr>
        <p:spPr>
          <a:xfrm>
            <a:off x="-124288" y="1358283"/>
            <a:ext cx="3258105" cy="2734323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Lan đã thể hiện tình yêu quê hương như thế nào?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371CFF-212B-46BB-9002-DC25D81B930C}"/>
              </a:ext>
            </a:extLst>
          </p:cNvPr>
          <p:cNvSpPr txBox="1"/>
          <p:nvPr/>
        </p:nvSpPr>
        <p:spPr>
          <a:xfrm>
            <a:off x="781235" y="6321771"/>
            <a:ext cx="8904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58585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b="1" dirty="0" smtClean="0">
            <a:solidFill>
              <a:srgbClr val="FF0000"/>
            </a:solidFill>
            <a:latin typeface="Lucida Calligraphy" panose="03010101010101010101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472</Words>
  <Application>Microsoft Office PowerPoint</Application>
  <PresentationFormat>Custom</PresentationFormat>
  <Paragraphs>38</Paragraphs>
  <Slides>17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包图主题2</vt:lpstr>
      <vt:lpstr>1_包图主题2</vt:lpstr>
      <vt:lpstr>3_Office Theme</vt:lpstr>
      <vt:lpstr>2_Office Theme</vt:lpstr>
      <vt:lpstr>Office Theme</vt:lpstr>
      <vt:lpstr>1_Office Theme</vt:lpstr>
      <vt:lpstr>4_Office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18</cp:revision>
  <dcterms:created xsi:type="dcterms:W3CDTF">2021-06-18T09:12:47Z</dcterms:created>
  <dcterms:modified xsi:type="dcterms:W3CDTF">2023-10-12T08:12:33Z</dcterms:modified>
</cp:coreProperties>
</file>