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2"/>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Lst>
  <p:sldSz cx="12192000" cy="6858000"/>
  <p:notesSz cx="6858000" cy="9144000"/>
  <p:embeddedFontLst>
    <p:embeddedFont>
      <p:font typeface="UTM Beautiful Caps" panose="02040603050506020204" pitchFamily="18" charset="0"/>
      <p:regular r:id="rId23"/>
    </p:embeddedFont>
    <p:embeddedFont>
      <p:font typeface="UTM Azuki" panose="02040603050506020204" pitchFamily="18" charset="0"/>
      <p:regular r:id="rId24"/>
    </p:embeddedFont>
    <p:embeddedFont>
      <p:font typeface="UTM A&amp;S Graceland" panose="02040603050506020204" pitchFamily="18" charset="0"/>
      <p:regular r:id="rId25"/>
    </p:embeddedFont>
    <p:embeddedFont>
      <p:font typeface="Goudy Stout" panose="0202090407030B020401" pitchFamily="18" charset="0"/>
      <p:regular r:id="rId26"/>
    </p:embeddedFont>
    <p:embeddedFont>
      <p:font typeface="Calibri" panose="020F0502020204030204" pitchFamily="34" charset="0"/>
      <p:regular r:id="rId27"/>
      <p:bold r:id="rId28"/>
      <p:italic r:id="rId29"/>
      <p:boldItalic r:id="rId30"/>
    </p:embeddedFont>
    <p:embeddedFont>
      <p:font typeface="Ravie" panose="04040805050809020602" pitchFamily="82" charset="0"/>
      <p:regular r:id="rId31"/>
    </p:embeddedFont>
    <p:embeddedFont>
      <p:font typeface="Snap ITC" panose="04040A07060A02020202" pitchFamily="82" charset="0"/>
      <p:regular r:id="rId32"/>
    </p:embeddedFont>
    <p:embeddedFont>
      <p:font typeface="等线" panose="020B0604020202020204" charset="-122"/>
      <p:regular r:id="rId33"/>
    </p:embeddedFont>
    <p:embeddedFont>
      <p:font typeface="Cambria" panose="02040503050406030204" pitchFamily="18" charset="0"/>
      <p:regular r:id="rId34"/>
      <p:bold r:id="rId35"/>
      <p:italic r:id="rId36"/>
      <p:boldItalic r:id="rId37"/>
    </p:embeddedFont>
    <p:embeddedFont>
      <p:font typeface="HP001 4 hàng" panose="020B0603050302020204" pitchFamily="34" charset="-93"/>
      <p:regular r:id="rId38"/>
      <p:bold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21" autoAdjust="0"/>
    <p:restoredTop sz="94660"/>
  </p:normalViewPr>
  <p:slideViewPr>
    <p:cSldViewPr snapToGrid="0">
      <p:cViewPr varScale="1">
        <p:scale>
          <a:sx n="83" d="100"/>
          <a:sy n="83" d="100"/>
        </p:scale>
        <p:origin x="46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font" Target="fonts/font17.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2.fntdata"/><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854352-0976-453C-BDD5-E3511B0349AB}" type="datetimeFigureOut">
              <a:rPr lang="en-US" smtClean="0"/>
              <a:t>12/19/2021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1F9091-F263-49B7-8F83-38DAD57B348B}" type="slidenum">
              <a:rPr lang="en-US" smtClean="0"/>
              <a:t>‹#›</a:t>
            </a:fld>
            <a:endParaRPr lang="en-US"/>
          </a:p>
        </p:txBody>
      </p:sp>
    </p:spTree>
    <p:extLst>
      <p:ext uri="{BB962C8B-B14F-4D97-AF65-F5344CB8AC3E}">
        <p14:creationId xmlns:p14="http://schemas.microsoft.com/office/powerpoint/2010/main" val="10572135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227175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5427103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4861918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5604096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21518656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1873049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028499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4739103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1264491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817517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502174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539704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8046339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3714916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3688254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6898002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4197779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9601799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5605057"/>
      </p:ext>
    </p:extLst>
  </p:cSld>
  <p:clrMapOvr>
    <a:masterClrMapping/>
  </p:clrMapOvr>
  <mc:AlternateContent xmlns:mc="http://schemas.openxmlformats.org/markup-compatibility/2006" xmlns:p14="http://schemas.microsoft.com/office/powerpoint/2010/main">
    <mc:Choice Requires="p14">
      <p:transition spd="slow" p14:dur="2500" advClick="0" advTm="5000">
        <p:fade/>
      </p:transition>
    </mc:Choice>
    <mc:Fallback xmlns="">
      <p:transition spd="slow" advClick="0" advTm="5000">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300" b="0" i="0" u="none" strike="noStrike" kern="1200" cap="none" spc="0" normalizeH="0" baseline="0" noProof="0" dirty="0">
                <a:ln>
                  <a:noFill/>
                </a:ln>
                <a:solidFill>
                  <a:prstClr val="white"/>
                </a:solidFill>
                <a:effectLst/>
                <a:uLnTx/>
                <a:uFillTx/>
                <a:latin typeface="inpin heiti" charset="-122"/>
                <a:ea typeface="inpin heiti" charset="-122"/>
                <a:cs typeface="+mn-cs"/>
                <a:sym typeface="+mn-ea"/>
              </a:rPr>
              <a:t>感谢您下载包图网平台上提供的</a:t>
            </a:r>
            <a:r>
              <a:rPr kumimoji="0" lang="en-US" altLang="zh-CN" sz="300" b="0" i="0" u="none" strike="noStrike" kern="1200" cap="none" spc="0" normalizeH="0" baseline="0" noProof="0" dirty="0">
                <a:ln>
                  <a:noFill/>
                </a:ln>
                <a:solidFill>
                  <a:prstClr val="white"/>
                </a:solidFill>
                <a:effectLst/>
                <a:uLnTx/>
                <a:uFillTx/>
                <a:latin typeface="inpin heiti" charset="-122"/>
                <a:ea typeface="inpin heiti" charset="-122"/>
                <a:cs typeface="+mn-cs"/>
                <a:sym typeface="+mn-ea"/>
              </a:rPr>
              <a:t>PPT</a:t>
            </a:r>
            <a:r>
              <a:rPr kumimoji="0" lang="zh-CN" altLang="en-US" sz="300" b="0" i="0" u="none" strike="noStrike" kern="1200" cap="none" spc="0" normalizeH="0" baseline="0" noProof="0" dirty="0">
                <a:ln>
                  <a:noFill/>
                </a:ln>
                <a:solidFill>
                  <a:prstClr val="white"/>
                </a:solidFill>
                <a:effectLst/>
                <a:uLnTx/>
                <a:uFillTx/>
                <a:latin typeface="inpin heiti" charset="-122"/>
                <a:ea typeface="inpin heiti" charset="-122"/>
                <a:cs typeface="+mn-cs"/>
                <a:sym typeface="+mn-ea"/>
              </a:rPr>
              <a:t>作品，为了您和包图网以及原创作者的利益，请勿复制、传播、销售，否则将承担法律责任！包图网将对作品进行维权，按照传播下载次数进行十倍的索取赔偿！</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600" b="0" i="0" u="none" strike="noStrike" kern="1200" cap="none" spc="0" normalizeH="0" baseline="0" noProof="0" dirty="0">
                <a:ln>
                  <a:noFill/>
                </a:ln>
                <a:solidFill>
                  <a:prstClr val="white"/>
                </a:solidFill>
                <a:effectLst/>
                <a:uLnTx/>
                <a:uFillTx/>
                <a:latin typeface="inpin heiti" charset="-122"/>
                <a:ea typeface="inpin heiti" charset="-122"/>
                <a:cs typeface="+mn-cs"/>
                <a:sym typeface="+mn-ea"/>
              </a:rPr>
              <a:t>ibaotu.com</a:t>
            </a:r>
          </a:p>
        </p:txBody>
      </p:sp>
      <p:pic>
        <p:nvPicPr>
          <p:cNvPr id="3" name="图片 2">
            <a:extLst>
              <a:ext uri="{FF2B5EF4-FFF2-40B4-BE49-F238E27FC236}">
                <a16:creationId xmlns:a16="http://schemas.microsoft.com/office/drawing/2014/main" id="{371FB52B-4F7F-4137-9D14-A0EA2D5019C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2667000" y="-2667000"/>
            <a:ext cx="6858000" cy="12192000"/>
          </a:xfrm>
          <a:prstGeom prst="rect">
            <a:avLst/>
          </a:prstGeom>
        </p:spPr>
      </p:pic>
      <p:pic>
        <p:nvPicPr>
          <p:cNvPr id="2"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80703" y="-1111623"/>
            <a:ext cx="1864611" cy="3173505"/>
          </a:xfrm>
          <a:prstGeom prst="rect">
            <a:avLst/>
          </a:prstGeom>
        </p:spPr>
      </p:pic>
      <p:sp>
        <p:nvSpPr>
          <p:cNvPr id="4" name="Rectangle 3"/>
          <p:cNvSpPr/>
          <p:nvPr userDrawn="1"/>
        </p:nvSpPr>
        <p:spPr>
          <a:xfrm>
            <a:off x="11192994" y="0"/>
            <a:ext cx="813043" cy="253916"/>
          </a:xfrm>
          <a:prstGeom prst="rect">
            <a:avLst/>
          </a:prstGeom>
          <a:noFill/>
        </p:spPr>
        <p:txBody>
          <a:bodyPr wrap="none" lIns="91440" tIns="45720" rIns="91440" bIns="45720">
            <a:spAutoFit/>
          </a:bodyPr>
          <a:lstStyle/>
          <a:p>
            <a:pPr algn="ctr"/>
            <a:r>
              <a:rPr lang="en-US" sz="1050" b="0" cap="none" spc="0" dirty="0" smtClean="0">
                <a:ln w="0"/>
                <a:solidFill>
                  <a:schemeClr val="accent1"/>
                </a:solidFill>
                <a:effectLst>
                  <a:outerShdw blurRad="38100" dist="25400" dir="5400000" algn="ctr" rotWithShape="0">
                    <a:srgbClr val="6E747A">
                      <a:alpha val="43000"/>
                    </a:srgbClr>
                  </a:outerShdw>
                </a:effectLst>
              </a:rPr>
              <a:t>MANGNON</a:t>
            </a:r>
            <a:endParaRPr lang="en-US" sz="1050" b="0" cap="none" spc="0" dirty="0">
              <a:ln w="0"/>
              <a:solidFill>
                <a:schemeClr val="accent1"/>
              </a:solidFill>
              <a:effectLst>
                <a:outerShdw blurRad="38100" dist="25400" dir="5400000" algn="ctr" rotWithShape="0">
                  <a:srgbClr val="6E747A">
                    <a:alpha val="43000"/>
                  </a:srgbClr>
                </a:outerShdw>
              </a:effectLst>
            </a:endParaRPr>
          </a:p>
        </p:txBody>
      </p:sp>
      <p:sp>
        <p:nvSpPr>
          <p:cNvPr id="6" name="Rectangle 5"/>
          <p:cNvSpPr/>
          <p:nvPr userDrawn="1"/>
        </p:nvSpPr>
        <p:spPr>
          <a:xfrm>
            <a:off x="183908" y="6610969"/>
            <a:ext cx="813043" cy="253916"/>
          </a:xfrm>
          <a:prstGeom prst="rect">
            <a:avLst/>
          </a:prstGeom>
          <a:noFill/>
        </p:spPr>
        <p:txBody>
          <a:bodyPr wrap="none" lIns="91440" tIns="45720" rIns="91440" bIns="45720">
            <a:spAutoFit/>
          </a:bodyPr>
          <a:lstStyle/>
          <a:p>
            <a:pPr algn="ctr"/>
            <a:r>
              <a:rPr lang="en-US" sz="1050" b="0" cap="none" spc="0" dirty="0" smtClean="0">
                <a:ln w="0"/>
                <a:solidFill>
                  <a:schemeClr val="accent1"/>
                </a:solidFill>
                <a:effectLst>
                  <a:outerShdw blurRad="38100" dist="25400" dir="5400000" algn="ctr" rotWithShape="0">
                    <a:srgbClr val="6E747A">
                      <a:alpha val="43000"/>
                    </a:srgbClr>
                  </a:outerShdw>
                </a:effectLst>
              </a:rPr>
              <a:t>MANGNON</a:t>
            </a:r>
            <a:endParaRPr lang="en-US" sz="105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342814545"/>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2500" advClick="0" advTm="5000">
        <p:fade/>
      </p:transition>
    </mc:Choice>
    <mc:Fallback xmlns="">
      <p:transition spd="slow"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3.png"/><Relationship Id="rId2" Type="http://schemas.openxmlformats.org/officeDocument/2006/relationships/audio" Target="../media/media1.mp3"/><Relationship Id="rId16" Type="http://schemas.microsoft.com/office/2007/relationships/hdphoto" Target="../media/hdphoto2.wdp"/><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2.png"/><Relationship Id="rId10" Type="http://schemas.openxmlformats.org/officeDocument/2006/relationships/image" Target="../media/image8.png"/><Relationship Id="rId4" Type="http://schemas.openxmlformats.org/officeDocument/2006/relationships/notesSlide" Target="../notesSlides/notesSlide1.xml"/><Relationship Id="rId9" Type="http://schemas.openxmlformats.org/officeDocument/2006/relationships/image" Target="../media/image7.png"/><Relationship Id="rId1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microsoft.com/office/2007/relationships/hdphoto" Target="../media/hdphoto3.wdp"/><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10" Type="http://schemas.microsoft.com/office/2007/relationships/hdphoto" Target="../media/hdphoto4.wdp"/><Relationship Id="rId4" Type="http://schemas.openxmlformats.org/officeDocument/2006/relationships/image" Target="../media/image25.png"/><Relationship Id="rId9"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5.png"/><Relationship Id="rId7"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10" Type="http://schemas.microsoft.com/office/2007/relationships/hdphoto" Target="../media/hdphoto5.wdp"/><Relationship Id="rId4" Type="http://schemas.openxmlformats.org/officeDocument/2006/relationships/image" Target="../media/image26.png"/><Relationship Id="rId9"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10" Type="http://schemas.microsoft.com/office/2007/relationships/hdphoto" Target="../media/hdphoto6.wdp"/><Relationship Id="rId4" Type="http://schemas.openxmlformats.org/officeDocument/2006/relationships/image" Target="../media/image25.png"/><Relationship Id="rId9"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4.png"/><Relationship Id="rId7"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17.png"/><Relationship Id="rId4" Type="http://schemas.microsoft.com/office/2007/relationships/hdphoto" Target="../media/hdphoto7.wdp"/></Relationships>
</file>

<file path=ppt/slides/_rels/slide17.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7.png"/><Relationship Id="rId7"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7.png"/><Relationship Id="rId7" Type="http://schemas.microsoft.com/office/2007/relationships/hdphoto" Target="../media/hdphoto2.wdp"/><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38.png"/><Relationship Id="rId4" Type="http://schemas.microsoft.com/office/2007/relationships/hdphoto" Target="../media/hdphoto9.wdp"/></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3.png"/><Relationship Id="rId7"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6.png"/><Relationship Id="rId4" Type="http://schemas.openxmlformats.org/officeDocument/2006/relationships/image" Target="../media/image3.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7" Type="http://schemas.microsoft.com/office/2007/relationships/hdphoto" Target="../media/hdphoto3.wdp"/><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7" Type="http://schemas.microsoft.com/office/2007/relationships/hdphoto" Target="../media/hdphoto3.wdp"/><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7" Type="http://schemas.microsoft.com/office/2007/relationships/hdphoto" Target="../media/hdphoto3.wdp"/><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C51A4D4-C344-491B-94B3-9BBFECBD9B38}"/>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961378" flipH="1">
            <a:off x="4229413" y="3142536"/>
            <a:ext cx="515504" cy="447470"/>
          </a:xfrm>
          <a:prstGeom prst="rect">
            <a:avLst/>
          </a:prstGeom>
        </p:spPr>
      </p:pic>
      <p:grpSp>
        <p:nvGrpSpPr>
          <p:cNvPr id="11" name="组合 10">
            <a:extLst>
              <a:ext uri="{FF2B5EF4-FFF2-40B4-BE49-F238E27FC236}">
                <a16:creationId xmlns:a16="http://schemas.microsoft.com/office/drawing/2014/main" id="{D0C6E379-722E-408C-BA9E-9720A9865290}"/>
              </a:ext>
            </a:extLst>
          </p:cNvPr>
          <p:cNvGrpSpPr/>
          <p:nvPr/>
        </p:nvGrpSpPr>
        <p:grpSpPr>
          <a:xfrm>
            <a:off x="2435232" y="274961"/>
            <a:ext cx="3515582" cy="944239"/>
            <a:chOff x="7022097" y="4300084"/>
            <a:chExt cx="3515582" cy="1050667"/>
          </a:xfrm>
        </p:grpSpPr>
        <p:grpSp>
          <p:nvGrpSpPr>
            <p:cNvPr id="10" name="组合 9">
              <a:extLst>
                <a:ext uri="{FF2B5EF4-FFF2-40B4-BE49-F238E27FC236}">
                  <a16:creationId xmlns:a16="http://schemas.microsoft.com/office/drawing/2014/main" id="{ACB617D3-C411-4403-A7E7-B472A6D37B91}"/>
                </a:ext>
              </a:extLst>
            </p:cNvPr>
            <p:cNvGrpSpPr/>
            <p:nvPr/>
          </p:nvGrpSpPr>
          <p:grpSpPr>
            <a:xfrm>
              <a:off x="7022097" y="4459632"/>
              <a:ext cx="3361009" cy="891119"/>
              <a:chOff x="7473163" y="5396166"/>
              <a:chExt cx="3361009" cy="891119"/>
            </a:xfrm>
          </p:grpSpPr>
          <p:pic>
            <p:nvPicPr>
              <p:cNvPr id="4" name="图片 3">
                <a:extLst>
                  <a:ext uri="{FF2B5EF4-FFF2-40B4-BE49-F238E27FC236}">
                    <a16:creationId xmlns:a16="http://schemas.microsoft.com/office/drawing/2014/main" id="{3F8EAD4E-B1AF-42F5-B79D-D656D1003796}"/>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473163" y="5396166"/>
                <a:ext cx="3361009" cy="891119"/>
              </a:xfrm>
              <a:prstGeom prst="rect">
                <a:avLst/>
              </a:prstGeom>
            </p:spPr>
          </p:pic>
          <p:sp>
            <p:nvSpPr>
              <p:cNvPr id="9" name="文本框 8">
                <a:extLst>
                  <a:ext uri="{FF2B5EF4-FFF2-40B4-BE49-F238E27FC236}">
                    <a16:creationId xmlns:a16="http://schemas.microsoft.com/office/drawing/2014/main" id="{C4A448F3-746E-459A-B191-060C183A4A1C}"/>
                  </a:ext>
                </a:extLst>
              </p:cNvPr>
              <p:cNvSpPr txBox="1"/>
              <p:nvPr/>
            </p:nvSpPr>
            <p:spPr>
              <a:xfrm>
                <a:off x="7857539" y="5396166"/>
                <a:ext cx="2976633"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smtClean="0">
                    <a:ln w="28575">
                      <a:noFill/>
                    </a:ln>
                    <a:solidFill>
                      <a:srgbClr val="FFA300"/>
                    </a:solidFill>
                    <a:effectLst/>
                    <a:uLnTx/>
                    <a:uFillTx/>
                    <a:latin typeface="UTM A&amp;S Graceland" panose="02040603050506020204" pitchFamily="18" charset="0"/>
                    <a:ea typeface="inpin heiti" charset="-122"/>
                    <a:cs typeface="+mn-cs"/>
                  </a:rPr>
                  <a:t>Chính</a:t>
                </a:r>
                <a:r>
                  <a:rPr kumimoji="0" lang="en-US" altLang="zh-CN" sz="4400" b="0" i="0" u="none" strike="noStrike" kern="1200" cap="none" spc="0" normalizeH="0" baseline="0" noProof="0" dirty="0" smtClean="0">
                    <a:ln w="28575">
                      <a:noFill/>
                    </a:ln>
                    <a:solidFill>
                      <a:srgbClr val="FFA300"/>
                    </a:solidFill>
                    <a:effectLst/>
                    <a:uLnTx/>
                    <a:uFillTx/>
                    <a:latin typeface="UTM A&amp;S Graceland" panose="02040603050506020204" pitchFamily="18" charset="0"/>
                    <a:ea typeface="inpin heiti" charset="-122"/>
                    <a:cs typeface="+mn-cs"/>
                  </a:rPr>
                  <a:t> </a:t>
                </a:r>
                <a:r>
                  <a:rPr kumimoji="0" lang="en-US" altLang="zh-CN" sz="4400" b="0" i="0" u="none" strike="noStrike" kern="1200" cap="none" spc="0" normalizeH="0" baseline="0" noProof="0" dirty="0" err="1" smtClean="0">
                    <a:ln w="28575">
                      <a:noFill/>
                    </a:ln>
                    <a:solidFill>
                      <a:srgbClr val="FFA300"/>
                    </a:solidFill>
                    <a:effectLst/>
                    <a:uLnTx/>
                    <a:uFillTx/>
                    <a:latin typeface="UTM A&amp;S Graceland" panose="02040603050506020204" pitchFamily="18" charset="0"/>
                    <a:ea typeface="inpin heiti" charset="-122"/>
                    <a:cs typeface="+mn-cs"/>
                  </a:rPr>
                  <a:t>tả</a:t>
                </a:r>
                <a:r>
                  <a:rPr kumimoji="0" lang="en-US" altLang="zh-CN" sz="4400" b="0" i="0" u="none" strike="noStrike" kern="1200" cap="none" spc="0" normalizeH="0" baseline="0" noProof="0" dirty="0" smtClean="0">
                    <a:ln w="28575">
                      <a:noFill/>
                    </a:ln>
                    <a:solidFill>
                      <a:srgbClr val="FFA300"/>
                    </a:solidFill>
                    <a:effectLst/>
                    <a:uLnTx/>
                    <a:uFillTx/>
                    <a:latin typeface="UTM A&amp;S Graceland" panose="02040603050506020204" pitchFamily="18" charset="0"/>
                    <a:ea typeface="inpin heiti" charset="-122"/>
                    <a:cs typeface="+mn-cs"/>
                  </a:rPr>
                  <a:t> 4</a:t>
                </a:r>
                <a:endParaRPr kumimoji="0" lang="zh-CN" altLang="en-US" sz="4400" b="0" i="0" u="none" strike="noStrike" kern="1200" cap="none" spc="0" normalizeH="0" baseline="0" noProof="0" dirty="0">
                  <a:ln w="28575">
                    <a:noFill/>
                  </a:ln>
                  <a:solidFill>
                    <a:srgbClr val="FFA300"/>
                  </a:solidFill>
                  <a:effectLst/>
                  <a:uLnTx/>
                  <a:uFillTx/>
                  <a:latin typeface="UTM A&amp;S Graceland" panose="02040603050506020204" pitchFamily="18" charset="0"/>
                  <a:ea typeface="inpin heiti" charset="-122"/>
                  <a:cs typeface="+mn-cs"/>
                </a:endParaRPr>
              </a:p>
            </p:txBody>
          </p:sp>
        </p:grpSp>
        <p:pic>
          <p:nvPicPr>
            <p:cNvPr id="6" name="图片 5">
              <a:extLst>
                <a:ext uri="{FF2B5EF4-FFF2-40B4-BE49-F238E27FC236}">
                  <a16:creationId xmlns:a16="http://schemas.microsoft.com/office/drawing/2014/main" id="{99C54076-6312-4A95-92F2-27E277C4F799}"/>
                </a:ext>
              </a:extLst>
            </p:cNvPr>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847459" flipH="1">
              <a:off x="9919017" y="4300084"/>
              <a:ext cx="618662" cy="584464"/>
            </a:xfrm>
            <a:prstGeom prst="rect">
              <a:avLst/>
            </a:prstGeom>
          </p:spPr>
        </p:pic>
      </p:grpSp>
      <p:pic>
        <p:nvPicPr>
          <p:cNvPr id="15" name="图片 14">
            <a:extLst>
              <a:ext uri="{FF2B5EF4-FFF2-40B4-BE49-F238E27FC236}">
                <a16:creationId xmlns:a16="http://schemas.microsoft.com/office/drawing/2014/main" id="{87A67302-1654-492E-8E5F-F73D054A4231}"/>
              </a:ext>
            </a:extLst>
          </p:cNvPr>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9784737">
            <a:off x="10364820" y="5703996"/>
            <a:ext cx="655876" cy="579663"/>
          </a:xfrm>
          <a:prstGeom prst="rect">
            <a:avLst/>
          </a:prstGeom>
        </p:spPr>
      </p:pic>
      <p:grpSp>
        <p:nvGrpSpPr>
          <p:cNvPr id="25" name="组合 24">
            <a:extLst>
              <a:ext uri="{FF2B5EF4-FFF2-40B4-BE49-F238E27FC236}">
                <a16:creationId xmlns:a16="http://schemas.microsoft.com/office/drawing/2014/main" id="{044E9C83-2DA0-41B7-B1BA-7932D94B2DD5}"/>
              </a:ext>
            </a:extLst>
          </p:cNvPr>
          <p:cNvGrpSpPr/>
          <p:nvPr/>
        </p:nvGrpSpPr>
        <p:grpSpPr>
          <a:xfrm>
            <a:off x="-194225" y="27717"/>
            <a:ext cx="3047402" cy="3065857"/>
            <a:chOff x="-108259" y="-27093"/>
            <a:chExt cx="4914247" cy="3856971"/>
          </a:xfrm>
        </p:grpSpPr>
        <p:pic>
          <p:nvPicPr>
            <p:cNvPr id="22" name="图片 21">
              <a:extLst>
                <a:ext uri="{FF2B5EF4-FFF2-40B4-BE49-F238E27FC236}">
                  <a16:creationId xmlns:a16="http://schemas.microsoft.com/office/drawing/2014/main" id="{F1C42B67-EBF3-4F2C-9EAF-362D872F614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8259" y="0"/>
              <a:ext cx="3829878" cy="3829878"/>
            </a:xfrm>
            <a:prstGeom prst="rect">
              <a:avLst/>
            </a:prstGeom>
          </p:spPr>
        </p:pic>
        <p:pic>
          <p:nvPicPr>
            <p:cNvPr id="24" name="图片 23">
              <a:extLst>
                <a:ext uri="{FF2B5EF4-FFF2-40B4-BE49-F238E27FC236}">
                  <a16:creationId xmlns:a16="http://schemas.microsoft.com/office/drawing/2014/main" id="{A80F221F-935B-441A-A68C-F04D0223131E}"/>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3215728" y="-27093"/>
              <a:ext cx="1590260" cy="2676939"/>
            </a:xfrm>
            <a:prstGeom prst="rect">
              <a:avLst/>
            </a:prstGeom>
          </p:spPr>
        </p:pic>
      </p:grpSp>
      <p:pic>
        <p:nvPicPr>
          <p:cNvPr id="8" name="轻松欢乐节奏感动进取电子音乐.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30140" y="-433493"/>
            <a:ext cx="812800" cy="812800"/>
          </a:xfrm>
          <a:prstGeom prst="rect">
            <a:avLst/>
          </a:prstGeom>
        </p:spPr>
      </p:pic>
      <p:grpSp>
        <p:nvGrpSpPr>
          <p:cNvPr id="13" name="Group 12"/>
          <p:cNvGrpSpPr/>
          <p:nvPr/>
        </p:nvGrpSpPr>
        <p:grpSpPr>
          <a:xfrm>
            <a:off x="2959440" y="1466713"/>
            <a:ext cx="7304016" cy="1891162"/>
            <a:chOff x="6053540" y="547426"/>
            <a:chExt cx="5621755" cy="2237333"/>
          </a:xfrm>
        </p:grpSpPr>
        <p:pic>
          <p:nvPicPr>
            <p:cNvPr id="5" name="图片 4">
              <a:extLst>
                <a:ext uri="{FF2B5EF4-FFF2-40B4-BE49-F238E27FC236}">
                  <a16:creationId xmlns:a16="http://schemas.microsoft.com/office/drawing/2014/main" id="{8F671B2A-3260-467E-9D7B-ACE34EEAF1D0}"/>
                </a:ext>
              </a:extLst>
            </p:cNvPr>
            <p:cNvPicPr>
              <a:picLocks noChangeAspect="1"/>
            </p:cNvPicPr>
            <p:nvPr/>
          </p:nvPicPr>
          <p:blipFill>
            <a:blip r:embed="rId1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965289" y="2045841"/>
              <a:ext cx="710006" cy="738918"/>
            </a:xfrm>
            <a:prstGeom prst="rect">
              <a:avLst/>
            </a:prstGeom>
            <a:scene3d>
              <a:camera prst="orthographicFront"/>
              <a:lightRig rig="threePt" dir="t"/>
            </a:scene3d>
          </p:spPr>
        </p:pic>
        <p:sp>
          <p:nvSpPr>
            <p:cNvPr id="19" name="TextBox 18"/>
            <p:cNvSpPr txBox="1"/>
            <p:nvPr/>
          </p:nvSpPr>
          <p:spPr>
            <a:xfrm>
              <a:off x="6053540" y="547426"/>
              <a:ext cx="4621087" cy="1856982"/>
            </a:xfrm>
            <a:prstGeom prst="rect">
              <a:avLst/>
            </a:prstGeom>
            <a:noFill/>
          </p:spPr>
          <p:txBody>
            <a:bodyPr wrap="square" rtlCol="0">
              <a:spAutoFit/>
              <a:scene3d>
                <a:camera prst="perspectiveLeft"/>
                <a:lightRig rig="threePt" dir="t"/>
              </a:scene3d>
              <a:sp3d extrusionH="57150">
                <a:bevelT w="82550" h="38100" prst="coolSlant"/>
              </a:sp3d>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smtClean="0">
                  <a:ln>
                    <a:noFill/>
                  </a:ln>
                  <a:solidFill>
                    <a:srgbClr val="FF9409"/>
                  </a:solidFill>
                  <a:effectLst>
                    <a:outerShdw blurRad="50800" dist="38100" dir="16200000" rotWithShape="0">
                      <a:prstClr val="black">
                        <a:alpha val="40000"/>
                      </a:prstClr>
                    </a:outerShdw>
                    <a:reflection blurRad="6350" stA="50000" endA="300" endPos="50000" dist="29997" dir="5400000" sy="-100000" algn="bl" rotWithShape="0"/>
                  </a:effectLst>
                  <a:uLnTx/>
                  <a:uFillTx/>
                  <a:latin typeface="Ravie" panose="04040805050809020602" pitchFamily="82" charset="0"/>
                  <a:ea typeface="+mn-ea"/>
                  <a:cs typeface="+mn-cs"/>
                </a:rPr>
                <a:t>K</a:t>
              </a:r>
              <a:r>
                <a:rPr kumimoji="0" lang="en-US" sz="9600" b="0" i="0" u="none" strike="noStrike" kern="1200" cap="none" spc="0" normalizeH="0" baseline="0" noProof="0" dirty="0" smtClean="0">
                  <a:ln>
                    <a:noFill/>
                  </a:ln>
                  <a:solidFill>
                    <a:srgbClr val="C00000"/>
                  </a:solidFill>
                  <a:effectLst>
                    <a:outerShdw blurRad="50800" dist="38100" dir="16200000" rotWithShape="0">
                      <a:prstClr val="black">
                        <a:alpha val="40000"/>
                      </a:prstClr>
                    </a:outerShdw>
                    <a:reflection blurRad="6350" stA="50000" endA="300" endPos="50000" dist="29997" dir="5400000" sy="-100000" algn="bl" rotWithShape="0"/>
                  </a:effectLst>
                  <a:uLnTx/>
                  <a:uFillTx/>
                  <a:latin typeface="Ravie" panose="04040805050809020602" pitchFamily="82" charset="0"/>
                  <a:ea typeface="+mn-ea"/>
                  <a:cs typeface="+mn-cs"/>
                </a:rPr>
                <a:t>É</a:t>
              </a:r>
              <a:r>
                <a:rPr kumimoji="0" lang="en-US" sz="9600" b="0" i="0" u="none" strike="noStrike" kern="1200" cap="none" spc="0" normalizeH="0" baseline="0" noProof="0" dirty="0" smtClean="0">
                  <a:ln>
                    <a:noFill/>
                  </a:ln>
                  <a:solidFill>
                    <a:srgbClr val="FF2E84"/>
                  </a:solidFill>
                  <a:effectLst>
                    <a:outerShdw blurRad="50800" dist="38100" dir="16200000" rotWithShape="0">
                      <a:prstClr val="black">
                        <a:alpha val="40000"/>
                      </a:prstClr>
                    </a:outerShdw>
                    <a:reflection blurRad="6350" stA="50000" endA="300" endPos="50000" dist="29997" dir="5400000" sy="-100000" algn="bl" rotWithShape="0"/>
                  </a:effectLst>
                  <a:uLnTx/>
                  <a:uFillTx/>
                  <a:latin typeface="Ravie" panose="04040805050809020602" pitchFamily="82" charset="0"/>
                  <a:ea typeface="+mn-ea"/>
                  <a:cs typeface="+mn-cs"/>
                </a:rPr>
                <a:t>O</a:t>
              </a:r>
              <a:r>
                <a:rPr kumimoji="0" lang="en-US" sz="9600" b="0" i="0" u="none" strike="noStrike" kern="1200" cap="none" spc="0" normalizeH="0" baseline="0" noProof="0" dirty="0" smtClean="0">
                  <a:ln>
                    <a:noFill/>
                  </a:ln>
                  <a:solidFill>
                    <a:srgbClr val="FFFF00"/>
                  </a:solidFill>
                  <a:effectLst>
                    <a:outerShdw blurRad="50800" dist="38100" dir="16200000" rotWithShape="0">
                      <a:prstClr val="black">
                        <a:alpha val="40000"/>
                      </a:prstClr>
                    </a:outerShdw>
                    <a:reflection blurRad="6350" stA="50000" endA="300" endPos="50000" dist="29997" dir="5400000" sy="-100000" algn="bl" rotWithShape="0"/>
                  </a:effectLst>
                  <a:uLnTx/>
                  <a:uFillTx/>
                  <a:latin typeface="Ravie" panose="04040805050809020602" pitchFamily="82" charset="0"/>
                  <a:ea typeface="+mn-ea"/>
                  <a:cs typeface="+mn-cs"/>
                </a:rPr>
                <a:t> </a:t>
              </a:r>
              <a:r>
                <a:rPr kumimoji="0" lang="en-US" sz="9600" b="0" i="0" u="none" strike="noStrike" kern="1200" cap="none" spc="0" normalizeH="0" baseline="0" noProof="0" dirty="0" smtClean="0">
                  <a:ln>
                    <a:noFill/>
                  </a:ln>
                  <a:solidFill>
                    <a:srgbClr val="FFEF01"/>
                  </a:solidFill>
                  <a:effectLst>
                    <a:outerShdw blurRad="50800" dist="38100" dir="16200000" rotWithShape="0">
                      <a:prstClr val="black">
                        <a:alpha val="40000"/>
                      </a:prstClr>
                    </a:outerShdw>
                    <a:reflection blurRad="6350" stA="50000" endA="300" endPos="50000" dist="29997" dir="5400000" sy="-100000" algn="bl" rotWithShape="0"/>
                  </a:effectLst>
                  <a:uLnTx/>
                  <a:uFillTx/>
                  <a:latin typeface="Ravie" panose="04040805050809020602" pitchFamily="82" charset="0"/>
                  <a:ea typeface="+mn-ea"/>
                  <a:cs typeface="+mn-cs"/>
                </a:rPr>
                <a:t>C</a:t>
              </a:r>
              <a:r>
                <a:rPr kumimoji="0" lang="en-US" sz="9600" b="0" i="0" u="none" strike="noStrike" kern="1200" cap="none" spc="0" normalizeH="0" baseline="0" noProof="0" dirty="0" smtClean="0">
                  <a:ln>
                    <a:noFill/>
                  </a:ln>
                  <a:solidFill>
                    <a:srgbClr val="AE6013"/>
                  </a:solidFill>
                  <a:effectLst>
                    <a:outerShdw blurRad="50800" dist="38100" dir="16200000" rotWithShape="0">
                      <a:prstClr val="black">
                        <a:alpha val="40000"/>
                      </a:prstClr>
                    </a:outerShdw>
                    <a:reflection blurRad="6350" stA="50000" endA="300" endPos="50000" dist="29997" dir="5400000" sy="-100000" algn="bl" rotWithShape="0"/>
                  </a:effectLst>
                  <a:uLnTx/>
                  <a:uFillTx/>
                  <a:latin typeface="Ravie" panose="04040805050809020602" pitchFamily="82" charset="0"/>
                  <a:ea typeface="+mn-ea"/>
                  <a:cs typeface="+mn-cs"/>
                </a:rPr>
                <a:t>O</a:t>
              </a:r>
              <a:endParaRPr kumimoji="0" lang="en-US" sz="9600" b="0" i="0" u="none" strike="noStrike" kern="1200" cap="none" spc="0" normalizeH="0" baseline="0" noProof="0" dirty="0">
                <a:ln>
                  <a:noFill/>
                </a:ln>
                <a:solidFill>
                  <a:srgbClr val="AE6013"/>
                </a:solidFill>
                <a:effectLst>
                  <a:outerShdw blurRad="50800" dist="38100" dir="16200000" rotWithShape="0">
                    <a:prstClr val="black">
                      <a:alpha val="40000"/>
                    </a:prstClr>
                  </a:outerShdw>
                  <a:reflection blurRad="6350" stA="50000" endA="300" endPos="50000" dist="29997" dir="5400000" sy="-100000" algn="bl" rotWithShape="0"/>
                </a:effectLst>
                <a:uLnTx/>
                <a:uFillTx/>
                <a:latin typeface="Ravie" panose="04040805050809020602" pitchFamily="82" charset="0"/>
                <a:ea typeface="+mn-ea"/>
                <a:cs typeface="+mn-cs"/>
              </a:endParaRPr>
            </a:p>
          </p:txBody>
        </p:sp>
      </p:grpSp>
      <p:pic>
        <p:nvPicPr>
          <p:cNvPr id="1026" name="Picture 2" descr="Vector tráº» em chÆ¡i kÃ©o co - Free.Vector6.com"/>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9284" b="100000" l="0" r="99521">
                        <a14:foregroundMark x1="1597" y1="56233" x2="9585" y2="97347"/>
                        <a14:foregroundMark x1="8147" y1="87533" x2="93930" y2="88064"/>
                        <a14:foregroundMark x1="95847" y1="84881" x2="99521" y2="68435"/>
                        <a14:backgroundMark x1="479" y1="25729" x2="479" y2="54907"/>
                        <a14:backgroundMark x1="19169" y1="44562" x2="21885" y2="47745"/>
                        <a14:backgroundMark x1="33546" y1="49337" x2="34345" y2="64191"/>
                        <a14:backgroundMark x1="35144" y1="62599" x2="63898" y2="60743"/>
                        <a14:backgroundMark x1="62300" y1="59682" x2="71406" y2="26790"/>
                      </a14:backgroundRemoval>
                    </a14:imgEffect>
                    <a14:imgEffect>
                      <a14:saturation sat="300000"/>
                    </a14:imgEffect>
                  </a14:imgLayer>
                </a14:imgProps>
              </a:ext>
              <a:ext uri="{28A0092B-C50C-407E-A947-70E740481C1C}">
                <a14:useLocalDpi xmlns:a14="http://schemas.microsoft.com/office/drawing/2010/main" val="0"/>
              </a:ext>
            </a:extLst>
          </a:blip>
          <a:srcRect t="41129"/>
          <a:stretch/>
        </p:blipFill>
        <p:spPr bwMode="auto">
          <a:xfrm>
            <a:off x="0" y="3145725"/>
            <a:ext cx="12192000" cy="376142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ÄÃ¡m mÃ¢y Trá»i Clip nghá» thuáº­t - Phim hoáº¡t hÃ¬nh máº·t trá»i mÃ u vÃ ng png táº£i vá»  - Miá»n phÃ­ trong suá»t Hoa png Táº£i vá»."/>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78553" l="0" r="100000">
                        <a14:foregroundMark x1="45444" y1="70658" x2="53778" y2="70395"/>
                        <a14:foregroundMark x1="67889" y1="58553" x2="97889" y2="68026"/>
                        <a14:foregroundMark x1="50111" y1="62105" x2="50111" y2="62105"/>
                        <a14:foregroundMark x1="39667" y1="16184" x2="36111" y2="4737"/>
                        <a14:foregroundMark x1="32556" y1="23289" x2="24111" y2="20395"/>
                        <a14:foregroundMark x1="50556" y1="11711" x2="51667" y2="132"/>
                        <a14:foregroundMark x1="59444" y1="13289" x2="64111" y2="6711"/>
                        <a14:foregroundMark x1="69556" y1="19868" x2="75444" y2="18947"/>
                        <a14:foregroundMark x1="72778" y1="32237" x2="76333" y2="34079"/>
                        <a14:foregroundMark x1="69444" y1="46053" x2="71444" y2="50263"/>
                        <a14:foregroundMark x1="59556" y1="53289" x2="60778" y2="60526"/>
                        <a14:backgroundMark x1="1333" y1="1053" x2="20000" y2="19605"/>
                        <a14:backgroundMark x1="63222" y1="17237" x2="91556" y2="3684"/>
                      </a14:backgroundRemoval>
                    </a14:imgEffect>
                  </a14:imgLayer>
                </a14:imgProps>
              </a:ext>
              <a:ext uri="{28A0092B-C50C-407E-A947-70E740481C1C}">
                <a14:useLocalDpi xmlns:a14="http://schemas.microsoft.com/office/drawing/2010/main" val="0"/>
              </a:ext>
            </a:extLst>
          </a:blip>
          <a:srcRect/>
          <a:stretch>
            <a:fillRect/>
          </a:stretch>
        </p:blipFill>
        <p:spPr bwMode="auto">
          <a:xfrm>
            <a:off x="9068404" y="37153"/>
            <a:ext cx="3123596" cy="231661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rotWithShape="1">
          <a:blip r:embed="rId17" cstate="print">
            <a:extLst>
              <a:ext uri="{28A0092B-C50C-407E-A947-70E740481C1C}">
                <a14:useLocalDpi xmlns:a14="http://schemas.microsoft.com/office/drawing/2010/main" val="0"/>
              </a:ext>
            </a:extLst>
          </a:blip>
          <a:srcRect t="36972"/>
          <a:stretch/>
        </p:blipFill>
        <p:spPr>
          <a:xfrm>
            <a:off x="-34522836" y="26575704"/>
            <a:ext cx="1020991" cy="1090163"/>
          </a:xfrm>
          <a:prstGeom prst="rect">
            <a:avLst/>
          </a:prstGeom>
        </p:spPr>
      </p:pic>
    </p:spTree>
    <p:extLst>
      <p:ext uri="{BB962C8B-B14F-4D97-AF65-F5344CB8AC3E}">
        <p14:creationId xmlns:p14="http://schemas.microsoft.com/office/powerpoint/2010/main" val="1033181335"/>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10"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animEffect transition="in" filter="fade">
                                      <p:cBhvr>
                                        <p:cTn id="9" dur="500"/>
                                        <p:tgtEl>
                                          <p:spTgt spid="25"/>
                                        </p:tgtEl>
                                      </p:cBhvr>
                                    </p:animEffect>
                                  </p:childTnLst>
                                </p:cTn>
                              </p:par>
                              <p:par>
                                <p:cTn id="10" presetID="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30"/>
                                        </p:tgtEl>
                                        <p:attrNameLst>
                                          <p:attrName>style.visibility</p:attrName>
                                        </p:attrNameLst>
                                      </p:cBhvr>
                                      <p:to>
                                        <p:strVal val="visible"/>
                                      </p:to>
                                    </p:set>
                                    <p:animEffect transition="in" filter="fade">
                                      <p:cBhvr>
                                        <p:cTn id="20" dur="1000"/>
                                        <p:tgtEl>
                                          <p:spTgt spid="1030"/>
                                        </p:tgtEl>
                                      </p:cBhvr>
                                    </p:animEffect>
                                    <p:anim calcmode="lin" valueType="num">
                                      <p:cBhvr>
                                        <p:cTn id="21" dur="1000" fill="hold"/>
                                        <p:tgtEl>
                                          <p:spTgt spid="1030"/>
                                        </p:tgtEl>
                                        <p:attrNameLst>
                                          <p:attrName>ppt_x</p:attrName>
                                        </p:attrNameLst>
                                      </p:cBhvr>
                                      <p:tavLst>
                                        <p:tav tm="0">
                                          <p:val>
                                            <p:strVal val="#ppt_x"/>
                                          </p:val>
                                        </p:tav>
                                        <p:tav tm="100000">
                                          <p:val>
                                            <p:strVal val="#ppt_x"/>
                                          </p:val>
                                        </p:tav>
                                      </p:tavLst>
                                    </p:anim>
                                    <p:anim calcmode="lin" valueType="num">
                                      <p:cBhvr>
                                        <p:cTn id="22" dur="1000" fill="hold"/>
                                        <p:tgtEl>
                                          <p:spTgt spid="1030"/>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fade">
                                      <p:cBhvr>
                                        <p:cTn id="25" dur="1000"/>
                                        <p:tgtEl>
                                          <p:spTgt spid="1026"/>
                                        </p:tgtEl>
                                      </p:cBhvr>
                                    </p:animEffect>
                                    <p:anim calcmode="lin" valueType="num">
                                      <p:cBhvr>
                                        <p:cTn id="26" dur="1000" fill="hold"/>
                                        <p:tgtEl>
                                          <p:spTgt spid="1026"/>
                                        </p:tgtEl>
                                        <p:attrNameLst>
                                          <p:attrName>ppt_x</p:attrName>
                                        </p:attrNameLst>
                                      </p:cBhvr>
                                      <p:tavLst>
                                        <p:tav tm="0">
                                          <p:val>
                                            <p:strVal val="#ppt_x"/>
                                          </p:val>
                                        </p:tav>
                                        <p:tav tm="100000">
                                          <p:val>
                                            <p:strVal val="#ppt_x"/>
                                          </p:val>
                                        </p:tav>
                                      </p:tavLst>
                                    </p:anim>
                                    <p:anim calcmode="lin" valueType="num">
                                      <p:cBhvr>
                                        <p:cTn id="27" dur="1000" fill="hold"/>
                                        <p:tgtEl>
                                          <p:spTgt spid="1026"/>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10" presetClass="entr" presetSubtype="0"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26"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580">
                                          <p:stCondLst>
                                            <p:cond delay="0"/>
                                          </p:stCondLst>
                                        </p:cTn>
                                        <p:tgtEl>
                                          <p:spTgt spid="13"/>
                                        </p:tgtEl>
                                      </p:cBhvr>
                                    </p:animEffect>
                                    <p:anim calcmode="lin" valueType="num">
                                      <p:cBhvr>
                                        <p:cTn id="35"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40" dur="26">
                                          <p:stCondLst>
                                            <p:cond delay="650"/>
                                          </p:stCondLst>
                                        </p:cTn>
                                        <p:tgtEl>
                                          <p:spTgt spid="13"/>
                                        </p:tgtEl>
                                      </p:cBhvr>
                                      <p:to x="100000" y="60000"/>
                                    </p:animScale>
                                    <p:animScale>
                                      <p:cBhvr>
                                        <p:cTn id="41" dur="166" decel="50000">
                                          <p:stCondLst>
                                            <p:cond delay="676"/>
                                          </p:stCondLst>
                                        </p:cTn>
                                        <p:tgtEl>
                                          <p:spTgt spid="13"/>
                                        </p:tgtEl>
                                      </p:cBhvr>
                                      <p:to x="100000" y="100000"/>
                                    </p:animScale>
                                    <p:animScale>
                                      <p:cBhvr>
                                        <p:cTn id="42" dur="26">
                                          <p:stCondLst>
                                            <p:cond delay="1312"/>
                                          </p:stCondLst>
                                        </p:cTn>
                                        <p:tgtEl>
                                          <p:spTgt spid="13"/>
                                        </p:tgtEl>
                                      </p:cBhvr>
                                      <p:to x="100000" y="80000"/>
                                    </p:animScale>
                                    <p:animScale>
                                      <p:cBhvr>
                                        <p:cTn id="43" dur="166" decel="50000">
                                          <p:stCondLst>
                                            <p:cond delay="1338"/>
                                          </p:stCondLst>
                                        </p:cTn>
                                        <p:tgtEl>
                                          <p:spTgt spid="13"/>
                                        </p:tgtEl>
                                      </p:cBhvr>
                                      <p:to x="100000" y="100000"/>
                                    </p:animScale>
                                    <p:animScale>
                                      <p:cBhvr>
                                        <p:cTn id="44" dur="26">
                                          <p:stCondLst>
                                            <p:cond delay="1642"/>
                                          </p:stCondLst>
                                        </p:cTn>
                                        <p:tgtEl>
                                          <p:spTgt spid="13"/>
                                        </p:tgtEl>
                                      </p:cBhvr>
                                      <p:to x="100000" y="90000"/>
                                    </p:animScale>
                                    <p:animScale>
                                      <p:cBhvr>
                                        <p:cTn id="45" dur="166" decel="50000">
                                          <p:stCondLst>
                                            <p:cond delay="1668"/>
                                          </p:stCondLst>
                                        </p:cTn>
                                        <p:tgtEl>
                                          <p:spTgt spid="13"/>
                                        </p:tgtEl>
                                      </p:cBhvr>
                                      <p:to x="100000" y="100000"/>
                                    </p:animScale>
                                    <p:animScale>
                                      <p:cBhvr>
                                        <p:cTn id="46" dur="26">
                                          <p:stCondLst>
                                            <p:cond delay="1808"/>
                                          </p:stCondLst>
                                        </p:cTn>
                                        <p:tgtEl>
                                          <p:spTgt spid="13"/>
                                        </p:tgtEl>
                                      </p:cBhvr>
                                      <p:to x="100000" y="95000"/>
                                    </p:animScale>
                                    <p:animScale>
                                      <p:cBhvr>
                                        <p:cTn id="47"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8" repeatCount="indefinite"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D0C6E379-722E-408C-BA9E-9720A9865290}"/>
              </a:ext>
            </a:extLst>
          </p:cNvPr>
          <p:cNvGrpSpPr/>
          <p:nvPr/>
        </p:nvGrpSpPr>
        <p:grpSpPr>
          <a:xfrm>
            <a:off x="914400" y="760138"/>
            <a:ext cx="9918700" cy="1965605"/>
            <a:chOff x="3883329" y="2346151"/>
            <a:chExt cx="9918700" cy="1965605"/>
          </a:xfrm>
        </p:grpSpPr>
        <p:grpSp>
          <p:nvGrpSpPr>
            <p:cNvPr id="10" name="组合 9">
              <a:extLst>
                <a:ext uri="{FF2B5EF4-FFF2-40B4-BE49-F238E27FC236}">
                  <a16:creationId xmlns:a16="http://schemas.microsoft.com/office/drawing/2014/main" id="{ACB617D3-C411-4403-A7E7-B472A6D37B91}"/>
                </a:ext>
              </a:extLst>
            </p:cNvPr>
            <p:cNvGrpSpPr/>
            <p:nvPr/>
          </p:nvGrpSpPr>
          <p:grpSpPr>
            <a:xfrm>
              <a:off x="3883329" y="2924565"/>
              <a:ext cx="9918700" cy="1387191"/>
              <a:chOff x="4334395" y="3861099"/>
              <a:chExt cx="9918700" cy="1387191"/>
            </a:xfrm>
          </p:grpSpPr>
          <p:pic>
            <p:nvPicPr>
              <p:cNvPr id="4" name="图片 3">
                <a:extLst>
                  <a:ext uri="{FF2B5EF4-FFF2-40B4-BE49-F238E27FC236}">
                    <a16:creationId xmlns:a16="http://schemas.microsoft.com/office/drawing/2014/main" id="{3F8EAD4E-B1AF-42F5-B79D-D656D1003796}"/>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524895" y="3861099"/>
                <a:ext cx="9728200" cy="1387191"/>
              </a:xfrm>
              <a:prstGeom prst="rect">
                <a:avLst/>
              </a:prstGeom>
            </p:spPr>
          </p:pic>
          <p:sp>
            <p:nvSpPr>
              <p:cNvPr id="9" name="文本框 8">
                <a:extLst>
                  <a:ext uri="{FF2B5EF4-FFF2-40B4-BE49-F238E27FC236}">
                    <a16:creationId xmlns:a16="http://schemas.microsoft.com/office/drawing/2014/main" id="{C4A448F3-746E-459A-B191-060C183A4A1C}"/>
                  </a:ext>
                </a:extLst>
              </p:cNvPr>
              <p:cNvSpPr txBox="1"/>
              <p:nvPr/>
            </p:nvSpPr>
            <p:spPr>
              <a:xfrm>
                <a:off x="4334395" y="4046864"/>
                <a:ext cx="9918700"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zh-CN" sz="6000" b="0" i="0" u="none" strike="noStrike" kern="1200" cap="none" spc="0" normalizeH="0" baseline="0" noProof="0" dirty="0" smtClean="0">
                    <a:ln w="19050">
                      <a:noFill/>
                    </a:ln>
                    <a:solidFill>
                      <a:srgbClr val="FF9409"/>
                    </a:solidFill>
                    <a:effectLst/>
                    <a:uLnTx/>
                    <a:uFillTx/>
                    <a:latin typeface="UTM Azuki" panose="02040603050506020204" pitchFamily="18" charset="0"/>
                    <a:ea typeface="inpin heiti" charset="-122"/>
                    <a:cs typeface="inpin heiti" charset="-122"/>
                  </a:rPr>
                  <a:t>BÀI TẬP CHÍNH TẢ</a:t>
                </a:r>
                <a:endParaRPr kumimoji="0" lang="zh-CN" altLang="en-US" sz="6000" b="0" i="0" u="none" strike="noStrike" kern="1200" cap="none" spc="0" normalizeH="0" baseline="0" noProof="0" dirty="0">
                  <a:ln w="19050">
                    <a:noFill/>
                  </a:ln>
                  <a:solidFill>
                    <a:srgbClr val="FF9409"/>
                  </a:solidFill>
                  <a:effectLst/>
                  <a:uLnTx/>
                  <a:uFillTx/>
                  <a:latin typeface="UTM Azuki" panose="02040603050506020204" pitchFamily="18" charset="0"/>
                  <a:ea typeface="inpin heiti" charset="-122"/>
                  <a:cs typeface="+mn-cs"/>
                </a:endParaRPr>
              </a:p>
            </p:txBody>
          </p:sp>
        </p:grpSp>
        <p:pic>
          <p:nvPicPr>
            <p:cNvPr id="6" name="图片 5">
              <a:extLst>
                <a:ext uri="{FF2B5EF4-FFF2-40B4-BE49-F238E27FC236}">
                  <a16:creationId xmlns:a16="http://schemas.microsoft.com/office/drawing/2014/main" id="{99C54076-6312-4A95-92F2-27E277C4F799}"/>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847459" flipH="1">
              <a:off x="13104698" y="2346151"/>
              <a:ext cx="618662" cy="584464"/>
            </a:xfrm>
            <a:prstGeom prst="rect">
              <a:avLst/>
            </a:prstGeom>
          </p:spPr>
        </p:pic>
      </p:grpSp>
      <p:pic>
        <p:nvPicPr>
          <p:cNvPr id="14" name="图片 13">
            <a:extLst>
              <a:ext uri="{FF2B5EF4-FFF2-40B4-BE49-F238E27FC236}">
                <a16:creationId xmlns:a16="http://schemas.microsoft.com/office/drawing/2014/main" id="{485B1C14-A6EB-4D00-BE7A-0366212C525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71573" y="3618203"/>
            <a:ext cx="1704521" cy="3129195"/>
          </a:xfrm>
          <a:prstGeom prst="rect">
            <a:avLst/>
          </a:prstGeom>
        </p:spPr>
      </p:pic>
      <p:pic>
        <p:nvPicPr>
          <p:cNvPr id="8" name="Picture 8" descr="NgÃ y tráº» em trÃ² chÆ¡i kÃ©o co cuá»c thi váº½ tay dá» thÆ°Æ¡ng miá»n phÃ­ | CÃ´ng cá»¥ Äá»  há»a PSD Táº£i xuá»ng miá»n phÃ­ - Pikbest"/>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2714" r="99429"/>
                    </a14:imgEffect>
                  </a14:imgLayer>
                </a14:imgProps>
              </a:ext>
              <a:ext uri="{28A0092B-C50C-407E-A947-70E740481C1C}">
                <a14:useLocalDpi xmlns:a14="http://schemas.microsoft.com/office/drawing/2010/main" val="0"/>
              </a:ext>
            </a:extLst>
          </a:blip>
          <a:srcRect/>
          <a:stretch>
            <a:fillRect/>
          </a:stretch>
        </p:blipFill>
        <p:spPr bwMode="auto">
          <a:xfrm rot="622279">
            <a:off x="2308310" y="572695"/>
            <a:ext cx="7025677" cy="7309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02417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42"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30615DE-61F1-4BD2-A7E2-B456F3D19BDA}"/>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758757" y="4561575"/>
            <a:ext cx="3716274" cy="2436869"/>
          </a:xfrm>
          <a:prstGeom prst="rect">
            <a:avLst/>
          </a:prstGeom>
        </p:spPr>
      </p:pic>
      <p:pic>
        <p:nvPicPr>
          <p:cNvPr id="6" name="图片 5">
            <a:extLst>
              <a:ext uri="{FF2B5EF4-FFF2-40B4-BE49-F238E27FC236}">
                <a16:creationId xmlns:a16="http://schemas.microsoft.com/office/drawing/2014/main" id="{9C58382C-86D2-44C9-B62C-13F8B33ADBAA}"/>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3872" y="-141461"/>
            <a:ext cx="1054770" cy="1144816"/>
          </a:xfrm>
          <a:prstGeom prst="rect">
            <a:avLst/>
          </a:prstGeom>
        </p:spPr>
      </p:pic>
      <p:pic>
        <p:nvPicPr>
          <p:cNvPr id="7" name="图片 6">
            <a:extLst>
              <a:ext uri="{FF2B5EF4-FFF2-40B4-BE49-F238E27FC236}">
                <a16:creationId xmlns:a16="http://schemas.microsoft.com/office/drawing/2014/main" id="{9CA432AF-1808-469E-8966-3E676768FFD7}"/>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822571" y="5263166"/>
            <a:ext cx="703586" cy="763651"/>
          </a:xfrm>
          <a:prstGeom prst="rect">
            <a:avLst/>
          </a:prstGeom>
        </p:spPr>
      </p:pic>
      <p:pic>
        <p:nvPicPr>
          <p:cNvPr id="8" name="图片 7">
            <a:extLst>
              <a:ext uri="{FF2B5EF4-FFF2-40B4-BE49-F238E27FC236}">
                <a16:creationId xmlns:a16="http://schemas.microsoft.com/office/drawing/2014/main" id="{F5F3618B-A5A2-46B9-9DD8-021495B996DF}"/>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148525" y="2606953"/>
            <a:ext cx="711680" cy="772436"/>
          </a:xfrm>
          <a:prstGeom prst="rect">
            <a:avLst/>
          </a:prstGeom>
        </p:spPr>
      </p:pic>
      <p:pic>
        <p:nvPicPr>
          <p:cNvPr id="9" name="图片 8">
            <a:extLst>
              <a:ext uri="{FF2B5EF4-FFF2-40B4-BE49-F238E27FC236}">
                <a16:creationId xmlns:a16="http://schemas.microsoft.com/office/drawing/2014/main" id="{4A0F8CCF-0ABA-475B-B5FF-6A2C0E2B895A}"/>
              </a:ext>
            </a:extLst>
          </p:cNvPr>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305781" y="274811"/>
            <a:ext cx="1507459" cy="531162"/>
          </a:xfrm>
          <a:prstGeom prst="rect">
            <a:avLst/>
          </a:prstGeom>
        </p:spPr>
      </p:pic>
      <p:sp>
        <p:nvSpPr>
          <p:cNvPr id="11" name="Rectangle 10"/>
          <p:cNvSpPr/>
          <p:nvPr/>
        </p:nvSpPr>
        <p:spPr>
          <a:xfrm>
            <a:off x="456347" y="1080655"/>
            <a:ext cx="10835429" cy="5016758"/>
          </a:xfrm>
          <a:prstGeom prst="rect">
            <a:avLst/>
          </a:prstGeom>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32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a</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Chứa</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tiếng</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âm</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đầu</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a:ln>
                  <a:noFill/>
                </a:ln>
                <a:solidFill>
                  <a:srgbClr val="3333FF"/>
                </a:solidFill>
                <a:effectLst/>
                <a:uLnTx/>
                <a:uFillTx/>
                <a:latin typeface="Cambria" panose="02040503050406030204" pitchFamily="18" charset="0"/>
                <a:ea typeface="Cambria" panose="02040503050406030204" pitchFamily="18" charset="0"/>
                <a:cs typeface="+mn-cs"/>
              </a:rPr>
              <a:t>r</a:t>
            </a:r>
            <a:r>
              <a:rPr kumimoji="0" lang="en-US" altLang="en-US" sz="3200" b="1" i="0" u="none" strike="noStrike" kern="1200" cap="none" spc="0" normalizeH="0" baseline="0" noProof="0" dirty="0" smtClean="0">
                <a:ln>
                  <a:noFill/>
                </a:ln>
                <a:solidFill>
                  <a:srgbClr val="3333FF"/>
                </a:solidFill>
                <a:effectLst/>
                <a:uLnTx/>
                <a:uFillTx/>
                <a:latin typeface="Cambria" panose="02040503050406030204" pitchFamily="18" charset="0"/>
                <a:ea typeface="Cambria" panose="02040503050406030204" pitchFamily="18" charset="0"/>
                <a:cs typeface="+mn-cs"/>
              </a:rPr>
              <a:t>, d</a:t>
            </a:r>
            <a:r>
              <a:rPr kumimoji="0" lang="en-US" altLang="en-US" sz="32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hoặc</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srgbClr val="3333FF"/>
                </a:solidFill>
                <a:effectLst/>
                <a:uLnTx/>
                <a:uFillTx/>
                <a:latin typeface="Cambria" panose="02040503050406030204" pitchFamily="18" charset="0"/>
                <a:ea typeface="Cambria" panose="02040503050406030204" pitchFamily="18" charset="0"/>
                <a:cs typeface="+mn-cs"/>
              </a:rPr>
              <a:t>gi</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như</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sau</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Trò</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chơi</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quay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dây</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qua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đầu</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mỗi</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lần</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dây</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chạm</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đất</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thì</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nhảy</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cho</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dây</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luồn</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qua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dưới</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chân</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Môn</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nghệ</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thuật</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sân</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khấu</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biểu</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diễn</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bằng</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cách</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điều</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khiển</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hình</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mẫu</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giống</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như</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Phát</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bóng</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sang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phía</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đối</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thủ</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mở</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đầu</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hiệp</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đấu</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hoặc</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lượt</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đấu</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Rectangle 11"/>
          <p:cNvSpPr/>
          <p:nvPr/>
        </p:nvSpPr>
        <p:spPr>
          <a:xfrm>
            <a:off x="3770815" y="355068"/>
            <a:ext cx="4779677" cy="584775"/>
          </a:xfrm>
          <a:prstGeom prst="rect">
            <a:avLst/>
          </a:prstGeom>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2.Tìm </a:t>
            </a:r>
            <a:r>
              <a:rPr kumimoji="0" lang="en-US" altLang="en-US" sz="3200" b="0" i="0" u="none" strike="noStrike" kern="1200" cap="none" spc="0" normalizeH="0" baseline="0" noProof="0" dirty="0" err="1">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và</a:t>
            </a:r>
            <a:r>
              <a:rPr kumimoji="0" lang="en-US" altLang="en-US" sz="3200" b="0" i="0" u="none" strike="noStrike" kern="1200" cap="none" spc="0" normalizeH="0" baseline="0" noProof="0" dirty="0">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viết</a:t>
            </a:r>
            <a:r>
              <a:rPr kumimoji="0" lang="en-US" altLang="en-US" sz="3200" b="0" i="0" u="none" strike="noStrike" kern="1200" cap="none" spc="0" normalizeH="0" baseline="0" noProof="0" dirty="0">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các</a:t>
            </a:r>
            <a:r>
              <a:rPr kumimoji="0" lang="en-US" altLang="en-US" sz="3200" b="0" i="0" u="none" strike="noStrike" kern="1200" cap="none" spc="0" normalizeH="0" baseline="0" noProof="0" dirty="0">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từ</a:t>
            </a:r>
            <a:r>
              <a:rPr kumimoji="0" lang="en-US" altLang="en-US" sz="3200" b="0" i="0" u="none" strike="noStrike" kern="1200" cap="none" spc="0" normalizeH="0" baseline="0" noProof="0" dirty="0">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ngữ</a:t>
            </a:r>
            <a:r>
              <a:rPr kumimoji="0" lang="en-US" altLang="en-US" sz="3200" b="0" i="0" u="none" strike="noStrike" kern="1200" cap="none" spc="0" normalizeH="0" baseline="0" noProof="0" dirty="0">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a:t>
            </a:r>
          </a:p>
        </p:txBody>
      </p:sp>
      <p:pic>
        <p:nvPicPr>
          <p:cNvPr id="13" name="图片 3">
            <a:extLst>
              <a:ext uri="{FF2B5EF4-FFF2-40B4-BE49-F238E27FC236}">
                <a16:creationId xmlns:a16="http://schemas.microsoft.com/office/drawing/2014/main" id="{3F8EAD4E-B1AF-42F5-B79D-D656D1003796}"/>
              </a:ext>
            </a:extLst>
          </p:cNvPr>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V="1">
            <a:off x="2466109" y="367753"/>
            <a:ext cx="7389091" cy="649708"/>
          </a:xfrm>
          <a:prstGeom prst="rect">
            <a:avLst/>
          </a:prstGeom>
        </p:spPr>
      </p:pic>
    </p:spTree>
    <p:extLst>
      <p:ext uri="{BB962C8B-B14F-4D97-AF65-F5344CB8AC3E}">
        <p14:creationId xmlns:p14="http://schemas.microsoft.com/office/powerpoint/2010/main" val="24055608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500"/>
                            </p:stCondLst>
                            <p:childTnLst>
                              <p:par>
                                <p:cTn id="12" presetID="47"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7"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10"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par>
                          <p:cTn id="31" fill="hold">
                            <p:stCondLst>
                              <p:cond delay="1500"/>
                            </p:stCondLst>
                            <p:childTnLst>
                              <p:par>
                                <p:cTn id="32" presetID="42" presetClass="entr" presetSubtype="0"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57AF0CF3-72AE-4233-A21D-EFE4D3E50DE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945896" y="370654"/>
            <a:ext cx="3484701" cy="6116691"/>
          </a:xfrm>
          <a:prstGeom prst="rect">
            <a:avLst/>
          </a:prstGeom>
        </p:spPr>
      </p:pic>
      <p:sp>
        <p:nvSpPr>
          <p:cNvPr id="12" name="Rectangle 11"/>
          <p:cNvSpPr/>
          <p:nvPr/>
        </p:nvSpPr>
        <p:spPr>
          <a:xfrm>
            <a:off x="766963" y="551288"/>
            <a:ext cx="7654021" cy="5755422"/>
          </a:xfrm>
          <a:prstGeom prst="rect">
            <a:avLst/>
          </a:prstGeom>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Chứa</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tiếng</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vần</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srgbClr val="3333FF"/>
                </a:solidFill>
                <a:effectLst/>
                <a:uLnTx/>
                <a:uFillTx/>
                <a:latin typeface="Cambria" panose="02040503050406030204" pitchFamily="18" charset="0"/>
                <a:ea typeface="Cambria" panose="02040503050406030204" pitchFamily="18" charset="0"/>
                <a:cs typeface="+mn-cs"/>
              </a:rPr>
              <a:t>ât</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hoặc</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srgbClr val="3333FF"/>
                </a:solidFill>
                <a:effectLst/>
                <a:uLnTx/>
                <a:uFillTx/>
                <a:latin typeface="Cambria" panose="02040503050406030204" pitchFamily="18" charset="0"/>
                <a:ea typeface="Cambria" panose="02040503050406030204" pitchFamily="18" charset="0"/>
                <a:cs typeface="+mn-cs"/>
              </a:rPr>
              <a:t>âc</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như</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sau</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Ôm</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lấy</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nhau</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cố</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sức</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cho</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đối</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phương</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ngã</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Nâng</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lên</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cao</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chút</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Búp</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bê</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nhựa</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hình</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bụng</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tròn</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hễ</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đặt</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nằm</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bật</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dậy</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3415716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30615DE-61F1-4BD2-A7E2-B456F3D19BDA}"/>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386618" y="4093743"/>
            <a:ext cx="3716274" cy="2436869"/>
          </a:xfrm>
          <a:prstGeom prst="rect">
            <a:avLst/>
          </a:prstGeom>
        </p:spPr>
      </p:pic>
      <p:pic>
        <p:nvPicPr>
          <p:cNvPr id="6" name="图片 5">
            <a:extLst>
              <a:ext uri="{FF2B5EF4-FFF2-40B4-BE49-F238E27FC236}">
                <a16:creationId xmlns:a16="http://schemas.microsoft.com/office/drawing/2014/main" id="{9C58382C-86D2-44C9-B62C-13F8B33ADBAA}"/>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3872" y="-141461"/>
            <a:ext cx="1054770" cy="1144816"/>
          </a:xfrm>
          <a:prstGeom prst="rect">
            <a:avLst/>
          </a:prstGeom>
        </p:spPr>
      </p:pic>
      <p:pic>
        <p:nvPicPr>
          <p:cNvPr id="7" name="图片 6">
            <a:extLst>
              <a:ext uri="{FF2B5EF4-FFF2-40B4-BE49-F238E27FC236}">
                <a16:creationId xmlns:a16="http://schemas.microsoft.com/office/drawing/2014/main" id="{9CA432AF-1808-469E-8966-3E676768FFD7}"/>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26721" y="3532271"/>
            <a:ext cx="703586" cy="763651"/>
          </a:xfrm>
          <a:prstGeom prst="rect">
            <a:avLst/>
          </a:prstGeom>
        </p:spPr>
      </p:pic>
      <p:pic>
        <p:nvPicPr>
          <p:cNvPr id="8" name="图片 7">
            <a:extLst>
              <a:ext uri="{FF2B5EF4-FFF2-40B4-BE49-F238E27FC236}">
                <a16:creationId xmlns:a16="http://schemas.microsoft.com/office/drawing/2014/main" id="{F5F3618B-A5A2-46B9-9DD8-021495B996DF}"/>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148525" y="2606953"/>
            <a:ext cx="711680" cy="772436"/>
          </a:xfrm>
          <a:prstGeom prst="rect">
            <a:avLst/>
          </a:prstGeom>
        </p:spPr>
      </p:pic>
      <p:pic>
        <p:nvPicPr>
          <p:cNvPr id="9" name="图片 8">
            <a:extLst>
              <a:ext uri="{FF2B5EF4-FFF2-40B4-BE49-F238E27FC236}">
                <a16:creationId xmlns:a16="http://schemas.microsoft.com/office/drawing/2014/main" id="{4A0F8CCF-0ABA-475B-B5FF-6A2C0E2B895A}"/>
              </a:ext>
            </a:extLst>
          </p:cNvPr>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305781" y="274811"/>
            <a:ext cx="1507459" cy="531162"/>
          </a:xfrm>
          <a:prstGeom prst="rect">
            <a:avLst/>
          </a:prstGeom>
        </p:spPr>
      </p:pic>
      <p:sp>
        <p:nvSpPr>
          <p:cNvPr id="11" name="Rectangle 10"/>
          <p:cNvSpPr/>
          <p:nvPr/>
        </p:nvSpPr>
        <p:spPr>
          <a:xfrm>
            <a:off x="456348" y="1080655"/>
            <a:ext cx="10603162" cy="2554545"/>
          </a:xfrm>
          <a:prstGeom prst="rect">
            <a:avLst/>
          </a:prstGeom>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a</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Chứa</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tiếng</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âm</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đầu</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a:ln>
                  <a:noFill/>
                </a:ln>
                <a:solidFill>
                  <a:srgbClr val="3333FF"/>
                </a:solidFill>
                <a:effectLst/>
                <a:uLnTx/>
                <a:uFillTx/>
                <a:latin typeface="Cambria" panose="02040503050406030204" pitchFamily="18" charset="0"/>
                <a:ea typeface="Cambria" panose="02040503050406030204" pitchFamily="18" charset="0"/>
                <a:cs typeface="+mn-cs"/>
              </a:rPr>
              <a:t>r</a:t>
            </a:r>
            <a:r>
              <a:rPr kumimoji="0" lang="en-US" altLang="en-US" sz="3200" b="0" i="0" u="none" strike="noStrike" kern="1200" cap="none" spc="0" normalizeH="0" baseline="0" noProof="0" dirty="0" smtClean="0">
                <a:ln>
                  <a:noFill/>
                </a:ln>
                <a:solidFill>
                  <a:srgbClr val="3333FF"/>
                </a:solidFill>
                <a:effectLst/>
                <a:uLnTx/>
                <a:uFillTx/>
                <a:latin typeface="Cambria" panose="02040503050406030204" pitchFamily="18" charset="0"/>
                <a:ea typeface="Cambria" panose="02040503050406030204" pitchFamily="18" charset="0"/>
                <a:cs typeface="+mn-cs"/>
              </a:rPr>
              <a:t>, d</a:t>
            </a:r>
            <a:r>
              <a:rPr kumimoji="0" lang="en-US" altLang="en-US"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hoặc</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srgbClr val="3333FF"/>
                </a:solidFill>
                <a:effectLst/>
                <a:uLnTx/>
                <a:uFillTx/>
                <a:latin typeface="Cambria" panose="02040503050406030204" pitchFamily="18" charset="0"/>
                <a:ea typeface="Cambria" panose="02040503050406030204" pitchFamily="18" charset="0"/>
                <a:cs typeface="+mn-cs"/>
              </a:rPr>
              <a:t>gi</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như</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sau</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Trò</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chơi</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quay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dây</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qua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đầu</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mỗi</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lần</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dây</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chạm</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đất</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thì</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nhảy</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cho</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dây</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luồn</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qua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dưới</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chân</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Rectangle 11"/>
          <p:cNvSpPr/>
          <p:nvPr/>
        </p:nvSpPr>
        <p:spPr>
          <a:xfrm>
            <a:off x="3770815" y="355068"/>
            <a:ext cx="4779677" cy="584775"/>
          </a:xfrm>
          <a:prstGeom prst="rect">
            <a:avLst/>
          </a:prstGeom>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2.Tìm </a:t>
            </a:r>
            <a:r>
              <a:rPr kumimoji="0" lang="en-US" altLang="en-US" sz="3200" b="0" i="0" u="none" strike="noStrike" kern="1200" cap="none" spc="0" normalizeH="0" baseline="0" noProof="0" dirty="0" err="1">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và</a:t>
            </a:r>
            <a:r>
              <a:rPr kumimoji="0" lang="en-US" altLang="en-US" sz="3200" b="0" i="0" u="none" strike="noStrike" kern="1200" cap="none" spc="0" normalizeH="0" baseline="0" noProof="0" dirty="0">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viết</a:t>
            </a:r>
            <a:r>
              <a:rPr kumimoji="0" lang="en-US" altLang="en-US" sz="3200" b="0" i="0" u="none" strike="noStrike" kern="1200" cap="none" spc="0" normalizeH="0" baseline="0" noProof="0" dirty="0">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các</a:t>
            </a:r>
            <a:r>
              <a:rPr kumimoji="0" lang="en-US" altLang="en-US" sz="3200" b="0" i="0" u="none" strike="noStrike" kern="1200" cap="none" spc="0" normalizeH="0" baseline="0" noProof="0" dirty="0">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từ</a:t>
            </a:r>
            <a:r>
              <a:rPr kumimoji="0" lang="en-US" altLang="en-US" sz="3200" b="0" i="0" u="none" strike="noStrike" kern="1200" cap="none" spc="0" normalizeH="0" baseline="0" noProof="0" dirty="0">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ngữ</a:t>
            </a:r>
            <a:r>
              <a:rPr kumimoji="0" lang="en-US" altLang="en-US" sz="3200" b="0" i="0" u="none" strike="noStrike" kern="1200" cap="none" spc="0" normalizeH="0" baseline="0" noProof="0" dirty="0">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a:t>
            </a:r>
          </a:p>
        </p:txBody>
      </p:sp>
      <p:pic>
        <p:nvPicPr>
          <p:cNvPr id="13" name="图片 3">
            <a:extLst>
              <a:ext uri="{FF2B5EF4-FFF2-40B4-BE49-F238E27FC236}">
                <a16:creationId xmlns:a16="http://schemas.microsoft.com/office/drawing/2014/main" id="{3F8EAD4E-B1AF-42F5-B79D-D656D1003796}"/>
              </a:ext>
            </a:extLst>
          </p:cNvPr>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V="1">
            <a:off x="2466109" y="367753"/>
            <a:ext cx="7389091" cy="649708"/>
          </a:xfrm>
          <a:prstGeom prst="rect">
            <a:avLst/>
          </a:prstGeom>
        </p:spPr>
      </p:pic>
      <p:sp>
        <p:nvSpPr>
          <p:cNvPr id="3" name="TextBox 2"/>
          <p:cNvSpPr txBox="1"/>
          <p:nvPr/>
        </p:nvSpPr>
        <p:spPr>
          <a:xfrm>
            <a:off x="6923070" y="3581282"/>
            <a:ext cx="1938297" cy="646331"/>
          </a:xfrm>
          <a:prstGeom prst="rect">
            <a:avLst/>
          </a:prstGeom>
          <a:solidFill>
            <a:schemeClr val="accent5">
              <a:lumMod val="20000"/>
              <a:lumOff val="80000"/>
            </a:schemeClr>
          </a:solidFill>
          <a:ln>
            <a:solidFill>
              <a:schemeClr val="accent1"/>
            </a:solidFill>
          </a:ln>
          <a:effectLst>
            <a:outerShdw blurRad="50800" dist="38100" dir="540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1F497D"/>
                </a:solidFill>
                <a:effectLst/>
                <a:uLnTx/>
                <a:uFillTx/>
                <a:latin typeface="Cambria" panose="02040503050406030204" pitchFamily="18" charset="0"/>
                <a:ea typeface="Cambria" panose="02040503050406030204" pitchFamily="18" charset="0"/>
                <a:cs typeface="+mn-cs"/>
              </a:rPr>
              <a:t>n</a:t>
            </a:r>
            <a:r>
              <a:rPr kumimoji="0" lang="en-US" sz="3600" b="0" i="0" u="none" strike="noStrike" kern="1200" cap="none" spc="0" normalizeH="0" baseline="0" noProof="0" dirty="0" err="1" smtClean="0">
                <a:ln>
                  <a:noFill/>
                </a:ln>
                <a:solidFill>
                  <a:srgbClr val="1F497D"/>
                </a:solidFill>
                <a:effectLst/>
                <a:uLnTx/>
                <a:uFillTx/>
                <a:latin typeface="Cambria" panose="02040503050406030204" pitchFamily="18" charset="0"/>
                <a:ea typeface="Cambria" panose="02040503050406030204" pitchFamily="18" charset="0"/>
                <a:cs typeface="+mn-cs"/>
              </a:rPr>
              <a:t>hảy</a:t>
            </a:r>
            <a:r>
              <a:rPr kumimoji="0" lang="en-US" sz="3600" b="0" i="0" u="none" strike="noStrike" kern="1200" cap="none" spc="0" normalizeH="0" baseline="0" noProof="0" dirty="0" smtClean="0">
                <a:ln>
                  <a:noFill/>
                </a:ln>
                <a:solidFill>
                  <a:srgbClr val="1F497D"/>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smtClean="0">
                <a:ln>
                  <a:noFill/>
                </a:ln>
                <a:solidFill>
                  <a:srgbClr val="FF0000"/>
                </a:solidFill>
                <a:effectLst/>
                <a:uLnTx/>
                <a:uFillTx/>
                <a:latin typeface="Cambria" panose="02040503050406030204" pitchFamily="18" charset="0"/>
                <a:ea typeface="Cambria" panose="02040503050406030204" pitchFamily="18" charset="0"/>
                <a:cs typeface="+mn-cs"/>
              </a:rPr>
              <a:t>d</a:t>
            </a:r>
            <a:r>
              <a:rPr kumimoji="0" lang="en-US" sz="3600" b="0" i="0" u="none" strike="noStrike" kern="1200" cap="none" spc="0" normalizeH="0" baseline="0" noProof="0" dirty="0" err="1" smtClean="0">
                <a:ln>
                  <a:noFill/>
                </a:ln>
                <a:solidFill>
                  <a:srgbClr val="1F497D"/>
                </a:solidFill>
                <a:effectLst/>
                <a:uLnTx/>
                <a:uFillTx/>
                <a:latin typeface="Cambria" panose="02040503050406030204" pitchFamily="18" charset="0"/>
                <a:ea typeface="Cambria" panose="02040503050406030204" pitchFamily="18" charset="0"/>
                <a:cs typeface="+mn-cs"/>
              </a:rPr>
              <a:t>ây</a:t>
            </a:r>
            <a:endParaRPr kumimoji="0" lang="en-US" sz="3600" b="0" i="0" u="none" strike="noStrike" kern="1200" cap="none" spc="0" normalizeH="0" baseline="0" noProof="0" dirty="0">
              <a:ln>
                <a:noFill/>
              </a:ln>
              <a:solidFill>
                <a:srgbClr val="1F497D"/>
              </a:solidFill>
              <a:effectLst/>
              <a:uLnTx/>
              <a:uFillTx/>
              <a:latin typeface="Cambria" panose="02040503050406030204" pitchFamily="18" charset="0"/>
              <a:ea typeface="Cambria" panose="02040503050406030204" pitchFamily="18" charset="0"/>
              <a:cs typeface="+mn-cs"/>
            </a:endParaRPr>
          </a:p>
        </p:txBody>
      </p:sp>
      <p:pic>
        <p:nvPicPr>
          <p:cNvPr id="1026" name="Picture 2" descr="HÃ¬nh áº£nh Tráº» Em CÃ¹ng Nhau Nháº£y DÃ¢y TrÃªn BÃ£i Cá», Cá», Nháº£y DÃ¢y, ChÆ¡i miá»n phÃ­  táº£i táº­p tin PNG PSDComment vÃ  Vecto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4063" r="100000"/>
                    </a14:imgEffect>
                  </a14:imgLayer>
                </a14:imgProps>
              </a:ext>
              <a:ext uri="{28A0092B-C50C-407E-A947-70E740481C1C}">
                <a14:useLocalDpi xmlns:a14="http://schemas.microsoft.com/office/drawing/2010/main" val="0"/>
              </a:ext>
            </a:extLst>
          </a:blip>
          <a:srcRect t="30791"/>
          <a:stretch/>
        </p:blipFill>
        <p:spPr bwMode="auto">
          <a:xfrm>
            <a:off x="964162" y="2639009"/>
            <a:ext cx="6096000" cy="4218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62131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1026"/>
                                        </p:tgtEl>
                                        <p:attrNameLst>
                                          <p:attrName>style.visibility</p:attrName>
                                        </p:attrNameLst>
                                      </p:cBhvr>
                                      <p:to>
                                        <p:strVal val="visible"/>
                                      </p:to>
                                    </p:set>
                                    <p:animEffect transition="in" filter="circle(in)">
                                      <p:cBhvr>
                                        <p:cTn id="49" dur="2000"/>
                                        <p:tgtEl>
                                          <p:spTgt spid="1026"/>
                                        </p:tgtEl>
                                      </p:cBhvr>
                                    </p:animEffect>
                                  </p:childTnLst>
                                </p:cTn>
                              </p:par>
                              <p:par>
                                <p:cTn id="50" presetID="6" presetClass="entr" presetSubtype="16" fill="hold" grpId="0" nodeType="with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circle(in)">
                                      <p:cBhvr>
                                        <p:cTn id="5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9C58382C-86D2-44C9-B62C-13F8B33ADBAA}"/>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3872" y="-141461"/>
            <a:ext cx="1054770" cy="1144816"/>
          </a:xfrm>
          <a:prstGeom prst="rect">
            <a:avLst/>
          </a:prstGeom>
        </p:spPr>
      </p:pic>
      <p:pic>
        <p:nvPicPr>
          <p:cNvPr id="7" name="图片 6">
            <a:extLst>
              <a:ext uri="{FF2B5EF4-FFF2-40B4-BE49-F238E27FC236}">
                <a16:creationId xmlns:a16="http://schemas.microsoft.com/office/drawing/2014/main" id="{9CA432AF-1808-469E-8966-3E676768FFD7}"/>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305781" y="3749974"/>
            <a:ext cx="703586" cy="763651"/>
          </a:xfrm>
          <a:prstGeom prst="rect">
            <a:avLst/>
          </a:prstGeom>
        </p:spPr>
      </p:pic>
      <p:pic>
        <p:nvPicPr>
          <p:cNvPr id="8" name="图片 7">
            <a:extLst>
              <a:ext uri="{FF2B5EF4-FFF2-40B4-BE49-F238E27FC236}">
                <a16:creationId xmlns:a16="http://schemas.microsoft.com/office/drawing/2014/main" id="{F5F3618B-A5A2-46B9-9DD8-021495B996DF}"/>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148525" y="2606953"/>
            <a:ext cx="711680" cy="772436"/>
          </a:xfrm>
          <a:prstGeom prst="rect">
            <a:avLst/>
          </a:prstGeom>
        </p:spPr>
      </p:pic>
      <p:pic>
        <p:nvPicPr>
          <p:cNvPr id="9" name="图片 8">
            <a:extLst>
              <a:ext uri="{FF2B5EF4-FFF2-40B4-BE49-F238E27FC236}">
                <a16:creationId xmlns:a16="http://schemas.microsoft.com/office/drawing/2014/main" id="{4A0F8CCF-0ABA-475B-B5FF-6A2C0E2B895A}"/>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305781" y="274811"/>
            <a:ext cx="1507459" cy="531162"/>
          </a:xfrm>
          <a:prstGeom prst="rect">
            <a:avLst/>
          </a:prstGeom>
        </p:spPr>
      </p:pic>
      <p:sp>
        <p:nvSpPr>
          <p:cNvPr id="11" name="Rectangle 10"/>
          <p:cNvSpPr/>
          <p:nvPr/>
        </p:nvSpPr>
        <p:spPr>
          <a:xfrm>
            <a:off x="456348" y="1080655"/>
            <a:ext cx="10603162" cy="1815882"/>
          </a:xfrm>
          <a:prstGeom prst="rect">
            <a:avLst/>
          </a:prstGeom>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a</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Chứa</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tiếng</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âm</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đầu</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a:ln>
                  <a:noFill/>
                </a:ln>
                <a:solidFill>
                  <a:srgbClr val="3333FF"/>
                </a:solidFill>
                <a:effectLst/>
                <a:uLnTx/>
                <a:uFillTx/>
                <a:latin typeface="Cambria" panose="02040503050406030204" pitchFamily="18" charset="0"/>
                <a:ea typeface="Cambria" panose="02040503050406030204" pitchFamily="18" charset="0"/>
                <a:cs typeface="+mn-cs"/>
              </a:rPr>
              <a:t>r</a:t>
            </a:r>
            <a:r>
              <a:rPr kumimoji="0" lang="en-US" altLang="en-US" sz="3200" b="0" i="0" u="none" strike="noStrike" kern="1200" cap="none" spc="0" normalizeH="0" baseline="0" noProof="0" dirty="0" smtClean="0">
                <a:ln>
                  <a:noFill/>
                </a:ln>
                <a:solidFill>
                  <a:srgbClr val="3333FF"/>
                </a:solidFill>
                <a:effectLst/>
                <a:uLnTx/>
                <a:uFillTx/>
                <a:latin typeface="Cambria" panose="02040503050406030204" pitchFamily="18" charset="0"/>
                <a:ea typeface="Cambria" panose="02040503050406030204" pitchFamily="18" charset="0"/>
                <a:cs typeface="+mn-cs"/>
              </a:rPr>
              <a:t>, d</a:t>
            </a:r>
            <a:r>
              <a:rPr kumimoji="0" lang="en-US" altLang="en-US"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hoặc</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srgbClr val="3333FF"/>
                </a:solidFill>
                <a:effectLst/>
                <a:uLnTx/>
                <a:uFillTx/>
                <a:latin typeface="Cambria" panose="02040503050406030204" pitchFamily="18" charset="0"/>
                <a:ea typeface="Cambria" panose="02040503050406030204" pitchFamily="18" charset="0"/>
                <a:cs typeface="+mn-cs"/>
              </a:rPr>
              <a:t>gi</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như</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sau</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Môn</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nghệ</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thuật</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sân</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khấu</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biểu</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diễn</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bằng</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cách</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điều</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khiển</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hình</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mẫu</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giống</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như</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altLang="en-US"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Rectangle 11"/>
          <p:cNvSpPr/>
          <p:nvPr/>
        </p:nvSpPr>
        <p:spPr>
          <a:xfrm>
            <a:off x="3770815" y="355068"/>
            <a:ext cx="4779677" cy="584775"/>
          </a:xfrm>
          <a:prstGeom prst="rect">
            <a:avLst/>
          </a:prstGeom>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2.Tìm </a:t>
            </a:r>
            <a:r>
              <a:rPr kumimoji="0" lang="en-US" altLang="en-US" sz="3200" b="0" i="0" u="none" strike="noStrike" kern="1200" cap="none" spc="0" normalizeH="0" baseline="0" noProof="0" dirty="0" err="1">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và</a:t>
            </a:r>
            <a:r>
              <a:rPr kumimoji="0" lang="en-US" altLang="en-US" sz="3200" b="0" i="0" u="none" strike="noStrike" kern="1200" cap="none" spc="0" normalizeH="0" baseline="0" noProof="0" dirty="0">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viết</a:t>
            </a:r>
            <a:r>
              <a:rPr kumimoji="0" lang="en-US" altLang="en-US" sz="3200" b="0" i="0" u="none" strike="noStrike" kern="1200" cap="none" spc="0" normalizeH="0" baseline="0" noProof="0" dirty="0">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các</a:t>
            </a:r>
            <a:r>
              <a:rPr kumimoji="0" lang="en-US" altLang="en-US" sz="3200" b="0" i="0" u="none" strike="noStrike" kern="1200" cap="none" spc="0" normalizeH="0" baseline="0" noProof="0" dirty="0">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từ</a:t>
            </a:r>
            <a:r>
              <a:rPr kumimoji="0" lang="en-US" altLang="en-US" sz="3200" b="0" i="0" u="none" strike="noStrike" kern="1200" cap="none" spc="0" normalizeH="0" baseline="0" noProof="0" dirty="0">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ngữ</a:t>
            </a:r>
            <a:r>
              <a:rPr kumimoji="0" lang="en-US" altLang="en-US" sz="3200" b="0" i="0" u="none" strike="noStrike" kern="1200" cap="none" spc="0" normalizeH="0" baseline="0" noProof="0" dirty="0">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a:t>
            </a:r>
          </a:p>
        </p:txBody>
      </p:sp>
      <p:pic>
        <p:nvPicPr>
          <p:cNvPr id="13" name="图片 3">
            <a:extLst>
              <a:ext uri="{FF2B5EF4-FFF2-40B4-BE49-F238E27FC236}">
                <a16:creationId xmlns:a16="http://schemas.microsoft.com/office/drawing/2014/main" id="{3F8EAD4E-B1AF-42F5-B79D-D656D1003796}"/>
              </a:ext>
            </a:extLst>
          </p:cNvPr>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V="1">
            <a:off x="2466109" y="367753"/>
            <a:ext cx="7389091" cy="649708"/>
          </a:xfrm>
          <a:prstGeom prst="rect">
            <a:avLst/>
          </a:prstGeom>
        </p:spPr>
      </p:pic>
      <p:pic>
        <p:nvPicPr>
          <p:cNvPr id="2050" name="Picture 2" descr="MÃºa rá»i nÆ°á»c | Äáº­u Homemade"/>
          <p:cNvPicPr>
            <a:picLocks noChangeAspect="1" noChangeArrowheads="1"/>
          </p:cNvPicPr>
          <p:nvPr/>
        </p:nvPicPr>
        <p:blipFill rotWithShape="1">
          <a:blip r:embed="rId8">
            <a:extLst>
              <a:ext uri="{28A0092B-C50C-407E-A947-70E740481C1C}">
                <a14:useLocalDpi xmlns:a14="http://schemas.microsoft.com/office/drawing/2010/main" val="0"/>
              </a:ext>
            </a:extLst>
          </a:blip>
          <a:srcRect t="61132"/>
          <a:stretch/>
        </p:blipFill>
        <p:spPr bwMode="auto">
          <a:xfrm>
            <a:off x="0" y="4131799"/>
            <a:ext cx="12165096" cy="262517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Ã© xem mÃºa rá»i nÆ°á»c ThÄng Long á» HÃ  Ná»i"/>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456348" y="3589337"/>
            <a:ext cx="5715000" cy="300037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6109452" y="3749974"/>
            <a:ext cx="2344592" cy="769441"/>
          </a:xfrm>
          <a:prstGeom prst="rect">
            <a:avLst/>
          </a:prstGeom>
          <a:solidFill>
            <a:schemeClr val="accent5">
              <a:lumMod val="20000"/>
              <a:lumOff val="80000"/>
            </a:schemeClr>
          </a:solidFill>
          <a:ln w="28575">
            <a:solidFill>
              <a:schemeClr val="tx1"/>
            </a:solidFill>
            <a:prstDash val="dash"/>
          </a:ln>
          <a:effectLst>
            <a:glow rad="63500">
              <a:schemeClr val="accent1">
                <a:satMod val="175000"/>
                <a:alpha val="40000"/>
              </a:schemeClr>
            </a:glow>
            <a:outerShdw blurRad="50800" dist="38100" algn="l" rotWithShape="0">
              <a:prstClr val="black">
                <a:alpha val="40000"/>
              </a:prstClr>
            </a:outerShdw>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smtClean="0">
                <a:ln>
                  <a:noFill/>
                </a:ln>
                <a:solidFill>
                  <a:srgbClr val="1F497D"/>
                </a:solidFill>
                <a:effectLst/>
                <a:uLnTx/>
                <a:uFillTx/>
                <a:latin typeface="Cambria" panose="02040503050406030204" pitchFamily="18" charset="0"/>
                <a:ea typeface="Cambria" panose="02040503050406030204" pitchFamily="18" charset="0"/>
                <a:cs typeface="+mn-cs"/>
              </a:rPr>
              <a:t>múa</a:t>
            </a:r>
            <a:r>
              <a:rPr kumimoji="0" lang="en-US" sz="4400" b="0" i="0" u="none" strike="noStrike" kern="1200" cap="none" spc="0" normalizeH="0" baseline="0" noProof="0" dirty="0" smtClean="0">
                <a:ln>
                  <a:noFill/>
                </a:ln>
                <a:solidFill>
                  <a:srgbClr val="1F497D"/>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smtClean="0">
                <a:ln>
                  <a:noFill/>
                </a:ln>
                <a:solidFill>
                  <a:srgbClr val="FF0000"/>
                </a:solidFill>
                <a:effectLst/>
                <a:uLnTx/>
                <a:uFillTx/>
                <a:latin typeface="Cambria" panose="02040503050406030204" pitchFamily="18" charset="0"/>
                <a:ea typeface="Cambria" panose="02040503050406030204" pitchFamily="18" charset="0"/>
                <a:cs typeface="+mn-cs"/>
              </a:rPr>
              <a:t>r</a:t>
            </a:r>
            <a:r>
              <a:rPr kumimoji="0" lang="en-US" sz="4400" b="0" i="0" u="none" strike="noStrike" kern="1200" cap="none" spc="0" normalizeH="0" baseline="0" noProof="0" dirty="0" err="1" smtClean="0">
                <a:ln>
                  <a:noFill/>
                </a:ln>
                <a:solidFill>
                  <a:srgbClr val="1F497D"/>
                </a:solidFill>
                <a:effectLst/>
                <a:uLnTx/>
                <a:uFillTx/>
                <a:latin typeface="Cambria" panose="02040503050406030204" pitchFamily="18" charset="0"/>
                <a:ea typeface="Cambria" panose="02040503050406030204" pitchFamily="18" charset="0"/>
                <a:cs typeface="+mn-cs"/>
              </a:rPr>
              <a:t>ối</a:t>
            </a:r>
            <a:endParaRPr kumimoji="0" lang="en-US" sz="4400" b="0" i="0" u="none" strike="noStrike" kern="1200" cap="none" spc="0" normalizeH="0" baseline="0" noProof="0" dirty="0">
              <a:ln>
                <a:noFill/>
              </a:ln>
              <a:solidFill>
                <a:srgbClr val="1F497D"/>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3907720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par>
                                <p:cTn id="40" presetID="2" presetClass="entr" presetSubtype="8" fill="hold" nodeType="withEffect">
                                  <p:stCondLst>
                                    <p:cond delay="0"/>
                                  </p:stCondLst>
                                  <p:childTnLst>
                                    <p:set>
                                      <p:cBhvr>
                                        <p:cTn id="41" dur="1" fill="hold">
                                          <p:stCondLst>
                                            <p:cond delay="0"/>
                                          </p:stCondLst>
                                        </p:cTn>
                                        <p:tgtEl>
                                          <p:spTgt spid="2050"/>
                                        </p:tgtEl>
                                        <p:attrNameLst>
                                          <p:attrName>style.visibility</p:attrName>
                                        </p:attrNameLst>
                                      </p:cBhvr>
                                      <p:to>
                                        <p:strVal val="visible"/>
                                      </p:to>
                                    </p:set>
                                    <p:anim calcmode="lin" valueType="num">
                                      <p:cBhvr additive="base">
                                        <p:cTn id="42" dur="2000" fill="hold"/>
                                        <p:tgtEl>
                                          <p:spTgt spid="2050"/>
                                        </p:tgtEl>
                                        <p:attrNameLst>
                                          <p:attrName>ppt_x</p:attrName>
                                        </p:attrNameLst>
                                      </p:cBhvr>
                                      <p:tavLst>
                                        <p:tav tm="0">
                                          <p:val>
                                            <p:strVal val="0-#ppt_w/2"/>
                                          </p:val>
                                        </p:tav>
                                        <p:tav tm="100000">
                                          <p:val>
                                            <p:strVal val="#ppt_x"/>
                                          </p:val>
                                        </p:tav>
                                      </p:tavLst>
                                    </p:anim>
                                    <p:anim calcmode="lin" valueType="num">
                                      <p:cBhvr additive="base">
                                        <p:cTn id="43" dur="2000" fill="hold"/>
                                        <p:tgtEl>
                                          <p:spTgt spid="2050"/>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2" fill="hold" nodeType="clickEffect">
                                  <p:stCondLst>
                                    <p:cond delay="0"/>
                                  </p:stCondLst>
                                  <p:childTnLst>
                                    <p:set>
                                      <p:cBhvr>
                                        <p:cTn id="47" dur="1" fill="hold">
                                          <p:stCondLst>
                                            <p:cond delay="0"/>
                                          </p:stCondLst>
                                        </p:cTn>
                                        <p:tgtEl>
                                          <p:spTgt spid="2052"/>
                                        </p:tgtEl>
                                        <p:attrNameLst>
                                          <p:attrName>style.visibility</p:attrName>
                                        </p:attrNameLst>
                                      </p:cBhvr>
                                      <p:to>
                                        <p:strVal val="visible"/>
                                      </p:to>
                                    </p:set>
                                    <p:anim calcmode="lin" valueType="num">
                                      <p:cBhvr additive="base">
                                        <p:cTn id="48" dur="500" fill="hold"/>
                                        <p:tgtEl>
                                          <p:spTgt spid="2052"/>
                                        </p:tgtEl>
                                        <p:attrNameLst>
                                          <p:attrName>ppt_x</p:attrName>
                                        </p:attrNameLst>
                                      </p:cBhvr>
                                      <p:tavLst>
                                        <p:tav tm="0">
                                          <p:val>
                                            <p:strVal val="1+#ppt_w/2"/>
                                          </p:val>
                                        </p:tav>
                                        <p:tav tm="100000">
                                          <p:val>
                                            <p:strVal val="#ppt_x"/>
                                          </p:val>
                                        </p:tav>
                                      </p:tavLst>
                                    </p:anim>
                                    <p:anim calcmode="lin" valueType="num">
                                      <p:cBhvr additive="base">
                                        <p:cTn id="49" dur="500" fill="hold"/>
                                        <p:tgtEl>
                                          <p:spTgt spid="2052"/>
                                        </p:tgtEl>
                                        <p:attrNameLst>
                                          <p:attrName>ppt_y</p:attrName>
                                        </p:attrNameLst>
                                      </p:cBhvr>
                                      <p:tavLst>
                                        <p:tav tm="0">
                                          <p:val>
                                            <p:strVal val="#ppt_y"/>
                                          </p:val>
                                        </p:tav>
                                        <p:tav tm="100000">
                                          <p:val>
                                            <p:strVal val="#ppt_y"/>
                                          </p:val>
                                        </p:tav>
                                      </p:tavLst>
                                    </p:anim>
                                  </p:childTnLst>
                                </p:cTn>
                              </p:par>
                              <p:par>
                                <p:cTn id="50" presetID="6" presetClass="entr" presetSubtype="16"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circle(in)">
                                      <p:cBhvr>
                                        <p:cTn id="5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30615DE-61F1-4BD2-A7E2-B456F3D19BDA}"/>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386618" y="4093743"/>
            <a:ext cx="3716274" cy="2436869"/>
          </a:xfrm>
          <a:prstGeom prst="rect">
            <a:avLst/>
          </a:prstGeom>
        </p:spPr>
      </p:pic>
      <p:pic>
        <p:nvPicPr>
          <p:cNvPr id="6" name="图片 5">
            <a:extLst>
              <a:ext uri="{FF2B5EF4-FFF2-40B4-BE49-F238E27FC236}">
                <a16:creationId xmlns:a16="http://schemas.microsoft.com/office/drawing/2014/main" id="{9C58382C-86D2-44C9-B62C-13F8B33ADBAA}"/>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3872" y="-141461"/>
            <a:ext cx="1054770" cy="1144816"/>
          </a:xfrm>
          <a:prstGeom prst="rect">
            <a:avLst/>
          </a:prstGeom>
        </p:spPr>
      </p:pic>
      <p:pic>
        <p:nvPicPr>
          <p:cNvPr id="7" name="图片 6">
            <a:extLst>
              <a:ext uri="{FF2B5EF4-FFF2-40B4-BE49-F238E27FC236}">
                <a16:creationId xmlns:a16="http://schemas.microsoft.com/office/drawing/2014/main" id="{9CA432AF-1808-469E-8966-3E676768FFD7}"/>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24149" y="5853369"/>
            <a:ext cx="703586" cy="763651"/>
          </a:xfrm>
          <a:prstGeom prst="rect">
            <a:avLst/>
          </a:prstGeom>
        </p:spPr>
      </p:pic>
      <p:pic>
        <p:nvPicPr>
          <p:cNvPr id="8" name="图片 7">
            <a:extLst>
              <a:ext uri="{FF2B5EF4-FFF2-40B4-BE49-F238E27FC236}">
                <a16:creationId xmlns:a16="http://schemas.microsoft.com/office/drawing/2014/main" id="{F5F3618B-A5A2-46B9-9DD8-021495B996DF}"/>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148525" y="2606953"/>
            <a:ext cx="711680" cy="772436"/>
          </a:xfrm>
          <a:prstGeom prst="rect">
            <a:avLst/>
          </a:prstGeom>
        </p:spPr>
      </p:pic>
      <p:pic>
        <p:nvPicPr>
          <p:cNvPr id="9" name="图片 8">
            <a:extLst>
              <a:ext uri="{FF2B5EF4-FFF2-40B4-BE49-F238E27FC236}">
                <a16:creationId xmlns:a16="http://schemas.microsoft.com/office/drawing/2014/main" id="{4A0F8CCF-0ABA-475B-B5FF-6A2C0E2B895A}"/>
              </a:ext>
            </a:extLst>
          </p:cNvPr>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305781" y="274811"/>
            <a:ext cx="1507459" cy="531162"/>
          </a:xfrm>
          <a:prstGeom prst="rect">
            <a:avLst/>
          </a:prstGeom>
        </p:spPr>
      </p:pic>
      <p:sp>
        <p:nvSpPr>
          <p:cNvPr id="11" name="Rectangle 10"/>
          <p:cNvSpPr/>
          <p:nvPr/>
        </p:nvSpPr>
        <p:spPr>
          <a:xfrm>
            <a:off x="456348" y="1080655"/>
            <a:ext cx="10603162" cy="2554545"/>
          </a:xfrm>
          <a:prstGeom prst="rect">
            <a:avLst/>
          </a:prstGeom>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a</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Chứa</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tiếng</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âm</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đầu</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a:ln>
                  <a:noFill/>
                </a:ln>
                <a:solidFill>
                  <a:srgbClr val="3333FF"/>
                </a:solidFill>
                <a:effectLst/>
                <a:uLnTx/>
                <a:uFillTx/>
                <a:latin typeface="Cambria" panose="02040503050406030204" pitchFamily="18" charset="0"/>
                <a:ea typeface="Cambria" panose="02040503050406030204" pitchFamily="18" charset="0"/>
                <a:cs typeface="+mn-cs"/>
              </a:rPr>
              <a:t>r</a:t>
            </a:r>
            <a:r>
              <a:rPr kumimoji="0" lang="en-US" altLang="en-US" sz="3200" b="0" i="0" u="none" strike="noStrike" kern="1200" cap="none" spc="0" normalizeH="0" baseline="0" noProof="0" dirty="0" smtClean="0">
                <a:ln>
                  <a:noFill/>
                </a:ln>
                <a:solidFill>
                  <a:srgbClr val="3333FF"/>
                </a:solidFill>
                <a:effectLst/>
                <a:uLnTx/>
                <a:uFillTx/>
                <a:latin typeface="Cambria" panose="02040503050406030204" pitchFamily="18" charset="0"/>
                <a:ea typeface="Cambria" panose="02040503050406030204" pitchFamily="18" charset="0"/>
                <a:cs typeface="+mn-cs"/>
              </a:rPr>
              <a:t>, d</a:t>
            </a:r>
            <a:r>
              <a:rPr kumimoji="0" lang="en-US" altLang="en-US"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hoặc</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srgbClr val="3333FF"/>
                </a:solidFill>
                <a:effectLst/>
                <a:uLnTx/>
                <a:uFillTx/>
                <a:latin typeface="Cambria" panose="02040503050406030204" pitchFamily="18" charset="0"/>
                <a:ea typeface="Cambria" panose="02040503050406030204" pitchFamily="18" charset="0"/>
                <a:cs typeface="+mn-cs"/>
              </a:rPr>
              <a:t>gi</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như</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sau</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Phát</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bóng</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sang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phía</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đối</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thủ</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mở</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đầu</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hiệp</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đấu</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hoặc</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lượt</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đấu</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Rectangle 11"/>
          <p:cNvSpPr/>
          <p:nvPr/>
        </p:nvSpPr>
        <p:spPr>
          <a:xfrm>
            <a:off x="3770815" y="355068"/>
            <a:ext cx="4779677" cy="584775"/>
          </a:xfrm>
          <a:prstGeom prst="rect">
            <a:avLst/>
          </a:prstGeom>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2.Tìm </a:t>
            </a:r>
            <a:r>
              <a:rPr kumimoji="0" lang="en-US" altLang="en-US" sz="3200" b="0" i="0" u="none" strike="noStrike" kern="1200" cap="none" spc="0" normalizeH="0" baseline="0" noProof="0" dirty="0" err="1">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và</a:t>
            </a:r>
            <a:r>
              <a:rPr kumimoji="0" lang="en-US" altLang="en-US" sz="3200" b="0" i="0" u="none" strike="noStrike" kern="1200" cap="none" spc="0" normalizeH="0" baseline="0" noProof="0" dirty="0">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viết</a:t>
            </a:r>
            <a:r>
              <a:rPr kumimoji="0" lang="en-US" altLang="en-US" sz="3200" b="0" i="0" u="none" strike="noStrike" kern="1200" cap="none" spc="0" normalizeH="0" baseline="0" noProof="0" dirty="0">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các</a:t>
            </a:r>
            <a:r>
              <a:rPr kumimoji="0" lang="en-US" altLang="en-US" sz="3200" b="0" i="0" u="none" strike="noStrike" kern="1200" cap="none" spc="0" normalizeH="0" baseline="0" noProof="0" dirty="0">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từ</a:t>
            </a:r>
            <a:r>
              <a:rPr kumimoji="0" lang="en-US" altLang="en-US" sz="3200" b="0" i="0" u="none" strike="noStrike" kern="1200" cap="none" spc="0" normalizeH="0" baseline="0" noProof="0" dirty="0">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ngữ</a:t>
            </a:r>
            <a:r>
              <a:rPr kumimoji="0" lang="en-US" altLang="en-US" sz="3200" b="0" i="0" u="none" strike="noStrike" kern="1200" cap="none" spc="0" normalizeH="0" baseline="0" noProof="0" dirty="0">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a:t>
            </a:r>
          </a:p>
        </p:txBody>
      </p:sp>
      <p:pic>
        <p:nvPicPr>
          <p:cNvPr id="13" name="图片 3">
            <a:extLst>
              <a:ext uri="{FF2B5EF4-FFF2-40B4-BE49-F238E27FC236}">
                <a16:creationId xmlns:a16="http://schemas.microsoft.com/office/drawing/2014/main" id="{3F8EAD4E-B1AF-42F5-B79D-D656D1003796}"/>
              </a:ext>
            </a:extLst>
          </p:cNvPr>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V="1">
            <a:off x="2466109" y="367753"/>
            <a:ext cx="7389091" cy="649708"/>
          </a:xfrm>
          <a:prstGeom prst="rect">
            <a:avLst/>
          </a:prstGeom>
        </p:spPr>
      </p:pic>
      <p:pic>
        <p:nvPicPr>
          <p:cNvPr id="3074" name="Picture 2" descr="Nhá»¯ng Äiá»u cáº§n biáº¿t vá» ká»¹ thuáº­t giao bÃ³ng tennis - Táº¡p chÃ­ Tennis Viá»t Nam"/>
          <p:cNvPicPr>
            <a:picLocks noChangeAspect="1" noChangeArrowheads="1"/>
          </p:cNvPicPr>
          <p:nvPr/>
        </p:nvPicPr>
        <p:blipFill rotWithShape="1">
          <a:blip r:embed="rId9">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rcRect b="26022"/>
          <a:stretch/>
        </p:blipFill>
        <p:spPr bwMode="auto">
          <a:xfrm>
            <a:off x="1790114" y="2783177"/>
            <a:ext cx="6334125" cy="34456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4" name="TextBox 13"/>
          <p:cNvSpPr txBox="1"/>
          <p:nvPr/>
        </p:nvSpPr>
        <p:spPr>
          <a:xfrm>
            <a:off x="8419578" y="2736201"/>
            <a:ext cx="2344592" cy="1446550"/>
          </a:xfrm>
          <a:prstGeom prst="rect">
            <a:avLst/>
          </a:prstGeom>
          <a:solidFill>
            <a:schemeClr val="accent5">
              <a:lumMod val="20000"/>
              <a:lumOff val="80000"/>
            </a:schemeClr>
          </a:solidFill>
          <a:ln w="28575">
            <a:solidFill>
              <a:schemeClr val="tx1"/>
            </a:solidFill>
            <a:prstDash val="dash"/>
          </a:ln>
          <a:effectLst>
            <a:glow rad="63500">
              <a:schemeClr val="accent1">
                <a:satMod val="175000"/>
                <a:alpha val="40000"/>
              </a:schemeClr>
            </a:glow>
            <a:outerShdw blurRad="50800" dist="38100" algn="l" rotWithShape="0">
              <a:prstClr val="black">
                <a:alpha val="40000"/>
              </a:prstClr>
            </a:outerShdw>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smtClean="0">
                <a:ln>
                  <a:noFill/>
                </a:ln>
                <a:solidFill>
                  <a:srgbClr val="FF0000"/>
                </a:solidFill>
                <a:effectLst/>
                <a:uLnTx/>
                <a:uFillTx/>
                <a:latin typeface="Cambria" panose="02040503050406030204" pitchFamily="18" charset="0"/>
                <a:ea typeface="Cambria" panose="02040503050406030204" pitchFamily="18" charset="0"/>
                <a:cs typeface="+mn-cs"/>
              </a:rPr>
              <a:t>gi</a:t>
            </a:r>
            <a:r>
              <a:rPr kumimoji="0" lang="en-US" sz="4400" b="0" i="0" u="none" strike="noStrike" kern="1200" cap="none" spc="0" normalizeH="0" baseline="0" noProof="0" dirty="0" err="1" smtClean="0">
                <a:ln>
                  <a:noFill/>
                </a:ln>
                <a:solidFill>
                  <a:srgbClr val="1F497D"/>
                </a:solidFill>
                <a:effectLst/>
                <a:uLnTx/>
                <a:uFillTx/>
                <a:latin typeface="Cambria" panose="02040503050406030204" pitchFamily="18" charset="0"/>
                <a:ea typeface="Cambria" panose="02040503050406030204" pitchFamily="18" charset="0"/>
                <a:cs typeface="+mn-cs"/>
              </a:rPr>
              <a:t>ao</a:t>
            </a:r>
            <a:r>
              <a:rPr kumimoji="0" lang="en-US" sz="4400" b="0" i="0" u="none" strike="noStrike" kern="1200" cap="none" spc="0" normalizeH="0" baseline="0" noProof="0" dirty="0" smtClean="0">
                <a:ln>
                  <a:noFill/>
                </a:ln>
                <a:solidFill>
                  <a:srgbClr val="1F497D"/>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smtClean="0">
                <a:ln>
                  <a:noFill/>
                </a:ln>
                <a:solidFill>
                  <a:srgbClr val="1F497D"/>
                </a:solidFill>
                <a:effectLst/>
                <a:uLnTx/>
                <a:uFillTx/>
                <a:latin typeface="Cambria" panose="02040503050406030204" pitchFamily="18" charset="0"/>
                <a:ea typeface="Cambria" panose="02040503050406030204" pitchFamily="18" charset="0"/>
                <a:cs typeface="+mn-cs"/>
              </a:rPr>
              <a:t>bóng</a:t>
            </a:r>
            <a:endParaRPr kumimoji="0" lang="en-US" sz="4400" b="0" i="0" u="none" strike="noStrike" kern="1200" cap="none" spc="0" normalizeH="0" baseline="0" noProof="0" dirty="0">
              <a:ln>
                <a:noFill/>
              </a:ln>
              <a:solidFill>
                <a:srgbClr val="1F497D"/>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1253169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3074"/>
                                        </p:tgtEl>
                                        <p:attrNameLst>
                                          <p:attrName>style.visibility</p:attrName>
                                        </p:attrNameLst>
                                      </p:cBhvr>
                                      <p:to>
                                        <p:strVal val="visible"/>
                                      </p:to>
                                    </p:set>
                                    <p:animEffect transition="in" filter="wipe(down)">
                                      <p:cBhvr>
                                        <p:cTn id="49" dur="500"/>
                                        <p:tgtEl>
                                          <p:spTgt spid="3074"/>
                                        </p:tgtEl>
                                      </p:cBhvr>
                                    </p:animEffect>
                                  </p:childTnLst>
                                </p:cTn>
                              </p:par>
                              <p:par>
                                <p:cTn id="50" presetID="6" presetClass="entr" presetSubtype="16"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circle(in)">
                                      <p:cBhvr>
                                        <p:cTn id="5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75577" y="0"/>
            <a:ext cx="9025623" cy="3293209"/>
          </a:xfrm>
          <a:prstGeom prst="rect">
            <a:avLst/>
          </a:prstGeom>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Chứa</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tiếng</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vần</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srgbClr val="3333FF"/>
                </a:solidFill>
                <a:effectLst/>
                <a:uLnTx/>
                <a:uFillTx/>
                <a:latin typeface="Cambria" panose="02040503050406030204" pitchFamily="18" charset="0"/>
                <a:ea typeface="Cambria" panose="02040503050406030204" pitchFamily="18" charset="0"/>
                <a:cs typeface="+mn-cs"/>
              </a:rPr>
              <a:t>ât</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hoặc</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srgbClr val="3333FF"/>
                </a:solidFill>
                <a:effectLst/>
                <a:uLnTx/>
                <a:uFillTx/>
                <a:latin typeface="Cambria" panose="02040503050406030204" pitchFamily="18" charset="0"/>
                <a:ea typeface="Cambria" panose="02040503050406030204" pitchFamily="18" charset="0"/>
                <a:cs typeface="+mn-cs"/>
              </a:rPr>
              <a:t>âc</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như</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sau</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Ôm</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lấy</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nhau</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cố</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sức</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cho</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đối</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phương</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ngã</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098" name="Picture 2" descr="Äáº¥u váº­t, trÃ² chÆ¡i dÃ¢n gian ngÃ y Táº¿t |Special Kid â Special Kid Viá»t Nam"/>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53" b="100000" l="2932" r="97394">
                        <a14:backgroundMark x1="21824" y1="6061" x2="29642" y2="5556"/>
                      </a14:backgroundRemoval>
                    </a14:imgEffect>
                  </a14:imgLayer>
                </a14:imgProps>
              </a:ext>
              <a:ext uri="{28A0092B-C50C-407E-A947-70E740481C1C}">
                <a14:useLocalDpi xmlns:a14="http://schemas.microsoft.com/office/drawing/2010/main" val="0"/>
              </a:ext>
            </a:extLst>
          </a:blip>
          <a:srcRect/>
          <a:stretch>
            <a:fillRect/>
          </a:stretch>
        </p:blipFill>
        <p:spPr bwMode="auto">
          <a:xfrm>
            <a:off x="733645" y="3060530"/>
            <a:ext cx="5461665" cy="3522508"/>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25">
            <a:extLst>
              <a:ext uri="{FF2B5EF4-FFF2-40B4-BE49-F238E27FC236}">
                <a16:creationId xmlns:a16="http://schemas.microsoft.com/office/drawing/2014/main" id="{A810B944-6EAE-4F71-BCFF-9AE9E7D9413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65431" y="4292594"/>
            <a:ext cx="1201041" cy="2204896"/>
          </a:xfrm>
          <a:prstGeom prst="rect">
            <a:avLst/>
          </a:prstGeom>
        </p:spPr>
      </p:pic>
      <p:pic>
        <p:nvPicPr>
          <p:cNvPr id="7" name="图片 26">
            <a:extLst>
              <a:ext uri="{FF2B5EF4-FFF2-40B4-BE49-F238E27FC236}">
                <a16:creationId xmlns:a16="http://schemas.microsoft.com/office/drawing/2014/main" id="{1F84A8F8-F1CC-4C36-A8F9-E341D97C078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376120" y="3857251"/>
            <a:ext cx="1559151" cy="2862322"/>
          </a:xfrm>
          <a:prstGeom prst="rect">
            <a:avLst/>
          </a:prstGeom>
        </p:spPr>
      </p:pic>
      <p:pic>
        <p:nvPicPr>
          <p:cNvPr id="8" name="Picture 6" descr="ÄÃ¡m mÃ¢y Trá»i Clip nghá» thuáº­t - Phim hoáº¡t hÃ¬nh máº·t trá»i mÃ u vÃ ng png táº£i vá»  - Miá»n phÃ­ trong suá»t Hoa png Táº£i vá»."/>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78553" l="0" r="100000">
                        <a14:foregroundMark x1="45444" y1="70658" x2="53778" y2="70395"/>
                        <a14:foregroundMark x1="67889" y1="58553" x2="97889" y2="68026"/>
                        <a14:foregroundMark x1="50111" y1="62105" x2="50111" y2="62105"/>
                        <a14:foregroundMark x1="39667" y1="16184" x2="36111" y2="4737"/>
                        <a14:foregroundMark x1="32556" y1="23289" x2="24111" y2="20395"/>
                        <a14:foregroundMark x1="50556" y1="11711" x2="51667" y2="132"/>
                        <a14:foregroundMark x1="59444" y1="13289" x2="64111" y2="6711"/>
                        <a14:foregroundMark x1="69556" y1="19868" x2="75444" y2="18947"/>
                        <a14:foregroundMark x1="72778" y1="32237" x2="76333" y2="34079"/>
                        <a14:foregroundMark x1="69444" y1="46053" x2="71444" y2="50263"/>
                        <a14:foregroundMark x1="59556" y1="53289" x2="60778" y2="60526"/>
                        <a14:backgroundMark x1="1333" y1="1053" x2="20000" y2="19605"/>
                        <a14:backgroundMark x1="63222" y1="17237" x2="91556" y2="3684"/>
                      </a14:backgroundRemoval>
                    </a14:imgEffect>
                  </a14:imgLayer>
                </a14:imgProps>
              </a:ext>
              <a:ext uri="{28A0092B-C50C-407E-A947-70E740481C1C}">
                <a14:useLocalDpi xmlns:a14="http://schemas.microsoft.com/office/drawing/2010/main" val="0"/>
              </a:ext>
            </a:extLst>
          </a:blip>
          <a:srcRect/>
          <a:stretch>
            <a:fillRect/>
          </a:stretch>
        </p:blipFill>
        <p:spPr bwMode="auto">
          <a:xfrm>
            <a:off x="9206628" y="217906"/>
            <a:ext cx="3123596" cy="231661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195310" y="3087810"/>
            <a:ext cx="2344592" cy="769441"/>
          </a:xfrm>
          <a:prstGeom prst="rect">
            <a:avLst/>
          </a:prstGeom>
          <a:solidFill>
            <a:schemeClr val="accent5">
              <a:lumMod val="20000"/>
              <a:lumOff val="80000"/>
            </a:schemeClr>
          </a:solidFill>
          <a:ln w="28575">
            <a:solidFill>
              <a:schemeClr val="tx1"/>
            </a:solidFill>
            <a:prstDash val="dash"/>
          </a:ln>
          <a:effectLst>
            <a:glow rad="63500">
              <a:schemeClr val="accent1">
                <a:satMod val="175000"/>
                <a:alpha val="40000"/>
              </a:schemeClr>
            </a:glow>
            <a:outerShdw blurRad="50800" dist="38100" algn="l" rotWithShape="0">
              <a:prstClr val="black">
                <a:alpha val="40000"/>
              </a:prstClr>
            </a:outerShdw>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smtClean="0">
                <a:ln>
                  <a:noFill/>
                </a:ln>
                <a:solidFill>
                  <a:srgbClr val="1F497D"/>
                </a:solidFill>
                <a:effectLst/>
                <a:uLnTx/>
                <a:uFillTx/>
                <a:latin typeface="Cambria" panose="02040503050406030204" pitchFamily="18" charset="0"/>
                <a:ea typeface="Cambria" panose="02040503050406030204" pitchFamily="18" charset="0"/>
                <a:cs typeface="+mn-cs"/>
              </a:rPr>
              <a:t>đấu</a:t>
            </a:r>
            <a:r>
              <a:rPr kumimoji="0" lang="en-US" sz="4400" b="0" i="0" u="none" strike="noStrike" kern="1200" cap="none" spc="0" normalizeH="0" baseline="0" noProof="0" dirty="0" smtClean="0">
                <a:ln>
                  <a:noFill/>
                </a:ln>
                <a:solidFill>
                  <a:srgbClr val="1F497D"/>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smtClean="0">
                <a:ln>
                  <a:noFill/>
                </a:ln>
                <a:solidFill>
                  <a:srgbClr val="1F497D"/>
                </a:solidFill>
                <a:effectLst/>
                <a:uLnTx/>
                <a:uFillTx/>
                <a:latin typeface="Cambria" panose="02040503050406030204" pitchFamily="18" charset="0"/>
                <a:ea typeface="Cambria" panose="02040503050406030204" pitchFamily="18" charset="0"/>
                <a:cs typeface="+mn-cs"/>
              </a:rPr>
              <a:t>v</a:t>
            </a:r>
            <a:r>
              <a:rPr kumimoji="0" lang="en-US" sz="4400" b="0" i="0" u="none" strike="noStrike" kern="1200" cap="none" spc="0" normalizeH="0" baseline="0" noProof="0" dirty="0" err="1" smtClean="0">
                <a:ln>
                  <a:noFill/>
                </a:ln>
                <a:solidFill>
                  <a:srgbClr val="FF0000"/>
                </a:solidFill>
                <a:effectLst/>
                <a:uLnTx/>
                <a:uFillTx/>
                <a:latin typeface="Cambria" panose="02040503050406030204" pitchFamily="18" charset="0"/>
                <a:ea typeface="Cambria" panose="02040503050406030204" pitchFamily="18" charset="0"/>
                <a:cs typeface="+mn-cs"/>
              </a:rPr>
              <a:t>ật</a:t>
            </a:r>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5143244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098"/>
                                        </p:tgtEl>
                                        <p:attrNameLst>
                                          <p:attrName>style.visibility</p:attrName>
                                        </p:attrNameLst>
                                      </p:cBhvr>
                                      <p:to>
                                        <p:strVal val="visible"/>
                                      </p:to>
                                    </p:set>
                                    <p:animEffect transition="in" filter="fade">
                                      <p:cBhvr>
                                        <p:cTn id="25" dur="1000"/>
                                        <p:tgtEl>
                                          <p:spTgt spid="4098"/>
                                        </p:tgtEl>
                                      </p:cBhvr>
                                    </p:animEffect>
                                    <p:anim calcmode="lin" valueType="num">
                                      <p:cBhvr>
                                        <p:cTn id="26" dur="1000" fill="hold"/>
                                        <p:tgtEl>
                                          <p:spTgt spid="4098"/>
                                        </p:tgtEl>
                                        <p:attrNameLst>
                                          <p:attrName>ppt_x</p:attrName>
                                        </p:attrNameLst>
                                      </p:cBhvr>
                                      <p:tavLst>
                                        <p:tav tm="0">
                                          <p:val>
                                            <p:strVal val="#ppt_x"/>
                                          </p:val>
                                        </p:tav>
                                        <p:tav tm="100000">
                                          <p:val>
                                            <p:strVal val="#ppt_x"/>
                                          </p:val>
                                        </p:tav>
                                      </p:tavLst>
                                    </p:anim>
                                    <p:anim calcmode="lin" valueType="num">
                                      <p:cBhvr>
                                        <p:cTn id="27" dur="1000" fill="hold"/>
                                        <p:tgtEl>
                                          <p:spTgt spid="4098"/>
                                        </p:tgtEl>
                                        <p:attrNameLst>
                                          <p:attrName>ppt_y</p:attrName>
                                        </p:attrNameLst>
                                      </p:cBhvr>
                                      <p:tavLst>
                                        <p:tav tm="0">
                                          <p:val>
                                            <p:strVal val="#ppt_y+.1"/>
                                          </p:val>
                                        </p:tav>
                                        <p:tav tm="100000">
                                          <p:val>
                                            <p:strVal val="#ppt_y"/>
                                          </p:val>
                                        </p:tav>
                                      </p:tavLst>
                                    </p:anim>
                                  </p:childTnLst>
                                </p:cTn>
                              </p:par>
                              <p:par>
                                <p:cTn id="28" presetID="6" presetClass="entr" presetSubtype="16"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circle(in)">
                                      <p:cBhvr>
                                        <p:cTn id="3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627572" y="0"/>
            <a:ext cx="8653483" cy="3293209"/>
          </a:xfrm>
          <a:prstGeom prst="rect">
            <a:avLst/>
          </a:prstGeom>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Chứa</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tiếng</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vần</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srgbClr val="3333FF"/>
                </a:solidFill>
                <a:effectLst/>
                <a:uLnTx/>
                <a:uFillTx/>
                <a:latin typeface="Cambria" panose="02040503050406030204" pitchFamily="18" charset="0"/>
                <a:ea typeface="Cambria" panose="02040503050406030204" pitchFamily="18" charset="0"/>
                <a:cs typeface="+mn-cs"/>
              </a:rPr>
              <a:t>ât</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hoặc</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srgbClr val="3333FF"/>
                </a:solidFill>
                <a:effectLst/>
                <a:uLnTx/>
                <a:uFillTx/>
                <a:latin typeface="Cambria" panose="02040503050406030204" pitchFamily="18" charset="0"/>
                <a:ea typeface="Cambria" panose="02040503050406030204" pitchFamily="18" charset="0"/>
                <a:cs typeface="+mn-cs"/>
              </a:rPr>
              <a:t>âc</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như</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sau</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Nâng</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lên</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cao</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chút</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p>
        </p:txBody>
      </p:sp>
      <p:pic>
        <p:nvPicPr>
          <p:cNvPr id="4" name="图片 25">
            <a:extLst>
              <a:ext uri="{FF2B5EF4-FFF2-40B4-BE49-F238E27FC236}">
                <a16:creationId xmlns:a16="http://schemas.microsoft.com/office/drawing/2014/main" id="{A810B944-6EAE-4F71-BCFF-9AE9E7D9413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65431" y="4292594"/>
            <a:ext cx="1201041" cy="2204896"/>
          </a:xfrm>
          <a:prstGeom prst="rect">
            <a:avLst/>
          </a:prstGeom>
        </p:spPr>
      </p:pic>
      <p:pic>
        <p:nvPicPr>
          <p:cNvPr id="6" name="图片 26">
            <a:extLst>
              <a:ext uri="{FF2B5EF4-FFF2-40B4-BE49-F238E27FC236}">
                <a16:creationId xmlns:a16="http://schemas.microsoft.com/office/drawing/2014/main" id="{1F84A8F8-F1CC-4C36-A8F9-E341D97C078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76120" y="3857251"/>
            <a:ext cx="1559151" cy="2862322"/>
          </a:xfrm>
          <a:prstGeom prst="rect">
            <a:avLst/>
          </a:prstGeom>
        </p:spPr>
      </p:pic>
      <p:pic>
        <p:nvPicPr>
          <p:cNvPr id="7" name="Picture 6" descr="ÄÃ¡m mÃ¢y Trá»i Clip nghá» thuáº­t - Phim hoáº¡t hÃ¬nh máº·t trá»i mÃ u vÃ ng png táº£i vá»  - Miá»n phÃ­ trong suá»t Hoa png Táº£i vá»."/>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78553" l="0" r="100000">
                        <a14:foregroundMark x1="45444" y1="70658" x2="53778" y2="70395"/>
                        <a14:foregroundMark x1="67889" y1="58553" x2="97889" y2="68026"/>
                        <a14:foregroundMark x1="50111" y1="62105" x2="50111" y2="62105"/>
                        <a14:foregroundMark x1="39667" y1="16184" x2="36111" y2="4737"/>
                        <a14:foregroundMark x1="32556" y1="23289" x2="24111" y2="20395"/>
                        <a14:foregroundMark x1="50556" y1="11711" x2="51667" y2="132"/>
                        <a14:foregroundMark x1="59444" y1="13289" x2="64111" y2="6711"/>
                        <a14:foregroundMark x1="69556" y1="19868" x2="75444" y2="18947"/>
                        <a14:foregroundMark x1="72778" y1="32237" x2="76333" y2="34079"/>
                        <a14:foregroundMark x1="69444" y1="46053" x2="71444" y2="50263"/>
                        <a14:foregroundMark x1="59556" y1="53289" x2="60778" y2="60526"/>
                        <a14:backgroundMark x1="1333" y1="1053" x2="20000" y2="19605"/>
                        <a14:backgroundMark x1="63222" y1="17237" x2="91556" y2="3684"/>
                      </a14:backgroundRemoval>
                    </a14:imgEffect>
                  </a14:imgLayer>
                </a14:imgProps>
              </a:ext>
              <a:ext uri="{28A0092B-C50C-407E-A947-70E740481C1C}">
                <a14:useLocalDpi xmlns:a14="http://schemas.microsoft.com/office/drawing/2010/main" val="0"/>
              </a:ext>
            </a:extLst>
          </a:blip>
          <a:srcRect/>
          <a:stretch>
            <a:fillRect/>
          </a:stretch>
        </p:blipFill>
        <p:spPr bwMode="auto">
          <a:xfrm>
            <a:off x="9281055" y="98196"/>
            <a:ext cx="3123596" cy="231661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Giáº£i hoáº¡t Äá»ng hÃ¬nh thÃ nh, phÃ¡t triá»n nÄng lá»±c váº­n dá»¥ng kiáº¿n thá»©c vÃ  kÄ©  nÄng trang 82 bÃ i 20 SGK Tá»± nhiÃªn vÃ  xÃ£ há»i lá»p 2 ChÃ¢n trá»i sÃ¡ng táº¡o |"/>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7383" b="100000" l="55393" r="97071">
                        <a14:foregroundMark x1="75499" y1="35906" x2="64714" y2="82215"/>
                        <a14:foregroundMark x1="80160" y1="85906" x2="69907" y2="62081"/>
                        <a14:foregroundMark x1="75100" y1="37248" x2="80426" y2="52013"/>
                        <a14:foregroundMark x1="71505" y1="27517" x2="65779" y2="57383"/>
                      </a14:backgroundRemoval>
                    </a14:imgEffect>
                  </a14:imgLayer>
                </a14:imgProps>
              </a:ext>
              <a:ext uri="{28A0092B-C50C-407E-A947-70E740481C1C}">
                <a14:useLocalDpi xmlns:a14="http://schemas.microsoft.com/office/drawing/2010/main" val="0"/>
              </a:ext>
            </a:extLst>
          </a:blip>
          <a:srcRect/>
          <a:stretch>
            <a:fillRect/>
          </a:stretch>
        </p:blipFill>
        <p:spPr bwMode="auto">
          <a:xfrm>
            <a:off x="-4603226" y="2211572"/>
            <a:ext cx="11360768" cy="450800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376064" y="2908488"/>
            <a:ext cx="2344592" cy="769441"/>
          </a:xfrm>
          <a:prstGeom prst="rect">
            <a:avLst/>
          </a:prstGeom>
          <a:solidFill>
            <a:schemeClr val="accent5">
              <a:lumMod val="20000"/>
              <a:lumOff val="80000"/>
            </a:schemeClr>
          </a:solidFill>
          <a:ln w="28575">
            <a:solidFill>
              <a:schemeClr val="tx1"/>
            </a:solidFill>
            <a:prstDash val="dash"/>
          </a:ln>
          <a:effectLst>
            <a:glow rad="63500">
              <a:schemeClr val="accent1">
                <a:satMod val="175000"/>
                <a:alpha val="40000"/>
              </a:schemeClr>
            </a:glow>
            <a:outerShdw blurRad="50800" dist="38100" algn="l" rotWithShape="0">
              <a:prstClr val="black">
                <a:alpha val="40000"/>
              </a:prstClr>
            </a:outerShdw>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1F497D"/>
                </a:solidFill>
                <a:effectLst/>
                <a:uLnTx/>
                <a:uFillTx/>
                <a:latin typeface="Cambria" panose="02040503050406030204" pitchFamily="18" charset="0"/>
                <a:ea typeface="Cambria" panose="02040503050406030204" pitchFamily="18" charset="0"/>
                <a:cs typeface="+mn-cs"/>
              </a:rPr>
              <a:t>n</a:t>
            </a:r>
            <a:r>
              <a:rPr kumimoji="0" lang="en-US" sz="4400" b="0" i="0" u="none" strike="noStrike" kern="1200" cap="none" spc="0" normalizeH="0" baseline="0" noProof="0" dirty="0" err="1" smtClean="0">
                <a:ln>
                  <a:noFill/>
                </a:ln>
                <a:solidFill>
                  <a:srgbClr val="1F497D"/>
                </a:solidFill>
                <a:effectLst/>
                <a:uLnTx/>
                <a:uFillTx/>
                <a:latin typeface="Cambria" panose="02040503050406030204" pitchFamily="18" charset="0"/>
                <a:ea typeface="Cambria" panose="02040503050406030204" pitchFamily="18" charset="0"/>
                <a:cs typeface="+mn-cs"/>
              </a:rPr>
              <a:t>h</a:t>
            </a:r>
            <a:r>
              <a:rPr kumimoji="0" lang="en-US" sz="4400" b="0" i="0" u="none" strike="noStrike" kern="1200" cap="none" spc="0" normalizeH="0" baseline="0" noProof="0" dirty="0" err="1" smtClean="0">
                <a:ln>
                  <a:noFill/>
                </a:ln>
                <a:solidFill>
                  <a:srgbClr val="FF0000"/>
                </a:solidFill>
                <a:effectLst/>
                <a:uLnTx/>
                <a:uFillTx/>
                <a:latin typeface="Cambria" panose="02040503050406030204" pitchFamily="18" charset="0"/>
                <a:ea typeface="Cambria" panose="02040503050406030204" pitchFamily="18" charset="0"/>
                <a:cs typeface="+mn-cs"/>
              </a:rPr>
              <a:t>ấc</a:t>
            </a:r>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2808038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122"/>
                                        </p:tgtEl>
                                        <p:attrNameLst>
                                          <p:attrName>style.visibility</p:attrName>
                                        </p:attrNameLst>
                                      </p:cBhvr>
                                      <p:to>
                                        <p:strVal val="visible"/>
                                      </p:to>
                                    </p:set>
                                    <p:animEffect transition="in" filter="barn(inVertical)">
                                      <p:cBhvr>
                                        <p:cTn id="25" dur="500"/>
                                        <p:tgtEl>
                                          <p:spTgt spid="5122"/>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circle(in)">
                                      <p:cBhvr>
                                        <p:cTn id="2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03932" y="-435935"/>
            <a:ext cx="6091037" cy="3785652"/>
          </a:xfrm>
          <a:prstGeom prst="rect">
            <a:avLst/>
          </a:prstGeom>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Chứa</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tiếng</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vần</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srgbClr val="3333FF"/>
                </a:solidFill>
                <a:effectLst/>
                <a:uLnTx/>
                <a:uFillTx/>
                <a:latin typeface="Cambria" panose="02040503050406030204" pitchFamily="18" charset="0"/>
                <a:ea typeface="Cambria" panose="02040503050406030204" pitchFamily="18" charset="0"/>
                <a:cs typeface="+mn-cs"/>
              </a:rPr>
              <a:t>ât</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hoặc</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srgbClr val="3333FF"/>
                </a:solidFill>
                <a:effectLst/>
                <a:uLnTx/>
                <a:uFillTx/>
                <a:latin typeface="Cambria" panose="02040503050406030204" pitchFamily="18" charset="0"/>
                <a:ea typeface="Cambria" panose="02040503050406030204" pitchFamily="18" charset="0"/>
                <a:cs typeface="+mn-cs"/>
              </a:rPr>
              <a:t>âc</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như</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sau</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Búp</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bê</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nhựa</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hình</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bụng</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tròn</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hễ</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đặt</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nằm</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bật</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dậy</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146" name="Picture 2" descr="DÃ¹ nghiÃªng láº¯c tháº¿ nÃ o nhÆ°ng láº­t Äáº­t khÃ´ng bao giá» bá» ngÃ£ cáº£ - lÃ½ do vÃ¬..."/>
          <p:cNvPicPr>
            <a:picLocks noChangeAspect="1" noChangeArrowheads="1" noCrop="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79089" y="3264820"/>
            <a:ext cx="4286324" cy="29126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48" name="Picture 4" descr="Láº¬T Äáº¬T CLASSIC HOA Cá»¦A NGA LOáº I 36,5CM â ChuyÃªn hÃ ng Ng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16280" y="2811784"/>
            <a:ext cx="2715458" cy="34767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6" descr="ÄÃ¡m mÃ¢y Trá»i Clip nghá» thuáº­t - Phim hoáº¡t hÃ¬nh máº·t trá»i mÃ u vÃ ng png táº£i vá»  - Miá»n phÃ­ trong suá»t Hoa png Táº£i vá»."/>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78553" l="0" r="100000">
                        <a14:foregroundMark x1="45444" y1="70658" x2="53778" y2="70395"/>
                        <a14:foregroundMark x1="67889" y1="58553" x2="97889" y2="68026"/>
                        <a14:foregroundMark x1="50111" y1="62105" x2="50111" y2="62105"/>
                        <a14:foregroundMark x1="39667" y1="16184" x2="36111" y2="4737"/>
                        <a14:foregroundMark x1="32556" y1="23289" x2="24111" y2="20395"/>
                        <a14:foregroundMark x1="50556" y1="11711" x2="51667" y2="132"/>
                        <a14:foregroundMark x1="59444" y1="13289" x2="64111" y2="6711"/>
                        <a14:foregroundMark x1="69556" y1="19868" x2="75444" y2="18947"/>
                        <a14:foregroundMark x1="72778" y1="32237" x2="76333" y2="34079"/>
                        <a14:foregroundMark x1="69444" y1="46053" x2="71444" y2="50263"/>
                        <a14:foregroundMark x1="59556" y1="53289" x2="60778" y2="60526"/>
                        <a14:backgroundMark x1="1333" y1="1053" x2="20000" y2="19605"/>
                        <a14:backgroundMark x1="63222" y1="17237" x2="91556" y2="3684"/>
                      </a14:backgroundRemoval>
                    </a14:imgEffect>
                  </a14:imgLayer>
                </a14:imgProps>
              </a:ext>
              <a:ext uri="{28A0092B-C50C-407E-A947-70E740481C1C}">
                <a14:useLocalDpi xmlns:a14="http://schemas.microsoft.com/office/drawing/2010/main" val="0"/>
              </a:ext>
            </a:extLst>
          </a:blip>
          <a:srcRect/>
          <a:stretch>
            <a:fillRect/>
          </a:stretch>
        </p:blipFill>
        <p:spPr bwMode="auto">
          <a:xfrm>
            <a:off x="9068404" y="196641"/>
            <a:ext cx="3123596" cy="231661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760456" y="1212164"/>
            <a:ext cx="1105795" cy="1446550"/>
          </a:xfrm>
          <a:prstGeom prst="rect">
            <a:avLst/>
          </a:prstGeom>
          <a:solidFill>
            <a:schemeClr val="accent5">
              <a:lumMod val="20000"/>
              <a:lumOff val="80000"/>
            </a:schemeClr>
          </a:solidFill>
          <a:ln w="28575">
            <a:solidFill>
              <a:schemeClr val="tx1"/>
            </a:solidFill>
            <a:prstDash val="dash"/>
          </a:ln>
          <a:effectLst>
            <a:glow rad="63500">
              <a:schemeClr val="accent1">
                <a:satMod val="175000"/>
                <a:alpha val="40000"/>
              </a:schemeClr>
            </a:glow>
            <a:outerShdw blurRad="50800" dist="38100" algn="l" rotWithShape="0">
              <a:prstClr val="black">
                <a:alpha val="40000"/>
              </a:prstClr>
            </a:outerShdw>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1F497D"/>
                </a:solidFill>
                <a:effectLst/>
                <a:uLnTx/>
                <a:uFillTx/>
                <a:latin typeface="Cambria" panose="02040503050406030204" pitchFamily="18" charset="0"/>
                <a:ea typeface="Cambria" panose="02040503050406030204" pitchFamily="18" charset="0"/>
                <a:cs typeface="+mn-cs"/>
              </a:rPr>
              <a:t>l</a:t>
            </a:r>
            <a:r>
              <a:rPr kumimoji="0" lang="en-US" sz="4400" b="0" i="0" u="none" strike="noStrike" kern="1200" cap="none" spc="0" normalizeH="0" baseline="0" noProof="0" dirty="0" err="1" smtClean="0">
                <a:ln>
                  <a:noFill/>
                </a:ln>
                <a:solidFill>
                  <a:srgbClr val="FF0000"/>
                </a:solidFill>
                <a:effectLst/>
                <a:uLnTx/>
                <a:uFillTx/>
                <a:latin typeface="Cambria" panose="02040503050406030204" pitchFamily="18" charset="0"/>
                <a:ea typeface="Cambria" panose="02040503050406030204" pitchFamily="18" charset="0"/>
                <a:cs typeface="+mn-cs"/>
              </a:rPr>
              <a:t>ật</a:t>
            </a:r>
            <a:r>
              <a:rPr kumimoji="0" lang="en-US" sz="4400" b="0" i="0" u="none" strike="noStrike" kern="1200" cap="none" spc="0" normalizeH="0" baseline="0" noProof="0" dirty="0" smtClean="0">
                <a:ln>
                  <a:noFill/>
                </a:ln>
                <a:solidFill>
                  <a:srgbClr val="1F497D"/>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smtClean="0">
                <a:ln>
                  <a:noFill/>
                </a:ln>
                <a:solidFill>
                  <a:srgbClr val="1F497D"/>
                </a:solidFill>
                <a:effectLst/>
                <a:uLnTx/>
                <a:uFillTx/>
                <a:latin typeface="Cambria" panose="02040503050406030204" pitchFamily="18" charset="0"/>
                <a:ea typeface="Cambria" panose="02040503050406030204" pitchFamily="18" charset="0"/>
                <a:cs typeface="+mn-cs"/>
              </a:rPr>
              <a:t>đ</a:t>
            </a:r>
            <a:r>
              <a:rPr kumimoji="0" lang="en-US" sz="4400" b="0" i="0" u="none" strike="noStrike" kern="1200" cap="none" spc="0" normalizeH="0" baseline="0" noProof="0" dirty="0" err="1" smtClean="0">
                <a:ln>
                  <a:noFill/>
                </a:ln>
                <a:solidFill>
                  <a:srgbClr val="FF0000"/>
                </a:solidFill>
                <a:effectLst/>
                <a:uLnTx/>
                <a:uFillTx/>
                <a:latin typeface="Cambria" panose="02040503050406030204" pitchFamily="18" charset="0"/>
                <a:ea typeface="Cambria" panose="02040503050406030204" pitchFamily="18" charset="0"/>
                <a:cs typeface="+mn-cs"/>
              </a:rPr>
              <a:t>ật</a:t>
            </a:r>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8" name="图片 4">
            <a:extLst>
              <a:ext uri="{FF2B5EF4-FFF2-40B4-BE49-F238E27FC236}">
                <a16:creationId xmlns:a16="http://schemas.microsoft.com/office/drawing/2014/main" id="{64E74100-F99D-4656-8A8F-9D02C3E0DE4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068404" y="3745176"/>
            <a:ext cx="3420301" cy="2981097"/>
          </a:xfrm>
          <a:prstGeom prst="rect">
            <a:avLst/>
          </a:prstGeom>
        </p:spPr>
      </p:pic>
    </p:spTree>
    <p:extLst>
      <p:ext uri="{BB962C8B-B14F-4D97-AF65-F5344CB8AC3E}">
        <p14:creationId xmlns:p14="http://schemas.microsoft.com/office/powerpoint/2010/main" val="39476317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14" presetClass="entr" presetSubtype="1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6146"/>
                                        </p:tgtEl>
                                        <p:attrNameLst>
                                          <p:attrName>style.visibility</p:attrName>
                                        </p:attrNameLst>
                                      </p:cBhvr>
                                      <p:to>
                                        <p:strVal val="visible"/>
                                      </p:to>
                                    </p:set>
                                    <p:animEffect transition="in" filter="fade">
                                      <p:cBhvr>
                                        <p:cTn id="22" dur="1000"/>
                                        <p:tgtEl>
                                          <p:spTgt spid="6146"/>
                                        </p:tgtEl>
                                      </p:cBhvr>
                                    </p:animEffect>
                                    <p:anim calcmode="lin" valueType="num">
                                      <p:cBhvr>
                                        <p:cTn id="23" dur="1000" fill="hold"/>
                                        <p:tgtEl>
                                          <p:spTgt spid="6146"/>
                                        </p:tgtEl>
                                        <p:attrNameLst>
                                          <p:attrName>ppt_x</p:attrName>
                                        </p:attrNameLst>
                                      </p:cBhvr>
                                      <p:tavLst>
                                        <p:tav tm="0">
                                          <p:val>
                                            <p:strVal val="#ppt_x"/>
                                          </p:val>
                                        </p:tav>
                                        <p:tav tm="100000">
                                          <p:val>
                                            <p:strVal val="#ppt_x"/>
                                          </p:val>
                                        </p:tav>
                                      </p:tavLst>
                                    </p:anim>
                                    <p:anim calcmode="lin" valueType="num">
                                      <p:cBhvr>
                                        <p:cTn id="24" dur="1000" fill="hold"/>
                                        <p:tgtEl>
                                          <p:spTgt spid="614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148"/>
                                        </p:tgtEl>
                                        <p:attrNameLst>
                                          <p:attrName>style.visibility</p:attrName>
                                        </p:attrNameLst>
                                      </p:cBhvr>
                                      <p:to>
                                        <p:strVal val="visible"/>
                                      </p:to>
                                    </p:set>
                                    <p:animEffect transition="in" filter="fade">
                                      <p:cBhvr>
                                        <p:cTn id="27" dur="1000"/>
                                        <p:tgtEl>
                                          <p:spTgt spid="6148"/>
                                        </p:tgtEl>
                                      </p:cBhvr>
                                    </p:animEffect>
                                    <p:anim calcmode="lin" valueType="num">
                                      <p:cBhvr>
                                        <p:cTn id="28" dur="1000" fill="hold"/>
                                        <p:tgtEl>
                                          <p:spTgt spid="6148"/>
                                        </p:tgtEl>
                                        <p:attrNameLst>
                                          <p:attrName>ppt_x</p:attrName>
                                        </p:attrNameLst>
                                      </p:cBhvr>
                                      <p:tavLst>
                                        <p:tav tm="0">
                                          <p:val>
                                            <p:strVal val="#ppt_x"/>
                                          </p:val>
                                        </p:tav>
                                        <p:tav tm="100000">
                                          <p:val>
                                            <p:strVal val="#ppt_x"/>
                                          </p:val>
                                        </p:tav>
                                      </p:tavLst>
                                    </p:anim>
                                    <p:anim calcmode="lin" valueType="num">
                                      <p:cBhvr>
                                        <p:cTn id="29" dur="1000" fill="hold"/>
                                        <p:tgtEl>
                                          <p:spTgt spid="6148"/>
                                        </p:tgtEl>
                                        <p:attrNameLst>
                                          <p:attrName>ppt_y</p:attrName>
                                        </p:attrNameLst>
                                      </p:cBhvr>
                                      <p:tavLst>
                                        <p:tav tm="0">
                                          <p:val>
                                            <p:strVal val="#ppt_y+.1"/>
                                          </p:val>
                                        </p:tav>
                                        <p:tav tm="100000">
                                          <p:val>
                                            <p:strVal val="#ppt_y"/>
                                          </p:val>
                                        </p:tav>
                                      </p:tavLst>
                                    </p:anim>
                                  </p:childTnLst>
                                </p:cTn>
                              </p:par>
                              <p:par>
                                <p:cTn id="30" presetID="6" presetClass="entr" presetSubtype="16"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circle(in)">
                                      <p:cBhvr>
                                        <p:cTn id="3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3C913A7-E7B2-4C93-ACD5-3C1464EA4E6D}"/>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245507" y="2506774"/>
            <a:ext cx="6164002" cy="4041914"/>
          </a:xfrm>
          <a:prstGeom prst="rect">
            <a:avLst/>
          </a:prstGeom>
        </p:spPr>
      </p:pic>
      <p:pic>
        <p:nvPicPr>
          <p:cNvPr id="3" name="图片 2">
            <a:extLst>
              <a:ext uri="{FF2B5EF4-FFF2-40B4-BE49-F238E27FC236}">
                <a16:creationId xmlns:a16="http://schemas.microsoft.com/office/drawing/2014/main" id="{8C51A4D4-C344-491B-94B3-9BBFECBD9B38}"/>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961378" flipH="1">
            <a:off x="10658393" y="701651"/>
            <a:ext cx="515504" cy="447470"/>
          </a:xfrm>
          <a:prstGeom prst="rect">
            <a:avLst/>
          </a:prstGeom>
        </p:spPr>
      </p:pic>
      <p:pic>
        <p:nvPicPr>
          <p:cNvPr id="14" name="图片 13">
            <a:extLst>
              <a:ext uri="{FF2B5EF4-FFF2-40B4-BE49-F238E27FC236}">
                <a16:creationId xmlns:a16="http://schemas.microsoft.com/office/drawing/2014/main" id="{485B1C14-A6EB-4D00-BE7A-0366212C525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120988" y="4967433"/>
            <a:ext cx="933481" cy="1713704"/>
          </a:xfrm>
          <a:prstGeom prst="rect">
            <a:avLst/>
          </a:prstGeom>
        </p:spPr>
      </p:pic>
      <p:pic>
        <p:nvPicPr>
          <p:cNvPr id="15" name="图片 14">
            <a:extLst>
              <a:ext uri="{FF2B5EF4-FFF2-40B4-BE49-F238E27FC236}">
                <a16:creationId xmlns:a16="http://schemas.microsoft.com/office/drawing/2014/main" id="{87A67302-1654-492E-8E5F-F73D054A4231}"/>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9784737">
            <a:off x="7353183" y="1437130"/>
            <a:ext cx="655876" cy="579663"/>
          </a:xfrm>
          <a:prstGeom prst="rect">
            <a:avLst/>
          </a:prstGeom>
        </p:spPr>
      </p:pic>
      <p:grpSp>
        <p:nvGrpSpPr>
          <p:cNvPr id="12" name="组合 11">
            <a:extLst>
              <a:ext uri="{FF2B5EF4-FFF2-40B4-BE49-F238E27FC236}">
                <a16:creationId xmlns:a16="http://schemas.microsoft.com/office/drawing/2014/main" id="{1F959005-5103-46BB-BA09-09F9D22CDB63}"/>
              </a:ext>
            </a:extLst>
          </p:cNvPr>
          <p:cNvGrpSpPr/>
          <p:nvPr/>
        </p:nvGrpSpPr>
        <p:grpSpPr>
          <a:xfrm>
            <a:off x="5097005" y="1990130"/>
            <a:ext cx="6453873" cy="2800767"/>
            <a:chOff x="5539712" y="354570"/>
            <a:chExt cx="6453873" cy="2800767"/>
          </a:xfrm>
        </p:grpSpPr>
        <p:sp>
          <p:nvSpPr>
            <p:cNvPr id="7" name="文本框 6">
              <a:extLst>
                <a:ext uri="{FF2B5EF4-FFF2-40B4-BE49-F238E27FC236}">
                  <a16:creationId xmlns:a16="http://schemas.microsoft.com/office/drawing/2014/main" id="{63E81E06-B15B-4165-BDC0-7D991801AD6D}"/>
                </a:ext>
              </a:extLst>
            </p:cNvPr>
            <p:cNvSpPr txBox="1"/>
            <p:nvPr/>
          </p:nvSpPr>
          <p:spPr>
            <a:xfrm>
              <a:off x="5539712" y="354570"/>
              <a:ext cx="6453873" cy="280076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dirty="0" err="1" smtClean="0">
                  <a:ln w="38100">
                    <a:solidFill>
                      <a:prstClr val="black">
                        <a:lumMod val="95000"/>
                        <a:lumOff val="5000"/>
                      </a:prstClr>
                    </a:solidFill>
                  </a:ln>
                  <a:solidFill>
                    <a:srgbClr val="FFA300"/>
                  </a:solidFill>
                  <a:effectLst/>
                  <a:uLnTx/>
                  <a:uFillTx/>
                  <a:latin typeface="inpin heiti" charset="-122"/>
                  <a:ea typeface="inpin heiti" charset="-122"/>
                  <a:cs typeface="+mn-cs"/>
                </a:rPr>
                <a:t>Chúc</a:t>
              </a:r>
              <a:r>
                <a:rPr kumimoji="0" lang="en-US" altLang="zh-CN" sz="8800" b="0" i="0" u="none" strike="noStrike" kern="1200" cap="none" spc="0" normalizeH="0" baseline="0" noProof="0" dirty="0" smtClean="0">
                  <a:ln w="38100">
                    <a:solidFill>
                      <a:prstClr val="black">
                        <a:lumMod val="95000"/>
                        <a:lumOff val="5000"/>
                      </a:prstClr>
                    </a:solidFill>
                  </a:ln>
                  <a:solidFill>
                    <a:srgbClr val="FFA300"/>
                  </a:solidFill>
                  <a:effectLst/>
                  <a:uLnTx/>
                  <a:uFillTx/>
                  <a:latin typeface="inpin heiti" charset="-122"/>
                  <a:ea typeface="inpin heiti" charset="-122"/>
                  <a:cs typeface="+mn-cs"/>
                </a:rPr>
                <a:t> </a:t>
              </a:r>
              <a:r>
                <a:rPr kumimoji="0" lang="en-US" altLang="zh-CN" sz="8800" b="0" i="0" u="none" strike="noStrike" kern="1200" cap="none" spc="0" normalizeH="0" baseline="0" noProof="0" dirty="0" err="1" smtClean="0">
                  <a:ln w="38100">
                    <a:solidFill>
                      <a:prstClr val="black">
                        <a:lumMod val="95000"/>
                        <a:lumOff val="5000"/>
                      </a:prstClr>
                    </a:solidFill>
                  </a:ln>
                  <a:solidFill>
                    <a:srgbClr val="FFA300"/>
                  </a:solidFill>
                  <a:effectLst/>
                  <a:uLnTx/>
                  <a:uFillTx/>
                  <a:latin typeface="inpin heiti" charset="-122"/>
                  <a:ea typeface="inpin heiti" charset="-122"/>
                  <a:cs typeface="+mn-cs"/>
                </a:rPr>
                <a:t>các</a:t>
              </a:r>
              <a:r>
                <a:rPr kumimoji="0" lang="en-US" altLang="zh-CN" sz="8800" b="0" i="0" u="none" strike="noStrike" kern="1200" cap="none" spc="0" normalizeH="0" baseline="0" noProof="0" dirty="0" smtClean="0">
                  <a:ln w="38100">
                    <a:solidFill>
                      <a:prstClr val="black">
                        <a:lumMod val="95000"/>
                        <a:lumOff val="5000"/>
                      </a:prstClr>
                    </a:solidFill>
                  </a:ln>
                  <a:solidFill>
                    <a:srgbClr val="FFA300"/>
                  </a:solidFill>
                  <a:effectLst/>
                  <a:uLnTx/>
                  <a:uFillTx/>
                  <a:latin typeface="inpin heiti" charset="-122"/>
                  <a:ea typeface="inpin heiti" charset="-122"/>
                  <a:cs typeface="+mn-cs"/>
                </a:rPr>
                <a:t> </a:t>
              </a:r>
              <a:r>
                <a:rPr kumimoji="0" lang="en-US" altLang="zh-CN" sz="8800" b="0" i="0" u="none" strike="noStrike" kern="1200" cap="none" spc="0" normalizeH="0" baseline="0" noProof="0" dirty="0" err="1" smtClean="0">
                  <a:ln w="38100">
                    <a:solidFill>
                      <a:prstClr val="black">
                        <a:lumMod val="95000"/>
                        <a:lumOff val="5000"/>
                      </a:prstClr>
                    </a:solidFill>
                  </a:ln>
                  <a:solidFill>
                    <a:srgbClr val="FFA300"/>
                  </a:solidFill>
                  <a:effectLst/>
                  <a:uLnTx/>
                  <a:uFillTx/>
                  <a:latin typeface="inpin heiti" charset="-122"/>
                  <a:ea typeface="inpin heiti" charset="-122"/>
                  <a:cs typeface="+mn-cs"/>
                </a:rPr>
                <a:t>em</a:t>
              </a:r>
              <a:r>
                <a:rPr kumimoji="0" lang="en-US" altLang="zh-CN" sz="8800" b="0" i="0" u="none" strike="noStrike" kern="1200" cap="none" spc="0" normalizeH="0" baseline="0" noProof="0" dirty="0" smtClean="0">
                  <a:ln w="38100">
                    <a:solidFill>
                      <a:prstClr val="black">
                        <a:lumMod val="95000"/>
                        <a:lumOff val="5000"/>
                      </a:prstClr>
                    </a:solidFill>
                  </a:ln>
                  <a:solidFill>
                    <a:srgbClr val="FFA300"/>
                  </a:solidFill>
                  <a:effectLst/>
                  <a:uLnTx/>
                  <a:uFillTx/>
                  <a:latin typeface="inpin heiti" charset="-122"/>
                  <a:ea typeface="inpin heiti" charset="-122"/>
                  <a:cs typeface="+mn-cs"/>
                </a:rPr>
                <a:t> </a:t>
              </a:r>
              <a:r>
                <a:rPr kumimoji="0" lang="en-US" altLang="zh-CN" sz="8800" b="0" i="0" u="none" strike="noStrike" kern="1200" cap="none" spc="0" normalizeH="0" baseline="0" noProof="0" dirty="0" err="1" smtClean="0">
                  <a:ln w="38100">
                    <a:solidFill>
                      <a:prstClr val="black">
                        <a:lumMod val="95000"/>
                        <a:lumOff val="5000"/>
                      </a:prstClr>
                    </a:solidFill>
                  </a:ln>
                  <a:solidFill>
                    <a:srgbClr val="FFA300"/>
                  </a:solidFill>
                  <a:effectLst/>
                  <a:uLnTx/>
                  <a:uFillTx/>
                  <a:latin typeface="inpin heiti" charset="-122"/>
                  <a:ea typeface="inpin heiti" charset="-122"/>
                  <a:cs typeface="+mn-cs"/>
                </a:rPr>
                <a:t>học</a:t>
              </a:r>
              <a:r>
                <a:rPr kumimoji="0" lang="en-US" altLang="zh-CN" sz="8800" b="0" i="0" u="none" strike="noStrike" kern="1200" cap="none" spc="0" normalizeH="0" baseline="0" noProof="0" dirty="0" smtClean="0">
                  <a:ln w="38100">
                    <a:solidFill>
                      <a:prstClr val="black">
                        <a:lumMod val="95000"/>
                        <a:lumOff val="5000"/>
                      </a:prstClr>
                    </a:solidFill>
                  </a:ln>
                  <a:solidFill>
                    <a:srgbClr val="FFA300"/>
                  </a:solidFill>
                  <a:effectLst/>
                  <a:uLnTx/>
                  <a:uFillTx/>
                  <a:latin typeface="inpin heiti" charset="-122"/>
                  <a:ea typeface="inpin heiti" charset="-122"/>
                  <a:cs typeface="+mn-cs"/>
                </a:rPr>
                <a:t> </a:t>
              </a:r>
              <a:r>
                <a:rPr kumimoji="0" lang="en-US" altLang="zh-CN" sz="8800" b="0" i="0" u="none" strike="noStrike" kern="1200" cap="none" spc="0" normalizeH="0" baseline="0" noProof="0" dirty="0" err="1" smtClean="0">
                  <a:ln w="38100">
                    <a:solidFill>
                      <a:prstClr val="black">
                        <a:lumMod val="95000"/>
                        <a:lumOff val="5000"/>
                      </a:prstClr>
                    </a:solidFill>
                  </a:ln>
                  <a:solidFill>
                    <a:srgbClr val="FFA300"/>
                  </a:solidFill>
                  <a:effectLst/>
                  <a:uLnTx/>
                  <a:uFillTx/>
                  <a:latin typeface="inpin heiti" charset="-122"/>
                  <a:ea typeface="inpin heiti" charset="-122"/>
                  <a:cs typeface="+mn-cs"/>
                </a:rPr>
                <a:t>tốt</a:t>
              </a:r>
              <a:endParaRPr kumimoji="0" lang="zh-CN" altLang="en-US" sz="8800" b="0" i="0" u="none" strike="noStrike" kern="1200" cap="none" spc="0" normalizeH="0" baseline="0" noProof="0" dirty="0">
                <a:ln w="38100">
                  <a:solidFill>
                    <a:prstClr val="black">
                      <a:lumMod val="95000"/>
                      <a:lumOff val="5000"/>
                    </a:prstClr>
                  </a:solidFill>
                </a:ln>
                <a:solidFill>
                  <a:srgbClr val="FFA300"/>
                </a:solidFill>
                <a:effectLst/>
                <a:uLnTx/>
                <a:uFillTx/>
                <a:latin typeface="inpin heiti" charset="-122"/>
                <a:ea typeface="inpin heiti" charset="-122"/>
                <a:cs typeface="+mn-cs"/>
              </a:endParaRPr>
            </a:p>
          </p:txBody>
        </p:sp>
        <p:pic>
          <p:nvPicPr>
            <p:cNvPr id="5" name="图片 4">
              <a:extLst>
                <a:ext uri="{FF2B5EF4-FFF2-40B4-BE49-F238E27FC236}">
                  <a16:creationId xmlns:a16="http://schemas.microsoft.com/office/drawing/2014/main" id="{8F671B2A-3260-467E-9D7B-ACE34EEAF1D0}"/>
                </a:ext>
              </a:extLst>
            </p:cNvPr>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540713" y="1230460"/>
              <a:ext cx="710006" cy="770619"/>
            </a:xfrm>
            <a:prstGeom prst="rect">
              <a:avLst/>
            </a:prstGeom>
          </p:spPr>
        </p:pic>
      </p:grpSp>
      <p:grpSp>
        <p:nvGrpSpPr>
          <p:cNvPr id="25" name="组合 24">
            <a:extLst>
              <a:ext uri="{FF2B5EF4-FFF2-40B4-BE49-F238E27FC236}">
                <a16:creationId xmlns:a16="http://schemas.microsoft.com/office/drawing/2014/main" id="{044E9C83-2DA0-41B7-B1BA-7932D94B2DD5}"/>
              </a:ext>
            </a:extLst>
          </p:cNvPr>
          <p:cNvGrpSpPr/>
          <p:nvPr/>
        </p:nvGrpSpPr>
        <p:grpSpPr>
          <a:xfrm>
            <a:off x="-108259" y="-27093"/>
            <a:ext cx="4914247" cy="3856971"/>
            <a:chOff x="-108259" y="-27093"/>
            <a:chExt cx="4914247" cy="3856971"/>
          </a:xfrm>
        </p:grpSpPr>
        <p:pic>
          <p:nvPicPr>
            <p:cNvPr id="22" name="图片 21">
              <a:extLst>
                <a:ext uri="{FF2B5EF4-FFF2-40B4-BE49-F238E27FC236}">
                  <a16:creationId xmlns:a16="http://schemas.microsoft.com/office/drawing/2014/main" id="{F1C42B67-EBF3-4F2C-9EAF-362D872F614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8259" y="0"/>
              <a:ext cx="3829878" cy="3829878"/>
            </a:xfrm>
            <a:prstGeom prst="rect">
              <a:avLst/>
            </a:prstGeom>
          </p:spPr>
        </p:pic>
        <p:pic>
          <p:nvPicPr>
            <p:cNvPr id="24" name="图片 23">
              <a:extLst>
                <a:ext uri="{FF2B5EF4-FFF2-40B4-BE49-F238E27FC236}">
                  <a16:creationId xmlns:a16="http://schemas.microsoft.com/office/drawing/2014/main" id="{A80F221F-935B-441A-A68C-F04D0223131E}"/>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215728" y="-27093"/>
              <a:ext cx="1590260" cy="2676939"/>
            </a:xfrm>
            <a:prstGeom prst="rect">
              <a:avLst/>
            </a:prstGeom>
          </p:spPr>
        </p:pic>
      </p:grpSp>
    </p:spTree>
    <p:extLst>
      <p:ext uri="{BB962C8B-B14F-4D97-AF65-F5344CB8AC3E}">
        <p14:creationId xmlns:p14="http://schemas.microsoft.com/office/powerpoint/2010/main" val="2527762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108522DF-F1BF-44DB-8B2D-08825344118F}"/>
              </a:ext>
            </a:extLst>
          </p:cNvPr>
          <p:cNvGrpSpPr/>
          <p:nvPr/>
        </p:nvGrpSpPr>
        <p:grpSpPr>
          <a:xfrm>
            <a:off x="2056803" y="699389"/>
            <a:ext cx="8637756" cy="830997"/>
            <a:chOff x="2056803" y="699389"/>
            <a:chExt cx="8637756" cy="830997"/>
          </a:xfrm>
        </p:grpSpPr>
        <p:pic>
          <p:nvPicPr>
            <p:cNvPr id="2" name="图片 1">
              <a:extLst>
                <a:ext uri="{FF2B5EF4-FFF2-40B4-BE49-F238E27FC236}">
                  <a16:creationId xmlns:a16="http://schemas.microsoft.com/office/drawing/2014/main" id="{B388675C-010A-43AE-8557-EC0307F85EEE}"/>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056803" y="699389"/>
              <a:ext cx="538779" cy="584775"/>
            </a:xfrm>
            <a:prstGeom prst="rect">
              <a:avLst/>
            </a:prstGeom>
          </p:spPr>
        </p:pic>
        <p:sp>
          <p:nvSpPr>
            <p:cNvPr id="3" name="文本框 2">
              <a:extLst>
                <a:ext uri="{FF2B5EF4-FFF2-40B4-BE49-F238E27FC236}">
                  <a16:creationId xmlns:a16="http://schemas.microsoft.com/office/drawing/2014/main" id="{36B689D1-0D66-46CA-A180-A4C5AC1A8D35}"/>
                </a:ext>
              </a:extLst>
            </p:cNvPr>
            <p:cNvSpPr txBox="1"/>
            <p:nvPr/>
          </p:nvSpPr>
          <p:spPr>
            <a:xfrm>
              <a:off x="2900465" y="699389"/>
              <a:ext cx="7794094"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dirty="0" smtClean="0">
                  <a:ln w="12700">
                    <a:solidFill>
                      <a:prstClr val="black">
                        <a:lumMod val="95000"/>
                        <a:lumOff val="5000"/>
                      </a:prstClr>
                    </a:solidFill>
                  </a:ln>
                  <a:solidFill>
                    <a:srgbClr val="FFA300"/>
                  </a:solidFill>
                  <a:effectLst/>
                  <a:uLnTx/>
                  <a:uFillTx/>
                  <a:latin typeface="Snap ITC" panose="04040A07060A02020202" pitchFamily="82" charset="0"/>
                  <a:ea typeface="inpin heiti" charset="-122"/>
                  <a:cs typeface="+mn-cs"/>
                </a:rPr>
                <a:t>NỘI DUNG BÀI HỌC</a:t>
              </a:r>
              <a:endParaRPr kumimoji="0" lang="zh-CN" altLang="en-US" sz="4800" b="0" i="0" u="none" strike="noStrike" kern="1200" cap="none" spc="0" normalizeH="0" baseline="0" noProof="0" dirty="0">
                <a:ln w="12700">
                  <a:solidFill>
                    <a:prstClr val="black">
                      <a:lumMod val="95000"/>
                      <a:lumOff val="5000"/>
                    </a:prstClr>
                  </a:solidFill>
                </a:ln>
                <a:solidFill>
                  <a:srgbClr val="FFA300"/>
                </a:solidFill>
                <a:effectLst/>
                <a:uLnTx/>
                <a:uFillTx/>
                <a:latin typeface="Snap ITC" panose="04040A07060A02020202" pitchFamily="82" charset="0"/>
                <a:ea typeface="inpin heiti" charset="-122"/>
                <a:cs typeface="+mn-cs"/>
              </a:endParaRPr>
            </a:p>
          </p:txBody>
        </p:sp>
      </p:grpSp>
      <p:grpSp>
        <p:nvGrpSpPr>
          <p:cNvPr id="10" name="组合 9">
            <a:extLst>
              <a:ext uri="{FF2B5EF4-FFF2-40B4-BE49-F238E27FC236}">
                <a16:creationId xmlns:a16="http://schemas.microsoft.com/office/drawing/2014/main" id="{034D66C7-6DBC-424D-8DAD-3F58C032E45D}"/>
              </a:ext>
            </a:extLst>
          </p:cNvPr>
          <p:cNvGrpSpPr/>
          <p:nvPr/>
        </p:nvGrpSpPr>
        <p:grpSpPr>
          <a:xfrm>
            <a:off x="1051162" y="1737876"/>
            <a:ext cx="5486352" cy="3551031"/>
            <a:chOff x="-574249" y="1897821"/>
            <a:chExt cx="3930020" cy="2853070"/>
          </a:xfrm>
        </p:grpSpPr>
        <p:pic>
          <p:nvPicPr>
            <p:cNvPr id="5" name="图片 4">
              <a:extLst>
                <a:ext uri="{FF2B5EF4-FFF2-40B4-BE49-F238E27FC236}">
                  <a16:creationId xmlns:a16="http://schemas.microsoft.com/office/drawing/2014/main" id="{BDF03697-7E27-4856-973E-87FCA6D4757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574249" y="1897821"/>
              <a:ext cx="3664271" cy="2853070"/>
            </a:xfrm>
            <a:prstGeom prst="rect">
              <a:avLst/>
            </a:prstGeom>
          </p:spPr>
        </p:pic>
        <p:sp>
          <p:nvSpPr>
            <p:cNvPr id="9" name="矩形 8">
              <a:extLst>
                <a:ext uri="{FF2B5EF4-FFF2-40B4-BE49-F238E27FC236}">
                  <a16:creationId xmlns:a16="http://schemas.microsoft.com/office/drawing/2014/main" id="{D50F5C8F-2608-4372-98B5-C216DA519B36}"/>
                </a:ext>
              </a:extLst>
            </p:cNvPr>
            <p:cNvSpPr/>
            <p:nvPr/>
          </p:nvSpPr>
          <p:spPr>
            <a:xfrm>
              <a:off x="580652" y="2826985"/>
              <a:ext cx="2775119" cy="120032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0" normalizeH="0" baseline="0" noProof="0" dirty="0" smtClean="0">
                  <a:ln w="19050">
                    <a:solidFill>
                      <a:prstClr val="black">
                        <a:lumMod val="95000"/>
                        <a:lumOff val="5000"/>
                      </a:prstClr>
                    </a:solidFill>
                  </a:ln>
                  <a:solidFill>
                    <a:srgbClr val="FFFFA3"/>
                  </a:solidFill>
                  <a:effectLst/>
                  <a:uLnTx/>
                  <a:uFillTx/>
                  <a:latin typeface="Goudy Stout" panose="0202090407030B020401" pitchFamily="18" charset="0"/>
                  <a:ea typeface="inpin heiti" charset="-122"/>
                  <a:cs typeface="inpin heiti" charset="-122"/>
                </a:rPr>
                <a:t>NGHE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0" normalizeH="0" baseline="0" noProof="0" dirty="0" smtClean="0">
                  <a:ln w="19050">
                    <a:solidFill>
                      <a:prstClr val="black">
                        <a:lumMod val="95000"/>
                        <a:lumOff val="5000"/>
                      </a:prstClr>
                    </a:solidFill>
                  </a:ln>
                  <a:solidFill>
                    <a:srgbClr val="FFFFA3"/>
                  </a:solidFill>
                  <a:effectLst/>
                  <a:uLnTx/>
                  <a:uFillTx/>
                  <a:latin typeface="Goudy Stout" panose="0202090407030B020401" pitchFamily="18" charset="0"/>
                  <a:ea typeface="inpin heiti" charset="-122"/>
                  <a:cs typeface="inpin heiti" charset="-122"/>
                </a:rPr>
                <a:t>VIẾT</a:t>
              </a:r>
              <a:endParaRPr kumimoji="0" lang="zh-CN" altLang="en-US" sz="3600" b="0" i="0" u="none" strike="noStrike" kern="1200" cap="none" spc="0" normalizeH="0" baseline="0" noProof="0" dirty="0">
                <a:ln w="19050">
                  <a:solidFill>
                    <a:prstClr val="black">
                      <a:lumMod val="95000"/>
                      <a:lumOff val="5000"/>
                    </a:prstClr>
                  </a:solidFill>
                </a:ln>
                <a:solidFill>
                  <a:srgbClr val="FFFFA3"/>
                </a:solidFill>
                <a:effectLst/>
                <a:uLnTx/>
                <a:uFillTx/>
                <a:latin typeface="Goudy Stout" panose="0202090407030B020401" pitchFamily="18" charset="0"/>
                <a:ea typeface="inpin heiti" charset="-122"/>
                <a:cs typeface="+mn-cs"/>
              </a:endParaRPr>
            </a:p>
          </p:txBody>
        </p:sp>
      </p:grpSp>
      <p:grpSp>
        <p:nvGrpSpPr>
          <p:cNvPr id="11" name="组合 10">
            <a:extLst>
              <a:ext uri="{FF2B5EF4-FFF2-40B4-BE49-F238E27FC236}">
                <a16:creationId xmlns:a16="http://schemas.microsoft.com/office/drawing/2014/main" id="{4C79C3A3-1C0F-43CC-80E8-812031616460}"/>
              </a:ext>
            </a:extLst>
          </p:cNvPr>
          <p:cNvGrpSpPr/>
          <p:nvPr/>
        </p:nvGrpSpPr>
        <p:grpSpPr>
          <a:xfrm>
            <a:off x="5600699" y="1701800"/>
            <a:ext cx="5520287" cy="3479800"/>
            <a:chOff x="171124" y="1808921"/>
            <a:chExt cx="3584081" cy="2853070"/>
          </a:xfrm>
        </p:grpSpPr>
        <p:pic>
          <p:nvPicPr>
            <p:cNvPr id="12" name="图片 11">
              <a:extLst>
                <a:ext uri="{FF2B5EF4-FFF2-40B4-BE49-F238E27FC236}">
                  <a16:creationId xmlns:a16="http://schemas.microsoft.com/office/drawing/2014/main" id="{155B1899-605D-43D5-9364-DA7BA849E4B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71124" y="1808921"/>
              <a:ext cx="3584081" cy="2853070"/>
            </a:xfrm>
            <a:prstGeom prst="rect">
              <a:avLst/>
            </a:prstGeom>
          </p:spPr>
        </p:pic>
        <p:sp>
          <p:nvSpPr>
            <p:cNvPr id="14" name="矩形 13">
              <a:extLst>
                <a:ext uri="{FF2B5EF4-FFF2-40B4-BE49-F238E27FC236}">
                  <a16:creationId xmlns:a16="http://schemas.microsoft.com/office/drawing/2014/main" id="{620DADD1-39A0-4E51-9AC1-BBF6FCA19818}"/>
                </a:ext>
              </a:extLst>
            </p:cNvPr>
            <p:cNvSpPr/>
            <p:nvPr/>
          </p:nvSpPr>
          <p:spPr>
            <a:xfrm>
              <a:off x="804359" y="2694071"/>
              <a:ext cx="2706898" cy="98414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0" normalizeH="0" baseline="0" noProof="0" dirty="0" smtClean="0">
                  <a:ln w="19050">
                    <a:solidFill>
                      <a:prstClr val="black">
                        <a:lumMod val="95000"/>
                        <a:lumOff val="5000"/>
                      </a:prstClr>
                    </a:solidFill>
                  </a:ln>
                  <a:solidFill>
                    <a:srgbClr val="FFFFA3"/>
                  </a:solidFill>
                  <a:effectLst/>
                  <a:uLnTx/>
                  <a:uFillTx/>
                  <a:latin typeface="Goudy Stout" panose="0202090407030B020401" pitchFamily="18" charset="0"/>
                  <a:ea typeface="inpin heiti" charset="-122"/>
                  <a:cs typeface="inpin heiti" charset="-122"/>
                </a:rPr>
                <a:t>BÀI TẬP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0" normalizeH="0" baseline="0" noProof="0" dirty="0" smtClean="0">
                  <a:ln w="19050">
                    <a:solidFill>
                      <a:prstClr val="black">
                        <a:lumMod val="95000"/>
                        <a:lumOff val="5000"/>
                      </a:prstClr>
                    </a:solidFill>
                  </a:ln>
                  <a:solidFill>
                    <a:srgbClr val="FFFFA3"/>
                  </a:solidFill>
                  <a:effectLst/>
                  <a:uLnTx/>
                  <a:uFillTx/>
                  <a:latin typeface="Goudy Stout" panose="0202090407030B020401" pitchFamily="18" charset="0"/>
                  <a:ea typeface="inpin heiti" charset="-122"/>
                  <a:cs typeface="inpin heiti" charset="-122"/>
                </a:rPr>
                <a:t>CHÍNH TẢ</a:t>
              </a:r>
              <a:endParaRPr kumimoji="0" lang="zh-CN" altLang="en-US" sz="3600" b="0" i="0" u="none" strike="noStrike" kern="1200" cap="none" spc="0" normalizeH="0" baseline="0" noProof="0" dirty="0">
                <a:ln w="19050">
                  <a:solidFill>
                    <a:prstClr val="black">
                      <a:lumMod val="95000"/>
                      <a:lumOff val="5000"/>
                    </a:prstClr>
                  </a:solidFill>
                </a:ln>
                <a:solidFill>
                  <a:srgbClr val="FFFFA3"/>
                </a:solidFill>
                <a:effectLst/>
                <a:uLnTx/>
                <a:uFillTx/>
                <a:latin typeface="Goudy Stout" panose="0202090407030B020401" pitchFamily="18" charset="0"/>
                <a:ea typeface="inpin heiti" charset="-122"/>
                <a:cs typeface="+mn-cs"/>
              </a:endParaRPr>
            </a:p>
          </p:txBody>
        </p:sp>
      </p:grpSp>
      <p:pic>
        <p:nvPicPr>
          <p:cNvPr id="19" name="图片 18">
            <a:extLst>
              <a:ext uri="{FF2B5EF4-FFF2-40B4-BE49-F238E27FC236}">
                <a16:creationId xmlns:a16="http://schemas.microsoft.com/office/drawing/2014/main" id="{AB18D3EE-4FB0-4D71-91FD-DCF9E3441A7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120988" y="4967433"/>
            <a:ext cx="933481" cy="1713704"/>
          </a:xfrm>
          <a:prstGeom prst="rect">
            <a:avLst/>
          </a:prstGeom>
        </p:spPr>
      </p:pic>
      <p:pic>
        <p:nvPicPr>
          <p:cNvPr id="20" name="图片 19">
            <a:extLst>
              <a:ext uri="{FF2B5EF4-FFF2-40B4-BE49-F238E27FC236}">
                <a16:creationId xmlns:a16="http://schemas.microsoft.com/office/drawing/2014/main" id="{0128DE67-AD6A-4F76-B427-3132EDCD6E9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58454" y="4578231"/>
            <a:ext cx="1201041" cy="2204896"/>
          </a:xfrm>
          <a:prstGeom prst="rect">
            <a:avLst/>
          </a:prstGeom>
        </p:spPr>
      </p:pic>
    </p:spTree>
    <p:extLst>
      <p:ext uri="{BB962C8B-B14F-4D97-AF65-F5344CB8AC3E}">
        <p14:creationId xmlns:p14="http://schemas.microsoft.com/office/powerpoint/2010/main" val="35982393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3094856"/>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D0C6E379-722E-408C-BA9E-9720A9865290}"/>
              </a:ext>
            </a:extLst>
          </p:cNvPr>
          <p:cNvGrpSpPr/>
          <p:nvPr/>
        </p:nvGrpSpPr>
        <p:grpSpPr>
          <a:xfrm>
            <a:off x="914400" y="760138"/>
            <a:ext cx="9918700" cy="1965605"/>
            <a:chOff x="3883329" y="2346151"/>
            <a:chExt cx="9918700" cy="1965605"/>
          </a:xfrm>
        </p:grpSpPr>
        <p:grpSp>
          <p:nvGrpSpPr>
            <p:cNvPr id="10" name="组合 9">
              <a:extLst>
                <a:ext uri="{FF2B5EF4-FFF2-40B4-BE49-F238E27FC236}">
                  <a16:creationId xmlns:a16="http://schemas.microsoft.com/office/drawing/2014/main" id="{ACB617D3-C411-4403-A7E7-B472A6D37B91}"/>
                </a:ext>
              </a:extLst>
            </p:cNvPr>
            <p:cNvGrpSpPr/>
            <p:nvPr/>
          </p:nvGrpSpPr>
          <p:grpSpPr>
            <a:xfrm>
              <a:off x="3883329" y="2924565"/>
              <a:ext cx="9918700" cy="1387191"/>
              <a:chOff x="4334395" y="3861099"/>
              <a:chExt cx="9918700" cy="1387191"/>
            </a:xfrm>
          </p:grpSpPr>
          <p:pic>
            <p:nvPicPr>
              <p:cNvPr id="4" name="图片 3">
                <a:extLst>
                  <a:ext uri="{FF2B5EF4-FFF2-40B4-BE49-F238E27FC236}">
                    <a16:creationId xmlns:a16="http://schemas.microsoft.com/office/drawing/2014/main" id="{3F8EAD4E-B1AF-42F5-B79D-D656D1003796}"/>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524895" y="3861099"/>
                <a:ext cx="9728200" cy="1387191"/>
              </a:xfrm>
              <a:prstGeom prst="rect">
                <a:avLst/>
              </a:prstGeom>
            </p:spPr>
          </p:pic>
          <p:sp>
            <p:nvSpPr>
              <p:cNvPr id="9" name="文本框 8">
                <a:extLst>
                  <a:ext uri="{FF2B5EF4-FFF2-40B4-BE49-F238E27FC236}">
                    <a16:creationId xmlns:a16="http://schemas.microsoft.com/office/drawing/2014/main" id="{C4A448F3-746E-459A-B191-060C183A4A1C}"/>
                  </a:ext>
                </a:extLst>
              </p:cNvPr>
              <p:cNvSpPr txBox="1"/>
              <p:nvPr/>
            </p:nvSpPr>
            <p:spPr>
              <a:xfrm>
                <a:off x="4334395" y="4046864"/>
                <a:ext cx="9918700"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zh-CN" sz="6000" b="0" i="0" u="none" strike="noStrike" kern="1200" cap="none" spc="0" normalizeH="0" baseline="0" noProof="0" dirty="0">
                    <a:ln w="19050">
                      <a:noFill/>
                    </a:ln>
                    <a:solidFill>
                      <a:srgbClr val="FF9409"/>
                    </a:solidFill>
                    <a:effectLst/>
                    <a:uLnTx/>
                    <a:uFillTx/>
                    <a:latin typeface="UTM Azuki" panose="02040603050506020204" pitchFamily="18" charset="0"/>
                    <a:ea typeface="inpin heiti" charset="-122"/>
                    <a:cs typeface="inpin heiti" charset="-122"/>
                  </a:rPr>
                  <a:t>NGHE </a:t>
                </a:r>
                <a:r>
                  <a:rPr kumimoji="1" lang="en-US" altLang="zh-CN" sz="6000" b="0" i="0" u="none" strike="noStrike" kern="1200" cap="none" spc="0" normalizeH="0" baseline="0" noProof="0" dirty="0" smtClean="0">
                    <a:ln w="19050">
                      <a:noFill/>
                    </a:ln>
                    <a:solidFill>
                      <a:srgbClr val="FF9409"/>
                    </a:solidFill>
                    <a:effectLst/>
                    <a:uLnTx/>
                    <a:uFillTx/>
                    <a:latin typeface="UTM Azuki" panose="02040603050506020204" pitchFamily="18" charset="0"/>
                    <a:ea typeface="inpin heiti" charset="-122"/>
                    <a:cs typeface="inpin heiti" charset="-122"/>
                  </a:rPr>
                  <a:t>VIẾT CHÍNH TẢ</a:t>
                </a:r>
                <a:endParaRPr kumimoji="0" lang="zh-CN" altLang="en-US" sz="6000" b="0" i="0" u="none" strike="noStrike" kern="1200" cap="none" spc="0" normalizeH="0" baseline="0" noProof="0" dirty="0">
                  <a:ln w="19050">
                    <a:noFill/>
                  </a:ln>
                  <a:solidFill>
                    <a:srgbClr val="FF9409"/>
                  </a:solidFill>
                  <a:effectLst/>
                  <a:uLnTx/>
                  <a:uFillTx/>
                  <a:latin typeface="UTM Azuki" panose="02040603050506020204" pitchFamily="18" charset="0"/>
                  <a:ea typeface="inpin heiti" charset="-122"/>
                  <a:cs typeface="+mn-cs"/>
                </a:endParaRPr>
              </a:p>
            </p:txBody>
          </p:sp>
        </p:grpSp>
        <p:pic>
          <p:nvPicPr>
            <p:cNvPr id="6" name="图片 5">
              <a:extLst>
                <a:ext uri="{FF2B5EF4-FFF2-40B4-BE49-F238E27FC236}">
                  <a16:creationId xmlns:a16="http://schemas.microsoft.com/office/drawing/2014/main" id="{99C54076-6312-4A95-92F2-27E277C4F799}"/>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847459" flipH="1">
              <a:off x="13104698" y="2346151"/>
              <a:ext cx="618662" cy="584464"/>
            </a:xfrm>
            <a:prstGeom prst="rect">
              <a:avLst/>
            </a:prstGeom>
          </p:spPr>
        </p:pic>
      </p:grpSp>
      <p:pic>
        <p:nvPicPr>
          <p:cNvPr id="14" name="图片 13">
            <a:extLst>
              <a:ext uri="{FF2B5EF4-FFF2-40B4-BE49-F238E27FC236}">
                <a16:creationId xmlns:a16="http://schemas.microsoft.com/office/drawing/2014/main" id="{485B1C14-A6EB-4D00-BE7A-0366212C525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71573" y="3618203"/>
            <a:ext cx="1704521" cy="3129195"/>
          </a:xfrm>
          <a:prstGeom prst="rect">
            <a:avLst/>
          </a:prstGeom>
        </p:spPr>
      </p:pic>
      <p:pic>
        <p:nvPicPr>
          <p:cNvPr id="8" name="Picture 8" descr="NgÃ y tráº» em trÃ² chÆ¡i kÃ©o co cuá»c thi váº½ tay dá» thÆ°Æ¡ng miá»n phÃ­ | CÃ´ng cá»¥ Äá»  há»a PSD Táº£i xuá»ng miá»n phÃ­ - Pikbest"/>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2714" r="99429"/>
                    </a14:imgEffect>
                  </a14:imgLayer>
                </a14:imgProps>
              </a:ext>
              <a:ext uri="{28A0092B-C50C-407E-A947-70E740481C1C}">
                <a14:useLocalDpi xmlns:a14="http://schemas.microsoft.com/office/drawing/2010/main" val="0"/>
              </a:ext>
            </a:extLst>
          </a:blip>
          <a:srcRect/>
          <a:stretch>
            <a:fillRect/>
          </a:stretch>
        </p:blipFill>
        <p:spPr bwMode="auto">
          <a:xfrm rot="622279">
            <a:off x="2376236" y="572694"/>
            <a:ext cx="7025677" cy="7309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407162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42"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01ED004F-4FD2-441A-A3CB-441FD8BE3B3E}"/>
              </a:ext>
            </a:extLst>
          </p:cNvPr>
          <p:cNvPicPr>
            <a:picLocks noChangeAspect="1"/>
          </p:cNvPicPr>
          <p:nvPr/>
        </p:nvPicPr>
        <p:blipFill>
          <a:blip r:embed="rId3" cstate="screen">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rot="741245">
            <a:off x="460364" y="257134"/>
            <a:ext cx="997889" cy="1105582"/>
          </a:xfrm>
          <a:prstGeom prst="rect">
            <a:avLst/>
          </a:prstGeom>
        </p:spPr>
      </p:pic>
      <p:pic>
        <p:nvPicPr>
          <p:cNvPr id="15" name="图片 14">
            <a:extLst>
              <a:ext uri="{FF2B5EF4-FFF2-40B4-BE49-F238E27FC236}">
                <a16:creationId xmlns:a16="http://schemas.microsoft.com/office/drawing/2014/main" id="{11234E5F-A4A1-44BC-A7D9-4A21C1BA9BEF}"/>
              </a:ext>
            </a:extLst>
          </p:cNvPr>
          <p:cNvPicPr>
            <a:picLocks noChangeAspect="1"/>
          </p:cNvPicPr>
          <p:nvPr/>
        </p:nvPicPr>
        <p:blipFill>
          <a:blip r:embed="rId3" cstate="screen">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rot="741245" flipH="1" flipV="1">
            <a:off x="11024908" y="5545849"/>
            <a:ext cx="997889" cy="1105582"/>
          </a:xfrm>
          <a:prstGeom prst="rect">
            <a:avLst/>
          </a:prstGeom>
        </p:spPr>
      </p:pic>
      <p:pic>
        <p:nvPicPr>
          <p:cNvPr id="19" name="图片 18">
            <a:extLst>
              <a:ext uri="{FF2B5EF4-FFF2-40B4-BE49-F238E27FC236}">
                <a16:creationId xmlns:a16="http://schemas.microsoft.com/office/drawing/2014/main" id="{306A7912-34BD-4FB9-9D9A-4B2585AEDFF7}"/>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437028" y="172175"/>
            <a:ext cx="1153120" cy="1251562"/>
          </a:xfrm>
          <a:prstGeom prst="rect">
            <a:avLst/>
          </a:prstGeom>
        </p:spPr>
      </p:pic>
      <p:sp>
        <p:nvSpPr>
          <p:cNvPr id="17" name="Rectangle 16"/>
          <p:cNvSpPr/>
          <p:nvPr/>
        </p:nvSpPr>
        <p:spPr>
          <a:xfrm>
            <a:off x="508000" y="1156908"/>
            <a:ext cx="11366500" cy="501675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Hội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làng Hữu Trấp thuộc huyện Quế Võ, tỉnh Bắc Ninh thường tổ chức thi kéo co giữa nam và nữ. Có năm bên nam thắng, có năm bên nữ thắng. Nhưng dù bên nào thắng thì cuộc thi cũng rất là vui. Vui ở sự ganh đua, vui ở những tiếng hò reo khuyến khích của người xem hội.</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Làng Tích Sơn thuộc thị xã Vĩnh </a:t>
            </a:r>
            <a:r>
              <a:rPr kumimoji="0" lang="vi-VN"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Yên</a:t>
            </a:r>
            <a:r>
              <a:rPr kumimoji="0" lang="en-US"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t</a:t>
            </a:r>
            <a:r>
              <a:rPr kumimoji="0" lang="en-US" sz="32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ỉnh</a:t>
            </a:r>
            <a:r>
              <a:rPr kumimoji="0" lang="vi-VN"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Vĩnh Phúc lại có tục thi kéo co giữa trai tráng hai giáp trong làng. Số người của mỗi bên không hạn chế. Nhiều khi, có giáp thua keo đầu, </a:t>
            </a:r>
            <a:r>
              <a:rPr kumimoji="0" lang="vi-VN"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t</a:t>
            </a:r>
            <a:r>
              <a:rPr kumimoji="0" lang="en-US" sz="32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ới</a:t>
            </a:r>
            <a:r>
              <a:rPr kumimoji="0" lang="vi-VN"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keo thứ hai, đàn ông trong giáp kéo đến đông hơn, thế là chuyể</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bại</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thành thắng.</a:t>
            </a:r>
            <a:endPar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1" name="TextBox 20"/>
          <p:cNvSpPr txBox="1"/>
          <p:nvPr/>
        </p:nvSpPr>
        <p:spPr>
          <a:xfrm>
            <a:off x="3841794" y="444013"/>
            <a:ext cx="4930383" cy="76944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smtClean="0">
                <a:ln>
                  <a:noFill/>
                </a:ln>
                <a:solidFill>
                  <a:prstClr val="black"/>
                </a:solidFill>
                <a:effectLst>
                  <a:glow rad="63500">
                    <a:srgbClr val="4BACC6">
                      <a:satMod val="175000"/>
                      <a:alpha val="40000"/>
                    </a:srgbClr>
                  </a:glow>
                </a:effectLst>
                <a:uLnTx/>
                <a:uFillTx/>
                <a:latin typeface="UTM Beautiful Caps" panose="02040603050506020204" pitchFamily="18" charset="0"/>
                <a:ea typeface="+mn-ea"/>
                <a:cs typeface="+mn-cs"/>
              </a:rPr>
              <a:t>Chính</a:t>
            </a:r>
            <a:r>
              <a:rPr kumimoji="0" lang="en-US" sz="4400" b="1" i="0" u="none" strike="noStrike" kern="1200" cap="none" spc="0" normalizeH="0" baseline="0" noProof="0" dirty="0" smtClean="0">
                <a:ln>
                  <a:noFill/>
                </a:ln>
                <a:solidFill>
                  <a:prstClr val="black"/>
                </a:solidFill>
                <a:effectLst>
                  <a:glow rad="63500">
                    <a:srgbClr val="4BACC6">
                      <a:satMod val="175000"/>
                      <a:alpha val="40000"/>
                    </a:srgbClr>
                  </a:glow>
                </a:effectLst>
                <a:uLnTx/>
                <a:uFillTx/>
                <a:latin typeface="UTM Beautiful Caps" panose="02040603050506020204" pitchFamily="18" charset="0"/>
                <a:ea typeface="+mn-ea"/>
                <a:cs typeface="+mn-cs"/>
              </a:rPr>
              <a:t> </a:t>
            </a:r>
            <a:r>
              <a:rPr kumimoji="0" lang="en-US" sz="4400" b="1" i="0" u="none" strike="noStrike" kern="1200" cap="none" spc="0" normalizeH="0" baseline="0" noProof="0" dirty="0" err="1" smtClean="0">
                <a:ln>
                  <a:noFill/>
                </a:ln>
                <a:solidFill>
                  <a:prstClr val="black"/>
                </a:solidFill>
                <a:effectLst>
                  <a:glow rad="63500">
                    <a:srgbClr val="4BACC6">
                      <a:satMod val="175000"/>
                      <a:alpha val="40000"/>
                    </a:srgbClr>
                  </a:glow>
                </a:effectLst>
                <a:uLnTx/>
                <a:uFillTx/>
                <a:latin typeface="UTM Beautiful Caps" panose="02040603050506020204" pitchFamily="18" charset="0"/>
                <a:ea typeface="+mn-ea"/>
                <a:cs typeface="+mn-cs"/>
              </a:rPr>
              <a:t>tả</a:t>
            </a:r>
            <a:r>
              <a:rPr kumimoji="0" lang="en-US" sz="4400" b="1" i="0" u="none" strike="noStrike" kern="1200" cap="none" spc="0" normalizeH="0" baseline="0" noProof="0" dirty="0" smtClean="0">
                <a:ln>
                  <a:noFill/>
                </a:ln>
                <a:solidFill>
                  <a:prstClr val="black"/>
                </a:solidFill>
                <a:effectLst>
                  <a:glow rad="63500">
                    <a:srgbClr val="4BACC6">
                      <a:satMod val="175000"/>
                      <a:alpha val="40000"/>
                    </a:srgbClr>
                  </a:glow>
                </a:effectLst>
                <a:uLnTx/>
                <a:uFillTx/>
                <a:latin typeface="UTM Beautiful Caps" panose="02040603050506020204" pitchFamily="18" charset="0"/>
                <a:ea typeface="+mn-ea"/>
                <a:cs typeface="+mn-cs"/>
              </a:rPr>
              <a:t>: </a:t>
            </a:r>
            <a:r>
              <a:rPr kumimoji="0" lang="en-US" sz="4400" b="1" i="0" u="none" strike="noStrike" kern="1200" cap="none" spc="0" normalizeH="0" baseline="0" noProof="0" dirty="0" err="1" smtClean="0">
                <a:ln>
                  <a:noFill/>
                </a:ln>
                <a:solidFill>
                  <a:prstClr val="black"/>
                </a:solidFill>
                <a:effectLst>
                  <a:glow rad="63500">
                    <a:srgbClr val="4BACC6">
                      <a:satMod val="175000"/>
                      <a:alpha val="40000"/>
                    </a:srgbClr>
                  </a:glow>
                </a:effectLst>
                <a:uLnTx/>
                <a:uFillTx/>
                <a:latin typeface="UTM Beautiful Caps" panose="02040603050506020204" pitchFamily="18" charset="0"/>
                <a:ea typeface="+mn-ea"/>
                <a:cs typeface="+mn-cs"/>
              </a:rPr>
              <a:t>Kéo</a:t>
            </a:r>
            <a:r>
              <a:rPr kumimoji="0" lang="en-US" sz="4400" b="1" i="0" u="none" strike="noStrike" kern="1200" cap="none" spc="0" normalizeH="0" baseline="0" noProof="0" dirty="0" smtClean="0">
                <a:ln>
                  <a:noFill/>
                </a:ln>
                <a:solidFill>
                  <a:prstClr val="black"/>
                </a:solidFill>
                <a:effectLst>
                  <a:glow rad="63500">
                    <a:srgbClr val="4BACC6">
                      <a:satMod val="175000"/>
                      <a:alpha val="40000"/>
                    </a:srgbClr>
                  </a:glow>
                </a:effectLst>
                <a:uLnTx/>
                <a:uFillTx/>
                <a:latin typeface="UTM Beautiful Caps" panose="02040603050506020204" pitchFamily="18" charset="0"/>
                <a:ea typeface="+mn-ea"/>
                <a:cs typeface="+mn-cs"/>
              </a:rPr>
              <a:t> co </a:t>
            </a:r>
            <a:endParaRPr kumimoji="0" lang="en-US" sz="4400" b="1" i="0" u="none" strike="noStrike" kern="1200" cap="none" spc="0" normalizeH="0" baseline="0" noProof="0" dirty="0">
              <a:ln>
                <a:noFill/>
              </a:ln>
              <a:solidFill>
                <a:prstClr val="black"/>
              </a:solidFill>
              <a:effectLst>
                <a:glow rad="63500">
                  <a:srgbClr val="4BACC6">
                    <a:satMod val="175000"/>
                    <a:alpha val="40000"/>
                  </a:srgbClr>
                </a:glow>
              </a:effectLst>
              <a:uLnTx/>
              <a:uFillTx/>
              <a:latin typeface="UTM Beautiful Caps" panose="02040603050506020204" pitchFamily="18" charset="0"/>
              <a:ea typeface="+mn-ea"/>
              <a:cs typeface="+mn-cs"/>
            </a:endParaRPr>
          </a:p>
        </p:txBody>
      </p:sp>
    </p:spTree>
    <p:extLst>
      <p:ext uri="{BB962C8B-B14F-4D97-AF65-F5344CB8AC3E}">
        <p14:creationId xmlns:p14="http://schemas.microsoft.com/office/powerpoint/2010/main" val="21332923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mph" presetSubtype="0" fill="hold" grpId="0" nodeType="clickEffect">
                                  <p:stCondLst>
                                    <p:cond delay="0"/>
                                  </p:stCondLst>
                                  <p:iterate type="lt">
                                    <p:tmPct val="4000"/>
                                  </p:iterate>
                                  <p:childTnLst>
                                    <p:set>
                                      <p:cBhvr override="childStyle">
                                        <p:cTn id="14" dur="500" fill="hold"/>
                                        <p:tgtEl>
                                          <p:spTgt spid="17"/>
                                        </p:tgtEl>
                                        <p:attrNameLst>
                                          <p:attrName>style.color</p:attrName>
                                        </p:attrNameLst>
                                      </p:cBhvr>
                                      <p:to>
                                        <p:clrVal>
                                          <a:srgbClr val="1F497D"/>
                                        </p:clrVal>
                                      </p:to>
                                    </p:set>
                                    <p:set>
                                      <p:cBhvr>
                                        <p:cTn id="15" dur="500" fill="hold"/>
                                        <p:tgtEl>
                                          <p:spTgt spid="17"/>
                                        </p:tgtEl>
                                        <p:attrNameLst>
                                          <p:attrName>fillcolor</p:attrName>
                                        </p:attrNameLst>
                                      </p:cBhvr>
                                      <p:to>
                                        <p:clrVal>
                                          <a:srgbClr val="1F497D"/>
                                        </p:clrVal>
                                      </p:to>
                                    </p:set>
                                    <p:set>
                                      <p:cBhvr>
                                        <p:cTn id="16" dur="500" fill="hold"/>
                                        <p:tgtEl>
                                          <p:spTgt spid="1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D0C6E379-722E-408C-BA9E-9720A9865290}"/>
              </a:ext>
            </a:extLst>
          </p:cNvPr>
          <p:cNvGrpSpPr/>
          <p:nvPr/>
        </p:nvGrpSpPr>
        <p:grpSpPr>
          <a:xfrm>
            <a:off x="914400" y="760138"/>
            <a:ext cx="9918700" cy="1965605"/>
            <a:chOff x="3883329" y="2346151"/>
            <a:chExt cx="9918700" cy="1965605"/>
          </a:xfrm>
        </p:grpSpPr>
        <p:grpSp>
          <p:nvGrpSpPr>
            <p:cNvPr id="10" name="组合 9">
              <a:extLst>
                <a:ext uri="{FF2B5EF4-FFF2-40B4-BE49-F238E27FC236}">
                  <a16:creationId xmlns:a16="http://schemas.microsoft.com/office/drawing/2014/main" id="{ACB617D3-C411-4403-A7E7-B472A6D37B91}"/>
                </a:ext>
              </a:extLst>
            </p:cNvPr>
            <p:cNvGrpSpPr/>
            <p:nvPr/>
          </p:nvGrpSpPr>
          <p:grpSpPr>
            <a:xfrm>
              <a:off x="3883329" y="2924565"/>
              <a:ext cx="9918700" cy="1387191"/>
              <a:chOff x="4334395" y="3861099"/>
              <a:chExt cx="9918700" cy="1387191"/>
            </a:xfrm>
          </p:grpSpPr>
          <p:pic>
            <p:nvPicPr>
              <p:cNvPr id="4" name="图片 3">
                <a:extLst>
                  <a:ext uri="{FF2B5EF4-FFF2-40B4-BE49-F238E27FC236}">
                    <a16:creationId xmlns:a16="http://schemas.microsoft.com/office/drawing/2014/main" id="{3F8EAD4E-B1AF-42F5-B79D-D656D1003796}"/>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524895" y="3861099"/>
                <a:ext cx="9728200" cy="1387191"/>
              </a:xfrm>
              <a:prstGeom prst="rect">
                <a:avLst/>
              </a:prstGeom>
            </p:spPr>
          </p:pic>
          <p:sp>
            <p:nvSpPr>
              <p:cNvPr id="9" name="文本框 8">
                <a:extLst>
                  <a:ext uri="{FF2B5EF4-FFF2-40B4-BE49-F238E27FC236}">
                    <a16:creationId xmlns:a16="http://schemas.microsoft.com/office/drawing/2014/main" id="{C4A448F3-746E-459A-B191-060C183A4A1C}"/>
                  </a:ext>
                </a:extLst>
              </p:cNvPr>
              <p:cNvSpPr txBox="1"/>
              <p:nvPr/>
            </p:nvSpPr>
            <p:spPr>
              <a:xfrm>
                <a:off x="4334395" y="4046864"/>
                <a:ext cx="9918700"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zh-CN" sz="6000" b="0" i="0" u="none" strike="noStrike" kern="1200" cap="none" spc="0" normalizeH="0" baseline="0" noProof="0" dirty="0" err="1">
                    <a:ln w="19050">
                      <a:noFill/>
                    </a:ln>
                    <a:solidFill>
                      <a:srgbClr val="FF9409"/>
                    </a:solidFill>
                    <a:effectLst/>
                    <a:uLnTx/>
                    <a:uFillTx/>
                    <a:latin typeface="UTM Azuki" panose="02040603050506020204" pitchFamily="18" charset="0"/>
                    <a:ea typeface="inpin heiti" charset="-122"/>
                    <a:cs typeface="inpin heiti" charset="-122"/>
                  </a:rPr>
                  <a:t>Luyện</a:t>
                </a:r>
                <a:r>
                  <a:rPr kumimoji="1" lang="en-US" altLang="zh-CN" sz="6000" b="0" i="0" u="none" strike="noStrike" kern="1200" cap="none" spc="0" normalizeH="0" baseline="0" noProof="0" dirty="0">
                    <a:ln w="19050">
                      <a:noFill/>
                    </a:ln>
                    <a:solidFill>
                      <a:srgbClr val="FF9409"/>
                    </a:solidFill>
                    <a:effectLst/>
                    <a:uLnTx/>
                    <a:uFillTx/>
                    <a:latin typeface="UTM Azuki" panose="02040603050506020204" pitchFamily="18" charset="0"/>
                    <a:ea typeface="inpin heiti" charset="-122"/>
                    <a:cs typeface="inpin heiti" charset="-122"/>
                  </a:rPr>
                  <a:t> </a:t>
                </a:r>
                <a:r>
                  <a:rPr kumimoji="1" lang="en-US" altLang="zh-CN" sz="6000" b="0" i="0" u="none" strike="noStrike" kern="1200" cap="none" spc="0" normalizeH="0" baseline="0" noProof="0" dirty="0" err="1">
                    <a:ln w="19050">
                      <a:noFill/>
                    </a:ln>
                    <a:solidFill>
                      <a:srgbClr val="FF9409"/>
                    </a:solidFill>
                    <a:effectLst/>
                    <a:uLnTx/>
                    <a:uFillTx/>
                    <a:latin typeface="UTM Azuki" panose="02040603050506020204" pitchFamily="18" charset="0"/>
                    <a:ea typeface="inpin heiti" charset="-122"/>
                    <a:cs typeface="inpin heiti" charset="-122"/>
                  </a:rPr>
                  <a:t>viết</a:t>
                </a:r>
                <a:r>
                  <a:rPr kumimoji="1" lang="en-US" altLang="zh-CN" sz="6000" b="0" i="0" u="none" strike="noStrike" kern="1200" cap="none" spc="0" normalizeH="0" baseline="0" noProof="0" dirty="0">
                    <a:ln w="19050">
                      <a:noFill/>
                    </a:ln>
                    <a:solidFill>
                      <a:srgbClr val="FF9409"/>
                    </a:solidFill>
                    <a:effectLst/>
                    <a:uLnTx/>
                    <a:uFillTx/>
                    <a:latin typeface="UTM Azuki" panose="02040603050506020204" pitchFamily="18" charset="0"/>
                    <a:ea typeface="inpin heiti" charset="-122"/>
                    <a:cs typeface="inpin heiti" charset="-122"/>
                  </a:rPr>
                  <a:t> </a:t>
                </a:r>
                <a:r>
                  <a:rPr kumimoji="1" lang="en-US" altLang="zh-CN" sz="6000" b="0" i="0" u="none" strike="noStrike" kern="1200" cap="none" spc="0" normalizeH="0" baseline="0" noProof="0" dirty="0" err="1">
                    <a:ln w="19050">
                      <a:noFill/>
                    </a:ln>
                    <a:solidFill>
                      <a:srgbClr val="FF9409"/>
                    </a:solidFill>
                    <a:effectLst/>
                    <a:uLnTx/>
                    <a:uFillTx/>
                    <a:latin typeface="UTM Azuki" panose="02040603050506020204" pitchFamily="18" charset="0"/>
                    <a:ea typeface="inpin heiti" charset="-122"/>
                    <a:cs typeface="inpin heiti" charset="-122"/>
                  </a:rPr>
                  <a:t>từ</a:t>
                </a:r>
                <a:r>
                  <a:rPr kumimoji="1" lang="en-US" altLang="zh-CN" sz="6000" b="0" i="0" u="none" strike="noStrike" kern="1200" cap="none" spc="0" normalizeH="0" baseline="0" noProof="0" dirty="0">
                    <a:ln w="19050">
                      <a:noFill/>
                    </a:ln>
                    <a:solidFill>
                      <a:srgbClr val="FF9409"/>
                    </a:solidFill>
                    <a:effectLst/>
                    <a:uLnTx/>
                    <a:uFillTx/>
                    <a:latin typeface="UTM Azuki" panose="02040603050506020204" pitchFamily="18" charset="0"/>
                    <a:ea typeface="inpin heiti" charset="-122"/>
                    <a:cs typeface="inpin heiti" charset="-122"/>
                  </a:rPr>
                  <a:t> </a:t>
                </a:r>
                <a:r>
                  <a:rPr kumimoji="1" lang="en-US" altLang="zh-CN" sz="6000" b="0" i="0" u="none" strike="noStrike" kern="1200" cap="none" spc="0" normalizeH="0" baseline="0" noProof="0" dirty="0" err="1">
                    <a:ln w="19050">
                      <a:noFill/>
                    </a:ln>
                    <a:solidFill>
                      <a:srgbClr val="FF9409"/>
                    </a:solidFill>
                    <a:effectLst/>
                    <a:uLnTx/>
                    <a:uFillTx/>
                    <a:latin typeface="UTM Azuki" panose="02040603050506020204" pitchFamily="18" charset="0"/>
                    <a:ea typeface="inpin heiti" charset="-122"/>
                    <a:cs typeface="inpin heiti" charset="-122"/>
                  </a:rPr>
                  <a:t>khó</a:t>
                </a:r>
                <a:endParaRPr kumimoji="0" lang="zh-CN" altLang="en-US" sz="6000" b="0" i="0" u="none" strike="noStrike" kern="1200" cap="none" spc="0" normalizeH="0" baseline="0" noProof="0" dirty="0">
                  <a:ln w="19050">
                    <a:noFill/>
                  </a:ln>
                  <a:solidFill>
                    <a:srgbClr val="FF9409"/>
                  </a:solidFill>
                  <a:effectLst/>
                  <a:uLnTx/>
                  <a:uFillTx/>
                  <a:latin typeface="UTM Azuki" panose="02040603050506020204" pitchFamily="18" charset="0"/>
                  <a:ea typeface="inpin heiti" charset="-122"/>
                  <a:cs typeface="+mn-cs"/>
                </a:endParaRPr>
              </a:p>
            </p:txBody>
          </p:sp>
        </p:grpSp>
        <p:pic>
          <p:nvPicPr>
            <p:cNvPr id="6" name="图片 5">
              <a:extLst>
                <a:ext uri="{FF2B5EF4-FFF2-40B4-BE49-F238E27FC236}">
                  <a16:creationId xmlns:a16="http://schemas.microsoft.com/office/drawing/2014/main" id="{99C54076-6312-4A95-92F2-27E277C4F799}"/>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847459" flipH="1">
              <a:off x="13104698" y="2346151"/>
              <a:ext cx="618662" cy="584464"/>
            </a:xfrm>
            <a:prstGeom prst="rect">
              <a:avLst/>
            </a:prstGeom>
          </p:spPr>
        </p:pic>
      </p:grpSp>
      <p:pic>
        <p:nvPicPr>
          <p:cNvPr id="14" name="图片 13">
            <a:extLst>
              <a:ext uri="{FF2B5EF4-FFF2-40B4-BE49-F238E27FC236}">
                <a16:creationId xmlns:a16="http://schemas.microsoft.com/office/drawing/2014/main" id="{485B1C14-A6EB-4D00-BE7A-0366212C525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71573" y="3618203"/>
            <a:ext cx="1704521" cy="3129195"/>
          </a:xfrm>
          <a:prstGeom prst="rect">
            <a:avLst/>
          </a:prstGeom>
        </p:spPr>
      </p:pic>
      <p:pic>
        <p:nvPicPr>
          <p:cNvPr id="8" name="Picture 8" descr="NgÃ y tráº» em trÃ² chÆ¡i kÃ©o co cuá»c thi váº½ tay dá» thÆ°Æ¡ng miá»n phÃ­ | CÃ´ng cá»¥ Äá»  há»a PSD Táº£i xuá»ng miá»n phÃ­ - Pikbest"/>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2714" r="99429"/>
                    </a14:imgEffect>
                  </a14:imgLayer>
                </a14:imgProps>
              </a:ext>
              <a:ext uri="{28A0092B-C50C-407E-A947-70E740481C1C}">
                <a14:useLocalDpi xmlns:a14="http://schemas.microsoft.com/office/drawing/2010/main" val="0"/>
              </a:ext>
            </a:extLst>
          </a:blip>
          <a:srcRect/>
          <a:stretch>
            <a:fillRect/>
          </a:stretch>
        </p:blipFill>
        <p:spPr bwMode="auto">
          <a:xfrm rot="622279">
            <a:off x="2376236" y="572694"/>
            <a:ext cx="7025677" cy="7309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717740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42"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01ED004F-4FD2-441A-A3CB-441FD8BE3B3E}"/>
              </a:ext>
            </a:extLst>
          </p:cNvPr>
          <p:cNvPicPr>
            <a:picLocks noChangeAspect="1"/>
          </p:cNvPicPr>
          <p:nvPr/>
        </p:nvPicPr>
        <p:blipFill>
          <a:blip r:embed="rId3" cstate="screen">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rot="741245">
            <a:off x="460364" y="257134"/>
            <a:ext cx="997889" cy="1105582"/>
          </a:xfrm>
          <a:prstGeom prst="rect">
            <a:avLst/>
          </a:prstGeom>
        </p:spPr>
      </p:pic>
      <p:pic>
        <p:nvPicPr>
          <p:cNvPr id="15" name="图片 14">
            <a:extLst>
              <a:ext uri="{FF2B5EF4-FFF2-40B4-BE49-F238E27FC236}">
                <a16:creationId xmlns:a16="http://schemas.microsoft.com/office/drawing/2014/main" id="{11234E5F-A4A1-44BC-A7D9-4A21C1BA9BEF}"/>
              </a:ext>
            </a:extLst>
          </p:cNvPr>
          <p:cNvPicPr>
            <a:picLocks noChangeAspect="1"/>
          </p:cNvPicPr>
          <p:nvPr/>
        </p:nvPicPr>
        <p:blipFill>
          <a:blip r:embed="rId3" cstate="screen">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rot="741245" flipH="1" flipV="1">
            <a:off x="11024908" y="5545849"/>
            <a:ext cx="997889" cy="1105582"/>
          </a:xfrm>
          <a:prstGeom prst="rect">
            <a:avLst/>
          </a:prstGeom>
        </p:spPr>
      </p:pic>
      <p:pic>
        <p:nvPicPr>
          <p:cNvPr id="19" name="图片 18">
            <a:extLst>
              <a:ext uri="{FF2B5EF4-FFF2-40B4-BE49-F238E27FC236}">
                <a16:creationId xmlns:a16="http://schemas.microsoft.com/office/drawing/2014/main" id="{306A7912-34BD-4FB9-9D9A-4B2585AEDFF7}"/>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437028" y="172175"/>
            <a:ext cx="1153120" cy="1251562"/>
          </a:xfrm>
          <a:prstGeom prst="rect">
            <a:avLst/>
          </a:prstGeom>
        </p:spPr>
      </p:pic>
      <p:sp>
        <p:nvSpPr>
          <p:cNvPr id="17" name="Rectangle 16"/>
          <p:cNvSpPr/>
          <p:nvPr/>
        </p:nvSpPr>
        <p:spPr>
          <a:xfrm>
            <a:off x="508000" y="1156908"/>
            <a:ext cx="11366500" cy="501675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Hội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làng Hữu Trấp thuộc huyện Quế Võ, tỉnh Bắc Ninh thường tổ chức thi kéo co giữa nam và nữ. Có năm bên nam thắng, có năm bên nữ thắng. Nhưng dù bên nào thắng thì cuộc thi cũng rất là vui. Vui ở sự ganh đua, vui ở những tiếng hò reo khuyến khích của người xem hội.</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Làng Tích Sơn thuộc thị xã Vĩnh </a:t>
            </a:r>
            <a:r>
              <a:rPr kumimoji="0" lang="vi-VN"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Yên</a:t>
            </a:r>
            <a:r>
              <a:rPr kumimoji="0" lang="en-US"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t</a:t>
            </a:r>
            <a:r>
              <a:rPr kumimoji="0" lang="en-US" sz="32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ỉnh</a:t>
            </a:r>
            <a:r>
              <a:rPr kumimoji="0" lang="vi-VN"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Vĩnh Phúc lại có tục thi kéo co giữa trai tráng hai giáp trong làng. Số người của mỗi bên không hạn chế. Nhiều khi, có giáp thua keo đầu, </a:t>
            </a:r>
            <a:r>
              <a:rPr kumimoji="0" lang="vi-VN"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t</a:t>
            </a:r>
            <a:r>
              <a:rPr kumimoji="0" lang="en-US" sz="32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ới</a:t>
            </a:r>
            <a:r>
              <a:rPr kumimoji="0" lang="vi-VN"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keo thứ hai, đàn ông trong giáp kéo đến đông hơn, thế là chuyể</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bại</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thành thắng.</a:t>
            </a:r>
            <a:endPar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1" name="TextBox 20"/>
          <p:cNvSpPr txBox="1"/>
          <p:nvPr/>
        </p:nvSpPr>
        <p:spPr>
          <a:xfrm>
            <a:off x="3841794" y="444013"/>
            <a:ext cx="4930383" cy="76944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smtClean="0">
                <a:ln>
                  <a:noFill/>
                </a:ln>
                <a:solidFill>
                  <a:prstClr val="black"/>
                </a:solidFill>
                <a:effectLst>
                  <a:glow rad="63500">
                    <a:srgbClr val="4BACC6">
                      <a:satMod val="175000"/>
                      <a:alpha val="40000"/>
                    </a:srgbClr>
                  </a:glow>
                </a:effectLst>
                <a:uLnTx/>
                <a:uFillTx/>
                <a:latin typeface="UTM Beautiful Caps" panose="02040603050506020204" pitchFamily="18" charset="0"/>
                <a:ea typeface="+mn-ea"/>
                <a:cs typeface="+mn-cs"/>
              </a:rPr>
              <a:t>Chính</a:t>
            </a:r>
            <a:r>
              <a:rPr kumimoji="0" lang="en-US" sz="4400" b="1" i="0" u="none" strike="noStrike" kern="1200" cap="none" spc="0" normalizeH="0" baseline="0" noProof="0" dirty="0" smtClean="0">
                <a:ln>
                  <a:noFill/>
                </a:ln>
                <a:solidFill>
                  <a:prstClr val="black"/>
                </a:solidFill>
                <a:effectLst>
                  <a:glow rad="63500">
                    <a:srgbClr val="4BACC6">
                      <a:satMod val="175000"/>
                      <a:alpha val="40000"/>
                    </a:srgbClr>
                  </a:glow>
                </a:effectLst>
                <a:uLnTx/>
                <a:uFillTx/>
                <a:latin typeface="UTM Beautiful Caps" panose="02040603050506020204" pitchFamily="18" charset="0"/>
                <a:ea typeface="+mn-ea"/>
                <a:cs typeface="+mn-cs"/>
              </a:rPr>
              <a:t> </a:t>
            </a:r>
            <a:r>
              <a:rPr kumimoji="0" lang="en-US" sz="4400" b="1" i="0" u="none" strike="noStrike" kern="1200" cap="none" spc="0" normalizeH="0" baseline="0" noProof="0" dirty="0" err="1" smtClean="0">
                <a:ln>
                  <a:noFill/>
                </a:ln>
                <a:solidFill>
                  <a:prstClr val="black"/>
                </a:solidFill>
                <a:effectLst>
                  <a:glow rad="63500">
                    <a:srgbClr val="4BACC6">
                      <a:satMod val="175000"/>
                      <a:alpha val="40000"/>
                    </a:srgbClr>
                  </a:glow>
                </a:effectLst>
                <a:uLnTx/>
                <a:uFillTx/>
                <a:latin typeface="UTM Beautiful Caps" panose="02040603050506020204" pitchFamily="18" charset="0"/>
                <a:ea typeface="+mn-ea"/>
                <a:cs typeface="+mn-cs"/>
              </a:rPr>
              <a:t>tả</a:t>
            </a:r>
            <a:r>
              <a:rPr kumimoji="0" lang="en-US" sz="4400" b="1" i="0" u="none" strike="noStrike" kern="1200" cap="none" spc="0" normalizeH="0" baseline="0" noProof="0" dirty="0" smtClean="0">
                <a:ln>
                  <a:noFill/>
                </a:ln>
                <a:solidFill>
                  <a:prstClr val="black"/>
                </a:solidFill>
                <a:effectLst>
                  <a:glow rad="63500">
                    <a:srgbClr val="4BACC6">
                      <a:satMod val="175000"/>
                      <a:alpha val="40000"/>
                    </a:srgbClr>
                  </a:glow>
                </a:effectLst>
                <a:uLnTx/>
                <a:uFillTx/>
                <a:latin typeface="UTM Beautiful Caps" panose="02040603050506020204" pitchFamily="18" charset="0"/>
                <a:ea typeface="+mn-ea"/>
                <a:cs typeface="+mn-cs"/>
              </a:rPr>
              <a:t>: </a:t>
            </a:r>
            <a:r>
              <a:rPr kumimoji="0" lang="en-US" sz="4400" b="1" i="0" u="none" strike="noStrike" kern="1200" cap="none" spc="0" normalizeH="0" baseline="0" noProof="0" dirty="0" err="1" smtClean="0">
                <a:ln>
                  <a:noFill/>
                </a:ln>
                <a:solidFill>
                  <a:prstClr val="black"/>
                </a:solidFill>
                <a:effectLst>
                  <a:glow rad="63500">
                    <a:srgbClr val="4BACC6">
                      <a:satMod val="175000"/>
                      <a:alpha val="40000"/>
                    </a:srgbClr>
                  </a:glow>
                </a:effectLst>
                <a:uLnTx/>
                <a:uFillTx/>
                <a:latin typeface="UTM Beautiful Caps" panose="02040603050506020204" pitchFamily="18" charset="0"/>
                <a:ea typeface="+mn-ea"/>
                <a:cs typeface="+mn-cs"/>
              </a:rPr>
              <a:t>Kéo</a:t>
            </a:r>
            <a:r>
              <a:rPr kumimoji="0" lang="en-US" sz="4400" b="1" i="0" u="none" strike="noStrike" kern="1200" cap="none" spc="0" normalizeH="0" baseline="0" noProof="0" dirty="0" smtClean="0">
                <a:ln>
                  <a:noFill/>
                </a:ln>
                <a:solidFill>
                  <a:prstClr val="black"/>
                </a:solidFill>
                <a:effectLst>
                  <a:glow rad="63500">
                    <a:srgbClr val="4BACC6">
                      <a:satMod val="175000"/>
                      <a:alpha val="40000"/>
                    </a:srgbClr>
                  </a:glow>
                </a:effectLst>
                <a:uLnTx/>
                <a:uFillTx/>
                <a:latin typeface="UTM Beautiful Caps" panose="02040603050506020204" pitchFamily="18" charset="0"/>
                <a:ea typeface="+mn-ea"/>
                <a:cs typeface="+mn-cs"/>
              </a:rPr>
              <a:t> co </a:t>
            </a:r>
            <a:endParaRPr kumimoji="0" lang="en-US" sz="4400" b="1" i="0" u="none" strike="noStrike" kern="1200" cap="none" spc="0" normalizeH="0" baseline="0" noProof="0" dirty="0">
              <a:ln>
                <a:noFill/>
              </a:ln>
              <a:solidFill>
                <a:prstClr val="black"/>
              </a:solidFill>
              <a:effectLst>
                <a:glow rad="63500">
                  <a:srgbClr val="4BACC6">
                    <a:satMod val="175000"/>
                    <a:alpha val="40000"/>
                  </a:srgbClr>
                </a:glow>
              </a:effectLst>
              <a:uLnTx/>
              <a:uFillTx/>
              <a:latin typeface="UTM Beautiful Caps" panose="02040603050506020204" pitchFamily="18" charset="0"/>
              <a:ea typeface="+mn-ea"/>
              <a:cs typeface="+mn-cs"/>
            </a:endParaRPr>
          </a:p>
        </p:txBody>
      </p:sp>
      <p:sp>
        <p:nvSpPr>
          <p:cNvPr id="7" name="Rectangle 6"/>
          <p:cNvSpPr/>
          <p:nvPr/>
        </p:nvSpPr>
        <p:spPr>
          <a:xfrm>
            <a:off x="508000" y="1156908"/>
            <a:ext cx="11366500" cy="501675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Hội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làng </a:t>
            </a:r>
            <a:r>
              <a:rPr kumimoji="0" lang="vi-VN" sz="3200" b="0" i="0" u="sng" strike="noStrike" kern="1200" cap="none" spc="0" normalizeH="0" baseline="0" noProof="0" dirty="0">
                <a:ln>
                  <a:noFill/>
                </a:ln>
                <a:solidFill>
                  <a:srgbClr val="1F497D">
                    <a:lumMod val="60000"/>
                    <a:lumOff val="40000"/>
                  </a:srgbClr>
                </a:solidFill>
                <a:effectLst/>
                <a:uLnTx/>
                <a:uFillTx/>
                <a:latin typeface="Cambria" panose="02040503050406030204" pitchFamily="18" charset="0"/>
                <a:ea typeface="Cambria" panose="02040503050406030204" pitchFamily="18" charset="0"/>
                <a:cs typeface="+mn-cs"/>
              </a:rPr>
              <a:t>Hữu Trấp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thuộc huyện </a:t>
            </a:r>
            <a:r>
              <a:rPr kumimoji="0" lang="vi-VN" sz="3200" b="0" i="0" u="sng" strike="noStrike" kern="1200" cap="none" spc="0" normalizeH="0" baseline="0" noProof="0" dirty="0">
                <a:ln>
                  <a:noFill/>
                </a:ln>
                <a:solidFill>
                  <a:srgbClr val="1F497D">
                    <a:lumMod val="60000"/>
                    <a:lumOff val="40000"/>
                  </a:srgbClr>
                </a:solidFill>
                <a:effectLst/>
                <a:uLnTx/>
                <a:uFillTx/>
                <a:latin typeface="Cambria" panose="02040503050406030204" pitchFamily="18" charset="0"/>
                <a:ea typeface="Cambria" panose="02040503050406030204" pitchFamily="18" charset="0"/>
                <a:cs typeface="+mn-cs"/>
              </a:rPr>
              <a:t>Quế Võ</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tỉnh </a:t>
            </a:r>
            <a:r>
              <a:rPr kumimoji="0" lang="vi-VN" sz="3200" b="0" i="0" u="sng" strike="noStrike" kern="1200" cap="none" spc="0" normalizeH="0" baseline="0" noProof="0" dirty="0">
                <a:ln>
                  <a:noFill/>
                </a:ln>
                <a:solidFill>
                  <a:srgbClr val="1F497D">
                    <a:lumMod val="60000"/>
                    <a:lumOff val="40000"/>
                  </a:srgbClr>
                </a:solidFill>
                <a:effectLst/>
                <a:uLnTx/>
                <a:uFillTx/>
                <a:latin typeface="Cambria" panose="02040503050406030204" pitchFamily="18" charset="0"/>
                <a:ea typeface="Cambria" panose="02040503050406030204" pitchFamily="18" charset="0"/>
                <a:cs typeface="+mn-cs"/>
              </a:rPr>
              <a:t>Bắc Ninh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thường tổ chức thi kéo co giữa nam và nữ. Có năm bên nam thắng, có năm bên nữ thắng. Nhưng dù bên nào thắng thì cuộc thi cũng rất là vui. Vui ở sự </a:t>
            </a:r>
            <a:r>
              <a:rPr kumimoji="0" lang="vi-VN" sz="3200" b="0" i="0" u="sng" strike="noStrike" kern="1200" cap="none" spc="0" normalizeH="0" baseline="0" noProof="0" dirty="0">
                <a:ln>
                  <a:noFill/>
                </a:ln>
                <a:solidFill>
                  <a:srgbClr val="1F497D">
                    <a:lumMod val="60000"/>
                    <a:lumOff val="40000"/>
                  </a:srgbClr>
                </a:solidFill>
                <a:effectLst/>
                <a:uLnTx/>
                <a:uFillTx/>
                <a:latin typeface="Cambria" panose="02040503050406030204" pitchFamily="18" charset="0"/>
                <a:ea typeface="Cambria" panose="02040503050406030204" pitchFamily="18" charset="0"/>
                <a:cs typeface="+mn-cs"/>
              </a:rPr>
              <a:t>ganh đua</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vui ở những tiếng hò reo </a:t>
            </a:r>
            <a:r>
              <a:rPr kumimoji="0" lang="vi-VN" sz="3200" b="0" i="0" u="sng" strike="noStrike" kern="1200" cap="none" spc="0" normalizeH="0" baseline="0" noProof="0" dirty="0">
                <a:ln>
                  <a:noFill/>
                </a:ln>
                <a:solidFill>
                  <a:srgbClr val="1F497D">
                    <a:lumMod val="60000"/>
                    <a:lumOff val="40000"/>
                  </a:srgbClr>
                </a:solidFill>
                <a:effectLst/>
                <a:uLnTx/>
                <a:uFillTx/>
                <a:latin typeface="Cambria" panose="02040503050406030204" pitchFamily="18" charset="0"/>
                <a:ea typeface="Cambria" panose="02040503050406030204" pitchFamily="18" charset="0"/>
                <a:cs typeface="+mn-cs"/>
              </a:rPr>
              <a:t>khuyến khích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của người xem hội.</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Làng </a:t>
            </a:r>
            <a:r>
              <a:rPr kumimoji="0" lang="vi-VN" sz="3200" b="0" i="0" u="sng" strike="noStrike" kern="1200" cap="none" spc="0" normalizeH="0" baseline="0" noProof="0" dirty="0">
                <a:ln>
                  <a:noFill/>
                </a:ln>
                <a:solidFill>
                  <a:srgbClr val="1F497D">
                    <a:lumMod val="60000"/>
                    <a:lumOff val="40000"/>
                  </a:srgbClr>
                </a:solidFill>
                <a:effectLst/>
                <a:uLnTx/>
                <a:uFillTx/>
                <a:latin typeface="Cambria" panose="02040503050406030204" pitchFamily="18" charset="0"/>
                <a:ea typeface="Cambria" panose="02040503050406030204" pitchFamily="18" charset="0"/>
                <a:cs typeface="+mn-cs"/>
              </a:rPr>
              <a:t>Tích Sơn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thuộc thị xã </a:t>
            </a:r>
            <a:r>
              <a:rPr kumimoji="0" lang="vi-VN" sz="3200" b="0" i="0" u="sng" strike="noStrike" kern="1200" cap="none" spc="0" normalizeH="0" baseline="0" noProof="0" dirty="0">
                <a:ln>
                  <a:noFill/>
                </a:ln>
                <a:solidFill>
                  <a:srgbClr val="1F497D">
                    <a:lumMod val="60000"/>
                    <a:lumOff val="40000"/>
                  </a:srgbClr>
                </a:solidFill>
                <a:effectLst/>
                <a:uLnTx/>
                <a:uFillTx/>
                <a:latin typeface="Cambria" panose="02040503050406030204" pitchFamily="18" charset="0"/>
                <a:ea typeface="Cambria" panose="02040503050406030204" pitchFamily="18" charset="0"/>
                <a:cs typeface="+mn-cs"/>
              </a:rPr>
              <a:t>Vĩnh </a:t>
            </a:r>
            <a:r>
              <a:rPr kumimoji="0" lang="vi-VN" sz="3200" b="0" i="0" u="sng" strike="noStrike" kern="1200" cap="none" spc="0" normalizeH="0" baseline="0" noProof="0" dirty="0" smtClean="0">
                <a:ln>
                  <a:noFill/>
                </a:ln>
                <a:solidFill>
                  <a:srgbClr val="1F497D">
                    <a:lumMod val="60000"/>
                    <a:lumOff val="40000"/>
                  </a:srgbClr>
                </a:solidFill>
                <a:effectLst/>
                <a:uLnTx/>
                <a:uFillTx/>
                <a:latin typeface="Cambria" panose="02040503050406030204" pitchFamily="18" charset="0"/>
                <a:ea typeface="Cambria" panose="02040503050406030204" pitchFamily="18" charset="0"/>
                <a:cs typeface="+mn-cs"/>
              </a:rPr>
              <a:t>Yên</a:t>
            </a:r>
            <a:r>
              <a:rPr kumimoji="0" lang="en-US"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t</a:t>
            </a:r>
            <a:r>
              <a:rPr kumimoji="0" lang="en-US" sz="32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ỉnh</a:t>
            </a:r>
            <a:r>
              <a:rPr kumimoji="0" lang="vi-VN"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sng" strike="noStrike" kern="1200" cap="none" spc="0" normalizeH="0" baseline="0" noProof="0" dirty="0">
                <a:ln>
                  <a:noFill/>
                </a:ln>
                <a:solidFill>
                  <a:srgbClr val="1F497D">
                    <a:lumMod val="60000"/>
                    <a:lumOff val="40000"/>
                  </a:srgbClr>
                </a:solidFill>
                <a:effectLst/>
                <a:uLnTx/>
                <a:uFillTx/>
                <a:latin typeface="Cambria" panose="02040503050406030204" pitchFamily="18" charset="0"/>
                <a:ea typeface="Cambria" panose="02040503050406030204" pitchFamily="18" charset="0"/>
                <a:cs typeface="+mn-cs"/>
              </a:rPr>
              <a:t>Vĩnh Phúc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lại có tục thi kéo co giữa </a:t>
            </a:r>
            <a:r>
              <a:rPr kumimoji="0" lang="vi-VN" sz="3200" b="0" i="0" u="sng" strike="noStrike" kern="1200" cap="none" spc="0" normalizeH="0" baseline="0" noProof="0" dirty="0">
                <a:ln>
                  <a:noFill/>
                </a:ln>
                <a:solidFill>
                  <a:srgbClr val="1F497D">
                    <a:lumMod val="60000"/>
                    <a:lumOff val="40000"/>
                  </a:srgbClr>
                </a:solidFill>
                <a:effectLst/>
                <a:uLnTx/>
                <a:uFillTx/>
                <a:latin typeface="Cambria" panose="02040503050406030204" pitchFamily="18" charset="0"/>
                <a:ea typeface="Cambria" panose="02040503050406030204" pitchFamily="18" charset="0"/>
                <a:cs typeface="+mn-cs"/>
              </a:rPr>
              <a:t>trai tráng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hai giáp trong làng. Số người của mỗi bên không hạn chế. Nhiều khi, có giáp thua keo đầu, </a:t>
            </a:r>
            <a:r>
              <a:rPr kumimoji="0" lang="vi-VN"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t</a:t>
            </a:r>
            <a:r>
              <a:rPr kumimoji="0" lang="en-US" sz="32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ới</a:t>
            </a:r>
            <a:r>
              <a:rPr kumimoji="0" lang="vi-VN"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keo thứ hai, đàn ông trong giáp kéo đến đông hơn, thế là chuyể</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bại</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thành thắng.</a:t>
            </a:r>
            <a:endParaRPr kumimoji="0" lang="en-US" altLang="en-US" sz="3200" b="0" i="0" u="none" strike="noStrike" kern="1200" cap="none" spc="0" normalizeH="0" baseline="0" noProof="0" dirty="0">
              <a:ln>
                <a:noFill/>
              </a:ln>
              <a:solidFill>
                <a:srgbClr val="1F497D"/>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1373289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17"/>
                                        </p:tgtEl>
                                      </p:cBhvr>
                                    </p:animEffect>
                                    <p:set>
                                      <p:cBhvr>
                                        <p:cTn id="15" dur="1" fill="hold">
                                          <p:stCondLst>
                                            <p:cond delay="499"/>
                                          </p:stCondLst>
                                        </p:cTn>
                                        <p:tgtEl>
                                          <p:spTgt spid="17"/>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3C913A7-E7B2-4C93-ACD5-3C1464EA4E6D}"/>
              </a:ext>
            </a:extLst>
          </p:cNvPr>
          <p:cNvPicPr>
            <a:picLocks noChangeAspect="1"/>
          </p:cNvPicPr>
          <p:nvPr/>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61865" y="3766130"/>
            <a:ext cx="4623543" cy="3031791"/>
          </a:xfrm>
          <a:prstGeom prst="rect">
            <a:avLst/>
          </a:prstGeom>
        </p:spPr>
      </p:pic>
      <p:grpSp>
        <p:nvGrpSpPr>
          <p:cNvPr id="3" name="组合 10">
            <a:extLst>
              <a:ext uri="{FF2B5EF4-FFF2-40B4-BE49-F238E27FC236}">
                <a16:creationId xmlns:a16="http://schemas.microsoft.com/office/drawing/2014/main" id="{D0C6E379-722E-408C-BA9E-9720A9865290}"/>
              </a:ext>
            </a:extLst>
          </p:cNvPr>
          <p:cNvGrpSpPr/>
          <p:nvPr/>
        </p:nvGrpSpPr>
        <p:grpSpPr>
          <a:xfrm>
            <a:off x="1006763" y="-135790"/>
            <a:ext cx="9918700" cy="1965605"/>
            <a:chOff x="3883329" y="2346151"/>
            <a:chExt cx="9918700" cy="1965605"/>
          </a:xfrm>
        </p:grpSpPr>
        <p:grpSp>
          <p:nvGrpSpPr>
            <p:cNvPr id="4" name="组合 9">
              <a:extLst>
                <a:ext uri="{FF2B5EF4-FFF2-40B4-BE49-F238E27FC236}">
                  <a16:creationId xmlns:a16="http://schemas.microsoft.com/office/drawing/2014/main" id="{ACB617D3-C411-4403-A7E7-B472A6D37B91}"/>
                </a:ext>
              </a:extLst>
            </p:cNvPr>
            <p:cNvGrpSpPr/>
            <p:nvPr/>
          </p:nvGrpSpPr>
          <p:grpSpPr>
            <a:xfrm>
              <a:off x="3883329" y="2924565"/>
              <a:ext cx="9918700" cy="1387191"/>
              <a:chOff x="4334395" y="3861099"/>
              <a:chExt cx="9918700" cy="1387191"/>
            </a:xfrm>
          </p:grpSpPr>
          <p:pic>
            <p:nvPicPr>
              <p:cNvPr id="6" name="图片 3">
                <a:extLst>
                  <a:ext uri="{FF2B5EF4-FFF2-40B4-BE49-F238E27FC236}">
                    <a16:creationId xmlns:a16="http://schemas.microsoft.com/office/drawing/2014/main" id="{3F8EAD4E-B1AF-42F5-B79D-D656D1003796}"/>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524895" y="3861099"/>
                <a:ext cx="9728200" cy="1387191"/>
              </a:xfrm>
              <a:prstGeom prst="rect">
                <a:avLst/>
              </a:prstGeom>
            </p:spPr>
          </p:pic>
          <p:sp>
            <p:nvSpPr>
              <p:cNvPr id="7" name="文本框 8">
                <a:extLst>
                  <a:ext uri="{FF2B5EF4-FFF2-40B4-BE49-F238E27FC236}">
                    <a16:creationId xmlns:a16="http://schemas.microsoft.com/office/drawing/2014/main" id="{C4A448F3-746E-459A-B191-060C183A4A1C}"/>
                  </a:ext>
                </a:extLst>
              </p:cNvPr>
              <p:cNvSpPr txBox="1"/>
              <p:nvPr/>
            </p:nvSpPr>
            <p:spPr>
              <a:xfrm>
                <a:off x="4334395" y="4046864"/>
                <a:ext cx="9918700"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zh-CN" sz="6000" b="0" i="0" u="none" strike="noStrike" kern="1200" cap="none" spc="0" normalizeH="0" baseline="0" noProof="0" dirty="0" err="1" smtClean="0">
                    <a:ln w="19050">
                      <a:noFill/>
                    </a:ln>
                    <a:solidFill>
                      <a:srgbClr val="FF9409"/>
                    </a:solidFill>
                    <a:effectLst/>
                    <a:uLnTx/>
                    <a:uFillTx/>
                    <a:latin typeface="UTM Azuki" panose="02040603050506020204" pitchFamily="18" charset="0"/>
                    <a:ea typeface="inpin heiti" charset="-122"/>
                    <a:cs typeface="inpin heiti" charset="-122"/>
                  </a:rPr>
                  <a:t>Luyện</a:t>
                </a:r>
                <a:r>
                  <a:rPr kumimoji="1" lang="en-US" altLang="zh-CN" sz="6000" b="0" i="0" u="none" strike="noStrike" kern="1200" cap="none" spc="0" normalizeH="0" baseline="0" noProof="0" dirty="0" smtClean="0">
                    <a:ln w="19050">
                      <a:noFill/>
                    </a:ln>
                    <a:solidFill>
                      <a:srgbClr val="FF9409"/>
                    </a:solidFill>
                    <a:effectLst/>
                    <a:uLnTx/>
                    <a:uFillTx/>
                    <a:latin typeface="UTM Azuki" panose="02040603050506020204" pitchFamily="18" charset="0"/>
                    <a:ea typeface="inpin heiti" charset="-122"/>
                    <a:cs typeface="inpin heiti" charset="-122"/>
                  </a:rPr>
                  <a:t> </a:t>
                </a:r>
                <a:r>
                  <a:rPr kumimoji="1" lang="en-US" altLang="zh-CN" sz="6000" b="0" i="0" u="none" strike="noStrike" kern="1200" cap="none" spc="0" normalizeH="0" baseline="0" noProof="0" dirty="0" err="1" smtClean="0">
                    <a:ln w="19050">
                      <a:noFill/>
                    </a:ln>
                    <a:solidFill>
                      <a:srgbClr val="FF9409"/>
                    </a:solidFill>
                    <a:effectLst/>
                    <a:uLnTx/>
                    <a:uFillTx/>
                    <a:latin typeface="UTM Azuki" panose="02040603050506020204" pitchFamily="18" charset="0"/>
                    <a:ea typeface="inpin heiti" charset="-122"/>
                    <a:cs typeface="inpin heiti" charset="-122"/>
                  </a:rPr>
                  <a:t>viết</a:t>
                </a:r>
                <a:r>
                  <a:rPr kumimoji="1" lang="en-US" altLang="zh-CN" sz="6000" b="0" i="0" u="none" strike="noStrike" kern="1200" cap="none" spc="0" normalizeH="0" baseline="0" noProof="0" dirty="0" smtClean="0">
                    <a:ln w="19050">
                      <a:noFill/>
                    </a:ln>
                    <a:solidFill>
                      <a:srgbClr val="FF9409"/>
                    </a:solidFill>
                    <a:effectLst/>
                    <a:uLnTx/>
                    <a:uFillTx/>
                    <a:latin typeface="UTM Azuki" panose="02040603050506020204" pitchFamily="18" charset="0"/>
                    <a:ea typeface="inpin heiti" charset="-122"/>
                    <a:cs typeface="inpin heiti" charset="-122"/>
                  </a:rPr>
                  <a:t> </a:t>
                </a:r>
                <a:r>
                  <a:rPr kumimoji="1" lang="en-US" altLang="zh-CN" sz="6000" b="0" i="0" u="none" strike="noStrike" kern="1200" cap="none" spc="0" normalizeH="0" baseline="0" noProof="0" dirty="0" err="1" smtClean="0">
                    <a:ln w="19050">
                      <a:noFill/>
                    </a:ln>
                    <a:solidFill>
                      <a:srgbClr val="FF9409"/>
                    </a:solidFill>
                    <a:effectLst/>
                    <a:uLnTx/>
                    <a:uFillTx/>
                    <a:latin typeface="UTM Azuki" panose="02040603050506020204" pitchFamily="18" charset="0"/>
                    <a:ea typeface="inpin heiti" charset="-122"/>
                    <a:cs typeface="inpin heiti" charset="-122"/>
                  </a:rPr>
                  <a:t>từ</a:t>
                </a:r>
                <a:r>
                  <a:rPr kumimoji="1" lang="en-US" altLang="zh-CN" sz="6000" b="0" i="0" u="none" strike="noStrike" kern="1200" cap="none" spc="0" normalizeH="0" baseline="0" noProof="0" dirty="0" smtClean="0">
                    <a:ln w="19050">
                      <a:noFill/>
                    </a:ln>
                    <a:solidFill>
                      <a:srgbClr val="FF9409"/>
                    </a:solidFill>
                    <a:effectLst/>
                    <a:uLnTx/>
                    <a:uFillTx/>
                    <a:latin typeface="UTM Azuki" panose="02040603050506020204" pitchFamily="18" charset="0"/>
                    <a:ea typeface="inpin heiti" charset="-122"/>
                    <a:cs typeface="inpin heiti" charset="-122"/>
                  </a:rPr>
                  <a:t> </a:t>
                </a:r>
                <a:r>
                  <a:rPr kumimoji="1" lang="en-US" altLang="zh-CN" sz="6000" b="0" i="0" u="none" strike="noStrike" kern="1200" cap="none" spc="0" normalizeH="0" baseline="0" noProof="0" dirty="0" err="1" smtClean="0">
                    <a:ln w="19050">
                      <a:noFill/>
                    </a:ln>
                    <a:solidFill>
                      <a:srgbClr val="FF9409"/>
                    </a:solidFill>
                    <a:effectLst/>
                    <a:uLnTx/>
                    <a:uFillTx/>
                    <a:latin typeface="UTM Azuki" panose="02040603050506020204" pitchFamily="18" charset="0"/>
                    <a:ea typeface="inpin heiti" charset="-122"/>
                    <a:cs typeface="inpin heiti" charset="-122"/>
                  </a:rPr>
                  <a:t>khó</a:t>
                </a:r>
                <a:endParaRPr kumimoji="0" lang="zh-CN" altLang="en-US" sz="6000" b="0" i="0" u="none" strike="noStrike" kern="1200" cap="none" spc="0" normalizeH="0" baseline="0" noProof="0" dirty="0">
                  <a:ln w="19050">
                    <a:noFill/>
                  </a:ln>
                  <a:solidFill>
                    <a:srgbClr val="FF9409"/>
                  </a:solidFill>
                  <a:effectLst/>
                  <a:uLnTx/>
                  <a:uFillTx/>
                  <a:latin typeface="UTM Azuki" panose="02040603050506020204" pitchFamily="18" charset="0"/>
                  <a:ea typeface="inpin heiti" charset="-122"/>
                  <a:cs typeface="+mn-cs"/>
                </a:endParaRPr>
              </a:p>
            </p:txBody>
          </p:sp>
        </p:grpSp>
        <p:pic>
          <p:nvPicPr>
            <p:cNvPr id="5" name="图片 5">
              <a:extLst>
                <a:ext uri="{FF2B5EF4-FFF2-40B4-BE49-F238E27FC236}">
                  <a16:creationId xmlns:a16="http://schemas.microsoft.com/office/drawing/2014/main" id="{99C54076-6312-4A95-92F2-27E277C4F799}"/>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847459" flipH="1">
              <a:off x="13104698" y="2346151"/>
              <a:ext cx="618662" cy="584464"/>
            </a:xfrm>
            <a:prstGeom prst="rect">
              <a:avLst/>
            </a:prstGeom>
          </p:spPr>
        </p:pic>
      </p:grpSp>
      <p:grpSp>
        <p:nvGrpSpPr>
          <p:cNvPr id="8" name="组合 24">
            <a:extLst>
              <a:ext uri="{FF2B5EF4-FFF2-40B4-BE49-F238E27FC236}">
                <a16:creationId xmlns:a16="http://schemas.microsoft.com/office/drawing/2014/main" id="{044E9C83-2DA0-41B7-B1BA-7932D94B2DD5}"/>
              </a:ext>
            </a:extLst>
          </p:cNvPr>
          <p:cNvGrpSpPr/>
          <p:nvPr/>
        </p:nvGrpSpPr>
        <p:grpSpPr>
          <a:xfrm>
            <a:off x="7665015" y="-442730"/>
            <a:ext cx="4914247" cy="3856971"/>
            <a:chOff x="-108259" y="-27093"/>
            <a:chExt cx="4914247" cy="3856971"/>
          </a:xfrm>
        </p:grpSpPr>
        <p:pic>
          <p:nvPicPr>
            <p:cNvPr id="9" name="图片 21">
              <a:extLst>
                <a:ext uri="{FF2B5EF4-FFF2-40B4-BE49-F238E27FC236}">
                  <a16:creationId xmlns:a16="http://schemas.microsoft.com/office/drawing/2014/main" id="{F1C42B67-EBF3-4F2C-9EAF-362D872F614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259" y="0"/>
              <a:ext cx="3829878" cy="3829878"/>
            </a:xfrm>
            <a:prstGeom prst="rect">
              <a:avLst/>
            </a:prstGeom>
          </p:spPr>
        </p:pic>
        <p:pic>
          <p:nvPicPr>
            <p:cNvPr id="10" name="图片 23">
              <a:extLst>
                <a:ext uri="{FF2B5EF4-FFF2-40B4-BE49-F238E27FC236}">
                  <a16:creationId xmlns:a16="http://schemas.microsoft.com/office/drawing/2014/main" id="{A80F221F-935B-441A-A68C-F04D0223131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215728" y="-27093"/>
              <a:ext cx="1590260" cy="2676939"/>
            </a:xfrm>
            <a:prstGeom prst="rect">
              <a:avLst/>
            </a:prstGeom>
          </p:spPr>
        </p:pic>
      </p:grpSp>
      <p:sp>
        <p:nvSpPr>
          <p:cNvPr id="11" name="Rectangle 10"/>
          <p:cNvSpPr/>
          <p:nvPr/>
        </p:nvSpPr>
        <p:spPr>
          <a:xfrm>
            <a:off x="1197263" y="2194993"/>
            <a:ext cx="10219575" cy="1631216"/>
          </a:xfrm>
          <a:prstGeom prst="rect">
            <a:avLst/>
          </a:prstGeom>
        </p:spPr>
        <p:txBody>
          <a:bodyPr wrap="square">
            <a:spAutoFit/>
          </a:bodyPr>
          <a:lstStyle/>
          <a:p>
            <a:pPr marL="0" marR="0" lvl="0" indent="0" algn="just" defTabSz="4572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err="1" smtClean="0">
                <a:ln>
                  <a:noFill/>
                </a:ln>
                <a:solidFill>
                  <a:srgbClr val="1F497D">
                    <a:lumMod val="75000"/>
                  </a:srgbClr>
                </a:solidFill>
                <a:effectLst/>
                <a:uLnTx/>
                <a:uFillTx/>
                <a:latin typeface="HP001 4 hàng" panose="020B0603050302020204" pitchFamily="34" charset="0"/>
                <a:ea typeface="+mn-ea"/>
                <a:cs typeface="+mn-cs"/>
              </a:rPr>
              <a:t>Hữu</a:t>
            </a:r>
            <a:r>
              <a:rPr kumimoji="0" lang="en-US" altLang="en-US" sz="4000" b="1" i="0" u="none" strike="noStrike" kern="1200" cap="none" spc="0" normalizeH="0" baseline="0" noProof="0" dirty="0" smtClean="0">
                <a:ln>
                  <a:noFill/>
                </a:ln>
                <a:solidFill>
                  <a:srgbClr val="1F497D">
                    <a:lumMod val="75000"/>
                  </a:srgbClr>
                </a:solidFill>
                <a:effectLst/>
                <a:uLnTx/>
                <a:uFillTx/>
                <a:latin typeface="HP001 4 hàng" panose="020B0603050302020204" pitchFamily="34" charset="0"/>
                <a:ea typeface="+mn-ea"/>
                <a:cs typeface="+mn-cs"/>
              </a:rPr>
              <a:t> </a:t>
            </a:r>
            <a:r>
              <a:rPr kumimoji="0" lang="en-US" altLang="en-US" sz="4000" b="1" i="0" u="none" strike="noStrike" kern="1200" cap="none" spc="0" normalizeH="0" baseline="0" noProof="0" dirty="0" err="1" smtClean="0">
                <a:ln>
                  <a:noFill/>
                </a:ln>
                <a:solidFill>
                  <a:srgbClr val="1F497D">
                    <a:lumMod val="75000"/>
                  </a:srgbClr>
                </a:solidFill>
                <a:effectLst/>
                <a:uLnTx/>
                <a:uFillTx/>
                <a:latin typeface="HP001 4 hàng" panose="020B0603050302020204" pitchFamily="34" charset="0"/>
                <a:ea typeface="+mn-ea"/>
                <a:cs typeface="+mn-cs"/>
              </a:rPr>
              <a:t>Trấp</a:t>
            </a:r>
            <a:r>
              <a:rPr kumimoji="0" lang="en-US" altLang="en-US" sz="4000" b="1" i="0" u="none" strike="noStrike" kern="1200" cap="none" spc="0" normalizeH="0" baseline="0" noProof="0" dirty="0" smtClean="0">
                <a:ln>
                  <a:noFill/>
                </a:ln>
                <a:solidFill>
                  <a:srgbClr val="1F497D">
                    <a:lumMod val="75000"/>
                  </a:srgbClr>
                </a:solidFill>
                <a:effectLst/>
                <a:uLnTx/>
                <a:uFillTx/>
                <a:latin typeface="HP001 4 hàng" panose="020B0603050302020204" pitchFamily="34" charset="0"/>
                <a:ea typeface="+mn-ea"/>
                <a:cs typeface="+mn-cs"/>
              </a:rPr>
              <a:t>, </a:t>
            </a:r>
            <a:r>
              <a:rPr kumimoji="0" lang="en-US" altLang="en-US" sz="4000" b="1" i="0" u="none" strike="noStrike" kern="1200" cap="none" spc="0" normalizeH="0" baseline="0" noProof="0" dirty="0" err="1" smtClean="0">
                <a:ln>
                  <a:noFill/>
                </a:ln>
                <a:solidFill>
                  <a:srgbClr val="1F497D">
                    <a:lumMod val="75000"/>
                  </a:srgbClr>
                </a:solidFill>
                <a:effectLst/>
                <a:uLnTx/>
                <a:uFillTx/>
                <a:latin typeface="HP001 4 hàng" panose="020B0603050302020204" pitchFamily="34" charset="0"/>
                <a:ea typeface="+mn-ea"/>
                <a:cs typeface="+mn-cs"/>
              </a:rPr>
              <a:t>Quế</a:t>
            </a:r>
            <a:r>
              <a:rPr kumimoji="0" lang="en-US" altLang="en-US" sz="4000" b="1" i="0" u="none" strike="noStrike" kern="1200" cap="none" spc="0" normalizeH="0" baseline="0" noProof="0" dirty="0" smtClean="0">
                <a:ln>
                  <a:noFill/>
                </a:ln>
                <a:solidFill>
                  <a:srgbClr val="1F497D">
                    <a:lumMod val="75000"/>
                  </a:srgbClr>
                </a:solidFill>
                <a:effectLst/>
                <a:uLnTx/>
                <a:uFillTx/>
                <a:latin typeface="HP001 4 hàng" panose="020B0603050302020204" pitchFamily="34" charset="0"/>
                <a:ea typeface="+mn-ea"/>
                <a:cs typeface="+mn-cs"/>
              </a:rPr>
              <a:t> </a:t>
            </a:r>
            <a:r>
              <a:rPr kumimoji="0" lang="en-US" altLang="en-US" sz="4000" b="1" i="0" u="none" strike="noStrike" kern="1200" cap="none" spc="0" normalizeH="0" baseline="0" noProof="0" dirty="0" err="1" smtClean="0">
                <a:ln>
                  <a:noFill/>
                </a:ln>
                <a:solidFill>
                  <a:srgbClr val="1F497D">
                    <a:lumMod val="75000"/>
                  </a:srgbClr>
                </a:solidFill>
                <a:effectLst/>
                <a:uLnTx/>
                <a:uFillTx/>
                <a:latin typeface="HP001 4 hàng" panose="020B0603050302020204" pitchFamily="34" charset="0"/>
                <a:ea typeface="+mn-ea"/>
                <a:cs typeface="+mn-cs"/>
              </a:rPr>
              <a:t>Võ</a:t>
            </a:r>
            <a:r>
              <a:rPr kumimoji="0" lang="en-US" altLang="en-US" sz="4000" b="1" i="0" u="none" strike="noStrike" kern="1200" cap="none" spc="0" normalizeH="0" baseline="0" noProof="0" dirty="0">
                <a:ln>
                  <a:noFill/>
                </a:ln>
                <a:solidFill>
                  <a:srgbClr val="1F497D">
                    <a:lumMod val="75000"/>
                  </a:srgbClr>
                </a:solidFill>
                <a:effectLst/>
                <a:uLnTx/>
                <a:uFillTx/>
                <a:latin typeface="HP001 4 hàng" panose="020B0603050302020204" pitchFamily="34" charset="0"/>
                <a:ea typeface="+mn-ea"/>
                <a:cs typeface="+mn-cs"/>
              </a:rPr>
              <a:t>, </a:t>
            </a:r>
            <a:r>
              <a:rPr kumimoji="0" lang="en-US" altLang="en-US" sz="4000" b="1" i="0" u="none" strike="noStrike" kern="1200" cap="none" spc="0" normalizeH="0" baseline="0" noProof="0" dirty="0" err="1">
                <a:ln>
                  <a:noFill/>
                </a:ln>
                <a:solidFill>
                  <a:srgbClr val="1F497D">
                    <a:lumMod val="75000"/>
                  </a:srgbClr>
                </a:solidFill>
                <a:effectLst/>
                <a:uLnTx/>
                <a:uFillTx/>
                <a:latin typeface="HP001 4 hàng" panose="020B0603050302020204" pitchFamily="34" charset="0"/>
                <a:ea typeface="+mn-ea"/>
                <a:cs typeface="+mn-cs"/>
              </a:rPr>
              <a:t>Bắc</a:t>
            </a:r>
            <a:r>
              <a:rPr kumimoji="0" lang="en-US" altLang="en-US" sz="4000" b="1" i="0" u="none" strike="noStrike" kern="1200" cap="none" spc="0" normalizeH="0" baseline="0" noProof="0" dirty="0">
                <a:ln>
                  <a:noFill/>
                </a:ln>
                <a:solidFill>
                  <a:srgbClr val="1F497D">
                    <a:lumMod val="75000"/>
                  </a:srgbClr>
                </a:solidFill>
                <a:effectLst/>
                <a:uLnTx/>
                <a:uFillTx/>
                <a:latin typeface="HP001 4 hàng" panose="020B0603050302020204" pitchFamily="34" charset="0"/>
                <a:ea typeface="+mn-ea"/>
                <a:cs typeface="+mn-cs"/>
              </a:rPr>
              <a:t> </a:t>
            </a:r>
            <a:r>
              <a:rPr kumimoji="0" lang="en-US" altLang="en-US" sz="4000" b="1" i="0" u="none" strike="noStrike" kern="1200" cap="none" spc="0" normalizeH="0" baseline="0" noProof="0" dirty="0" err="1" smtClean="0">
                <a:ln>
                  <a:noFill/>
                </a:ln>
                <a:solidFill>
                  <a:srgbClr val="1F497D">
                    <a:lumMod val="75000"/>
                  </a:srgbClr>
                </a:solidFill>
                <a:effectLst/>
                <a:uLnTx/>
                <a:uFillTx/>
                <a:latin typeface="HP001 4 hàng" panose="020B0603050302020204" pitchFamily="34" charset="0"/>
                <a:ea typeface="+mn-ea"/>
                <a:cs typeface="+mn-cs"/>
              </a:rPr>
              <a:t>Ninh</a:t>
            </a:r>
            <a:r>
              <a:rPr kumimoji="0" lang="en-US" altLang="en-US" sz="4000" b="1" i="0" u="none" strike="noStrike" kern="1200" cap="none" spc="0" normalizeH="0" baseline="0" noProof="0" dirty="0" smtClean="0">
                <a:ln>
                  <a:noFill/>
                </a:ln>
                <a:solidFill>
                  <a:srgbClr val="1F497D">
                    <a:lumMod val="75000"/>
                  </a:srgbClr>
                </a:solidFill>
                <a:effectLst/>
                <a:uLnTx/>
                <a:uFillTx/>
                <a:latin typeface="HP001 4 hàng" panose="020B0603050302020204" pitchFamily="34" charset="0"/>
                <a:ea typeface="+mn-ea"/>
                <a:cs typeface="+mn-cs"/>
              </a:rPr>
              <a:t>, </a:t>
            </a:r>
          </a:p>
          <a:p>
            <a:pPr marL="0" marR="0" lvl="0" indent="0" algn="just" defTabSz="457200" rtl="0" eaLnBrk="1" fontAlgn="auto" latinLnBrk="0" hangingPunct="1">
              <a:lnSpc>
                <a:spcPct val="100000"/>
              </a:lnSpc>
              <a:spcBef>
                <a:spcPct val="50000"/>
              </a:spcBef>
              <a:spcAft>
                <a:spcPts val="0"/>
              </a:spcAft>
              <a:buClrTx/>
              <a:buSzTx/>
              <a:buFontTx/>
              <a:buNone/>
              <a:tabLst/>
              <a:defRPr/>
            </a:pPr>
            <a:r>
              <a:rPr kumimoji="0" lang="vi-VN" altLang="en-US" sz="4000" b="1" i="0" u="none" strike="noStrike" kern="1200" cap="none" spc="0" normalizeH="0" baseline="0" noProof="0" dirty="0" smtClean="0">
                <a:ln>
                  <a:noFill/>
                </a:ln>
                <a:solidFill>
                  <a:srgbClr val="1F497D">
                    <a:lumMod val="75000"/>
                  </a:srgbClr>
                </a:solidFill>
                <a:effectLst/>
                <a:uLnTx/>
                <a:uFillTx/>
                <a:latin typeface="HP001 4 hàng" panose="020B0603050302020204" pitchFamily="34" charset="0"/>
                <a:ea typeface="+mn-ea"/>
                <a:cs typeface="+mn-cs"/>
              </a:rPr>
              <a:t>Tích </a:t>
            </a:r>
            <a:r>
              <a:rPr kumimoji="0" lang="vi-VN" altLang="en-US" sz="4000" b="1" i="0" u="none" strike="noStrike" kern="1200" cap="none" spc="0" normalizeH="0" baseline="0" noProof="0" dirty="0">
                <a:ln>
                  <a:noFill/>
                </a:ln>
                <a:solidFill>
                  <a:srgbClr val="1F497D">
                    <a:lumMod val="75000"/>
                  </a:srgbClr>
                </a:solidFill>
                <a:effectLst/>
                <a:uLnTx/>
                <a:uFillTx/>
                <a:latin typeface="HP001 4 hàng" panose="020B0603050302020204" pitchFamily="34" charset="0"/>
                <a:ea typeface="+mn-ea"/>
                <a:cs typeface="+mn-cs"/>
              </a:rPr>
              <a:t>Sơn </a:t>
            </a:r>
            <a:r>
              <a:rPr kumimoji="0" lang="en-US" altLang="en-US" sz="4000" b="1" i="0" u="none" strike="noStrike" kern="1200" cap="none" spc="0" normalizeH="0" baseline="0" noProof="0" dirty="0">
                <a:ln>
                  <a:noFill/>
                </a:ln>
                <a:solidFill>
                  <a:srgbClr val="1F497D">
                    <a:lumMod val="75000"/>
                  </a:srgbClr>
                </a:solidFill>
                <a:effectLst/>
                <a:uLnTx/>
                <a:uFillTx/>
                <a:latin typeface="HP001 4 hàng" panose="020B0603050302020204" pitchFamily="34" charset="0"/>
                <a:ea typeface="+mn-ea"/>
                <a:cs typeface="+mn-cs"/>
              </a:rPr>
              <a:t>, </a:t>
            </a:r>
            <a:r>
              <a:rPr kumimoji="0" lang="en-US" altLang="en-US" sz="4000" b="1" i="0" u="none" strike="noStrike" kern="1200" cap="none" spc="0" normalizeH="0" baseline="0" noProof="0" dirty="0" err="1">
                <a:ln>
                  <a:noFill/>
                </a:ln>
                <a:solidFill>
                  <a:srgbClr val="1F497D">
                    <a:lumMod val="75000"/>
                  </a:srgbClr>
                </a:solidFill>
                <a:effectLst/>
                <a:uLnTx/>
                <a:uFillTx/>
                <a:latin typeface="HP001 4 hàng" panose="020B0603050302020204" pitchFamily="34" charset="0"/>
                <a:ea typeface="+mn-ea"/>
                <a:cs typeface="+mn-cs"/>
              </a:rPr>
              <a:t>Vĩnh</a:t>
            </a:r>
            <a:r>
              <a:rPr kumimoji="0" lang="en-US" altLang="en-US" sz="4000" b="1" i="0" u="none" strike="noStrike" kern="1200" cap="none" spc="0" normalizeH="0" baseline="0" noProof="0" dirty="0">
                <a:ln>
                  <a:noFill/>
                </a:ln>
                <a:solidFill>
                  <a:srgbClr val="1F497D">
                    <a:lumMod val="75000"/>
                  </a:srgbClr>
                </a:solidFill>
                <a:effectLst/>
                <a:uLnTx/>
                <a:uFillTx/>
                <a:latin typeface="HP001 4 hàng" panose="020B0603050302020204" pitchFamily="34" charset="0"/>
                <a:ea typeface="+mn-ea"/>
                <a:cs typeface="+mn-cs"/>
              </a:rPr>
              <a:t> </a:t>
            </a:r>
            <a:r>
              <a:rPr kumimoji="0" lang="en-US" altLang="en-US" sz="4000" b="1" i="0" u="none" strike="noStrike" kern="1200" cap="none" spc="0" normalizeH="0" baseline="0" noProof="0" dirty="0" err="1">
                <a:ln>
                  <a:noFill/>
                </a:ln>
                <a:solidFill>
                  <a:srgbClr val="1F497D">
                    <a:lumMod val="75000"/>
                  </a:srgbClr>
                </a:solidFill>
                <a:effectLst/>
                <a:uLnTx/>
                <a:uFillTx/>
                <a:latin typeface="HP001 4 hàng" panose="020B0603050302020204" pitchFamily="34" charset="0"/>
                <a:ea typeface="+mn-ea"/>
                <a:cs typeface="+mn-cs"/>
              </a:rPr>
              <a:t>Yên</a:t>
            </a:r>
            <a:r>
              <a:rPr kumimoji="0" lang="en-US" altLang="en-US" sz="4000" b="1" i="0" u="none" strike="noStrike" kern="1200" cap="none" spc="0" normalizeH="0" baseline="0" noProof="0" dirty="0">
                <a:ln>
                  <a:noFill/>
                </a:ln>
                <a:solidFill>
                  <a:srgbClr val="1F497D">
                    <a:lumMod val="75000"/>
                  </a:srgbClr>
                </a:solidFill>
                <a:effectLst/>
                <a:uLnTx/>
                <a:uFillTx/>
                <a:latin typeface="HP001 4 hàng" panose="020B0603050302020204" pitchFamily="34" charset="0"/>
                <a:ea typeface="+mn-ea"/>
                <a:cs typeface="+mn-cs"/>
              </a:rPr>
              <a:t> , </a:t>
            </a:r>
            <a:r>
              <a:rPr kumimoji="0" lang="en-US" altLang="en-US" sz="4000" b="1" i="0" u="none" strike="noStrike" kern="1200" cap="none" spc="0" normalizeH="0" baseline="0" noProof="0" dirty="0" err="1">
                <a:ln>
                  <a:noFill/>
                </a:ln>
                <a:solidFill>
                  <a:srgbClr val="1F497D">
                    <a:lumMod val="75000"/>
                  </a:srgbClr>
                </a:solidFill>
                <a:effectLst/>
                <a:uLnTx/>
                <a:uFillTx/>
                <a:latin typeface="HP001 4 hàng" panose="020B0603050302020204" pitchFamily="34" charset="0"/>
                <a:ea typeface="+mn-ea"/>
                <a:cs typeface="+mn-cs"/>
              </a:rPr>
              <a:t>Vĩnh</a:t>
            </a:r>
            <a:r>
              <a:rPr kumimoji="0" lang="en-US" altLang="en-US" sz="4000" b="1" i="0" u="none" strike="noStrike" kern="1200" cap="none" spc="0" normalizeH="0" baseline="0" noProof="0" dirty="0">
                <a:ln>
                  <a:noFill/>
                </a:ln>
                <a:solidFill>
                  <a:srgbClr val="1F497D">
                    <a:lumMod val="75000"/>
                  </a:srgbClr>
                </a:solidFill>
                <a:effectLst/>
                <a:uLnTx/>
                <a:uFillTx/>
                <a:latin typeface="HP001 4 hàng" panose="020B0603050302020204" pitchFamily="34" charset="0"/>
                <a:ea typeface="+mn-ea"/>
                <a:cs typeface="+mn-cs"/>
              </a:rPr>
              <a:t> </a:t>
            </a:r>
            <a:r>
              <a:rPr kumimoji="0" lang="en-US" altLang="en-US" sz="4000" b="1" i="0" u="none" strike="noStrike" kern="1200" cap="none" spc="0" normalizeH="0" baseline="0" noProof="0" dirty="0" err="1">
                <a:ln>
                  <a:noFill/>
                </a:ln>
                <a:solidFill>
                  <a:srgbClr val="1F497D">
                    <a:lumMod val="75000"/>
                  </a:srgbClr>
                </a:solidFill>
                <a:effectLst/>
                <a:uLnTx/>
                <a:uFillTx/>
                <a:latin typeface="HP001 4 hàng" panose="020B0603050302020204" pitchFamily="34" charset="0"/>
                <a:ea typeface="+mn-ea"/>
                <a:cs typeface="+mn-cs"/>
              </a:rPr>
              <a:t>Phúc</a:t>
            </a:r>
            <a:r>
              <a:rPr kumimoji="0" lang="en-US" altLang="en-US" sz="4000" b="1" i="0" u="none" strike="noStrike" kern="1200" cap="none" spc="0" normalizeH="0" baseline="0" noProof="0" dirty="0">
                <a:ln>
                  <a:noFill/>
                </a:ln>
                <a:solidFill>
                  <a:srgbClr val="1F497D">
                    <a:lumMod val="75000"/>
                  </a:srgbClr>
                </a:solidFill>
                <a:effectLst/>
                <a:uLnTx/>
                <a:uFillTx/>
                <a:latin typeface="HP001 4 hàng" panose="020B0603050302020204" pitchFamily="34" charset="0"/>
                <a:ea typeface="+mn-ea"/>
                <a:cs typeface="+mn-cs"/>
              </a:rPr>
              <a:t>  </a:t>
            </a:r>
          </a:p>
        </p:txBody>
      </p:sp>
      <p:sp>
        <p:nvSpPr>
          <p:cNvPr id="12" name="Rectangle 11"/>
          <p:cNvSpPr/>
          <p:nvPr/>
        </p:nvSpPr>
        <p:spPr>
          <a:xfrm>
            <a:off x="5763983" y="3965182"/>
            <a:ext cx="8198598" cy="2554545"/>
          </a:xfrm>
          <a:prstGeom prst="rect">
            <a:avLst/>
          </a:prstGeom>
        </p:spPr>
        <p:txBody>
          <a:bodyPr wrap="square">
            <a:spAutoFit/>
          </a:bodyPr>
          <a:lstStyle/>
          <a:p>
            <a:pPr marL="0" marR="0" lvl="0" indent="0" algn="just" defTabSz="4572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err="1">
                <a:ln>
                  <a:noFill/>
                </a:ln>
                <a:solidFill>
                  <a:srgbClr val="1F497D">
                    <a:lumMod val="75000"/>
                  </a:srgbClr>
                </a:solidFill>
                <a:effectLst/>
                <a:uLnTx/>
                <a:uFillTx/>
                <a:latin typeface="HP001 4 hàng" panose="020B0603050302020204" pitchFamily="34" charset="0"/>
                <a:ea typeface="+mn-ea"/>
                <a:cs typeface="+mn-cs"/>
              </a:rPr>
              <a:t>g</a:t>
            </a:r>
            <a:r>
              <a:rPr kumimoji="0" lang="en-US" altLang="en-US" sz="4000" b="1" i="0" u="none" strike="noStrike" kern="1200" cap="none" spc="0" normalizeH="0" baseline="0" noProof="0" dirty="0" err="1" smtClean="0">
                <a:ln>
                  <a:noFill/>
                </a:ln>
                <a:solidFill>
                  <a:srgbClr val="1F497D">
                    <a:lumMod val="75000"/>
                  </a:srgbClr>
                </a:solidFill>
                <a:effectLst/>
                <a:uLnTx/>
                <a:uFillTx/>
                <a:latin typeface="HP001 4 hàng" panose="020B0603050302020204" pitchFamily="34" charset="0"/>
                <a:ea typeface="+mn-ea"/>
                <a:cs typeface="+mn-cs"/>
              </a:rPr>
              <a:t>anh</a:t>
            </a:r>
            <a:r>
              <a:rPr kumimoji="0" lang="en-US" altLang="en-US" sz="4000" b="1" i="0" u="none" strike="noStrike" kern="1200" cap="none" spc="0" normalizeH="0" baseline="0" noProof="0" dirty="0" smtClean="0">
                <a:ln>
                  <a:noFill/>
                </a:ln>
                <a:solidFill>
                  <a:srgbClr val="1F497D">
                    <a:lumMod val="75000"/>
                  </a:srgbClr>
                </a:solidFill>
                <a:effectLst/>
                <a:uLnTx/>
                <a:uFillTx/>
                <a:latin typeface="HP001 4 hàng" panose="020B0603050302020204" pitchFamily="34" charset="0"/>
                <a:ea typeface="+mn-ea"/>
                <a:cs typeface="+mn-cs"/>
              </a:rPr>
              <a:t> </a:t>
            </a:r>
            <a:r>
              <a:rPr kumimoji="0" lang="en-US" altLang="en-US" sz="4000" b="1" i="0" u="none" strike="noStrike" kern="1200" cap="none" spc="0" normalizeH="0" baseline="0" noProof="0" dirty="0" err="1" smtClean="0">
                <a:ln>
                  <a:noFill/>
                </a:ln>
                <a:solidFill>
                  <a:srgbClr val="1F497D">
                    <a:lumMod val="75000"/>
                  </a:srgbClr>
                </a:solidFill>
                <a:effectLst/>
                <a:uLnTx/>
                <a:uFillTx/>
                <a:latin typeface="HP001 4 hàng" panose="020B0603050302020204" pitchFamily="34" charset="0"/>
                <a:ea typeface="+mn-ea"/>
                <a:cs typeface="+mn-cs"/>
              </a:rPr>
              <a:t>đua</a:t>
            </a:r>
            <a:endParaRPr kumimoji="0" lang="en-US" altLang="en-US" sz="4000" b="1" i="0" u="none" strike="noStrike" kern="1200" cap="none" spc="0" normalizeH="0" baseline="0" noProof="0" dirty="0">
              <a:ln>
                <a:noFill/>
              </a:ln>
              <a:solidFill>
                <a:srgbClr val="1F497D">
                  <a:lumMod val="75000"/>
                </a:srgbClr>
              </a:solidFill>
              <a:effectLst/>
              <a:uLnTx/>
              <a:uFillTx/>
              <a:latin typeface="HP001 4 hàng" panose="020B0603050302020204" pitchFamily="34" charset="0"/>
              <a:ea typeface="+mn-ea"/>
              <a:cs typeface="+mn-cs"/>
            </a:endParaRPr>
          </a:p>
          <a:p>
            <a:pPr marL="0" marR="0" lvl="0" indent="0" algn="just" defTabSz="4572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err="1" smtClean="0">
                <a:ln>
                  <a:noFill/>
                </a:ln>
                <a:solidFill>
                  <a:srgbClr val="1F497D">
                    <a:lumMod val="75000"/>
                  </a:srgbClr>
                </a:solidFill>
                <a:effectLst/>
                <a:uLnTx/>
                <a:uFillTx/>
                <a:latin typeface="HP001 4 hàng" panose="020B0603050302020204" pitchFamily="34" charset="0"/>
                <a:ea typeface="+mn-ea"/>
                <a:cs typeface="+mn-cs"/>
              </a:rPr>
              <a:t>khuyến</a:t>
            </a:r>
            <a:r>
              <a:rPr kumimoji="0" lang="en-US" altLang="en-US" sz="4000" b="1" i="0" u="none" strike="noStrike" kern="1200" cap="none" spc="0" normalizeH="0" baseline="0" noProof="0" dirty="0" smtClean="0">
                <a:ln>
                  <a:noFill/>
                </a:ln>
                <a:solidFill>
                  <a:srgbClr val="1F497D">
                    <a:lumMod val="75000"/>
                  </a:srgbClr>
                </a:solidFill>
                <a:effectLst/>
                <a:uLnTx/>
                <a:uFillTx/>
                <a:latin typeface="HP001 4 hàng" panose="020B0603050302020204" pitchFamily="34" charset="0"/>
                <a:ea typeface="+mn-ea"/>
                <a:cs typeface="+mn-cs"/>
              </a:rPr>
              <a:t> </a:t>
            </a:r>
            <a:r>
              <a:rPr kumimoji="0" lang="en-US" altLang="en-US" sz="4000" b="1" i="0" u="none" strike="noStrike" kern="1200" cap="none" spc="0" normalizeH="0" baseline="0" noProof="0" dirty="0" err="1" smtClean="0">
                <a:ln>
                  <a:noFill/>
                </a:ln>
                <a:solidFill>
                  <a:srgbClr val="1F497D">
                    <a:lumMod val="75000"/>
                  </a:srgbClr>
                </a:solidFill>
                <a:effectLst/>
                <a:uLnTx/>
                <a:uFillTx/>
                <a:latin typeface="HP001 4 hàng" panose="020B0603050302020204" pitchFamily="34" charset="0"/>
                <a:ea typeface="+mn-ea"/>
                <a:cs typeface="+mn-cs"/>
              </a:rPr>
              <a:t>khích</a:t>
            </a:r>
            <a:endParaRPr kumimoji="0" lang="en-US" altLang="en-US" sz="4000" b="1" i="0" u="none" strike="noStrike" kern="1200" cap="none" spc="0" normalizeH="0" baseline="0" noProof="0" dirty="0" smtClean="0">
              <a:ln>
                <a:noFill/>
              </a:ln>
              <a:solidFill>
                <a:srgbClr val="1F497D">
                  <a:lumMod val="75000"/>
                </a:srgbClr>
              </a:solidFill>
              <a:effectLst/>
              <a:uLnTx/>
              <a:uFillTx/>
              <a:latin typeface="HP001 4 hàng" panose="020B0603050302020204" pitchFamily="34" charset="0"/>
              <a:ea typeface="+mn-ea"/>
              <a:cs typeface="+mn-cs"/>
            </a:endParaRPr>
          </a:p>
          <a:p>
            <a:pPr marL="0" marR="0" lvl="0" indent="0" algn="just" defTabSz="4572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err="1">
                <a:ln>
                  <a:noFill/>
                </a:ln>
                <a:solidFill>
                  <a:srgbClr val="1F497D">
                    <a:lumMod val="75000"/>
                  </a:srgbClr>
                </a:solidFill>
                <a:effectLst/>
                <a:uLnTx/>
                <a:uFillTx/>
                <a:latin typeface="HP001 4 hàng" panose="020B0603050302020204" pitchFamily="34" charset="0"/>
                <a:ea typeface="+mn-ea"/>
                <a:cs typeface="+mn-cs"/>
              </a:rPr>
              <a:t>t</a:t>
            </a:r>
            <a:r>
              <a:rPr kumimoji="0" lang="en-US" altLang="en-US" sz="4000" b="1" i="0" u="none" strike="noStrike" kern="1200" cap="none" spc="0" normalizeH="0" baseline="0" noProof="0" dirty="0" err="1" smtClean="0">
                <a:ln>
                  <a:noFill/>
                </a:ln>
                <a:solidFill>
                  <a:srgbClr val="1F497D">
                    <a:lumMod val="75000"/>
                  </a:srgbClr>
                </a:solidFill>
                <a:effectLst/>
                <a:uLnTx/>
                <a:uFillTx/>
                <a:latin typeface="HP001 4 hàng" panose="020B0603050302020204" pitchFamily="34" charset="0"/>
                <a:ea typeface="+mn-ea"/>
                <a:cs typeface="+mn-cs"/>
              </a:rPr>
              <a:t>rai</a:t>
            </a:r>
            <a:r>
              <a:rPr kumimoji="0" lang="en-US" altLang="en-US" sz="4000" b="1" i="0" u="none" strike="noStrike" kern="1200" cap="none" spc="0" normalizeH="0" baseline="0" noProof="0" dirty="0" smtClean="0">
                <a:ln>
                  <a:noFill/>
                </a:ln>
                <a:solidFill>
                  <a:srgbClr val="1F497D">
                    <a:lumMod val="75000"/>
                  </a:srgbClr>
                </a:solidFill>
                <a:effectLst/>
                <a:uLnTx/>
                <a:uFillTx/>
                <a:latin typeface="HP001 4 hàng" panose="020B0603050302020204" pitchFamily="34" charset="0"/>
                <a:ea typeface="+mn-ea"/>
                <a:cs typeface="+mn-cs"/>
              </a:rPr>
              <a:t> </a:t>
            </a:r>
            <a:r>
              <a:rPr kumimoji="0" lang="en-US" altLang="en-US" sz="4000" b="1" i="0" u="none" strike="noStrike" kern="1200" cap="none" spc="0" normalizeH="0" baseline="0" noProof="0" dirty="0" err="1" smtClean="0">
                <a:ln>
                  <a:noFill/>
                </a:ln>
                <a:solidFill>
                  <a:srgbClr val="1F497D">
                    <a:lumMod val="75000"/>
                  </a:srgbClr>
                </a:solidFill>
                <a:effectLst/>
                <a:uLnTx/>
                <a:uFillTx/>
                <a:latin typeface="HP001 4 hàng" panose="020B0603050302020204" pitchFamily="34" charset="0"/>
                <a:ea typeface="+mn-ea"/>
                <a:cs typeface="+mn-cs"/>
              </a:rPr>
              <a:t>tráng</a:t>
            </a:r>
            <a:endParaRPr kumimoji="0" lang="en-US" altLang="en-US" sz="4000" b="1" i="0" u="none" strike="noStrike" kern="1200" cap="none" spc="0" normalizeH="0" baseline="0" noProof="0" dirty="0">
              <a:ln>
                <a:noFill/>
              </a:ln>
              <a:solidFill>
                <a:srgbClr val="1F497D">
                  <a:lumMod val="75000"/>
                </a:srgbClr>
              </a:solidFill>
              <a:effectLst/>
              <a:uLnTx/>
              <a:uFillTx/>
              <a:latin typeface="HP001 4 hàng" panose="020B0603050302020204" pitchFamily="34" charset="0"/>
              <a:ea typeface="+mn-ea"/>
              <a:cs typeface="+mn-cs"/>
            </a:endParaRPr>
          </a:p>
        </p:txBody>
      </p:sp>
    </p:spTree>
    <p:extLst>
      <p:ext uri="{BB962C8B-B14F-4D97-AF65-F5344CB8AC3E}">
        <p14:creationId xmlns:p14="http://schemas.microsoft.com/office/powerpoint/2010/main" val="19380111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D0C6E379-722E-408C-BA9E-9720A9865290}"/>
              </a:ext>
            </a:extLst>
          </p:cNvPr>
          <p:cNvGrpSpPr/>
          <p:nvPr/>
        </p:nvGrpSpPr>
        <p:grpSpPr>
          <a:xfrm>
            <a:off x="914400" y="760138"/>
            <a:ext cx="9918700" cy="1965605"/>
            <a:chOff x="3883329" y="2346151"/>
            <a:chExt cx="9918700" cy="1965605"/>
          </a:xfrm>
        </p:grpSpPr>
        <p:grpSp>
          <p:nvGrpSpPr>
            <p:cNvPr id="10" name="组合 9">
              <a:extLst>
                <a:ext uri="{FF2B5EF4-FFF2-40B4-BE49-F238E27FC236}">
                  <a16:creationId xmlns:a16="http://schemas.microsoft.com/office/drawing/2014/main" id="{ACB617D3-C411-4403-A7E7-B472A6D37B91}"/>
                </a:ext>
              </a:extLst>
            </p:cNvPr>
            <p:cNvGrpSpPr/>
            <p:nvPr/>
          </p:nvGrpSpPr>
          <p:grpSpPr>
            <a:xfrm>
              <a:off x="3883329" y="2924565"/>
              <a:ext cx="9918700" cy="1387191"/>
              <a:chOff x="4334395" y="3861099"/>
              <a:chExt cx="9918700" cy="1387191"/>
            </a:xfrm>
          </p:grpSpPr>
          <p:pic>
            <p:nvPicPr>
              <p:cNvPr id="4" name="图片 3">
                <a:extLst>
                  <a:ext uri="{FF2B5EF4-FFF2-40B4-BE49-F238E27FC236}">
                    <a16:creationId xmlns:a16="http://schemas.microsoft.com/office/drawing/2014/main" id="{3F8EAD4E-B1AF-42F5-B79D-D656D1003796}"/>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524895" y="3861099"/>
                <a:ext cx="9728200" cy="1387191"/>
              </a:xfrm>
              <a:prstGeom prst="rect">
                <a:avLst/>
              </a:prstGeom>
            </p:spPr>
          </p:pic>
          <p:sp>
            <p:nvSpPr>
              <p:cNvPr id="9" name="文本框 8">
                <a:extLst>
                  <a:ext uri="{FF2B5EF4-FFF2-40B4-BE49-F238E27FC236}">
                    <a16:creationId xmlns:a16="http://schemas.microsoft.com/office/drawing/2014/main" id="{C4A448F3-746E-459A-B191-060C183A4A1C}"/>
                  </a:ext>
                </a:extLst>
              </p:cNvPr>
              <p:cNvSpPr txBox="1"/>
              <p:nvPr/>
            </p:nvSpPr>
            <p:spPr>
              <a:xfrm>
                <a:off x="4334395" y="4046864"/>
                <a:ext cx="9918700"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zh-CN" sz="6000" b="0" i="0" u="none" strike="noStrike" kern="1200" cap="none" spc="0" normalizeH="0" baseline="0" noProof="0" dirty="0" err="1" smtClean="0">
                    <a:ln w="19050">
                      <a:noFill/>
                    </a:ln>
                    <a:solidFill>
                      <a:srgbClr val="FF9409"/>
                    </a:solidFill>
                    <a:effectLst/>
                    <a:uLnTx/>
                    <a:uFillTx/>
                    <a:latin typeface="UTM Azuki" panose="02040603050506020204" pitchFamily="18" charset="0"/>
                    <a:ea typeface="inpin heiti" charset="-122"/>
                    <a:cs typeface="inpin heiti" charset="-122"/>
                  </a:rPr>
                  <a:t>Viết</a:t>
                </a:r>
                <a:r>
                  <a:rPr kumimoji="1" lang="en-US" altLang="zh-CN" sz="6000" b="0" i="0" u="none" strike="noStrike" kern="1200" cap="none" spc="0" normalizeH="0" baseline="0" noProof="0" dirty="0" smtClean="0">
                    <a:ln w="19050">
                      <a:noFill/>
                    </a:ln>
                    <a:solidFill>
                      <a:srgbClr val="FF9409"/>
                    </a:solidFill>
                    <a:effectLst/>
                    <a:uLnTx/>
                    <a:uFillTx/>
                    <a:latin typeface="UTM Azuki" panose="02040603050506020204" pitchFamily="18" charset="0"/>
                    <a:ea typeface="inpin heiti" charset="-122"/>
                    <a:cs typeface="inpin heiti" charset="-122"/>
                  </a:rPr>
                  <a:t> </a:t>
                </a:r>
                <a:r>
                  <a:rPr kumimoji="1" lang="en-US" altLang="zh-CN" sz="6000" b="0" i="0" u="none" strike="noStrike" kern="1200" cap="none" spc="0" normalizeH="0" baseline="0" noProof="0" dirty="0" err="1" smtClean="0">
                    <a:ln w="19050">
                      <a:noFill/>
                    </a:ln>
                    <a:solidFill>
                      <a:srgbClr val="FF9409"/>
                    </a:solidFill>
                    <a:effectLst/>
                    <a:uLnTx/>
                    <a:uFillTx/>
                    <a:latin typeface="UTM Azuki" panose="02040603050506020204" pitchFamily="18" charset="0"/>
                    <a:ea typeface="inpin heiti" charset="-122"/>
                    <a:cs typeface="inpin heiti" charset="-122"/>
                  </a:rPr>
                  <a:t>chính</a:t>
                </a:r>
                <a:r>
                  <a:rPr kumimoji="1" lang="en-US" altLang="zh-CN" sz="6000" b="0" i="0" u="none" strike="noStrike" kern="1200" cap="none" spc="0" normalizeH="0" baseline="0" noProof="0" dirty="0" smtClean="0">
                    <a:ln w="19050">
                      <a:noFill/>
                    </a:ln>
                    <a:solidFill>
                      <a:srgbClr val="FF9409"/>
                    </a:solidFill>
                    <a:effectLst/>
                    <a:uLnTx/>
                    <a:uFillTx/>
                    <a:latin typeface="UTM Azuki" panose="02040603050506020204" pitchFamily="18" charset="0"/>
                    <a:ea typeface="inpin heiti" charset="-122"/>
                    <a:cs typeface="inpin heiti" charset="-122"/>
                  </a:rPr>
                  <a:t> </a:t>
                </a:r>
                <a:r>
                  <a:rPr kumimoji="1" lang="en-US" altLang="zh-CN" sz="6000" b="0" i="0" u="none" strike="noStrike" kern="1200" cap="none" spc="0" normalizeH="0" baseline="0" noProof="0" dirty="0" err="1" smtClean="0">
                    <a:ln w="19050">
                      <a:noFill/>
                    </a:ln>
                    <a:solidFill>
                      <a:srgbClr val="FF9409"/>
                    </a:solidFill>
                    <a:effectLst/>
                    <a:uLnTx/>
                    <a:uFillTx/>
                    <a:latin typeface="UTM Azuki" panose="02040603050506020204" pitchFamily="18" charset="0"/>
                    <a:ea typeface="inpin heiti" charset="-122"/>
                    <a:cs typeface="inpin heiti" charset="-122"/>
                  </a:rPr>
                  <a:t>tả</a:t>
                </a:r>
                <a:endParaRPr kumimoji="0" lang="zh-CN" altLang="en-US" sz="6000" b="0" i="0" u="none" strike="noStrike" kern="1200" cap="none" spc="0" normalizeH="0" baseline="0" noProof="0" dirty="0">
                  <a:ln w="19050">
                    <a:noFill/>
                  </a:ln>
                  <a:solidFill>
                    <a:srgbClr val="FF9409"/>
                  </a:solidFill>
                  <a:effectLst/>
                  <a:uLnTx/>
                  <a:uFillTx/>
                  <a:latin typeface="UTM Azuki" panose="02040603050506020204" pitchFamily="18" charset="0"/>
                  <a:ea typeface="inpin heiti" charset="-122"/>
                  <a:cs typeface="+mn-cs"/>
                </a:endParaRPr>
              </a:p>
            </p:txBody>
          </p:sp>
        </p:grpSp>
        <p:pic>
          <p:nvPicPr>
            <p:cNvPr id="6" name="图片 5">
              <a:extLst>
                <a:ext uri="{FF2B5EF4-FFF2-40B4-BE49-F238E27FC236}">
                  <a16:creationId xmlns:a16="http://schemas.microsoft.com/office/drawing/2014/main" id="{99C54076-6312-4A95-92F2-27E277C4F799}"/>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847459" flipH="1">
              <a:off x="13104698" y="2346151"/>
              <a:ext cx="618662" cy="584464"/>
            </a:xfrm>
            <a:prstGeom prst="rect">
              <a:avLst/>
            </a:prstGeom>
          </p:spPr>
        </p:pic>
      </p:grpSp>
      <p:pic>
        <p:nvPicPr>
          <p:cNvPr id="14" name="图片 13">
            <a:extLst>
              <a:ext uri="{FF2B5EF4-FFF2-40B4-BE49-F238E27FC236}">
                <a16:creationId xmlns:a16="http://schemas.microsoft.com/office/drawing/2014/main" id="{485B1C14-A6EB-4D00-BE7A-0366212C525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71573" y="3618203"/>
            <a:ext cx="1704521" cy="3129195"/>
          </a:xfrm>
          <a:prstGeom prst="rect">
            <a:avLst/>
          </a:prstGeom>
        </p:spPr>
      </p:pic>
      <p:pic>
        <p:nvPicPr>
          <p:cNvPr id="8" name="Picture 8" descr="NgÃ y tráº» em trÃ² chÆ¡i kÃ©o co cuá»c thi váº½ tay dá» thÆ°Æ¡ng miá»n phÃ­ | CÃ´ng cá»¥ Äá»  há»a PSD Táº£i xuá»ng miá»n phÃ­ - Pikbest"/>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2714" r="99429"/>
                    </a14:imgEffect>
                  </a14:imgLayer>
                </a14:imgProps>
              </a:ext>
              <a:ext uri="{28A0092B-C50C-407E-A947-70E740481C1C}">
                <a14:useLocalDpi xmlns:a14="http://schemas.microsoft.com/office/drawing/2010/main" val="0"/>
              </a:ext>
            </a:extLst>
          </a:blip>
          <a:srcRect/>
          <a:stretch>
            <a:fillRect/>
          </a:stretch>
        </p:blipFill>
        <p:spPr bwMode="auto">
          <a:xfrm rot="622279">
            <a:off x="2456162" y="250438"/>
            <a:ext cx="7025677" cy="7309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684112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42"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01ED004F-4FD2-441A-A3CB-441FD8BE3B3E}"/>
              </a:ext>
            </a:extLst>
          </p:cNvPr>
          <p:cNvPicPr>
            <a:picLocks noChangeAspect="1"/>
          </p:cNvPicPr>
          <p:nvPr/>
        </p:nvPicPr>
        <p:blipFill>
          <a:blip r:embed="rId3" cstate="screen">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rot="741245">
            <a:off x="460364" y="257134"/>
            <a:ext cx="997889" cy="1105582"/>
          </a:xfrm>
          <a:prstGeom prst="rect">
            <a:avLst/>
          </a:prstGeom>
        </p:spPr>
      </p:pic>
      <p:pic>
        <p:nvPicPr>
          <p:cNvPr id="15" name="图片 14">
            <a:extLst>
              <a:ext uri="{FF2B5EF4-FFF2-40B4-BE49-F238E27FC236}">
                <a16:creationId xmlns:a16="http://schemas.microsoft.com/office/drawing/2014/main" id="{11234E5F-A4A1-44BC-A7D9-4A21C1BA9BEF}"/>
              </a:ext>
            </a:extLst>
          </p:cNvPr>
          <p:cNvPicPr>
            <a:picLocks noChangeAspect="1"/>
          </p:cNvPicPr>
          <p:nvPr/>
        </p:nvPicPr>
        <p:blipFill>
          <a:blip r:embed="rId3" cstate="screen">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rot="741245" flipH="1" flipV="1">
            <a:off x="11024908" y="5545849"/>
            <a:ext cx="997889" cy="1105582"/>
          </a:xfrm>
          <a:prstGeom prst="rect">
            <a:avLst/>
          </a:prstGeom>
        </p:spPr>
      </p:pic>
      <p:pic>
        <p:nvPicPr>
          <p:cNvPr id="19" name="图片 18">
            <a:extLst>
              <a:ext uri="{FF2B5EF4-FFF2-40B4-BE49-F238E27FC236}">
                <a16:creationId xmlns:a16="http://schemas.microsoft.com/office/drawing/2014/main" id="{306A7912-34BD-4FB9-9D9A-4B2585AEDFF7}"/>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437028" y="172175"/>
            <a:ext cx="1153120" cy="1251562"/>
          </a:xfrm>
          <a:prstGeom prst="rect">
            <a:avLst/>
          </a:prstGeom>
        </p:spPr>
      </p:pic>
      <p:sp>
        <p:nvSpPr>
          <p:cNvPr id="17" name="Rectangle 16"/>
          <p:cNvSpPr/>
          <p:nvPr/>
        </p:nvSpPr>
        <p:spPr>
          <a:xfrm>
            <a:off x="498475" y="1456667"/>
            <a:ext cx="11366500" cy="501675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HP001 4 hàng" panose="020B0603050302020204" pitchFamily="34" charset="0"/>
                <a:ea typeface="Cambria" panose="02040503050406030204" pitchFamily="18" charset="0"/>
                <a:cs typeface="+mn-cs"/>
              </a:rPr>
              <a:t>	</a:t>
            </a:r>
            <a:r>
              <a:rPr kumimoji="0" lang="vi-VN" sz="3200" b="1" i="0" u="none" strike="noStrike" kern="1200" cap="none" spc="0" normalizeH="0" baseline="0" noProof="0" dirty="0" smtClean="0">
                <a:ln>
                  <a:noFill/>
                </a:ln>
                <a:solidFill>
                  <a:prstClr val="black"/>
                </a:solidFill>
                <a:effectLst/>
                <a:uLnTx/>
                <a:uFillTx/>
                <a:latin typeface="HP001 4 hàng" panose="020B0603050302020204" pitchFamily="34" charset="0"/>
                <a:ea typeface="Cambria" panose="02040503050406030204" pitchFamily="18" charset="0"/>
                <a:cs typeface="+mn-cs"/>
              </a:rPr>
              <a:t>Hội </a:t>
            </a:r>
            <a:r>
              <a:rPr kumimoji="0" lang="vi-VN" sz="3200" b="1" i="0" u="none" strike="noStrike" kern="1200" cap="none" spc="0" normalizeH="0" baseline="0" noProof="0" dirty="0">
                <a:ln>
                  <a:noFill/>
                </a:ln>
                <a:solidFill>
                  <a:prstClr val="black"/>
                </a:solidFill>
                <a:effectLst/>
                <a:uLnTx/>
                <a:uFillTx/>
                <a:latin typeface="HP001 4 hàng" panose="020B0603050302020204" pitchFamily="34" charset="0"/>
                <a:ea typeface="Cambria" panose="02040503050406030204" pitchFamily="18" charset="0"/>
                <a:cs typeface="+mn-cs"/>
              </a:rPr>
              <a:t>làng Hữu Trấp thuộc huyện Quế Võ, tỉnh Bắc Ninh thường tổ chức thi kéo co giữa nam và nữ. Có năm bên nam thắng, có năm bên nữ thắng. Nhưng dù bên nào thắng thì cuộc thi cũng rất là vui. Vui ở sự ganh đua, vui ở những tiếng hò reo khuyến khích của người xem hội.</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HP001 4 hàng" panose="020B0603050302020204" pitchFamily="34" charset="0"/>
                <a:ea typeface="Cambria" panose="02040503050406030204" pitchFamily="18" charset="0"/>
                <a:cs typeface="+mn-cs"/>
              </a:rPr>
              <a:t>	</a:t>
            </a:r>
            <a:r>
              <a:rPr kumimoji="0" lang="vi-VN" sz="3200" b="1" i="0" u="none" strike="noStrike" kern="1200" cap="none" spc="0" normalizeH="0" baseline="0" noProof="0" dirty="0">
                <a:ln>
                  <a:noFill/>
                </a:ln>
                <a:solidFill>
                  <a:prstClr val="black"/>
                </a:solidFill>
                <a:effectLst/>
                <a:uLnTx/>
                <a:uFillTx/>
                <a:latin typeface="HP001 4 hàng" panose="020B0603050302020204" pitchFamily="34" charset="0"/>
                <a:ea typeface="Cambria" panose="02040503050406030204" pitchFamily="18" charset="0"/>
                <a:cs typeface="+mn-cs"/>
              </a:rPr>
              <a:t>Làng Tích Sơn thuộc thị xã Vĩnh </a:t>
            </a:r>
            <a:r>
              <a:rPr kumimoji="0" lang="vi-VN" sz="3200" b="1" i="0" u="none" strike="noStrike" kern="1200" cap="none" spc="0" normalizeH="0" baseline="0" noProof="0" dirty="0" smtClean="0">
                <a:ln>
                  <a:noFill/>
                </a:ln>
                <a:solidFill>
                  <a:prstClr val="black"/>
                </a:solidFill>
                <a:effectLst/>
                <a:uLnTx/>
                <a:uFillTx/>
                <a:latin typeface="HP001 4 hàng" panose="020B0603050302020204" pitchFamily="34" charset="0"/>
                <a:ea typeface="Cambria" panose="02040503050406030204" pitchFamily="18" charset="0"/>
                <a:cs typeface="+mn-cs"/>
              </a:rPr>
              <a:t>Yên</a:t>
            </a:r>
            <a:r>
              <a:rPr kumimoji="0" lang="en-US" sz="3200" b="1" i="0" u="none" strike="noStrike" kern="1200" cap="none" spc="0" normalizeH="0" baseline="0" noProof="0" dirty="0" smtClean="0">
                <a:ln>
                  <a:noFill/>
                </a:ln>
                <a:solidFill>
                  <a:prstClr val="black"/>
                </a:solidFill>
                <a:effectLst/>
                <a:uLnTx/>
                <a:uFillTx/>
                <a:latin typeface="HP001 4 hàng" panose="020B0603050302020204" pitchFamily="34" charset="0"/>
                <a:ea typeface="Cambria" panose="02040503050406030204" pitchFamily="18" charset="0"/>
                <a:cs typeface="+mn-cs"/>
              </a:rPr>
              <a:t>,</a:t>
            </a:r>
            <a:r>
              <a:rPr kumimoji="0" lang="vi-VN" sz="3200" b="1" i="0" u="none" strike="noStrike" kern="1200" cap="none" spc="0" normalizeH="0" baseline="0" noProof="0" dirty="0" smtClean="0">
                <a:ln>
                  <a:noFill/>
                </a:ln>
                <a:solidFill>
                  <a:prstClr val="black"/>
                </a:solidFill>
                <a:effectLst/>
                <a:uLnTx/>
                <a:uFillTx/>
                <a:latin typeface="HP001 4 hàng" panose="020B0603050302020204" pitchFamily="34" charset="0"/>
                <a:ea typeface="Cambria" panose="02040503050406030204" pitchFamily="18" charset="0"/>
                <a:cs typeface="+mn-cs"/>
              </a:rPr>
              <a:t> t</a:t>
            </a:r>
            <a:r>
              <a:rPr kumimoji="0" lang="en-US" sz="3200" b="1" i="0" u="none" strike="noStrike" kern="1200" cap="none" spc="0" normalizeH="0" baseline="0" noProof="0" dirty="0" err="1" smtClean="0">
                <a:ln>
                  <a:noFill/>
                </a:ln>
                <a:solidFill>
                  <a:prstClr val="black"/>
                </a:solidFill>
                <a:effectLst/>
                <a:uLnTx/>
                <a:uFillTx/>
                <a:latin typeface="HP001 4 hàng" panose="020B0603050302020204" pitchFamily="34" charset="0"/>
                <a:ea typeface="Cambria" panose="02040503050406030204" pitchFamily="18" charset="0"/>
                <a:cs typeface="+mn-cs"/>
              </a:rPr>
              <a:t>ỉnh</a:t>
            </a:r>
            <a:r>
              <a:rPr kumimoji="0" lang="vi-VN" sz="3200" b="1" i="0" u="none" strike="noStrike" kern="1200" cap="none" spc="0" normalizeH="0" baseline="0" noProof="0" dirty="0" smtClean="0">
                <a:ln>
                  <a:noFill/>
                </a:ln>
                <a:solidFill>
                  <a:prstClr val="black"/>
                </a:solidFill>
                <a:effectLst/>
                <a:uLnTx/>
                <a:uFillTx/>
                <a:latin typeface="HP001 4 hàng" panose="020B0603050302020204" pitchFamily="34" charset="0"/>
                <a:ea typeface="Cambria" panose="02040503050406030204" pitchFamily="18" charset="0"/>
                <a:cs typeface="+mn-cs"/>
              </a:rPr>
              <a:t> </a:t>
            </a:r>
            <a:r>
              <a:rPr kumimoji="0" lang="vi-VN" sz="3200" b="1" i="0" u="none" strike="noStrike" kern="1200" cap="none" spc="0" normalizeH="0" baseline="0" noProof="0" dirty="0">
                <a:ln>
                  <a:noFill/>
                </a:ln>
                <a:solidFill>
                  <a:prstClr val="black"/>
                </a:solidFill>
                <a:effectLst/>
                <a:uLnTx/>
                <a:uFillTx/>
                <a:latin typeface="HP001 4 hàng" panose="020B0603050302020204" pitchFamily="34" charset="0"/>
                <a:ea typeface="Cambria" panose="02040503050406030204" pitchFamily="18" charset="0"/>
                <a:cs typeface="+mn-cs"/>
              </a:rPr>
              <a:t>Vĩnh Phúc lại có tục thi kéo co giữa trai tráng hai giáp trong làng. Số người của mỗi bên không hạn chế. Nhiều khi, có giáp thua keo đầu, </a:t>
            </a:r>
            <a:r>
              <a:rPr kumimoji="0" lang="vi-VN" sz="3200" b="1" i="0" u="none" strike="noStrike" kern="1200" cap="none" spc="0" normalizeH="0" baseline="0" noProof="0" dirty="0" smtClean="0">
                <a:ln>
                  <a:noFill/>
                </a:ln>
                <a:solidFill>
                  <a:prstClr val="black"/>
                </a:solidFill>
                <a:effectLst/>
                <a:uLnTx/>
                <a:uFillTx/>
                <a:latin typeface="HP001 4 hàng" panose="020B0603050302020204" pitchFamily="34" charset="0"/>
                <a:ea typeface="Cambria" panose="02040503050406030204" pitchFamily="18" charset="0"/>
                <a:cs typeface="+mn-cs"/>
              </a:rPr>
              <a:t>t</a:t>
            </a:r>
            <a:r>
              <a:rPr kumimoji="0" lang="en-US" sz="3200" b="1" i="0" u="none" strike="noStrike" kern="1200" cap="none" spc="0" normalizeH="0" baseline="0" noProof="0" dirty="0" err="1" smtClean="0">
                <a:ln>
                  <a:noFill/>
                </a:ln>
                <a:solidFill>
                  <a:prstClr val="black"/>
                </a:solidFill>
                <a:effectLst/>
                <a:uLnTx/>
                <a:uFillTx/>
                <a:latin typeface="HP001 4 hàng" panose="020B0603050302020204" pitchFamily="34" charset="0"/>
                <a:ea typeface="Cambria" panose="02040503050406030204" pitchFamily="18" charset="0"/>
                <a:cs typeface="+mn-cs"/>
              </a:rPr>
              <a:t>ới</a:t>
            </a:r>
            <a:r>
              <a:rPr kumimoji="0" lang="vi-VN" sz="3200" b="1" i="0" u="none" strike="noStrike" kern="1200" cap="none" spc="0" normalizeH="0" baseline="0" noProof="0" dirty="0" smtClean="0">
                <a:ln>
                  <a:noFill/>
                </a:ln>
                <a:solidFill>
                  <a:prstClr val="black"/>
                </a:solidFill>
                <a:effectLst/>
                <a:uLnTx/>
                <a:uFillTx/>
                <a:latin typeface="HP001 4 hàng" panose="020B0603050302020204" pitchFamily="34" charset="0"/>
                <a:ea typeface="Cambria" panose="02040503050406030204" pitchFamily="18" charset="0"/>
                <a:cs typeface="+mn-cs"/>
              </a:rPr>
              <a:t> </a:t>
            </a:r>
            <a:r>
              <a:rPr kumimoji="0" lang="vi-VN" sz="3200" b="1" i="0" u="none" strike="noStrike" kern="1200" cap="none" spc="0" normalizeH="0" baseline="0" noProof="0" dirty="0">
                <a:ln>
                  <a:noFill/>
                </a:ln>
                <a:solidFill>
                  <a:prstClr val="black"/>
                </a:solidFill>
                <a:effectLst/>
                <a:uLnTx/>
                <a:uFillTx/>
                <a:latin typeface="HP001 4 hàng" panose="020B0603050302020204" pitchFamily="34" charset="0"/>
                <a:ea typeface="Cambria" panose="02040503050406030204" pitchFamily="18" charset="0"/>
                <a:cs typeface="+mn-cs"/>
              </a:rPr>
              <a:t>keo thứ hai, đàn ông trong giáp kéo đến đông hơn, thế là chuyể</a:t>
            </a:r>
            <a:r>
              <a:rPr kumimoji="0" lang="en-US" sz="3200" b="1" i="0" u="none" strike="noStrike" kern="1200" cap="none" spc="0" normalizeH="0" baseline="0" noProof="0" dirty="0">
                <a:ln>
                  <a:noFill/>
                </a:ln>
                <a:solidFill>
                  <a:prstClr val="black"/>
                </a:solidFill>
                <a:effectLst/>
                <a:uLnTx/>
                <a:uFillTx/>
                <a:latin typeface="HP001 4 hàng" panose="020B0603050302020204" pitchFamily="34" charset="0"/>
                <a:ea typeface="Cambria" panose="02040503050406030204" pitchFamily="18" charset="0"/>
                <a:cs typeface="+mn-cs"/>
              </a:rPr>
              <a:t>n </a:t>
            </a:r>
            <a:r>
              <a:rPr kumimoji="0" lang="en-US" sz="3200" b="1" i="0" u="none" strike="noStrike" kern="1200" cap="none" spc="0" normalizeH="0" baseline="0" noProof="0" dirty="0" err="1">
                <a:ln>
                  <a:noFill/>
                </a:ln>
                <a:solidFill>
                  <a:prstClr val="black"/>
                </a:solidFill>
                <a:effectLst/>
                <a:uLnTx/>
                <a:uFillTx/>
                <a:latin typeface="HP001 4 hàng" panose="020B0603050302020204" pitchFamily="34" charset="0"/>
                <a:ea typeface="Cambria" panose="02040503050406030204" pitchFamily="18" charset="0"/>
                <a:cs typeface="+mn-cs"/>
              </a:rPr>
              <a:t>bại</a:t>
            </a:r>
            <a:r>
              <a:rPr kumimoji="0" lang="vi-VN" sz="3200" b="1" i="0" u="none" strike="noStrike" kern="1200" cap="none" spc="0" normalizeH="0" baseline="0" noProof="0" dirty="0">
                <a:ln>
                  <a:noFill/>
                </a:ln>
                <a:solidFill>
                  <a:prstClr val="black"/>
                </a:solidFill>
                <a:effectLst/>
                <a:uLnTx/>
                <a:uFillTx/>
                <a:latin typeface="HP001 4 hàng" panose="020B0603050302020204" pitchFamily="34" charset="0"/>
                <a:ea typeface="Cambria" panose="02040503050406030204" pitchFamily="18" charset="0"/>
                <a:cs typeface="+mn-cs"/>
              </a:rPr>
              <a:t> thành thắng.</a:t>
            </a:r>
            <a:endParaRPr kumimoji="0" lang="en-US" altLang="en-US" sz="3200" b="1" i="0" u="none" strike="noStrike" kern="1200" cap="none" spc="0" normalizeH="0" baseline="0" noProof="0" dirty="0">
              <a:ln>
                <a:noFill/>
              </a:ln>
              <a:solidFill>
                <a:srgbClr val="1F497D"/>
              </a:solidFill>
              <a:effectLst/>
              <a:uLnTx/>
              <a:uFillTx/>
              <a:latin typeface="HP001 4 hàng" panose="020B0603050302020204" pitchFamily="34" charset="0"/>
              <a:ea typeface="Cambria" panose="02040503050406030204" pitchFamily="18" charset="0"/>
              <a:cs typeface="+mn-cs"/>
            </a:endParaRPr>
          </a:p>
        </p:txBody>
      </p:sp>
      <p:sp>
        <p:nvSpPr>
          <p:cNvPr id="21" name="TextBox 20"/>
          <p:cNvSpPr txBox="1"/>
          <p:nvPr/>
        </p:nvSpPr>
        <p:spPr>
          <a:xfrm>
            <a:off x="4583576" y="289565"/>
            <a:ext cx="3970116" cy="132343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a:noFill/>
                </a:ln>
                <a:solidFill>
                  <a:prstClr val="black"/>
                </a:solidFill>
                <a:effectLst>
                  <a:glow rad="63500">
                    <a:srgbClr val="4BACC6">
                      <a:satMod val="175000"/>
                      <a:alpha val="40000"/>
                    </a:srgbClr>
                  </a:glow>
                </a:effectLst>
                <a:uLnTx/>
                <a:uFillTx/>
                <a:latin typeface="HP001 4 hàng" panose="020B0603050302020204" pitchFamily="34" charset="0"/>
                <a:ea typeface="+mn-ea"/>
                <a:cs typeface="+mn-cs"/>
              </a:rPr>
              <a:t>Chính</a:t>
            </a:r>
            <a:r>
              <a:rPr kumimoji="0" lang="en-US" sz="4000" b="1" i="0" u="none" strike="noStrike" kern="1200" cap="none" spc="0" normalizeH="0" baseline="0" noProof="0" dirty="0" smtClean="0">
                <a:ln>
                  <a:noFill/>
                </a:ln>
                <a:solidFill>
                  <a:prstClr val="black"/>
                </a:solidFill>
                <a:effectLst>
                  <a:glow rad="63500">
                    <a:srgbClr val="4BACC6">
                      <a:satMod val="175000"/>
                      <a:alpha val="40000"/>
                    </a:srgbClr>
                  </a:glow>
                </a:effectLst>
                <a:uLnTx/>
                <a:uFillTx/>
                <a:latin typeface="HP001 4 hàng" panose="020B0603050302020204" pitchFamily="34" charset="0"/>
                <a:ea typeface="+mn-ea"/>
                <a:cs typeface="+mn-cs"/>
              </a:rPr>
              <a:t> </a:t>
            </a:r>
            <a:r>
              <a:rPr kumimoji="0" lang="en-US" sz="4000" b="1" i="0" u="none" strike="noStrike" kern="1200" cap="none" spc="0" normalizeH="0" baseline="0" noProof="0" dirty="0" err="1" smtClean="0">
                <a:ln>
                  <a:noFill/>
                </a:ln>
                <a:solidFill>
                  <a:prstClr val="black"/>
                </a:solidFill>
                <a:effectLst>
                  <a:glow rad="63500">
                    <a:srgbClr val="4BACC6">
                      <a:satMod val="175000"/>
                      <a:alpha val="40000"/>
                    </a:srgbClr>
                  </a:glow>
                </a:effectLst>
                <a:uLnTx/>
                <a:uFillTx/>
                <a:latin typeface="HP001 4 hàng" panose="020B0603050302020204" pitchFamily="34" charset="0"/>
                <a:ea typeface="+mn-ea"/>
                <a:cs typeface="+mn-cs"/>
              </a:rPr>
              <a:t>tả</a:t>
            </a:r>
            <a:r>
              <a:rPr kumimoji="0" lang="en-US" sz="4000" b="1" i="0" u="none" strike="noStrike" kern="1200" cap="none" spc="0" normalizeH="0" baseline="0" noProof="0" dirty="0" smtClean="0">
                <a:ln>
                  <a:noFill/>
                </a:ln>
                <a:solidFill>
                  <a:prstClr val="black"/>
                </a:solidFill>
                <a:effectLst>
                  <a:glow rad="63500">
                    <a:srgbClr val="4BACC6">
                      <a:satMod val="175000"/>
                      <a:alpha val="40000"/>
                    </a:srgbClr>
                  </a:glow>
                </a:effectLst>
                <a:uLnTx/>
                <a:uFillTx/>
                <a:latin typeface="HP001 4 hàng" panose="020B0603050302020204" pitchFamily="34" charset="0"/>
                <a:ea typeface="+mn-ea"/>
                <a:cs typeface="+mn-cs"/>
              </a:rPr>
              <a:t>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black"/>
                </a:solidFill>
                <a:effectLst>
                  <a:glow rad="63500">
                    <a:srgbClr val="4BACC6">
                      <a:satMod val="175000"/>
                      <a:alpha val="40000"/>
                    </a:srgbClr>
                  </a:glow>
                </a:effectLst>
                <a:uLnTx/>
                <a:uFillTx/>
                <a:latin typeface="HP001 4 hàng" panose="020B0603050302020204" pitchFamily="34" charset="0"/>
                <a:ea typeface="+mn-ea"/>
                <a:cs typeface="+mn-cs"/>
              </a:rPr>
              <a:t> </a:t>
            </a:r>
            <a:r>
              <a:rPr kumimoji="0" lang="en-US" sz="4000" b="1" i="0" u="none" strike="noStrike" kern="1200" cap="none" spc="0" normalizeH="0" baseline="0" noProof="0" dirty="0" err="1" smtClean="0">
                <a:ln>
                  <a:noFill/>
                </a:ln>
                <a:solidFill>
                  <a:prstClr val="black"/>
                </a:solidFill>
                <a:effectLst>
                  <a:glow rad="63500">
                    <a:srgbClr val="4BACC6">
                      <a:satMod val="175000"/>
                      <a:alpha val="40000"/>
                    </a:srgbClr>
                  </a:glow>
                </a:effectLst>
                <a:uLnTx/>
                <a:uFillTx/>
                <a:latin typeface="HP001 4 hàng" panose="020B0603050302020204" pitchFamily="34" charset="0"/>
                <a:ea typeface="+mn-ea"/>
                <a:cs typeface="+mn-cs"/>
              </a:rPr>
              <a:t>Kéo</a:t>
            </a:r>
            <a:r>
              <a:rPr kumimoji="0" lang="en-US" sz="4000" b="1" i="0" u="none" strike="noStrike" kern="1200" cap="none" spc="0" normalizeH="0" baseline="0" noProof="0" dirty="0" smtClean="0">
                <a:ln>
                  <a:noFill/>
                </a:ln>
                <a:solidFill>
                  <a:prstClr val="black"/>
                </a:solidFill>
                <a:effectLst>
                  <a:glow rad="63500">
                    <a:srgbClr val="4BACC6">
                      <a:satMod val="175000"/>
                      <a:alpha val="40000"/>
                    </a:srgbClr>
                  </a:glow>
                </a:effectLst>
                <a:uLnTx/>
                <a:uFillTx/>
                <a:latin typeface="HP001 4 hàng" panose="020B0603050302020204" pitchFamily="34" charset="0"/>
                <a:ea typeface="+mn-ea"/>
                <a:cs typeface="+mn-cs"/>
              </a:rPr>
              <a:t> </a:t>
            </a:r>
            <a:r>
              <a:rPr kumimoji="0" lang="en-US" sz="4000" b="1" i="0" u="none" strike="noStrike" kern="1200" cap="none" spc="0" normalizeH="0" baseline="0" noProof="0" dirty="0" smtClean="0">
                <a:ln>
                  <a:noFill/>
                </a:ln>
                <a:solidFill>
                  <a:prstClr val="black"/>
                </a:solidFill>
                <a:effectLst>
                  <a:glow rad="63500">
                    <a:srgbClr val="4BACC6">
                      <a:satMod val="175000"/>
                      <a:alpha val="40000"/>
                    </a:srgbClr>
                  </a:glow>
                </a:effectLst>
                <a:uLnTx/>
                <a:uFillTx/>
                <a:latin typeface="HP001 4 hàng" panose="020B0603050302020204" pitchFamily="34" charset="0"/>
                <a:ea typeface="+mn-ea"/>
                <a:cs typeface="+mn-cs"/>
              </a:rPr>
              <a:t>co </a:t>
            </a:r>
            <a:endParaRPr kumimoji="0" lang="en-US" sz="4000" b="1" i="0" u="none" strike="noStrike" kern="1200" cap="none" spc="0" normalizeH="0" baseline="0" noProof="0" dirty="0">
              <a:ln>
                <a:noFill/>
              </a:ln>
              <a:solidFill>
                <a:prstClr val="black"/>
              </a:solidFill>
              <a:effectLst>
                <a:glow rad="63500">
                  <a:srgbClr val="4BACC6">
                    <a:satMod val="175000"/>
                    <a:alpha val="40000"/>
                  </a:srgbClr>
                </a:glow>
              </a:effectLst>
              <a:uLnTx/>
              <a:uFillTx/>
              <a:latin typeface="HP001 4 hàng" panose="020B0603050302020204" pitchFamily="34" charset="0"/>
              <a:ea typeface="+mn-ea"/>
              <a:cs typeface="+mn-cs"/>
            </a:endParaRPr>
          </a:p>
        </p:txBody>
      </p:sp>
    </p:spTree>
    <p:extLst>
      <p:ext uri="{BB962C8B-B14F-4D97-AF65-F5344CB8AC3E}">
        <p14:creationId xmlns:p14="http://schemas.microsoft.com/office/powerpoint/2010/main" val="38650265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478</Words>
  <Application>Microsoft Office PowerPoint</Application>
  <PresentationFormat>Widescreen</PresentationFormat>
  <Paragraphs>86</Paragraphs>
  <Slides>20</Slides>
  <Notes>18</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20</vt:i4>
      </vt:variant>
    </vt:vector>
  </HeadingPairs>
  <TitlesOfParts>
    <vt:vector size="33" baseType="lpstr">
      <vt:lpstr>inpin heiti</vt:lpstr>
      <vt:lpstr>UTM Beautiful Caps</vt:lpstr>
      <vt:lpstr>UTM Azuki</vt:lpstr>
      <vt:lpstr>UTM A&amp;S Graceland</vt:lpstr>
      <vt:lpstr>Goudy Stout</vt:lpstr>
      <vt:lpstr>Calibri</vt:lpstr>
      <vt:lpstr>Ravie</vt:lpstr>
      <vt:lpstr>Arial</vt:lpstr>
      <vt:lpstr>Snap ITC</vt:lpstr>
      <vt:lpstr>等线</vt:lpstr>
      <vt:lpstr>Cambria</vt:lpstr>
      <vt:lpstr>HP001 4 hàng</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QUỲNH NHƯ</dc:creator>
  <cp:keywords>QUỲNH NHƯ</cp:keywords>
  <cp:lastModifiedBy>DELL</cp:lastModifiedBy>
  <cp:revision>6</cp:revision>
  <dcterms:created xsi:type="dcterms:W3CDTF">2021-12-10T07:19:51Z</dcterms:created>
  <dcterms:modified xsi:type="dcterms:W3CDTF">2021-12-19T03:12:10Z</dcterms:modified>
</cp:coreProperties>
</file>