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2" r:id="rId3"/>
    <p:sldId id="256" r:id="rId4"/>
    <p:sldId id="259" r:id="rId5"/>
    <p:sldId id="260" r:id="rId6"/>
    <p:sldId id="258" r:id="rId7"/>
    <p:sldId id="261" r:id="rId8"/>
    <p:sldId id="263" r:id="rId9"/>
  </p:sldIdLst>
  <p:sldSz cx="12190413" cy="6859588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54" autoAdjust="0"/>
    <p:restoredTop sz="94660"/>
  </p:normalViewPr>
  <p:slideViewPr>
    <p:cSldViewPr>
      <p:cViewPr>
        <p:scale>
          <a:sx n="60" d="100"/>
          <a:sy n="60" d="100"/>
        </p:scale>
        <p:origin x="-696" y="-384"/>
      </p:cViewPr>
      <p:guideLst>
        <p:guide orient="horz" pos="2161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20842E-065B-4F45-BE8A-A9C463E8A85A}" type="datetimeFigureOut">
              <a:rPr lang="vi-VN" smtClean="0"/>
              <a:t>03/01/2021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CEE17-2950-4460-B8CF-8D1423A0395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5298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281" y="2130919"/>
            <a:ext cx="10361851" cy="147036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562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8049" y="274702"/>
            <a:ext cx="2742843" cy="58528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21" y="274702"/>
            <a:ext cx="8025355" cy="58528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959" y="4407922"/>
            <a:ext cx="10361851" cy="136239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959" y="2907386"/>
            <a:ext cx="10361851" cy="1500534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521" y="1600572"/>
            <a:ext cx="5384099" cy="452701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793" y="1600572"/>
            <a:ext cx="5384099" cy="452701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21" y="1535469"/>
            <a:ext cx="5386216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21" y="2175378"/>
            <a:ext cx="5386216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562" y="1535469"/>
            <a:ext cx="5388332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562" y="2175378"/>
            <a:ext cx="5388332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23" y="273112"/>
            <a:ext cx="4010562" cy="116232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113" y="273114"/>
            <a:ext cx="6814779" cy="5854469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23" y="1435434"/>
            <a:ext cx="4010562" cy="4692149"/>
          </a:xfrm>
        </p:spPr>
        <p:txBody>
          <a:bodyPr/>
          <a:lstStyle>
            <a:lvl1pPr marL="0" indent="0">
              <a:buNone/>
              <a:defRPr sz="1900"/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406" y="4801712"/>
            <a:ext cx="7314248" cy="56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406" y="612916"/>
            <a:ext cx="7314248" cy="4115753"/>
          </a:xfrm>
        </p:spPr>
        <p:txBody>
          <a:bodyPr/>
          <a:lstStyle>
            <a:lvl1pPr marL="0" indent="0">
              <a:buNone/>
              <a:defRPr sz="430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406" y="5368581"/>
            <a:ext cx="7314248" cy="805049"/>
          </a:xfrm>
        </p:spPr>
        <p:txBody>
          <a:bodyPr/>
          <a:lstStyle>
            <a:lvl1pPr marL="0" indent="0">
              <a:buNone/>
              <a:defRPr sz="1900"/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21" y="274702"/>
            <a:ext cx="10971372" cy="1143265"/>
          </a:xfrm>
          <a:prstGeom prst="rect">
            <a:avLst/>
          </a:prstGeom>
        </p:spPr>
        <p:txBody>
          <a:bodyPr vert="horz" lIns="121917" tIns="60958" rIns="121917" bIns="6095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21" y="1600572"/>
            <a:ext cx="10971372" cy="4527011"/>
          </a:xfrm>
          <a:prstGeom prst="rect">
            <a:avLst/>
          </a:prstGeom>
        </p:spPr>
        <p:txBody>
          <a:bodyPr vert="horz" lIns="121917" tIns="60958" rIns="121917" bIns="6095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521" y="6357822"/>
            <a:ext cx="2844430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058" y="6357822"/>
            <a:ext cx="3860297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6463" y="6357822"/>
            <a:ext cx="2844430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0413" cy="1829223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203175" y="1295702"/>
            <a:ext cx="11744742" cy="3124922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6400" dirty="0" err="1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6400" dirty="0">
                  <a:solidFill>
                    <a:schemeClr val="tx1"/>
                  </a:solidFill>
                  <a:latin typeface=".VnAvant" pitchFamily="34" charset="0"/>
                </a:rPr>
                <a:t> </a:t>
              </a:r>
              <a:r>
                <a:rPr lang="en-US" sz="6400" dirty="0" smtClean="0">
                  <a:solidFill>
                    <a:schemeClr val="tx1"/>
                  </a:solidFill>
                  <a:latin typeface=".VnAvant" pitchFamily="34" charset="0"/>
                </a:rPr>
                <a:t>26</a:t>
              </a:r>
              <a:endParaRPr lang="en-US" sz="6400" dirty="0">
                <a:solidFill>
                  <a:schemeClr val="tx1"/>
                </a:solidFill>
                <a:latin typeface=".VnAvant" pitchFamily="34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en-US" sz="53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ĐƠN VỊ ĐO ĐỘ DÀI </a:t>
              </a:r>
              <a:endParaRPr lang="vi-VN" sz="53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828562" y="4242782"/>
            <a:ext cx="8533289" cy="1753006"/>
          </a:xfrm>
        </p:spPr>
        <p:txBody>
          <a:bodyPr>
            <a:noAutofit/>
          </a:bodyPr>
          <a:lstStyle/>
          <a:p>
            <a:r>
              <a:rPr lang="en-US" sz="18400" dirty="0">
                <a:solidFill>
                  <a:srgbClr val="FF9933"/>
                </a:solidFill>
                <a:latin typeface="HP-087" pitchFamily="34" charset="0"/>
              </a:rPr>
              <a:t>TIẾT </a:t>
            </a:r>
            <a:r>
              <a:rPr lang="en-US" sz="18400" dirty="0" smtClean="0">
                <a:solidFill>
                  <a:srgbClr val="FF9933"/>
                </a:solidFill>
                <a:latin typeface="HP-087" pitchFamily="34" charset="0"/>
              </a:rPr>
              <a:t>1</a:t>
            </a:r>
            <a:endParaRPr lang="vi-VN" sz="184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84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Motion and Measurement of Distances | യന്ത്രശാസ്ത്രം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915" y="250825"/>
            <a:ext cx="4464182" cy="258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 descr="Hand Span Images, Stock Photos &amp; Vectors | Shutter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406" y="544909"/>
            <a:ext cx="320040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loud Callout 10"/>
          <p:cNvSpPr/>
          <p:nvPr/>
        </p:nvSpPr>
        <p:spPr>
          <a:xfrm>
            <a:off x="5028406" y="3822370"/>
            <a:ext cx="4648200" cy="2236786"/>
          </a:xfrm>
          <a:prstGeom prst="cloudCallout">
            <a:avLst>
              <a:gd name="adj1" fmla="val -75763"/>
              <a:gd name="adj2" fmla="val 1962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gang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tay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đấy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ạ!</a:t>
            </a:r>
            <a:endParaRPr lang="en-US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504406" cy="175220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0206" y="3100930"/>
            <a:ext cx="3429000" cy="3679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47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29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0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1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24" y="2111750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504406" cy="1752203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582" y="4960956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96" y="4960955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4" name="Straight Connector 13"/>
          <p:cNvCxnSpPr/>
          <p:nvPr/>
        </p:nvCxnSpPr>
        <p:spPr>
          <a:xfrm>
            <a:off x="0" y="5590016"/>
            <a:ext cx="12190413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501074" y="2308235"/>
            <a:ext cx="0" cy="328178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1284546" y="2308234"/>
            <a:ext cx="0" cy="328178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2069932" y="2308235"/>
            <a:ext cx="0" cy="328178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14132" y="1749665"/>
            <a:ext cx="1600200" cy="220273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143982" y="1747230"/>
            <a:ext cx="1600200" cy="220273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37160">
            <a:off x="6959065" y="3085496"/>
            <a:ext cx="2503867" cy="1256107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9600406" y="2439194"/>
            <a:ext cx="554955" cy="5549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6206" y="2366320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Rounded Rectangle 26"/>
          <p:cNvSpPr/>
          <p:nvPr/>
        </p:nvSpPr>
        <p:spPr>
          <a:xfrm>
            <a:off x="9600405" y="3338393"/>
            <a:ext cx="554955" cy="5549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6205" y="3265519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9686697" y="2447296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86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47201E-7 3.21924E-6 L 0.06339 3.21924E-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7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449" y="3183397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1976" y="4960451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504406" cy="1752203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582" y="4960956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96" y="4960955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4" name="Straight Connector 13"/>
          <p:cNvCxnSpPr/>
          <p:nvPr/>
        </p:nvCxnSpPr>
        <p:spPr>
          <a:xfrm>
            <a:off x="0" y="5590016"/>
            <a:ext cx="12190413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501074" y="2308235"/>
            <a:ext cx="0" cy="328178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1284546" y="2308234"/>
            <a:ext cx="0" cy="328178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2069932" y="2308235"/>
            <a:ext cx="0" cy="328178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2851326" y="2307730"/>
            <a:ext cx="0" cy="328178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37160">
            <a:off x="429215" y="3398980"/>
            <a:ext cx="2503867" cy="125610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143982" y="1747230"/>
            <a:ext cx="1600200" cy="220273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37160">
            <a:off x="6959065" y="3085496"/>
            <a:ext cx="2503867" cy="1256107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9600406" y="2439194"/>
            <a:ext cx="554955" cy="5549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6206" y="2366320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Rounded Rectangle 26"/>
          <p:cNvSpPr/>
          <p:nvPr/>
        </p:nvSpPr>
        <p:spPr>
          <a:xfrm>
            <a:off x="9600405" y="3338393"/>
            <a:ext cx="554955" cy="5549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6205" y="3265519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9686697" y="2447296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694076" y="3361849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14132" y="1749665"/>
            <a:ext cx="1600200" cy="2202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134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14267E-6 -2.23867E-6 L 0.06443 -2.23867E-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443 -2.23867E-6 L 0.12783 -2.23867E-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055" y="2981382"/>
            <a:ext cx="1644751" cy="2519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806" y="3821498"/>
            <a:ext cx="999948" cy="1686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006" y="2171097"/>
            <a:ext cx="1600200" cy="3336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0324933" y="3924777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0293747" y="4726770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9716" y="5451924"/>
            <a:ext cx="12180697" cy="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0453" y="4647087"/>
            <a:ext cx="12180697" cy="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71639" y="3845094"/>
            <a:ext cx="12180697" cy="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0385982" y="2320964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0354796" y="3122957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6" name="Straight Connector 15"/>
          <p:cNvCxnSpPr/>
          <p:nvPr/>
        </p:nvCxnSpPr>
        <p:spPr>
          <a:xfrm flipV="1">
            <a:off x="101502" y="3043274"/>
            <a:ext cx="12180697" cy="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132688" y="2241281"/>
            <a:ext cx="12180697" cy="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561306" y="5722956"/>
            <a:ext cx="554955" cy="5549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106" y="5650082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ounded Rectangle 22"/>
          <p:cNvSpPr/>
          <p:nvPr/>
        </p:nvSpPr>
        <p:spPr>
          <a:xfrm>
            <a:off x="4835798" y="5795830"/>
            <a:ext cx="554955" cy="5549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598" y="5722956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1647597" y="5731058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29469" y="5819286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7619206" y="5795830"/>
            <a:ext cx="554955" cy="5549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006" y="5722956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7712877" y="5819286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504406" cy="1752203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89473" y="1748195"/>
            <a:ext cx="595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3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164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1107" y="4407123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79" y="4406620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793" y="4406619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289" y="4406116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0903" y="4406115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9509" y="4406620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123" y="4406619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 flipV="1">
            <a:off x="1300001" y="1753899"/>
            <a:ext cx="0" cy="328178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083473" y="1753898"/>
            <a:ext cx="0" cy="328178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868859" y="1753899"/>
            <a:ext cx="0" cy="328178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650253" y="1753394"/>
            <a:ext cx="0" cy="328178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435639" y="1753395"/>
            <a:ext cx="0" cy="328178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5218143" y="1753898"/>
            <a:ext cx="0" cy="328178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6003529" y="1753899"/>
            <a:ext cx="0" cy="328178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89473" y="1748195"/>
            <a:ext cx="6206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b)</a:t>
            </a:r>
            <a:endParaRPr lang="vi-VN" sz="3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5777" y="4407123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3273" y="4406620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887" y="4406619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493" y="4407124"/>
            <a:ext cx="852243" cy="67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3" name="Straight Connector 32"/>
          <p:cNvCxnSpPr/>
          <p:nvPr/>
        </p:nvCxnSpPr>
        <p:spPr>
          <a:xfrm flipV="1">
            <a:off x="6780457" y="1754402"/>
            <a:ext cx="0" cy="328178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7565843" y="1754403"/>
            <a:ext cx="0" cy="328178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9132623" y="1753899"/>
            <a:ext cx="0" cy="328178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504406" cy="1752203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732584" y="1986982"/>
            <a:ext cx="1484544" cy="2065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321186" y="1836849"/>
            <a:ext cx="1409717" cy="1771418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2585" y="2664881"/>
            <a:ext cx="1615435" cy="599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7" name="Straight Connector 36"/>
          <p:cNvCxnSpPr/>
          <p:nvPr/>
        </p:nvCxnSpPr>
        <p:spPr>
          <a:xfrm flipV="1">
            <a:off x="9915127" y="1754402"/>
            <a:ext cx="0" cy="328178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8347237" y="1753898"/>
            <a:ext cx="0" cy="3281781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208916" y="5410994"/>
            <a:ext cx="8315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đồ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nhất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90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609663"/>
              </p:ext>
            </p:extLst>
          </p:nvPr>
        </p:nvGraphicFramePr>
        <p:xfrm>
          <a:off x="1720837" y="2534444"/>
          <a:ext cx="9118599" cy="4171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9533"/>
                <a:gridCol w="3039533"/>
                <a:gridCol w="3039533"/>
              </a:tblGrid>
              <a:tr h="598312"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Đồ</a:t>
                      </a:r>
                      <a:r>
                        <a:rPr lang="en-US" sz="30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vật</a:t>
                      </a:r>
                      <a:endParaRPr lang="en-US" sz="3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7" marR="91437">
                    <a:lnL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30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Ư</a:t>
                      </a:r>
                      <a:r>
                        <a:rPr lang="en-US" sz="3000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ớc</a:t>
                      </a:r>
                      <a:r>
                        <a:rPr lang="en-US" sz="30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lượng</a:t>
                      </a:r>
                      <a:endParaRPr lang="en-US" sz="3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1437" marR="91437">
                    <a:lnL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Thực tế</a:t>
                      </a:r>
                      <a:endParaRPr lang="en-US" sz="3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7" marR="91437">
                    <a:lnL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3573638"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>
                    <a:lnL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>
                    <a:lnL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>
                    <a:lnL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5128" y="-14972"/>
            <a:ext cx="3714662" cy="18573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86040" y="954663"/>
            <a:ext cx="43604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Khám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phá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vi-VN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7806" y="1548151"/>
            <a:ext cx="1173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hãy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đồ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gang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tế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chúng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gang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832461" y="4578678"/>
            <a:ext cx="1908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 altLang="en-US" sz="2800" b="1" dirty="0">
                <a:solidFill>
                  <a:srgbClr val="0000FF"/>
                </a:solidFill>
                <a:latin typeface="+mn-lt"/>
                <a:cs typeface="Times New Roman" pitchFamily="18" charset="0"/>
              </a:rPr>
              <a:t>gang tay</a:t>
            </a:r>
            <a:endParaRPr lang="en-US" altLang="en-US" sz="2800" b="1" dirty="0">
              <a:solidFill>
                <a:srgbClr val="0000FF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8880462" y="4578678"/>
            <a:ext cx="1908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 altLang="en-US" sz="2800" b="1" dirty="0">
                <a:solidFill>
                  <a:srgbClr val="0000FF"/>
                </a:solidFill>
                <a:latin typeface="+mn-lt"/>
                <a:cs typeface="Times New Roman" pitchFamily="18" charset="0"/>
              </a:rPr>
              <a:t>gang tay</a:t>
            </a:r>
            <a:endParaRPr lang="en-US" altLang="en-US" sz="2800" b="1" dirty="0">
              <a:solidFill>
                <a:srgbClr val="0000FF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066067" y="4458055"/>
            <a:ext cx="800539" cy="80053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8097522" y="4440018"/>
            <a:ext cx="800539" cy="80053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806" y="3395552"/>
            <a:ext cx="2114550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>
            <a:off x="2132806" y="6172994"/>
            <a:ext cx="2114550" cy="0"/>
          </a:xfrm>
          <a:prstGeom prst="straightConnector1">
            <a:avLst/>
          </a:prstGeom>
          <a:ln w="57150">
            <a:solidFill>
              <a:srgbClr val="0070C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132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  <p:bldP spid="13" grpId="0"/>
      <p:bldP spid="15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1556" y="2982504"/>
            <a:ext cx="1826318" cy="177044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972" y="4877990"/>
            <a:ext cx="2819234" cy="1905794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649152"/>
              </p:ext>
            </p:extLst>
          </p:nvPr>
        </p:nvGraphicFramePr>
        <p:xfrm>
          <a:off x="1644072" y="168163"/>
          <a:ext cx="9296400" cy="6553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8800"/>
                <a:gridCol w="3098800"/>
                <a:gridCol w="3098800"/>
              </a:tblGrid>
              <a:tr h="846275">
                <a:tc>
                  <a:txBody>
                    <a:bodyPr/>
                    <a:lstStyle/>
                    <a:p>
                      <a:pPr algn="ctr"/>
                      <a:r>
                        <a:rPr lang="vi-VN" sz="3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Đồ</a:t>
                      </a:r>
                      <a:r>
                        <a:rPr lang="vi-VN" sz="30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vật</a:t>
                      </a:r>
                      <a:endParaRPr lang="vi-VN" sz="3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3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Ước</a:t>
                      </a:r>
                      <a:r>
                        <a:rPr lang="vi-VN" sz="30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lượng</a:t>
                      </a:r>
                      <a:endParaRPr lang="vi-VN" sz="3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3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Thực</a:t>
                      </a:r>
                      <a:r>
                        <a:rPr lang="vi-VN" sz="30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tế</a:t>
                      </a:r>
                      <a:endParaRPr lang="vi-VN" sz="3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1902574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2574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2574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832461" y="1683078"/>
            <a:ext cx="1908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 altLang="en-US" sz="2800" b="1" dirty="0">
                <a:solidFill>
                  <a:srgbClr val="0000FF"/>
                </a:solidFill>
                <a:latin typeface="+mn-lt"/>
                <a:cs typeface="Times New Roman" pitchFamily="18" charset="0"/>
              </a:rPr>
              <a:t>gang tay</a:t>
            </a:r>
            <a:endParaRPr lang="en-US" altLang="en-US" sz="2800" b="1" dirty="0">
              <a:solidFill>
                <a:srgbClr val="0000FF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8880462" y="1683078"/>
            <a:ext cx="1908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 altLang="en-US" sz="2800" b="1" dirty="0">
                <a:solidFill>
                  <a:srgbClr val="0000FF"/>
                </a:solidFill>
                <a:latin typeface="+mn-lt"/>
                <a:cs typeface="Times New Roman" pitchFamily="18" charset="0"/>
              </a:rPr>
              <a:t>gang tay</a:t>
            </a:r>
            <a:endParaRPr lang="en-US" altLang="en-US" sz="2800" b="1" dirty="0">
              <a:solidFill>
                <a:srgbClr val="0000FF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066067" y="1562455"/>
            <a:ext cx="800539" cy="80053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8097522" y="1544418"/>
            <a:ext cx="800539" cy="80053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826332" y="3588078"/>
            <a:ext cx="1908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 altLang="en-US" sz="2800" b="1" dirty="0">
                <a:solidFill>
                  <a:srgbClr val="0000FF"/>
                </a:solidFill>
                <a:latin typeface="+mn-lt"/>
                <a:cs typeface="Times New Roman" pitchFamily="18" charset="0"/>
              </a:rPr>
              <a:t>gang tay</a:t>
            </a:r>
            <a:endParaRPr lang="en-US" altLang="en-US" sz="2800" b="1" dirty="0">
              <a:solidFill>
                <a:srgbClr val="0000FF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8874333" y="3588078"/>
            <a:ext cx="1908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 altLang="en-US" sz="2800" b="1" dirty="0">
                <a:solidFill>
                  <a:srgbClr val="0000FF"/>
                </a:solidFill>
                <a:latin typeface="+mn-lt"/>
                <a:cs typeface="Times New Roman" pitchFamily="18" charset="0"/>
              </a:rPr>
              <a:t>gang tay</a:t>
            </a:r>
            <a:endParaRPr lang="en-US" altLang="en-US" sz="2800" b="1" dirty="0">
              <a:solidFill>
                <a:srgbClr val="0000FF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059938" y="3467455"/>
            <a:ext cx="800539" cy="80053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8091393" y="3449418"/>
            <a:ext cx="800539" cy="80053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826332" y="5569278"/>
            <a:ext cx="1908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 altLang="en-US" sz="2800" b="1" dirty="0">
                <a:solidFill>
                  <a:srgbClr val="0000FF"/>
                </a:solidFill>
                <a:latin typeface="+mn-lt"/>
                <a:cs typeface="Times New Roman" pitchFamily="18" charset="0"/>
              </a:rPr>
              <a:t>gang tay</a:t>
            </a:r>
            <a:endParaRPr lang="en-US" altLang="en-US" sz="2800" b="1" dirty="0">
              <a:solidFill>
                <a:srgbClr val="0000FF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8874333" y="5569278"/>
            <a:ext cx="1908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 altLang="en-US" sz="2800" b="1" dirty="0">
                <a:solidFill>
                  <a:srgbClr val="0000FF"/>
                </a:solidFill>
                <a:latin typeface="+mn-lt"/>
                <a:cs typeface="Times New Roman" pitchFamily="18" charset="0"/>
              </a:rPr>
              <a:t>gang tay</a:t>
            </a:r>
            <a:endParaRPr lang="en-US" altLang="en-US" sz="2800" b="1" dirty="0">
              <a:solidFill>
                <a:srgbClr val="0000FF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059938" y="5448655"/>
            <a:ext cx="800539" cy="80053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8091393" y="5430618"/>
            <a:ext cx="800539" cy="80053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006" y="1071036"/>
            <a:ext cx="2743199" cy="1747302"/>
          </a:xfrm>
          <a:prstGeom prst="rect">
            <a:avLst/>
          </a:prstGeom>
        </p:spPr>
      </p:pic>
      <p:cxnSp>
        <p:nvCxnSpPr>
          <p:cNvPr id="30" name="Straight Arrow Connector 29"/>
          <p:cNvCxnSpPr/>
          <p:nvPr/>
        </p:nvCxnSpPr>
        <p:spPr>
          <a:xfrm>
            <a:off x="2780589" y="5644958"/>
            <a:ext cx="876217" cy="94237"/>
          </a:xfrm>
          <a:prstGeom prst="straightConnector1">
            <a:avLst/>
          </a:prstGeom>
          <a:ln w="28575">
            <a:solidFill>
              <a:srgbClr val="0070C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4008904" y="3726107"/>
            <a:ext cx="0" cy="815155"/>
          </a:xfrm>
          <a:prstGeom prst="straightConnector1">
            <a:avLst/>
          </a:prstGeom>
          <a:ln w="28575">
            <a:solidFill>
              <a:srgbClr val="0070C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1796474" y="1118334"/>
            <a:ext cx="1578241" cy="213962"/>
          </a:xfrm>
          <a:prstGeom prst="straightConnector1">
            <a:avLst/>
          </a:prstGeom>
          <a:ln w="28575">
            <a:solidFill>
              <a:srgbClr val="0070C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718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1177</TotalTime>
  <Words>113</Words>
  <Application>Microsoft Office PowerPoint</Application>
  <PresentationFormat>Custom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46</cp:revision>
  <dcterms:created xsi:type="dcterms:W3CDTF">2006-08-16T00:00:00Z</dcterms:created>
  <dcterms:modified xsi:type="dcterms:W3CDTF">2021-01-03T07:40:22Z</dcterms:modified>
</cp:coreProperties>
</file>