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6" r:id="rId3"/>
    <p:sldId id="258" r:id="rId4"/>
    <p:sldId id="275" r:id="rId5"/>
    <p:sldId id="266" r:id="rId6"/>
    <p:sldId id="297" r:id="rId7"/>
    <p:sldId id="267" r:id="rId8"/>
    <p:sldId id="279" r:id="rId9"/>
    <p:sldId id="298" r:id="rId10"/>
    <p:sldId id="299" r:id="rId11"/>
    <p:sldId id="269" r:id="rId12"/>
    <p:sldId id="283" r:id="rId13"/>
    <p:sldId id="271" r:id="rId14"/>
  </p:sldIdLst>
  <p:sldSz cx="9144000" cy="5143500" type="screen16x9"/>
  <p:notesSz cx="6858000" cy="9144000"/>
  <p:embeddedFontLst>
    <p:embeddedFont>
      <p:font typeface="DFPOP1-W9" panose="020B0604020202020204" charset="-128"/>
      <p:regular r:id="rId16"/>
    </p:embeddedFont>
    <p:embeddedFont>
      <p:font typeface="Arial-Rounded" panose="020B05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CA420"/>
    <a:srgbClr val="F14420"/>
    <a:srgbClr val="679C31"/>
    <a:srgbClr val="920000"/>
    <a:srgbClr val="F56636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14" y="102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616419" y="1751409"/>
            <a:ext cx="1607414" cy="1679866"/>
            <a:chOff x="3842912" y="1876398"/>
            <a:chExt cx="1607414" cy="1679866"/>
          </a:xfrm>
        </p:grpSpPr>
        <p:sp>
          <p:nvSpPr>
            <p:cNvPr id="94" name="矩形 93"/>
            <p:cNvSpPr/>
            <p:nvPr/>
          </p:nvSpPr>
          <p:spPr>
            <a:xfrm>
              <a:off x="3848278" y="1894271"/>
              <a:ext cx="1596912" cy="1661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6</a:t>
              </a:r>
            </a:p>
            <a:p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842912" y="1876398"/>
              <a:ext cx="15969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843141" y="1888666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267725" y="2923911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60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563304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70" y="1318260"/>
            <a:ext cx="3669665" cy="33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5" y="1057275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22993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Trong giờ ra chơi em và các bạn thường làm gì?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cảm thấy thế nào khi ra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3208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Trống báo giờ ra chơi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áo trắng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bước khỏi ghế ngồi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Ùa ra ngoài sân nắng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Chỗ này những bạn gái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nhảy dây nhịp nhàng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vui cười thoải mái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Chao nghiêng cánh lá bàng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Đằng kia những bạn trai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 cầu bay vun vút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Dưới nắng hồng ban mai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Niềm vui dâng náo nức</a:t>
            </a: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4160" y="174625"/>
            <a:ext cx="351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cốc nước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trái me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viên kẹo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 quý hơn bạn bè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 điểm giờ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chú chim vội vàng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 hàng mau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học mới sang trang.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5974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Những trò chơi nào được nói tới trong bài?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284220" y="880110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+mn-ea"/>
              </a:rPr>
              <a:t>Nhảy dây, đá cầu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27810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Những từ ngữ nào cho biết các bạn nhỏ chơi trò chơi rất giỏi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02155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Nhịp nhàng, vun vút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31745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Giờ ra chơi của các bạn như thế nào?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061335" y="2914650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Rất vui vẻ và thú vị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060"/>
            <a:ext cx="7886700" cy="340931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 này những bạn gái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 nhảy dây nhịp nhàng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vui cười thoải mái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Chao nghiêng cánh lá bàng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Đằng kia những bạn 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 cầu bay vun vút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 nắng hồng ban mai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Niềm vui dâng náo nức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310</Words>
  <Application>Microsoft Office PowerPoint</Application>
  <PresentationFormat>On-screen Show (16:9)</PresentationFormat>
  <Paragraphs>66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DFPOP1-W9</vt:lpstr>
      <vt:lpstr>Calibri Light</vt:lpstr>
      <vt:lpstr>Calibri</vt:lpstr>
      <vt:lpstr>Arial-Rounded</vt:lpstr>
      <vt:lpstr>Arial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4t</cp:lastModifiedBy>
  <cp:revision>17</cp:revision>
  <dcterms:created xsi:type="dcterms:W3CDTF">2020-08-13T09:19:00Z</dcterms:created>
  <dcterms:modified xsi:type="dcterms:W3CDTF">2021-03-03T01:57:52Z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