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sldIdLst>
    <p:sldId id="258" r:id="rId2"/>
    <p:sldId id="273" r:id="rId3"/>
    <p:sldId id="259" r:id="rId4"/>
    <p:sldId id="269" r:id="rId5"/>
    <p:sldId id="265" r:id="rId6"/>
    <p:sldId id="274" r:id="rId7"/>
    <p:sldId id="260" r:id="rId8"/>
    <p:sldId id="261" r:id="rId9"/>
    <p:sldId id="266" r:id="rId10"/>
    <p:sldId id="27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C7BB770-13DB-4567-A7A6-34C8674F9F09}">
          <p14:sldIdLst/>
        </p14:section>
        <p14:section name="Untitled Section" id="{39426A6C-1B5E-4B13-BEFF-F92068B59AF5}">
          <p14:sldIdLst>
            <p14:sldId id="258"/>
            <p14:sldId id="273"/>
            <p14:sldId id="259"/>
            <p14:sldId id="269"/>
            <p14:sldId id="265"/>
            <p14:sldId id="274"/>
            <p14:sldId id="260"/>
            <p14:sldId id="261"/>
            <p14:sldId id="266"/>
            <p14:sldId id="2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ptop" initials="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8" autoAdjust="0"/>
    <p:restoredTop sz="94660"/>
  </p:normalViewPr>
  <p:slideViewPr>
    <p:cSldViewPr>
      <p:cViewPr varScale="1">
        <p:scale>
          <a:sx n="70" d="100"/>
          <a:sy n="70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9F6BB-7BCF-4FE4-AB0E-FD8DB8A8D800}" type="datetimeFigureOut">
              <a:rPr lang="en-US" smtClean="0"/>
              <a:t>07/06/18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7A0F7-8D4A-4749-85E2-7E5D9D659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45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7A0F7-8D4A-4749-85E2-7E5D9D659F6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2361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7A0F7-8D4A-4749-85E2-7E5D9D659F6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23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94A9-DA5E-4EC8-8EC1-D44D48153327}" type="datetimeFigureOut">
              <a:rPr lang="en-US" smtClean="0"/>
              <a:t>07/06/18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5BF1-7EE3-40EE-99B0-61FB758F80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94A9-DA5E-4EC8-8EC1-D44D48153327}" type="datetimeFigureOut">
              <a:rPr lang="en-US" smtClean="0"/>
              <a:t>07/06/18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5BF1-7EE3-40EE-99B0-61FB758F80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94A9-DA5E-4EC8-8EC1-D44D48153327}" type="datetimeFigureOut">
              <a:rPr lang="en-US" smtClean="0"/>
              <a:t>07/06/18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5BF1-7EE3-40EE-99B0-61FB758F80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94A9-DA5E-4EC8-8EC1-D44D48153327}" type="datetimeFigureOut">
              <a:rPr lang="en-US" smtClean="0"/>
              <a:t>07/06/18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5BF1-7EE3-40EE-99B0-61FB758F80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94A9-DA5E-4EC8-8EC1-D44D48153327}" type="datetimeFigureOut">
              <a:rPr lang="en-US" smtClean="0"/>
              <a:t>07/06/18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5BF1-7EE3-40EE-99B0-61FB758F80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94A9-DA5E-4EC8-8EC1-D44D48153327}" type="datetimeFigureOut">
              <a:rPr lang="en-US" smtClean="0"/>
              <a:t>07/06/18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5BF1-7EE3-40EE-99B0-61FB758F807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94A9-DA5E-4EC8-8EC1-D44D48153327}" type="datetimeFigureOut">
              <a:rPr lang="en-US" smtClean="0"/>
              <a:t>07/06/18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5BF1-7EE3-40EE-99B0-61FB758F80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94A9-DA5E-4EC8-8EC1-D44D48153327}" type="datetimeFigureOut">
              <a:rPr lang="en-US" smtClean="0"/>
              <a:t>07/06/18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5BF1-7EE3-40EE-99B0-61FB758F80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94A9-DA5E-4EC8-8EC1-D44D48153327}" type="datetimeFigureOut">
              <a:rPr lang="en-US" smtClean="0"/>
              <a:t>07/06/18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5BF1-7EE3-40EE-99B0-61FB758F80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94A9-DA5E-4EC8-8EC1-D44D48153327}" type="datetimeFigureOut">
              <a:rPr lang="en-US" smtClean="0"/>
              <a:t>07/06/18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D25BF1-7EE3-40EE-99B0-61FB758F80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94A9-DA5E-4EC8-8EC1-D44D48153327}" type="datetimeFigureOut">
              <a:rPr lang="en-US" smtClean="0"/>
              <a:t>07/06/18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5BF1-7EE3-40EE-99B0-61FB758F80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BF094A9-DA5E-4EC8-8EC1-D44D48153327}" type="datetimeFigureOut">
              <a:rPr lang="en-US" smtClean="0"/>
              <a:t>07/06/18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AAD25BF1-7EE3-40EE-99B0-61FB758F807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-228600"/>
            <a:ext cx="9144000" cy="5791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12711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218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9045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Punched Tape 2"/>
          <p:cNvSpPr/>
          <p:nvPr/>
        </p:nvSpPr>
        <p:spPr>
          <a:xfrm>
            <a:off x="533400" y="1447800"/>
            <a:ext cx="8153400" cy="3200400"/>
          </a:xfrm>
          <a:prstGeom prst="flowChartPunchedTap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Luyện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đọc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câu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Thế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là</a:t>
            </a:r>
            <a:r>
              <a:rPr lang="en-US" sz="2400" dirty="0" smtClean="0">
                <a:solidFill>
                  <a:schemeClr val="tx1"/>
                </a:solidFill>
              </a:rPr>
              <a:t>/A-</a:t>
            </a:r>
            <a:r>
              <a:rPr lang="en-US" sz="2400" dirty="0" err="1" smtClean="0">
                <a:solidFill>
                  <a:schemeClr val="tx1"/>
                </a:solidFill>
              </a:rPr>
              <a:t>lếch</a:t>
            </a:r>
            <a:r>
              <a:rPr lang="en-US" sz="2400" dirty="0" smtClean="0">
                <a:solidFill>
                  <a:schemeClr val="tx1"/>
                </a:solidFill>
              </a:rPr>
              <a:t>-</a:t>
            </a:r>
            <a:r>
              <a:rPr lang="en-US" sz="2400" dirty="0" err="1" smtClean="0">
                <a:solidFill>
                  <a:schemeClr val="tx1"/>
                </a:solidFill>
              </a:rPr>
              <a:t>xây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đưa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bàn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tay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vừa</a:t>
            </a:r>
            <a:r>
              <a:rPr lang="en-US" sz="2400" dirty="0" smtClean="0">
                <a:solidFill>
                  <a:schemeClr val="tx1"/>
                </a:solidFill>
              </a:rPr>
              <a:t> to/</a:t>
            </a:r>
            <a:r>
              <a:rPr lang="en-US" sz="2400" dirty="0" err="1" smtClean="0">
                <a:solidFill>
                  <a:schemeClr val="tx1"/>
                </a:solidFill>
              </a:rPr>
              <a:t>vừa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chắc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ra</a:t>
            </a:r>
            <a:r>
              <a:rPr lang="en-US" sz="2400" dirty="0" smtClean="0">
                <a:solidFill>
                  <a:schemeClr val="tx1"/>
                </a:solidFill>
              </a:rPr>
              <a:t>/</a:t>
            </a:r>
            <a:r>
              <a:rPr lang="en-US" sz="2400" dirty="0" err="1" smtClean="0">
                <a:solidFill>
                  <a:schemeClr val="tx1"/>
                </a:solidFill>
              </a:rPr>
              <a:t>nắm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lấy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bàn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tay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đầy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dầu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mỡ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của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tôi</a:t>
            </a:r>
            <a:r>
              <a:rPr lang="en-US" sz="2400" dirty="0" smtClean="0">
                <a:solidFill>
                  <a:schemeClr val="tx1"/>
                </a:solidFill>
              </a:rPr>
              <a:t>/</a:t>
            </a:r>
            <a:r>
              <a:rPr lang="en-US" sz="2400" dirty="0" err="1" smtClean="0">
                <a:solidFill>
                  <a:srgbClr val="FF0000"/>
                </a:solidFill>
              </a:rPr>
              <a:t>lắc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mạnh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và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nói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500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3567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0200" y="381000"/>
            <a:ext cx="6568440" cy="548640"/>
          </a:xfr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>
            <a:normAutofit/>
          </a:bodyPr>
          <a:lstStyle/>
          <a:p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.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0" y="5029200"/>
            <a:ext cx="4724400" cy="762000"/>
          </a:xfrm>
          <a:gradFill flip="none" rotWithShape="1">
            <a:gsLst>
              <a:gs pos="0">
                <a:srgbClr val="CCFF66">
                  <a:shade val="30000"/>
                  <a:satMod val="115000"/>
                </a:srgbClr>
              </a:gs>
              <a:gs pos="50000">
                <a:srgbClr val="CCFF66">
                  <a:shade val="67500"/>
                  <a:satMod val="115000"/>
                </a:srgbClr>
              </a:gs>
              <a:gs pos="100000">
                <a:srgbClr val="CCFF66">
                  <a:shade val="100000"/>
                  <a:satMod val="115000"/>
                </a:srgbClr>
              </a:gs>
            </a:gsLst>
            <a:lin ang="0" scaled="1"/>
            <a:tileRect/>
          </a:gradFill>
        </p:spPr>
        <p:txBody>
          <a:bodyPr>
            <a:normAutofit/>
          </a:bodyPr>
          <a:lstStyle/>
          <a:p>
            <a:r>
              <a:rPr lang="en-US" b="1" i="1" dirty="0" err="1" smtClean="0"/>
              <a:t>Công</a:t>
            </a:r>
            <a:r>
              <a:rPr lang="en-US" b="1" i="1" dirty="0" smtClean="0"/>
              <a:t> </a:t>
            </a:r>
            <a:r>
              <a:rPr lang="en-US" b="1" i="1" dirty="0" err="1" smtClean="0"/>
              <a:t>Trường</a:t>
            </a:r>
            <a:r>
              <a:rPr lang="en-US" b="1" i="1" dirty="0" smtClean="0"/>
              <a:t> </a:t>
            </a:r>
            <a:r>
              <a:rPr lang="en-US" b="1" i="1" dirty="0" err="1" smtClean="0"/>
              <a:t>khai</a:t>
            </a:r>
            <a:r>
              <a:rPr lang="en-US" b="1" i="1" dirty="0" smtClean="0"/>
              <a:t> </a:t>
            </a:r>
            <a:r>
              <a:rPr lang="en-US" b="1" i="1" dirty="0" err="1" smtClean="0"/>
              <a:t>thác</a:t>
            </a:r>
            <a:r>
              <a:rPr lang="en-US" b="1" i="1" dirty="0" smtClean="0"/>
              <a:t> than.</a:t>
            </a:r>
          </a:p>
          <a:p>
            <a:r>
              <a:rPr lang="en-US" b="1" i="1" dirty="0" smtClean="0"/>
              <a:t>(</a:t>
            </a:r>
            <a:r>
              <a:rPr lang="en-US" b="1" i="1" dirty="0" err="1" smtClean="0"/>
              <a:t>Quảng</a:t>
            </a:r>
            <a:r>
              <a:rPr lang="en-US" b="1" i="1" dirty="0" smtClean="0"/>
              <a:t> </a:t>
            </a:r>
            <a:r>
              <a:rPr lang="en-US" b="1" i="1" dirty="0" err="1" smtClean="0"/>
              <a:t>Ninh</a:t>
            </a:r>
            <a:r>
              <a:rPr lang="en-US" b="1" i="1" dirty="0" smtClean="0"/>
              <a:t>)</a:t>
            </a:r>
            <a:endParaRPr lang="en-US" b="1" i="1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066800"/>
            <a:ext cx="4648200" cy="40385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4800600" y="5029200"/>
            <a:ext cx="4343400" cy="762000"/>
          </a:xfrm>
          <a:solidFill>
            <a:srgbClr val="CCFF66"/>
          </a:solidFill>
        </p:spPr>
        <p:txBody>
          <a:bodyPr>
            <a:normAutofit/>
          </a:bodyPr>
          <a:lstStyle/>
          <a:p>
            <a:r>
              <a:rPr lang="en-US" b="1" i="1" dirty="0" err="1" smtClean="0"/>
              <a:t>Công</a:t>
            </a:r>
            <a:r>
              <a:rPr lang="en-US" b="1" i="1" dirty="0" smtClean="0"/>
              <a:t> </a:t>
            </a:r>
            <a:r>
              <a:rPr lang="en-US" b="1" i="1" dirty="0" err="1" smtClean="0"/>
              <a:t>trường</a:t>
            </a:r>
            <a:r>
              <a:rPr lang="en-US" b="1" i="1" dirty="0" smtClean="0"/>
              <a:t> </a:t>
            </a:r>
            <a:r>
              <a:rPr lang="en-US" b="1" i="1" dirty="0" err="1" smtClean="0"/>
              <a:t>xây</a:t>
            </a:r>
            <a:r>
              <a:rPr lang="en-US" b="1" i="1" dirty="0" smtClean="0"/>
              <a:t> </a:t>
            </a:r>
            <a:r>
              <a:rPr lang="en-US" b="1" i="1" dirty="0" err="1" smtClean="0"/>
              <a:t>dựng</a:t>
            </a:r>
            <a:r>
              <a:rPr lang="en-US" b="1" i="1" dirty="0" smtClean="0"/>
              <a:t>.(</a:t>
            </a:r>
            <a:r>
              <a:rPr lang="en-US" b="1" i="1" dirty="0" err="1" smtClean="0"/>
              <a:t>cơ</a:t>
            </a:r>
            <a:r>
              <a:rPr lang="en-US" b="1" i="1" dirty="0" smtClean="0"/>
              <a:t> </a:t>
            </a:r>
            <a:r>
              <a:rPr lang="en-US" b="1" i="1" dirty="0" err="1" smtClean="0"/>
              <a:t>sở</a:t>
            </a:r>
            <a:r>
              <a:rPr lang="en-US" b="1" i="1" dirty="0" smtClean="0"/>
              <a:t>)</a:t>
            </a:r>
            <a:endParaRPr lang="en-US" b="1" i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4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066800"/>
            <a:ext cx="4197927" cy="3962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65995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build="p" animBg="1"/>
      <p:bldP spid="9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170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724399" cy="5029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Content Placeholder 12"/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0"/>
            <a:ext cx="4419600" cy="5029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5319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5594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7709" y="1676400"/>
            <a:ext cx="9144000" cy="2480772"/>
          </a:xfr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/>
          </a:bodyPr>
          <a:lstStyle/>
          <a:p>
            <a:r>
              <a:rPr lang="en-US" sz="3600" u="sng" dirty="0" err="1" smtClean="0">
                <a:solidFill>
                  <a:srgbClr val="FF0000"/>
                </a:solidFill>
              </a:rPr>
              <a:t>Nội</a:t>
            </a:r>
            <a:r>
              <a:rPr lang="en-US" sz="3600" u="sng" dirty="0" smtClean="0">
                <a:solidFill>
                  <a:srgbClr val="FF0000"/>
                </a:solidFill>
              </a:rPr>
              <a:t> dung:</a:t>
            </a:r>
            <a:endParaRPr lang="en-US" sz="3600" u="sng" dirty="0" smtClean="0"/>
          </a:p>
          <a:p>
            <a:r>
              <a:rPr lang="en-US" sz="3600" dirty="0"/>
              <a:t> </a:t>
            </a:r>
            <a:r>
              <a:rPr lang="en-US" sz="3600" dirty="0" smtClean="0"/>
              <a:t>            </a:t>
            </a:r>
            <a:r>
              <a:rPr lang="en-US" sz="3600" dirty="0" err="1" smtClean="0"/>
              <a:t>Tình</a:t>
            </a:r>
            <a:r>
              <a:rPr lang="en-US" sz="3600" dirty="0" smtClean="0"/>
              <a:t> </a:t>
            </a:r>
            <a:r>
              <a:rPr lang="en-US" sz="3600" dirty="0" err="1" smtClean="0"/>
              <a:t>hữ</a:t>
            </a:r>
            <a:r>
              <a:rPr lang="en-US" sz="3600" dirty="0" err="1" smtClean="0"/>
              <a:t>u</a:t>
            </a:r>
            <a:r>
              <a:rPr lang="en-US" sz="3600" dirty="0" smtClean="0"/>
              <a:t> </a:t>
            </a:r>
            <a:r>
              <a:rPr lang="en-US" sz="3600" dirty="0" err="1" smtClean="0"/>
              <a:t>nghị</a:t>
            </a:r>
            <a:r>
              <a:rPr lang="en-US" sz="3600" dirty="0" smtClean="0"/>
              <a:t> </a:t>
            </a:r>
            <a:r>
              <a:rPr lang="en-US" sz="3600" dirty="0" err="1" smtClean="0"/>
              <a:t>của</a:t>
            </a:r>
            <a:r>
              <a:rPr lang="en-US" sz="3600" dirty="0" smtClean="0"/>
              <a:t> </a:t>
            </a:r>
            <a:r>
              <a:rPr lang="en-US" sz="3600" dirty="0" err="1" smtClean="0"/>
              <a:t>một</a:t>
            </a:r>
            <a:r>
              <a:rPr lang="en-US" sz="3600" dirty="0" smtClean="0"/>
              <a:t> </a:t>
            </a:r>
            <a:r>
              <a:rPr lang="en-US" sz="3600" dirty="0" err="1" smtClean="0"/>
              <a:t>chuyên</a:t>
            </a:r>
            <a:r>
              <a:rPr lang="en-US" sz="3600" dirty="0" smtClean="0"/>
              <a:t> </a:t>
            </a:r>
            <a:r>
              <a:rPr lang="en-US" sz="3600" dirty="0" err="1" smtClean="0"/>
              <a:t>gia</a:t>
            </a:r>
            <a:r>
              <a:rPr lang="en-US" sz="3600" dirty="0" smtClean="0"/>
              <a:t> </a:t>
            </a:r>
            <a:r>
              <a:rPr lang="en-US" sz="3600" dirty="0" err="1" smtClean="0"/>
              <a:t>nước</a:t>
            </a:r>
            <a:r>
              <a:rPr lang="en-US" sz="3600" dirty="0" smtClean="0"/>
              <a:t> </a:t>
            </a:r>
            <a:r>
              <a:rPr lang="en-US" sz="3600" dirty="0" err="1" smtClean="0"/>
              <a:t>bạn</a:t>
            </a:r>
            <a:r>
              <a:rPr lang="en-US" sz="3600" dirty="0" smtClean="0"/>
              <a:t> </a:t>
            </a:r>
            <a:r>
              <a:rPr lang="en-US" sz="3600" dirty="0" err="1" smtClean="0"/>
              <a:t>với</a:t>
            </a:r>
            <a:r>
              <a:rPr lang="en-US" sz="3600" dirty="0" smtClean="0"/>
              <a:t> </a:t>
            </a:r>
            <a:r>
              <a:rPr lang="en-US" sz="3600" dirty="0" err="1" smtClean="0"/>
              <a:t>công</a:t>
            </a:r>
            <a:r>
              <a:rPr lang="en-US" sz="3600" dirty="0" smtClean="0"/>
              <a:t> </a:t>
            </a:r>
            <a:r>
              <a:rPr lang="en-US" sz="3600" dirty="0" err="1" smtClean="0"/>
              <a:t>nhân</a:t>
            </a:r>
            <a:r>
              <a:rPr lang="en-US" sz="3600" dirty="0" smtClean="0"/>
              <a:t> </a:t>
            </a:r>
            <a:r>
              <a:rPr lang="en-US" sz="3600" dirty="0" err="1" smtClean="0"/>
              <a:t>Việt</a:t>
            </a:r>
            <a:r>
              <a:rPr lang="en-US" sz="3600" dirty="0" smtClean="0"/>
              <a:t> Nam.</a:t>
            </a:r>
          </a:p>
        </p:txBody>
      </p:sp>
    </p:spTree>
    <p:extLst>
      <p:ext uri="{BB962C8B-B14F-4D97-AF65-F5344CB8AC3E}">
        <p14:creationId xmlns:p14="http://schemas.microsoft.com/office/powerpoint/2010/main" val="527538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231</TotalTime>
  <Words>69</Words>
  <Application>Microsoft Office PowerPoint</Application>
  <PresentationFormat>On-screen Show (4:3)</PresentationFormat>
  <Paragraphs>10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Franklin Gothic Book</vt:lpstr>
      <vt:lpstr>Franklin Gothic Medium</vt:lpstr>
      <vt:lpstr>Tunga</vt:lpstr>
      <vt:lpstr>Wingdings</vt:lpstr>
      <vt:lpstr>Angles</vt:lpstr>
      <vt:lpstr>PowerPoint Presentation</vt:lpstr>
      <vt:lpstr>PowerPoint Presentation</vt:lpstr>
      <vt:lpstr>PowerPoint Presentation</vt:lpstr>
      <vt:lpstr>PowerPoint Presentation</vt:lpstr>
      <vt:lpstr>Một số công trường .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Class 5a3.</dc:title>
  <dc:creator>Laptop</dc:creator>
  <cp:lastModifiedBy>DELL</cp:lastModifiedBy>
  <cp:revision>30</cp:revision>
  <dcterms:created xsi:type="dcterms:W3CDTF">2016-09-28T05:38:40Z</dcterms:created>
  <dcterms:modified xsi:type="dcterms:W3CDTF">2018-07-06T01:47:01Z</dcterms:modified>
</cp:coreProperties>
</file>