
<file path=[Content_Types].xml><?xml version="1.0" encoding="utf-8"?>
<Types xmlns="http://schemas.openxmlformats.org/package/2006/content-types">
  <Default Extension="bin" ContentType="application/vnd.openxmlformats-officedocument.oleObject"/>
  <Default Extension="mp3" ContentType="audio/unknown"/>
  <Default Extension="png" ContentType="image/png"/>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3" r:id="rId3"/>
    <p:sldMasterId id="2147483686" r:id="rId4"/>
  </p:sldMasterIdLst>
  <p:notesMasterIdLst>
    <p:notesMasterId r:id="rId53"/>
  </p:notesMasterIdLst>
  <p:sldIdLst>
    <p:sldId id="260" r:id="rId5"/>
    <p:sldId id="261" r:id="rId6"/>
    <p:sldId id="256" r:id="rId7"/>
    <p:sldId id="303" r:id="rId8"/>
    <p:sldId id="257" r:id="rId9"/>
    <p:sldId id="304" r:id="rId10"/>
    <p:sldId id="258"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1452"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8BB4C5B-0A60-4C70-B987-9E5ADCFECE8F}" type="datetimeFigureOut">
              <a:rPr lang="en-US" smtClean="0"/>
              <a:t>27/10/2020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D86C4AE-C33D-402A-9CD0-A3C8C15B9B6A}" type="slidenum">
              <a:rPr lang="en-US" smtClean="0"/>
              <a:t>‹#›</a:t>
            </a:fld>
            <a:endParaRPr lang="en-US"/>
          </a:p>
        </p:txBody>
      </p:sp>
    </p:spTree>
    <p:extLst>
      <p:ext uri="{BB962C8B-B14F-4D97-AF65-F5344CB8AC3E}">
        <p14:creationId xmlns:p14="http://schemas.microsoft.com/office/powerpoint/2010/main" val="28311036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VnTime" pitchFamily="34" charset="0"/>
              </a:defRPr>
            </a:lvl1pPr>
            <a:lvl2pPr marL="742950" indent="-285750">
              <a:defRPr b="1">
                <a:solidFill>
                  <a:schemeClr val="tx1"/>
                </a:solidFill>
                <a:latin typeface=".VnTime" pitchFamily="34" charset="0"/>
              </a:defRPr>
            </a:lvl2pPr>
            <a:lvl3pPr marL="1143000" indent="-228600">
              <a:defRPr b="1">
                <a:solidFill>
                  <a:schemeClr val="tx1"/>
                </a:solidFill>
                <a:latin typeface=".VnTime" pitchFamily="34" charset="0"/>
              </a:defRPr>
            </a:lvl3pPr>
            <a:lvl4pPr marL="1600200" indent="-228600">
              <a:defRPr b="1">
                <a:solidFill>
                  <a:schemeClr val="tx1"/>
                </a:solidFill>
                <a:latin typeface=".VnTime" pitchFamily="34" charset="0"/>
              </a:defRPr>
            </a:lvl4pPr>
            <a:lvl5pPr marL="2057400" indent="-228600">
              <a:defRPr b="1">
                <a:solidFill>
                  <a:schemeClr val="tx1"/>
                </a:solidFill>
                <a:latin typeface=".VnTime" pitchFamily="34" charset="0"/>
              </a:defRPr>
            </a:lvl5pPr>
            <a:lvl6pPr marL="2514600" indent="-228600" eaLnBrk="0" fontAlgn="base" hangingPunct="0">
              <a:spcBef>
                <a:spcPct val="0"/>
              </a:spcBef>
              <a:spcAft>
                <a:spcPct val="0"/>
              </a:spcAft>
              <a:defRPr b="1">
                <a:solidFill>
                  <a:schemeClr val="tx1"/>
                </a:solidFill>
                <a:latin typeface=".VnTime" pitchFamily="34" charset="0"/>
              </a:defRPr>
            </a:lvl6pPr>
            <a:lvl7pPr marL="2971800" indent="-228600" eaLnBrk="0" fontAlgn="base" hangingPunct="0">
              <a:spcBef>
                <a:spcPct val="0"/>
              </a:spcBef>
              <a:spcAft>
                <a:spcPct val="0"/>
              </a:spcAft>
              <a:defRPr b="1">
                <a:solidFill>
                  <a:schemeClr val="tx1"/>
                </a:solidFill>
                <a:latin typeface=".VnTime" pitchFamily="34" charset="0"/>
              </a:defRPr>
            </a:lvl7pPr>
            <a:lvl8pPr marL="3429000" indent="-228600" eaLnBrk="0" fontAlgn="base" hangingPunct="0">
              <a:spcBef>
                <a:spcPct val="0"/>
              </a:spcBef>
              <a:spcAft>
                <a:spcPct val="0"/>
              </a:spcAft>
              <a:defRPr b="1">
                <a:solidFill>
                  <a:schemeClr val="tx1"/>
                </a:solidFill>
                <a:latin typeface=".VnTime" pitchFamily="34" charset="0"/>
              </a:defRPr>
            </a:lvl8pPr>
            <a:lvl9pPr marL="3886200" indent="-228600" eaLnBrk="0" fontAlgn="base" hangingPunct="0">
              <a:spcBef>
                <a:spcPct val="0"/>
              </a:spcBef>
              <a:spcAft>
                <a:spcPct val="0"/>
              </a:spcAft>
              <a:defRPr b="1">
                <a:solidFill>
                  <a:schemeClr val="tx1"/>
                </a:solidFill>
                <a:latin typeface=".VnTime" pitchFamily="34" charset="0"/>
              </a:defRPr>
            </a:lvl9pPr>
          </a:lstStyle>
          <a:p>
            <a:fld id="{1017F94C-F7A4-4A61-9B01-A1AEC86E62E7}" type="slidenum">
              <a:rPr lang="en-US" altLang="en-US">
                <a:solidFill>
                  <a:prstClr val="black"/>
                </a:solidFill>
              </a:rPr>
              <a:pPr/>
              <a:t>23</a:t>
            </a:fld>
            <a:endParaRPr lang="en-US" alt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VnTime" pitchFamily="34" charset="0"/>
              </a:defRPr>
            </a:lvl1pPr>
            <a:lvl2pPr marL="742950" indent="-285750">
              <a:defRPr b="1">
                <a:solidFill>
                  <a:schemeClr val="tx1"/>
                </a:solidFill>
                <a:latin typeface=".VnTime" pitchFamily="34" charset="0"/>
              </a:defRPr>
            </a:lvl2pPr>
            <a:lvl3pPr marL="1143000" indent="-228600">
              <a:defRPr b="1">
                <a:solidFill>
                  <a:schemeClr val="tx1"/>
                </a:solidFill>
                <a:latin typeface=".VnTime" pitchFamily="34" charset="0"/>
              </a:defRPr>
            </a:lvl3pPr>
            <a:lvl4pPr marL="1600200" indent="-228600">
              <a:defRPr b="1">
                <a:solidFill>
                  <a:schemeClr val="tx1"/>
                </a:solidFill>
                <a:latin typeface=".VnTime" pitchFamily="34" charset="0"/>
              </a:defRPr>
            </a:lvl4pPr>
            <a:lvl5pPr marL="2057400" indent="-228600">
              <a:defRPr b="1">
                <a:solidFill>
                  <a:schemeClr val="tx1"/>
                </a:solidFill>
                <a:latin typeface=".VnTime" pitchFamily="34" charset="0"/>
              </a:defRPr>
            </a:lvl5pPr>
            <a:lvl6pPr marL="2514600" indent="-228600" eaLnBrk="0" fontAlgn="base" hangingPunct="0">
              <a:spcBef>
                <a:spcPct val="0"/>
              </a:spcBef>
              <a:spcAft>
                <a:spcPct val="0"/>
              </a:spcAft>
              <a:defRPr b="1">
                <a:solidFill>
                  <a:schemeClr val="tx1"/>
                </a:solidFill>
                <a:latin typeface=".VnTime" pitchFamily="34" charset="0"/>
              </a:defRPr>
            </a:lvl6pPr>
            <a:lvl7pPr marL="2971800" indent="-228600" eaLnBrk="0" fontAlgn="base" hangingPunct="0">
              <a:spcBef>
                <a:spcPct val="0"/>
              </a:spcBef>
              <a:spcAft>
                <a:spcPct val="0"/>
              </a:spcAft>
              <a:defRPr b="1">
                <a:solidFill>
                  <a:schemeClr val="tx1"/>
                </a:solidFill>
                <a:latin typeface=".VnTime" pitchFamily="34" charset="0"/>
              </a:defRPr>
            </a:lvl7pPr>
            <a:lvl8pPr marL="3429000" indent="-228600" eaLnBrk="0" fontAlgn="base" hangingPunct="0">
              <a:spcBef>
                <a:spcPct val="0"/>
              </a:spcBef>
              <a:spcAft>
                <a:spcPct val="0"/>
              </a:spcAft>
              <a:defRPr b="1">
                <a:solidFill>
                  <a:schemeClr val="tx1"/>
                </a:solidFill>
                <a:latin typeface=".VnTime" pitchFamily="34" charset="0"/>
              </a:defRPr>
            </a:lvl8pPr>
            <a:lvl9pPr marL="3886200" indent="-228600" eaLnBrk="0" fontAlgn="base" hangingPunct="0">
              <a:spcBef>
                <a:spcPct val="0"/>
              </a:spcBef>
              <a:spcAft>
                <a:spcPct val="0"/>
              </a:spcAft>
              <a:defRPr b="1">
                <a:solidFill>
                  <a:schemeClr val="tx1"/>
                </a:solidFill>
                <a:latin typeface=".VnTime" pitchFamily="34" charset="0"/>
              </a:defRPr>
            </a:lvl9pPr>
          </a:lstStyle>
          <a:p>
            <a:fld id="{9EF1A1C2-6EDE-4DD1-BED5-D14D21DA06B6}" type="slidenum">
              <a:rPr lang="en-US" altLang="en-US">
                <a:solidFill>
                  <a:prstClr val="black"/>
                </a:solidFill>
              </a:rPr>
              <a:pPr/>
              <a:t>37</a:t>
            </a:fld>
            <a:endParaRPr lang="en-US" alt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4.xml"/><Relationship Id="rId1" Type="http://schemas.openxmlformats.org/officeDocument/2006/relationships/vmlDrawing" Target="../drawings/vmlDrawing1.vml"/><Relationship Id="rId4" Type="http://schemas.openxmlformats.org/officeDocument/2006/relationships/image" Target="../media/image1.wmf"/></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32A5EA3-B080-4D19-AA9F-982E4435629B}" type="datetimeFigureOut">
              <a:rPr lang="en-US" smtClean="0"/>
              <a:t>27/10/2020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D99B40-220F-4534-B157-10659C47006A}" type="slidenum">
              <a:rPr lang="en-US" smtClean="0"/>
              <a:t>‹#›</a:t>
            </a:fld>
            <a:endParaRPr lang="en-US"/>
          </a:p>
        </p:txBody>
      </p:sp>
    </p:spTree>
    <p:extLst>
      <p:ext uri="{BB962C8B-B14F-4D97-AF65-F5344CB8AC3E}">
        <p14:creationId xmlns:p14="http://schemas.microsoft.com/office/powerpoint/2010/main" val="15501321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2A5EA3-B080-4D19-AA9F-982E4435629B}" type="datetimeFigureOut">
              <a:rPr lang="en-US" smtClean="0"/>
              <a:t>27/10/2020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D99B40-220F-4534-B157-10659C47006A}" type="slidenum">
              <a:rPr lang="en-US" smtClean="0"/>
              <a:t>‹#›</a:t>
            </a:fld>
            <a:endParaRPr lang="en-US"/>
          </a:p>
        </p:txBody>
      </p:sp>
    </p:spTree>
    <p:extLst>
      <p:ext uri="{BB962C8B-B14F-4D97-AF65-F5344CB8AC3E}">
        <p14:creationId xmlns:p14="http://schemas.microsoft.com/office/powerpoint/2010/main" val="19910915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2A5EA3-B080-4D19-AA9F-982E4435629B}" type="datetimeFigureOut">
              <a:rPr lang="en-US" smtClean="0"/>
              <a:t>27/10/2020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D99B40-220F-4534-B157-10659C47006A}" type="slidenum">
              <a:rPr lang="en-US" smtClean="0"/>
              <a:t>‹#›</a:t>
            </a:fld>
            <a:endParaRPr lang="en-US"/>
          </a:p>
        </p:txBody>
      </p:sp>
    </p:spTree>
    <p:extLst>
      <p:ext uri="{BB962C8B-B14F-4D97-AF65-F5344CB8AC3E}">
        <p14:creationId xmlns:p14="http://schemas.microsoft.com/office/powerpoint/2010/main" val="27542868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vi-VN"/>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vi-VN"/>
          </a:p>
        </p:txBody>
      </p:sp>
    </p:spTree>
    <p:extLst>
      <p:ext uri="{BB962C8B-B14F-4D97-AF65-F5344CB8AC3E}">
        <p14:creationId xmlns:p14="http://schemas.microsoft.com/office/powerpoint/2010/main" val="530334609"/>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vi-VN"/>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Tree>
    <p:extLst>
      <p:ext uri="{BB962C8B-B14F-4D97-AF65-F5344CB8AC3E}">
        <p14:creationId xmlns:p14="http://schemas.microsoft.com/office/powerpoint/2010/main" val="2015234890"/>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vi-VN"/>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624105508"/>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vi-VN"/>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Tree>
    <p:extLst>
      <p:ext uri="{BB962C8B-B14F-4D97-AF65-F5344CB8AC3E}">
        <p14:creationId xmlns:p14="http://schemas.microsoft.com/office/powerpoint/2010/main" val="3245849174"/>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Tree>
    <p:extLst>
      <p:ext uri="{BB962C8B-B14F-4D97-AF65-F5344CB8AC3E}">
        <p14:creationId xmlns:p14="http://schemas.microsoft.com/office/powerpoint/2010/main" val="2599723459"/>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vi-VN"/>
          </a:p>
        </p:txBody>
      </p:sp>
    </p:spTree>
    <p:extLst>
      <p:ext uri="{BB962C8B-B14F-4D97-AF65-F5344CB8AC3E}">
        <p14:creationId xmlns:p14="http://schemas.microsoft.com/office/powerpoint/2010/main" val="487359343"/>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9143550"/>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vi-VN"/>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378539099"/>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2A5EA3-B080-4D19-AA9F-982E4435629B}" type="datetimeFigureOut">
              <a:rPr lang="en-US" smtClean="0"/>
              <a:t>27/10/2020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D99B40-220F-4534-B157-10659C47006A}" type="slidenum">
              <a:rPr lang="en-US" smtClean="0"/>
              <a:t>‹#›</a:t>
            </a:fld>
            <a:endParaRPr lang="en-US"/>
          </a:p>
        </p:txBody>
      </p:sp>
    </p:spTree>
    <p:extLst>
      <p:ext uri="{BB962C8B-B14F-4D97-AF65-F5344CB8AC3E}">
        <p14:creationId xmlns:p14="http://schemas.microsoft.com/office/powerpoint/2010/main" val="7354805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vi-VN"/>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vi-VN"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204844346"/>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Tree>
    <p:extLst>
      <p:ext uri="{BB962C8B-B14F-4D97-AF65-F5344CB8AC3E}">
        <p14:creationId xmlns:p14="http://schemas.microsoft.com/office/powerpoint/2010/main" val="743225428"/>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Tree>
    <p:extLst>
      <p:ext uri="{BB962C8B-B14F-4D97-AF65-F5344CB8AC3E}">
        <p14:creationId xmlns:p14="http://schemas.microsoft.com/office/powerpoint/2010/main" val="1311390657"/>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Tree>
    <p:extLst>
      <p:ext uri="{BB962C8B-B14F-4D97-AF65-F5344CB8AC3E}">
        <p14:creationId xmlns:p14="http://schemas.microsoft.com/office/powerpoint/2010/main" val="3551171093"/>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vi-VN"/>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vi-VN"/>
          </a:p>
        </p:txBody>
      </p:sp>
    </p:spTree>
    <p:extLst>
      <p:ext uri="{BB962C8B-B14F-4D97-AF65-F5344CB8AC3E}">
        <p14:creationId xmlns:p14="http://schemas.microsoft.com/office/powerpoint/2010/main" val="691291295"/>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vi-VN"/>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Tree>
    <p:extLst>
      <p:ext uri="{BB962C8B-B14F-4D97-AF65-F5344CB8AC3E}">
        <p14:creationId xmlns:p14="http://schemas.microsoft.com/office/powerpoint/2010/main" val="2015876244"/>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vi-VN"/>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966443380"/>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vi-VN"/>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Tree>
    <p:extLst>
      <p:ext uri="{BB962C8B-B14F-4D97-AF65-F5344CB8AC3E}">
        <p14:creationId xmlns:p14="http://schemas.microsoft.com/office/powerpoint/2010/main" val="3170448112"/>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Tree>
    <p:extLst>
      <p:ext uri="{BB962C8B-B14F-4D97-AF65-F5344CB8AC3E}">
        <p14:creationId xmlns:p14="http://schemas.microsoft.com/office/powerpoint/2010/main" val="625925233"/>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vi-VN"/>
          </a:p>
        </p:txBody>
      </p:sp>
    </p:spTree>
    <p:extLst>
      <p:ext uri="{BB962C8B-B14F-4D97-AF65-F5344CB8AC3E}">
        <p14:creationId xmlns:p14="http://schemas.microsoft.com/office/powerpoint/2010/main" val="3370382697"/>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32A5EA3-B080-4D19-AA9F-982E4435629B}" type="datetimeFigureOut">
              <a:rPr lang="en-US" smtClean="0"/>
              <a:t>27/10/2020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D99B40-220F-4534-B157-10659C47006A}" type="slidenum">
              <a:rPr lang="en-US" smtClean="0"/>
              <a:t>‹#›</a:t>
            </a:fld>
            <a:endParaRPr lang="en-US"/>
          </a:p>
        </p:txBody>
      </p:sp>
    </p:spTree>
    <p:extLst>
      <p:ext uri="{BB962C8B-B14F-4D97-AF65-F5344CB8AC3E}">
        <p14:creationId xmlns:p14="http://schemas.microsoft.com/office/powerpoint/2010/main" val="250595683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58206582"/>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vi-VN"/>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567285835"/>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vi-VN"/>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vi-VN"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904394360"/>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Tree>
    <p:extLst>
      <p:ext uri="{BB962C8B-B14F-4D97-AF65-F5344CB8AC3E}">
        <p14:creationId xmlns:p14="http://schemas.microsoft.com/office/powerpoint/2010/main" val="4030226780"/>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Tree>
    <p:extLst>
      <p:ext uri="{BB962C8B-B14F-4D97-AF65-F5344CB8AC3E}">
        <p14:creationId xmlns:p14="http://schemas.microsoft.com/office/powerpoint/2010/main" val="3767410445"/>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Tree>
    <p:extLst>
      <p:ext uri="{BB962C8B-B14F-4D97-AF65-F5344CB8AC3E}">
        <p14:creationId xmlns:p14="http://schemas.microsoft.com/office/powerpoint/2010/main" val="1074939287"/>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2084388" y="296863"/>
            <a:ext cx="6823075" cy="5353050"/>
            <a:chOff x="1313" y="187"/>
            <a:chExt cx="4298" cy="3372"/>
          </a:xfrm>
        </p:grpSpPr>
        <p:grpSp>
          <p:nvGrpSpPr>
            <p:cNvPr id="5" name="Group 3"/>
            <p:cNvGrpSpPr>
              <a:grpSpLocks/>
            </p:cNvGrpSpPr>
            <p:nvPr/>
          </p:nvGrpSpPr>
          <p:grpSpPr bwMode="auto">
            <a:xfrm>
              <a:off x="2194" y="601"/>
              <a:ext cx="596" cy="447"/>
              <a:chOff x="0" y="0"/>
              <a:chExt cx="768" cy="576"/>
            </a:xfrm>
          </p:grpSpPr>
          <p:sp>
            <p:nvSpPr>
              <p:cNvPr id="135" name="Oval 4"/>
              <p:cNvSpPr>
                <a:spLocks noChangeArrowheads="1"/>
              </p:cNvSpPr>
              <p:nvPr/>
            </p:nvSpPr>
            <p:spPr bwMode="hidden">
              <a:xfrm>
                <a:off x="0" y="0"/>
                <a:ext cx="768" cy="576"/>
              </a:xfrm>
              <a:prstGeom prst="ellipse">
                <a:avLst/>
              </a:prstGeom>
              <a:gradFill rotWithShape="0">
                <a:gsLst>
                  <a:gs pos="0">
                    <a:schemeClr val="bg2"/>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fontAlgn="base">
                  <a:spcBef>
                    <a:spcPct val="0"/>
                  </a:spcBef>
                  <a:spcAft>
                    <a:spcPct val="0"/>
                  </a:spcAft>
                  <a:defRPr/>
                </a:pPr>
                <a:endParaRPr lang="vi-VN" altLang="en-US" smtClean="0">
                  <a:solidFill>
                    <a:srgbClr val="000000"/>
                  </a:solidFill>
                </a:endParaRPr>
              </a:p>
            </p:txBody>
          </p:sp>
          <p:sp>
            <p:nvSpPr>
              <p:cNvPr id="136" name="Oval 5"/>
              <p:cNvSpPr>
                <a:spLocks noChangeArrowheads="1"/>
              </p:cNvSpPr>
              <p:nvPr/>
            </p:nvSpPr>
            <p:spPr bwMode="hidden">
              <a:xfrm>
                <a:off x="276" y="253"/>
                <a:ext cx="187" cy="107"/>
              </a:xfrm>
              <a:prstGeom prst="ellipse">
                <a:avLst/>
              </a:prstGeom>
              <a:gradFill rotWithShape="0">
                <a:gsLst>
                  <a:gs pos="0">
                    <a:schemeClr val="accent1"/>
                  </a:gs>
                  <a:gs pos="100000">
                    <a:schemeClr val="bg2"/>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fontAlgn="base">
                  <a:spcBef>
                    <a:spcPct val="0"/>
                  </a:spcBef>
                  <a:spcAft>
                    <a:spcPct val="0"/>
                  </a:spcAft>
                  <a:defRPr/>
                </a:pPr>
                <a:endParaRPr lang="vi-VN" altLang="en-US" smtClean="0">
                  <a:solidFill>
                    <a:srgbClr val="000000"/>
                  </a:solidFill>
                </a:endParaRPr>
              </a:p>
            </p:txBody>
          </p:sp>
        </p:grpSp>
        <p:grpSp>
          <p:nvGrpSpPr>
            <p:cNvPr id="6" name="Group 6"/>
            <p:cNvGrpSpPr>
              <a:grpSpLocks/>
            </p:cNvGrpSpPr>
            <p:nvPr/>
          </p:nvGrpSpPr>
          <p:grpSpPr bwMode="auto">
            <a:xfrm>
              <a:off x="1304" y="187"/>
              <a:ext cx="4308" cy="3368"/>
              <a:chOff x="0" y="1"/>
              <a:chExt cx="5533" cy="4340"/>
            </a:xfrm>
          </p:grpSpPr>
          <p:grpSp>
            <p:nvGrpSpPr>
              <p:cNvPr id="22" name="Group 7"/>
              <p:cNvGrpSpPr>
                <a:grpSpLocks/>
              </p:cNvGrpSpPr>
              <p:nvPr/>
            </p:nvGrpSpPr>
            <p:grpSpPr bwMode="auto">
              <a:xfrm>
                <a:off x="0" y="1"/>
                <a:ext cx="5470" cy="4340"/>
                <a:chOff x="0" y="1"/>
                <a:chExt cx="5470" cy="4340"/>
              </a:xfrm>
            </p:grpSpPr>
            <p:grpSp>
              <p:nvGrpSpPr>
                <p:cNvPr id="33" name="Group 8"/>
                <p:cNvGrpSpPr>
                  <a:grpSpLocks/>
                </p:cNvGrpSpPr>
                <p:nvPr/>
              </p:nvGrpSpPr>
              <p:grpSpPr bwMode="auto">
                <a:xfrm>
                  <a:off x="1340" y="787"/>
                  <a:ext cx="2918" cy="2151"/>
                  <a:chOff x="1266" y="815"/>
                  <a:chExt cx="2918" cy="2151"/>
                </a:xfrm>
              </p:grpSpPr>
              <p:sp>
                <p:nvSpPr>
                  <p:cNvPr id="133" name="Oval 9"/>
                  <p:cNvSpPr>
                    <a:spLocks noChangeArrowheads="1"/>
                  </p:cNvSpPr>
                  <p:nvPr/>
                </p:nvSpPr>
                <p:spPr bwMode="hidden">
                  <a:xfrm>
                    <a:off x="1266" y="815"/>
                    <a:ext cx="2918" cy="2151"/>
                  </a:xfrm>
                  <a:prstGeom prst="ellipse">
                    <a:avLst/>
                  </a:prstGeom>
                  <a:gradFill rotWithShape="0">
                    <a:gsLst>
                      <a:gs pos="0">
                        <a:schemeClr val="bg2"/>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fontAlgn="base">
                      <a:spcBef>
                        <a:spcPct val="0"/>
                      </a:spcBef>
                      <a:spcAft>
                        <a:spcPct val="0"/>
                      </a:spcAft>
                      <a:defRPr/>
                    </a:pPr>
                    <a:endParaRPr lang="vi-VN" altLang="en-US" smtClean="0">
                      <a:solidFill>
                        <a:srgbClr val="000000"/>
                      </a:solidFill>
                    </a:endParaRPr>
                  </a:p>
                </p:txBody>
              </p:sp>
              <p:sp>
                <p:nvSpPr>
                  <p:cNvPr id="134" name="Oval 10"/>
                  <p:cNvSpPr>
                    <a:spLocks noChangeArrowheads="1"/>
                  </p:cNvSpPr>
                  <p:nvPr/>
                </p:nvSpPr>
                <p:spPr bwMode="hidden">
                  <a:xfrm>
                    <a:off x="2379" y="1602"/>
                    <a:ext cx="578" cy="406"/>
                  </a:xfrm>
                  <a:prstGeom prst="ellipse">
                    <a:avLst/>
                  </a:prstGeom>
                  <a:gradFill rotWithShape="0">
                    <a:gsLst>
                      <a:gs pos="0">
                        <a:schemeClr val="accent2"/>
                      </a:gs>
                      <a:gs pos="100000">
                        <a:schemeClr val="bg2"/>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fontAlgn="base">
                      <a:spcBef>
                        <a:spcPct val="0"/>
                      </a:spcBef>
                      <a:spcAft>
                        <a:spcPct val="0"/>
                      </a:spcAft>
                      <a:defRPr/>
                    </a:pPr>
                    <a:endParaRPr lang="vi-VN" altLang="en-US" smtClean="0">
                      <a:solidFill>
                        <a:srgbClr val="000000"/>
                      </a:solidFill>
                    </a:endParaRPr>
                  </a:p>
                </p:txBody>
              </p:sp>
            </p:grpSp>
            <p:grpSp>
              <p:nvGrpSpPr>
                <p:cNvPr id="34" name="Group 11"/>
                <p:cNvGrpSpPr>
                  <a:grpSpLocks/>
                </p:cNvGrpSpPr>
                <p:nvPr/>
              </p:nvGrpSpPr>
              <p:grpSpPr bwMode="auto">
                <a:xfrm>
                  <a:off x="0" y="1"/>
                  <a:ext cx="5470" cy="4340"/>
                  <a:chOff x="0" y="1"/>
                  <a:chExt cx="5470" cy="4340"/>
                </a:xfrm>
              </p:grpSpPr>
              <p:grpSp>
                <p:nvGrpSpPr>
                  <p:cNvPr id="35" name="Group 12"/>
                  <p:cNvGrpSpPr>
                    <a:grpSpLocks/>
                  </p:cNvGrpSpPr>
                  <p:nvPr/>
                </p:nvGrpSpPr>
                <p:grpSpPr bwMode="auto">
                  <a:xfrm>
                    <a:off x="3545" y="1500"/>
                    <a:ext cx="1259" cy="2330"/>
                    <a:chOff x="3471" y="1528"/>
                    <a:chExt cx="1259" cy="2330"/>
                  </a:xfrm>
                </p:grpSpPr>
                <p:sp>
                  <p:nvSpPr>
                    <p:cNvPr id="131" name="Freeform 13"/>
                    <p:cNvSpPr>
                      <a:spLocks/>
                    </p:cNvSpPr>
                    <p:nvPr/>
                  </p:nvSpPr>
                  <p:spPr bwMode="hidden">
                    <a:xfrm rot="2711884">
                      <a:off x="2765" y="2234"/>
                      <a:ext cx="1724" cy="312"/>
                    </a:xfrm>
                    <a:custGeom>
                      <a:avLst/>
                      <a:gdLst>
                        <a:gd name="T0" fmla="*/ 0 w 2736"/>
                        <a:gd name="T1" fmla="*/ 1 h 504"/>
                        <a:gd name="T2" fmla="*/ 1 w 2736"/>
                        <a:gd name="T3" fmla="*/ 1 h 504"/>
                        <a:gd name="T4" fmla="*/ 1 w 2736"/>
                        <a:gd name="T5" fmla="*/ 1 h 504"/>
                        <a:gd name="T6" fmla="*/ 1 w 2736"/>
                        <a:gd name="T7" fmla="*/ 1 h 504"/>
                        <a:gd name="T8" fmla="*/ 1 w 2736"/>
                        <a:gd name="T9" fmla="*/ 1 h 504"/>
                        <a:gd name="T10" fmla="*/ 1 w 2736"/>
                        <a:gd name="T11" fmla="*/ 1 h 504"/>
                        <a:gd name="T12" fmla="*/ 1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b="1" smtClean="0">
                        <a:solidFill>
                          <a:srgbClr val="000000"/>
                        </a:solidFill>
                        <a:latin typeface=".VnTime" pitchFamily="34" charset="0"/>
                      </a:endParaRPr>
                    </a:p>
                  </p:txBody>
                </p:sp>
                <p:sp>
                  <p:nvSpPr>
                    <p:cNvPr id="132" name="Freeform 14"/>
                    <p:cNvSpPr>
                      <a:spLocks/>
                    </p:cNvSpPr>
                    <p:nvPr/>
                  </p:nvSpPr>
                  <p:spPr bwMode="hidden">
                    <a:xfrm rot="2711884">
                      <a:off x="4022" y="3150"/>
                      <a:ext cx="925" cy="491"/>
                    </a:xfrm>
                    <a:custGeom>
                      <a:avLst/>
                      <a:gdLst>
                        <a:gd name="T0" fmla="*/ 1 w 1769"/>
                        <a:gd name="T1" fmla="*/ 1 h 791"/>
                        <a:gd name="T2" fmla="*/ 1 w 1769"/>
                        <a:gd name="T3" fmla="*/ 1 h 791"/>
                        <a:gd name="T4" fmla="*/ 1 w 1769"/>
                        <a:gd name="T5" fmla="*/ 1 h 791"/>
                        <a:gd name="T6" fmla="*/ 1 w 1769"/>
                        <a:gd name="T7" fmla="*/ 1 h 791"/>
                        <a:gd name="T8" fmla="*/ 1 w 1769"/>
                        <a:gd name="T9" fmla="*/ 1 h 791"/>
                        <a:gd name="T10" fmla="*/ 1 w 1769"/>
                        <a:gd name="T11" fmla="*/ 1 h 791"/>
                        <a:gd name="T12" fmla="*/ 1 w 1769"/>
                        <a:gd name="T13" fmla="*/ 1 h 791"/>
                        <a:gd name="T14" fmla="*/ 1 w 1769"/>
                        <a:gd name="T15" fmla="*/ 1 h 791"/>
                        <a:gd name="T16" fmla="*/ 1 w 1769"/>
                        <a:gd name="T17" fmla="*/ 1 h 791"/>
                        <a:gd name="T18" fmla="*/ 1 w 1769"/>
                        <a:gd name="T19" fmla="*/ 1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eaLnBrk="0" fontAlgn="base" hangingPunct="0">
                        <a:spcBef>
                          <a:spcPct val="0"/>
                        </a:spcBef>
                        <a:spcAft>
                          <a:spcPct val="0"/>
                        </a:spcAft>
                      </a:pPr>
                      <a:endParaRPr lang="en-US" b="1" smtClean="0">
                        <a:solidFill>
                          <a:srgbClr val="000000"/>
                        </a:solidFill>
                        <a:latin typeface=".VnTime" pitchFamily="34" charset="0"/>
                      </a:endParaRPr>
                    </a:p>
                  </p:txBody>
                </p:sp>
              </p:grpSp>
              <p:grpSp>
                <p:nvGrpSpPr>
                  <p:cNvPr id="36" name="Group 15"/>
                  <p:cNvGrpSpPr>
                    <a:grpSpLocks/>
                  </p:cNvGrpSpPr>
                  <p:nvPr/>
                </p:nvGrpSpPr>
                <p:grpSpPr bwMode="auto">
                  <a:xfrm>
                    <a:off x="2937" y="1991"/>
                    <a:ext cx="2464" cy="1332"/>
                    <a:chOff x="2863" y="2019"/>
                    <a:chExt cx="2464" cy="1332"/>
                  </a:xfrm>
                </p:grpSpPr>
                <p:sp>
                  <p:nvSpPr>
                    <p:cNvPr id="129" name="Freeform 16"/>
                    <p:cNvSpPr>
                      <a:spLocks/>
                    </p:cNvSpPr>
                    <p:nvPr/>
                  </p:nvSpPr>
                  <p:spPr bwMode="hidden">
                    <a:xfrm rot="2104081">
                      <a:off x="2863" y="2019"/>
                      <a:ext cx="1816" cy="347"/>
                    </a:xfrm>
                    <a:custGeom>
                      <a:avLst/>
                      <a:gdLst>
                        <a:gd name="T0" fmla="*/ 0 w 2736"/>
                        <a:gd name="T1" fmla="*/ 1 h 504"/>
                        <a:gd name="T2" fmla="*/ 1 w 2736"/>
                        <a:gd name="T3" fmla="*/ 1 h 504"/>
                        <a:gd name="T4" fmla="*/ 1 w 2736"/>
                        <a:gd name="T5" fmla="*/ 1 h 504"/>
                        <a:gd name="T6" fmla="*/ 1 w 2736"/>
                        <a:gd name="T7" fmla="*/ 1 h 504"/>
                        <a:gd name="T8" fmla="*/ 1 w 2736"/>
                        <a:gd name="T9" fmla="*/ 1 h 504"/>
                        <a:gd name="T10" fmla="*/ 1 w 2736"/>
                        <a:gd name="T11" fmla="*/ 1 h 504"/>
                        <a:gd name="T12" fmla="*/ 1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eaLnBrk="0" fontAlgn="base" hangingPunct="0">
                        <a:spcBef>
                          <a:spcPct val="0"/>
                        </a:spcBef>
                        <a:spcAft>
                          <a:spcPct val="0"/>
                        </a:spcAft>
                      </a:pPr>
                      <a:endParaRPr lang="en-US" b="1" smtClean="0">
                        <a:solidFill>
                          <a:srgbClr val="000000"/>
                        </a:solidFill>
                        <a:latin typeface=".VnTime" pitchFamily="34" charset="0"/>
                      </a:endParaRPr>
                    </a:p>
                  </p:txBody>
                </p:sp>
                <p:sp>
                  <p:nvSpPr>
                    <p:cNvPr id="130" name="Freeform 17"/>
                    <p:cNvSpPr>
                      <a:spLocks/>
                    </p:cNvSpPr>
                    <p:nvPr/>
                  </p:nvSpPr>
                  <p:spPr bwMode="hidden">
                    <a:xfrm rot="2104081">
                      <a:off x="4353" y="2806"/>
                      <a:ext cx="974" cy="545"/>
                    </a:xfrm>
                    <a:custGeom>
                      <a:avLst/>
                      <a:gdLst>
                        <a:gd name="T0" fmla="*/ 1 w 1769"/>
                        <a:gd name="T1" fmla="*/ 1 h 791"/>
                        <a:gd name="T2" fmla="*/ 1 w 1769"/>
                        <a:gd name="T3" fmla="*/ 1 h 791"/>
                        <a:gd name="T4" fmla="*/ 1 w 1769"/>
                        <a:gd name="T5" fmla="*/ 1 h 791"/>
                        <a:gd name="T6" fmla="*/ 1 w 1769"/>
                        <a:gd name="T7" fmla="*/ 1 h 791"/>
                        <a:gd name="T8" fmla="*/ 1 w 1769"/>
                        <a:gd name="T9" fmla="*/ 1 h 791"/>
                        <a:gd name="T10" fmla="*/ 1 w 1769"/>
                        <a:gd name="T11" fmla="*/ 1 h 791"/>
                        <a:gd name="T12" fmla="*/ 1 w 1769"/>
                        <a:gd name="T13" fmla="*/ 1 h 791"/>
                        <a:gd name="T14" fmla="*/ 1 w 1769"/>
                        <a:gd name="T15" fmla="*/ 1 h 791"/>
                        <a:gd name="T16" fmla="*/ 1 w 1769"/>
                        <a:gd name="T17" fmla="*/ 1 h 791"/>
                        <a:gd name="T18" fmla="*/ 1 w 1769"/>
                        <a:gd name="T19" fmla="*/ 1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b="1" smtClean="0">
                        <a:solidFill>
                          <a:srgbClr val="000000"/>
                        </a:solidFill>
                        <a:latin typeface=".VnTime" pitchFamily="34" charset="0"/>
                      </a:endParaRPr>
                    </a:p>
                  </p:txBody>
                </p:sp>
              </p:grpSp>
              <p:grpSp>
                <p:nvGrpSpPr>
                  <p:cNvPr id="37" name="Group 18"/>
                  <p:cNvGrpSpPr>
                    <a:grpSpLocks/>
                  </p:cNvGrpSpPr>
                  <p:nvPr/>
                </p:nvGrpSpPr>
                <p:grpSpPr bwMode="auto">
                  <a:xfrm>
                    <a:off x="2971" y="1802"/>
                    <a:ext cx="2478" cy="1061"/>
                    <a:chOff x="2897" y="1830"/>
                    <a:chExt cx="2478" cy="1061"/>
                  </a:xfrm>
                </p:grpSpPr>
                <p:sp>
                  <p:nvSpPr>
                    <p:cNvPr id="127" name="Freeform 19"/>
                    <p:cNvSpPr>
                      <a:spLocks/>
                    </p:cNvSpPr>
                    <p:nvPr/>
                  </p:nvSpPr>
                  <p:spPr bwMode="hidden">
                    <a:xfrm rot="1582915">
                      <a:off x="2897" y="1830"/>
                      <a:ext cx="1739" cy="304"/>
                    </a:xfrm>
                    <a:custGeom>
                      <a:avLst/>
                      <a:gdLst>
                        <a:gd name="T0" fmla="*/ 0 w 2736"/>
                        <a:gd name="T1" fmla="*/ 1 h 504"/>
                        <a:gd name="T2" fmla="*/ 1 w 2736"/>
                        <a:gd name="T3" fmla="*/ 1 h 504"/>
                        <a:gd name="T4" fmla="*/ 1 w 2736"/>
                        <a:gd name="T5" fmla="*/ 1 h 504"/>
                        <a:gd name="T6" fmla="*/ 1 w 2736"/>
                        <a:gd name="T7" fmla="*/ 1 h 504"/>
                        <a:gd name="T8" fmla="*/ 1 w 2736"/>
                        <a:gd name="T9" fmla="*/ 1 h 504"/>
                        <a:gd name="T10" fmla="*/ 1 w 2736"/>
                        <a:gd name="T11" fmla="*/ 1 h 504"/>
                        <a:gd name="T12" fmla="*/ 1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eaLnBrk="0" fontAlgn="base" hangingPunct="0">
                        <a:spcBef>
                          <a:spcPct val="0"/>
                        </a:spcBef>
                        <a:spcAft>
                          <a:spcPct val="0"/>
                        </a:spcAft>
                      </a:pPr>
                      <a:endParaRPr lang="en-US" b="1" smtClean="0">
                        <a:solidFill>
                          <a:srgbClr val="000000"/>
                        </a:solidFill>
                        <a:latin typeface=".VnTime" pitchFamily="34" charset="0"/>
                      </a:endParaRPr>
                    </a:p>
                  </p:txBody>
                </p:sp>
                <p:sp>
                  <p:nvSpPr>
                    <p:cNvPr id="128" name="Freeform 20"/>
                    <p:cNvSpPr>
                      <a:spLocks/>
                    </p:cNvSpPr>
                    <p:nvPr/>
                  </p:nvSpPr>
                  <p:spPr bwMode="hidden">
                    <a:xfrm rot="1582915">
                      <a:off x="4443" y="2417"/>
                      <a:ext cx="932" cy="474"/>
                    </a:xfrm>
                    <a:custGeom>
                      <a:avLst/>
                      <a:gdLst>
                        <a:gd name="T0" fmla="*/ 1 w 1769"/>
                        <a:gd name="T1" fmla="*/ 1 h 791"/>
                        <a:gd name="T2" fmla="*/ 1 w 1769"/>
                        <a:gd name="T3" fmla="*/ 1 h 791"/>
                        <a:gd name="T4" fmla="*/ 1 w 1769"/>
                        <a:gd name="T5" fmla="*/ 1 h 791"/>
                        <a:gd name="T6" fmla="*/ 1 w 1769"/>
                        <a:gd name="T7" fmla="*/ 1 h 791"/>
                        <a:gd name="T8" fmla="*/ 1 w 1769"/>
                        <a:gd name="T9" fmla="*/ 1 h 791"/>
                        <a:gd name="T10" fmla="*/ 1 w 1769"/>
                        <a:gd name="T11" fmla="*/ 1 h 791"/>
                        <a:gd name="T12" fmla="*/ 1 w 1769"/>
                        <a:gd name="T13" fmla="*/ 1 h 791"/>
                        <a:gd name="T14" fmla="*/ 1 w 1769"/>
                        <a:gd name="T15" fmla="*/ 1 h 791"/>
                        <a:gd name="T16" fmla="*/ 1 w 1769"/>
                        <a:gd name="T17" fmla="*/ 1 h 791"/>
                        <a:gd name="T18" fmla="*/ 1 w 1769"/>
                        <a:gd name="T19" fmla="*/ 1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b="1" smtClean="0">
                        <a:solidFill>
                          <a:srgbClr val="000000"/>
                        </a:solidFill>
                        <a:latin typeface=".VnTime" pitchFamily="34" charset="0"/>
                      </a:endParaRPr>
                    </a:p>
                  </p:txBody>
                </p:sp>
              </p:grpSp>
              <p:grpSp>
                <p:nvGrpSpPr>
                  <p:cNvPr id="38" name="Group 21"/>
                  <p:cNvGrpSpPr>
                    <a:grpSpLocks/>
                  </p:cNvGrpSpPr>
                  <p:nvPr/>
                </p:nvGrpSpPr>
                <p:grpSpPr bwMode="auto">
                  <a:xfrm>
                    <a:off x="2998" y="1607"/>
                    <a:ext cx="2472" cy="929"/>
                    <a:chOff x="2924" y="1635"/>
                    <a:chExt cx="2472" cy="929"/>
                  </a:xfrm>
                </p:grpSpPr>
                <p:sp>
                  <p:nvSpPr>
                    <p:cNvPr id="125" name="Freeform 22"/>
                    <p:cNvSpPr>
                      <a:spLocks/>
                    </p:cNvSpPr>
                    <p:nvPr/>
                  </p:nvSpPr>
                  <p:spPr bwMode="hidden">
                    <a:xfrm rot="1080363">
                      <a:off x="2924" y="1635"/>
                      <a:ext cx="1679" cy="335"/>
                    </a:xfrm>
                    <a:custGeom>
                      <a:avLst/>
                      <a:gdLst>
                        <a:gd name="T0" fmla="*/ 0 w 2736"/>
                        <a:gd name="T1" fmla="*/ 1 h 504"/>
                        <a:gd name="T2" fmla="*/ 1 w 2736"/>
                        <a:gd name="T3" fmla="*/ 1 h 504"/>
                        <a:gd name="T4" fmla="*/ 1 w 2736"/>
                        <a:gd name="T5" fmla="*/ 1 h 504"/>
                        <a:gd name="T6" fmla="*/ 1 w 2736"/>
                        <a:gd name="T7" fmla="*/ 1 h 504"/>
                        <a:gd name="T8" fmla="*/ 1 w 2736"/>
                        <a:gd name="T9" fmla="*/ 1 h 504"/>
                        <a:gd name="T10" fmla="*/ 1 w 2736"/>
                        <a:gd name="T11" fmla="*/ 1 h 504"/>
                        <a:gd name="T12" fmla="*/ 1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eaLnBrk="0" fontAlgn="base" hangingPunct="0">
                        <a:spcBef>
                          <a:spcPct val="0"/>
                        </a:spcBef>
                        <a:spcAft>
                          <a:spcPct val="0"/>
                        </a:spcAft>
                      </a:pPr>
                      <a:endParaRPr lang="en-US" b="1" smtClean="0">
                        <a:solidFill>
                          <a:srgbClr val="000000"/>
                        </a:solidFill>
                        <a:latin typeface=".VnTime" pitchFamily="34" charset="0"/>
                      </a:endParaRPr>
                    </a:p>
                  </p:txBody>
                </p:sp>
                <p:sp>
                  <p:nvSpPr>
                    <p:cNvPr id="126" name="Freeform 23"/>
                    <p:cNvSpPr>
                      <a:spLocks/>
                    </p:cNvSpPr>
                    <p:nvPr/>
                  </p:nvSpPr>
                  <p:spPr bwMode="hidden">
                    <a:xfrm rot="1080363">
                      <a:off x="4494" y="2037"/>
                      <a:ext cx="902" cy="527"/>
                    </a:xfrm>
                    <a:custGeom>
                      <a:avLst/>
                      <a:gdLst>
                        <a:gd name="T0" fmla="*/ 1 w 1769"/>
                        <a:gd name="T1" fmla="*/ 1 h 791"/>
                        <a:gd name="T2" fmla="*/ 1 w 1769"/>
                        <a:gd name="T3" fmla="*/ 1 h 791"/>
                        <a:gd name="T4" fmla="*/ 1 w 1769"/>
                        <a:gd name="T5" fmla="*/ 1 h 791"/>
                        <a:gd name="T6" fmla="*/ 1 w 1769"/>
                        <a:gd name="T7" fmla="*/ 1 h 791"/>
                        <a:gd name="T8" fmla="*/ 1 w 1769"/>
                        <a:gd name="T9" fmla="*/ 1 h 791"/>
                        <a:gd name="T10" fmla="*/ 1 w 1769"/>
                        <a:gd name="T11" fmla="*/ 1 h 791"/>
                        <a:gd name="T12" fmla="*/ 1 w 1769"/>
                        <a:gd name="T13" fmla="*/ 1 h 791"/>
                        <a:gd name="T14" fmla="*/ 1 w 1769"/>
                        <a:gd name="T15" fmla="*/ 1 h 791"/>
                        <a:gd name="T16" fmla="*/ 1 w 1769"/>
                        <a:gd name="T17" fmla="*/ 1 h 791"/>
                        <a:gd name="T18" fmla="*/ 1 w 1769"/>
                        <a:gd name="T19" fmla="*/ 1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b="1" smtClean="0">
                        <a:solidFill>
                          <a:srgbClr val="000000"/>
                        </a:solidFill>
                        <a:latin typeface=".VnTime" pitchFamily="34" charset="0"/>
                      </a:endParaRPr>
                    </a:p>
                  </p:txBody>
                </p:sp>
              </p:grpSp>
              <p:grpSp>
                <p:nvGrpSpPr>
                  <p:cNvPr id="39" name="Group 24"/>
                  <p:cNvGrpSpPr>
                    <a:grpSpLocks/>
                  </p:cNvGrpSpPr>
                  <p:nvPr/>
                </p:nvGrpSpPr>
                <p:grpSpPr bwMode="auto">
                  <a:xfrm>
                    <a:off x="3031" y="1386"/>
                    <a:ext cx="2343" cy="656"/>
                    <a:chOff x="2957" y="1414"/>
                    <a:chExt cx="2343" cy="656"/>
                  </a:xfrm>
                </p:grpSpPr>
                <p:sp>
                  <p:nvSpPr>
                    <p:cNvPr id="123" name="Freeform 25"/>
                    <p:cNvSpPr>
                      <a:spLocks/>
                    </p:cNvSpPr>
                    <p:nvPr/>
                  </p:nvSpPr>
                  <p:spPr bwMode="hidden">
                    <a:xfrm rot="463793">
                      <a:off x="2957" y="1414"/>
                      <a:ext cx="1546" cy="312"/>
                    </a:xfrm>
                    <a:custGeom>
                      <a:avLst/>
                      <a:gdLst>
                        <a:gd name="T0" fmla="*/ 0 w 2736"/>
                        <a:gd name="T1" fmla="*/ 1 h 504"/>
                        <a:gd name="T2" fmla="*/ 1 w 2736"/>
                        <a:gd name="T3" fmla="*/ 1 h 504"/>
                        <a:gd name="T4" fmla="*/ 1 w 2736"/>
                        <a:gd name="T5" fmla="*/ 1 h 504"/>
                        <a:gd name="T6" fmla="*/ 1 w 2736"/>
                        <a:gd name="T7" fmla="*/ 1 h 504"/>
                        <a:gd name="T8" fmla="*/ 1 w 2736"/>
                        <a:gd name="T9" fmla="*/ 1 h 504"/>
                        <a:gd name="T10" fmla="*/ 1 w 2736"/>
                        <a:gd name="T11" fmla="*/ 1 h 504"/>
                        <a:gd name="T12" fmla="*/ 1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eaLnBrk="0" fontAlgn="base" hangingPunct="0">
                        <a:spcBef>
                          <a:spcPct val="0"/>
                        </a:spcBef>
                        <a:spcAft>
                          <a:spcPct val="0"/>
                        </a:spcAft>
                      </a:pPr>
                      <a:endParaRPr lang="en-US" b="1" smtClean="0">
                        <a:solidFill>
                          <a:srgbClr val="000000"/>
                        </a:solidFill>
                        <a:latin typeface=".VnTime" pitchFamily="34" charset="0"/>
                      </a:endParaRPr>
                    </a:p>
                  </p:txBody>
                </p:sp>
                <p:sp>
                  <p:nvSpPr>
                    <p:cNvPr id="124" name="Freeform 26"/>
                    <p:cNvSpPr>
                      <a:spLocks/>
                    </p:cNvSpPr>
                    <p:nvPr/>
                  </p:nvSpPr>
                  <p:spPr bwMode="hidden">
                    <a:xfrm rot="463793">
                      <a:off x="4470" y="1583"/>
                      <a:ext cx="830" cy="487"/>
                    </a:xfrm>
                    <a:custGeom>
                      <a:avLst/>
                      <a:gdLst>
                        <a:gd name="T0" fmla="*/ 0 w 1769"/>
                        <a:gd name="T1" fmla="*/ 1 h 791"/>
                        <a:gd name="T2" fmla="*/ 0 w 1769"/>
                        <a:gd name="T3" fmla="*/ 1 h 791"/>
                        <a:gd name="T4" fmla="*/ 0 w 1769"/>
                        <a:gd name="T5" fmla="*/ 1 h 791"/>
                        <a:gd name="T6" fmla="*/ 0 w 1769"/>
                        <a:gd name="T7" fmla="*/ 1 h 791"/>
                        <a:gd name="T8" fmla="*/ 0 w 1769"/>
                        <a:gd name="T9" fmla="*/ 1 h 791"/>
                        <a:gd name="T10" fmla="*/ 0 w 1769"/>
                        <a:gd name="T11" fmla="*/ 1 h 791"/>
                        <a:gd name="T12" fmla="*/ 0 w 1769"/>
                        <a:gd name="T13" fmla="*/ 1 h 791"/>
                        <a:gd name="T14" fmla="*/ 0 w 1769"/>
                        <a:gd name="T15" fmla="*/ 1 h 791"/>
                        <a:gd name="T16" fmla="*/ 0 w 1769"/>
                        <a:gd name="T17" fmla="*/ 1 h 791"/>
                        <a:gd name="T18" fmla="*/ 0 w 1769"/>
                        <a:gd name="T19" fmla="*/ 1 h 791"/>
                        <a:gd name="T20" fmla="*/ 0 w 1769"/>
                        <a:gd name="T21" fmla="*/ 1 h 791"/>
                        <a:gd name="T22" fmla="*/ 0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b="1" smtClean="0">
                        <a:solidFill>
                          <a:srgbClr val="000000"/>
                        </a:solidFill>
                        <a:latin typeface=".VnTime" pitchFamily="34" charset="0"/>
                      </a:endParaRPr>
                    </a:p>
                  </p:txBody>
                </p:sp>
              </p:grpSp>
              <p:grpSp>
                <p:nvGrpSpPr>
                  <p:cNvPr id="40" name="Group 27"/>
                  <p:cNvGrpSpPr>
                    <a:grpSpLocks/>
                  </p:cNvGrpSpPr>
                  <p:nvPr/>
                </p:nvGrpSpPr>
                <p:grpSpPr bwMode="auto">
                  <a:xfrm>
                    <a:off x="3057" y="1242"/>
                    <a:ext cx="2150" cy="340"/>
                    <a:chOff x="2983" y="1270"/>
                    <a:chExt cx="2150" cy="340"/>
                  </a:xfrm>
                </p:grpSpPr>
                <p:sp>
                  <p:nvSpPr>
                    <p:cNvPr id="121" name="Freeform 28"/>
                    <p:cNvSpPr>
                      <a:spLocks/>
                    </p:cNvSpPr>
                    <p:nvPr/>
                  </p:nvSpPr>
                  <p:spPr bwMode="hidden">
                    <a:xfrm rot="-84182">
                      <a:off x="2983" y="1291"/>
                      <a:ext cx="1404" cy="219"/>
                    </a:xfrm>
                    <a:custGeom>
                      <a:avLst/>
                      <a:gdLst>
                        <a:gd name="T0" fmla="*/ 0 w 2736"/>
                        <a:gd name="T1" fmla="*/ 0 h 504"/>
                        <a:gd name="T2" fmla="*/ 1 w 2736"/>
                        <a:gd name="T3" fmla="*/ 0 h 504"/>
                        <a:gd name="T4" fmla="*/ 1 w 2736"/>
                        <a:gd name="T5" fmla="*/ 0 h 504"/>
                        <a:gd name="T6" fmla="*/ 1 w 2736"/>
                        <a:gd name="T7" fmla="*/ 0 h 504"/>
                        <a:gd name="T8" fmla="*/ 1 w 2736"/>
                        <a:gd name="T9" fmla="*/ 0 h 504"/>
                        <a:gd name="T10" fmla="*/ 1 w 2736"/>
                        <a:gd name="T11" fmla="*/ 0 h 504"/>
                        <a:gd name="T12" fmla="*/ 1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eaLnBrk="0" fontAlgn="base" hangingPunct="0">
                        <a:spcBef>
                          <a:spcPct val="0"/>
                        </a:spcBef>
                        <a:spcAft>
                          <a:spcPct val="0"/>
                        </a:spcAft>
                      </a:pPr>
                      <a:endParaRPr lang="en-US" b="1" smtClean="0">
                        <a:solidFill>
                          <a:srgbClr val="000000"/>
                        </a:solidFill>
                        <a:latin typeface=".VnTime" pitchFamily="34" charset="0"/>
                      </a:endParaRPr>
                    </a:p>
                  </p:txBody>
                </p:sp>
                <p:sp>
                  <p:nvSpPr>
                    <p:cNvPr id="122" name="Freeform 29"/>
                    <p:cNvSpPr>
                      <a:spLocks/>
                    </p:cNvSpPr>
                    <p:nvPr/>
                  </p:nvSpPr>
                  <p:spPr bwMode="hidden">
                    <a:xfrm rot="-84182">
                      <a:off x="4380" y="1270"/>
                      <a:ext cx="753" cy="340"/>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b="1" smtClean="0">
                        <a:solidFill>
                          <a:srgbClr val="000000"/>
                        </a:solidFill>
                        <a:latin typeface=".VnTime" pitchFamily="34" charset="0"/>
                      </a:endParaRPr>
                    </a:p>
                  </p:txBody>
                </p:sp>
              </p:grpSp>
              <p:grpSp>
                <p:nvGrpSpPr>
                  <p:cNvPr id="41" name="Group 30"/>
                  <p:cNvGrpSpPr>
                    <a:grpSpLocks/>
                  </p:cNvGrpSpPr>
                  <p:nvPr/>
                </p:nvGrpSpPr>
                <p:grpSpPr bwMode="auto">
                  <a:xfrm>
                    <a:off x="3012" y="890"/>
                    <a:ext cx="1879" cy="425"/>
                    <a:chOff x="2938" y="918"/>
                    <a:chExt cx="1879" cy="425"/>
                  </a:xfrm>
                </p:grpSpPr>
                <p:sp>
                  <p:nvSpPr>
                    <p:cNvPr id="119" name="Freeform 31"/>
                    <p:cNvSpPr>
                      <a:spLocks/>
                    </p:cNvSpPr>
                    <p:nvPr/>
                  </p:nvSpPr>
                  <p:spPr bwMode="hidden">
                    <a:xfrm rot="-802576">
                      <a:off x="2938" y="1128"/>
                      <a:ext cx="1234" cy="215"/>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eaLnBrk="0" fontAlgn="base" hangingPunct="0">
                        <a:spcBef>
                          <a:spcPct val="0"/>
                        </a:spcBef>
                        <a:spcAft>
                          <a:spcPct val="0"/>
                        </a:spcAft>
                      </a:pPr>
                      <a:endParaRPr lang="en-US" b="1" smtClean="0">
                        <a:solidFill>
                          <a:srgbClr val="000000"/>
                        </a:solidFill>
                        <a:latin typeface=".VnTime" pitchFamily="34" charset="0"/>
                      </a:endParaRPr>
                    </a:p>
                  </p:txBody>
                </p:sp>
                <p:sp>
                  <p:nvSpPr>
                    <p:cNvPr id="120" name="Freeform 32"/>
                    <p:cNvSpPr>
                      <a:spLocks/>
                    </p:cNvSpPr>
                    <p:nvPr/>
                  </p:nvSpPr>
                  <p:spPr bwMode="hidden">
                    <a:xfrm rot="-802576">
                      <a:off x="4157" y="918"/>
                      <a:ext cx="660" cy="339"/>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b="1" smtClean="0">
                        <a:solidFill>
                          <a:srgbClr val="000000"/>
                        </a:solidFill>
                        <a:latin typeface=".VnTime" pitchFamily="34" charset="0"/>
                      </a:endParaRPr>
                    </a:p>
                  </p:txBody>
                </p:sp>
              </p:grpSp>
              <p:grpSp>
                <p:nvGrpSpPr>
                  <p:cNvPr id="42" name="Group 33"/>
                  <p:cNvGrpSpPr>
                    <a:grpSpLocks/>
                  </p:cNvGrpSpPr>
                  <p:nvPr/>
                </p:nvGrpSpPr>
                <p:grpSpPr bwMode="auto">
                  <a:xfrm>
                    <a:off x="712" y="1634"/>
                    <a:ext cx="1253" cy="2319"/>
                    <a:chOff x="638" y="1662"/>
                    <a:chExt cx="1253" cy="2319"/>
                  </a:xfrm>
                </p:grpSpPr>
                <p:sp>
                  <p:nvSpPr>
                    <p:cNvPr id="117" name="Freeform 34"/>
                    <p:cNvSpPr>
                      <a:spLocks/>
                    </p:cNvSpPr>
                    <p:nvPr/>
                  </p:nvSpPr>
                  <p:spPr bwMode="hidden">
                    <a:xfrm rot="18888116" flipH="1">
                      <a:off x="874" y="2368"/>
                      <a:ext cx="1724" cy="311"/>
                    </a:xfrm>
                    <a:custGeom>
                      <a:avLst/>
                      <a:gdLst>
                        <a:gd name="T0" fmla="*/ 0 w 2736"/>
                        <a:gd name="T1" fmla="*/ 1 h 504"/>
                        <a:gd name="T2" fmla="*/ 1 w 2736"/>
                        <a:gd name="T3" fmla="*/ 1 h 504"/>
                        <a:gd name="T4" fmla="*/ 1 w 2736"/>
                        <a:gd name="T5" fmla="*/ 1 h 504"/>
                        <a:gd name="T6" fmla="*/ 1 w 2736"/>
                        <a:gd name="T7" fmla="*/ 1 h 504"/>
                        <a:gd name="T8" fmla="*/ 1 w 2736"/>
                        <a:gd name="T9" fmla="*/ 1 h 504"/>
                        <a:gd name="T10" fmla="*/ 1 w 2736"/>
                        <a:gd name="T11" fmla="*/ 1 h 504"/>
                        <a:gd name="T12" fmla="*/ 1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eaLnBrk="0" fontAlgn="base" hangingPunct="0">
                        <a:spcBef>
                          <a:spcPct val="0"/>
                        </a:spcBef>
                        <a:spcAft>
                          <a:spcPct val="0"/>
                        </a:spcAft>
                      </a:pPr>
                      <a:endParaRPr lang="en-US" b="1" smtClean="0">
                        <a:solidFill>
                          <a:srgbClr val="000000"/>
                        </a:solidFill>
                        <a:latin typeface=".VnTime" pitchFamily="34" charset="0"/>
                      </a:endParaRPr>
                    </a:p>
                  </p:txBody>
                </p:sp>
                <p:sp>
                  <p:nvSpPr>
                    <p:cNvPr id="118" name="Freeform 35"/>
                    <p:cNvSpPr>
                      <a:spLocks/>
                    </p:cNvSpPr>
                    <p:nvPr/>
                  </p:nvSpPr>
                  <p:spPr bwMode="hidden">
                    <a:xfrm rot="18888116" flipH="1">
                      <a:off x="418" y="3273"/>
                      <a:ext cx="928" cy="488"/>
                    </a:xfrm>
                    <a:custGeom>
                      <a:avLst/>
                      <a:gdLst>
                        <a:gd name="T0" fmla="*/ 1 w 1769"/>
                        <a:gd name="T1" fmla="*/ 1 h 791"/>
                        <a:gd name="T2" fmla="*/ 1 w 1769"/>
                        <a:gd name="T3" fmla="*/ 1 h 791"/>
                        <a:gd name="T4" fmla="*/ 1 w 1769"/>
                        <a:gd name="T5" fmla="*/ 1 h 791"/>
                        <a:gd name="T6" fmla="*/ 1 w 1769"/>
                        <a:gd name="T7" fmla="*/ 1 h 791"/>
                        <a:gd name="T8" fmla="*/ 1 w 1769"/>
                        <a:gd name="T9" fmla="*/ 1 h 791"/>
                        <a:gd name="T10" fmla="*/ 1 w 1769"/>
                        <a:gd name="T11" fmla="*/ 1 h 791"/>
                        <a:gd name="T12" fmla="*/ 1 w 1769"/>
                        <a:gd name="T13" fmla="*/ 1 h 791"/>
                        <a:gd name="T14" fmla="*/ 1 w 1769"/>
                        <a:gd name="T15" fmla="*/ 1 h 791"/>
                        <a:gd name="T16" fmla="*/ 1 w 1769"/>
                        <a:gd name="T17" fmla="*/ 1 h 791"/>
                        <a:gd name="T18" fmla="*/ 1 w 1769"/>
                        <a:gd name="T19" fmla="*/ 1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eaLnBrk="0" fontAlgn="base" hangingPunct="0">
                        <a:spcBef>
                          <a:spcPct val="0"/>
                        </a:spcBef>
                        <a:spcAft>
                          <a:spcPct val="0"/>
                        </a:spcAft>
                      </a:pPr>
                      <a:endParaRPr lang="en-US" b="1" smtClean="0">
                        <a:solidFill>
                          <a:srgbClr val="000000"/>
                        </a:solidFill>
                        <a:latin typeface=".VnTime" pitchFamily="34" charset="0"/>
                      </a:endParaRPr>
                    </a:p>
                  </p:txBody>
                </p:sp>
              </p:grpSp>
              <p:grpSp>
                <p:nvGrpSpPr>
                  <p:cNvPr id="43" name="Group 36"/>
                  <p:cNvGrpSpPr>
                    <a:grpSpLocks/>
                  </p:cNvGrpSpPr>
                  <p:nvPr/>
                </p:nvGrpSpPr>
                <p:grpSpPr bwMode="auto">
                  <a:xfrm>
                    <a:off x="69" y="2168"/>
                    <a:ext cx="2464" cy="1331"/>
                    <a:chOff x="-5" y="2196"/>
                    <a:chExt cx="2464" cy="1331"/>
                  </a:xfrm>
                </p:grpSpPr>
                <p:sp>
                  <p:nvSpPr>
                    <p:cNvPr id="115" name="Freeform 37"/>
                    <p:cNvSpPr>
                      <a:spLocks/>
                    </p:cNvSpPr>
                    <p:nvPr/>
                  </p:nvSpPr>
                  <p:spPr bwMode="hidden">
                    <a:xfrm rot="19495919" flipH="1">
                      <a:off x="648" y="2196"/>
                      <a:ext cx="1811" cy="348"/>
                    </a:xfrm>
                    <a:custGeom>
                      <a:avLst/>
                      <a:gdLst>
                        <a:gd name="T0" fmla="*/ 0 w 2736"/>
                        <a:gd name="T1" fmla="*/ 1 h 504"/>
                        <a:gd name="T2" fmla="*/ 1 w 2736"/>
                        <a:gd name="T3" fmla="*/ 1 h 504"/>
                        <a:gd name="T4" fmla="*/ 1 w 2736"/>
                        <a:gd name="T5" fmla="*/ 1 h 504"/>
                        <a:gd name="T6" fmla="*/ 1 w 2736"/>
                        <a:gd name="T7" fmla="*/ 1 h 504"/>
                        <a:gd name="T8" fmla="*/ 1 w 2736"/>
                        <a:gd name="T9" fmla="*/ 1 h 504"/>
                        <a:gd name="T10" fmla="*/ 1 w 2736"/>
                        <a:gd name="T11" fmla="*/ 1 h 504"/>
                        <a:gd name="T12" fmla="*/ 1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eaLnBrk="0" fontAlgn="base" hangingPunct="0">
                        <a:spcBef>
                          <a:spcPct val="0"/>
                        </a:spcBef>
                        <a:spcAft>
                          <a:spcPct val="0"/>
                        </a:spcAft>
                      </a:pPr>
                      <a:endParaRPr lang="en-US" b="1" smtClean="0">
                        <a:solidFill>
                          <a:srgbClr val="000000"/>
                        </a:solidFill>
                        <a:latin typeface=".VnTime" pitchFamily="34" charset="0"/>
                      </a:endParaRPr>
                    </a:p>
                  </p:txBody>
                </p:sp>
                <p:sp>
                  <p:nvSpPr>
                    <p:cNvPr id="116" name="Freeform 38"/>
                    <p:cNvSpPr>
                      <a:spLocks/>
                    </p:cNvSpPr>
                    <p:nvPr/>
                  </p:nvSpPr>
                  <p:spPr bwMode="hidden">
                    <a:xfrm rot="19495919" flipH="1">
                      <a:off x="-5" y="2982"/>
                      <a:ext cx="974" cy="545"/>
                    </a:xfrm>
                    <a:custGeom>
                      <a:avLst/>
                      <a:gdLst>
                        <a:gd name="T0" fmla="*/ 1 w 1769"/>
                        <a:gd name="T1" fmla="*/ 1 h 791"/>
                        <a:gd name="T2" fmla="*/ 1 w 1769"/>
                        <a:gd name="T3" fmla="*/ 1 h 791"/>
                        <a:gd name="T4" fmla="*/ 1 w 1769"/>
                        <a:gd name="T5" fmla="*/ 1 h 791"/>
                        <a:gd name="T6" fmla="*/ 1 w 1769"/>
                        <a:gd name="T7" fmla="*/ 1 h 791"/>
                        <a:gd name="T8" fmla="*/ 1 w 1769"/>
                        <a:gd name="T9" fmla="*/ 1 h 791"/>
                        <a:gd name="T10" fmla="*/ 1 w 1769"/>
                        <a:gd name="T11" fmla="*/ 1 h 791"/>
                        <a:gd name="T12" fmla="*/ 1 w 1769"/>
                        <a:gd name="T13" fmla="*/ 1 h 791"/>
                        <a:gd name="T14" fmla="*/ 1 w 1769"/>
                        <a:gd name="T15" fmla="*/ 1 h 791"/>
                        <a:gd name="T16" fmla="*/ 1 w 1769"/>
                        <a:gd name="T17" fmla="*/ 1 h 791"/>
                        <a:gd name="T18" fmla="*/ 1 w 1769"/>
                        <a:gd name="T19" fmla="*/ 1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eaLnBrk="0" fontAlgn="base" hangingPunct="0">
                        <a:spcBef>
                          <a:spcPct val="0"/>
                        </a:spcBef>
                        <a:spcAft>
                          <a:spcPct val="0"/>
                        </a:spcAft>
                      </a:pPr>
                      <a:endParaRPr lang="en-US" b="1" smtClean="0">
                        <a:solidFill>
                          <a:srgbClr val="000000"/>
                        </a:solidFill>
                        <a:latin typeface=".VnTime" pitchFamily="34" charset="0"/>
                      </a:endParaRPr>
                    </a:p>
                  </p:txBody>
                </p:sp>
              </p:grpSp>
              <p:grpSp>
                <p:nvGrpSpPr>
                  <p:cNvPr id="44" name="Group 39"/>
                  <p:cNvGrpSpPr>
                    <a:grpSpLocks/>
                  </p:cNvGrpSpPr>
                  <p:nvPr/>
                </p:nvGrpSpPr>
                <p:grpSpPr bwMode="auto">
                  <a:xfrm>
                    <a:off x="22" y="1982"/>
                    <a:ext cx="2479" cy="1060"/>
                    <a:chOff x="-52" y="2010"/>
                    <a:chExt cx="2479" cy="1060"/>
                  </a:xfrm>
                </p:grpSpPr>
                <p:sp>
                  <p:nvSpPr>
                    <p:cNvPr id="113" name="Freeform 40"/>
                    <p:cNvSpPr>
                      <a:spLocks/>
                    </p:cNvSpPr>
                    <p:nvPr/>
                  </p:nvSpPr>
                  <p:spPr bwMode="hidden">
                    <a:xfrm rot="20017085" flipH="1">
                      <a:off x="688" y="2010"/>
                      <a:ext cx="1739" cy="304"/>
                    </a:xfrm>
                    <a:custGeom>
                      <a:avLst/>
                      <a:gdLst>
                        <a:gd name="T0" fmla="*/ 0 w 2736"/>
                        <a:gd name="T1" fmla="*/ 1 h 504"/>
                        <a:gd name="T2" fmla="*/ 1 w 2736"/>
                        <a:gd name="T3" fmla="*/ 1 h 504"/>
                        <a:gd name="T4" fmla="*/ 1 w 2736"/>
                        <a:gd name="T5" fmla="*/ 1 h 504"/>
                        <a:gd name="T6" fmla="*/ 1 w 2736"/>
                        <a:gd name="T7" fmla="*/ 1 h 504"/>
                        <a:gd name="T8" fmla="*/ 1 w 2736"/>
                        <a:gd name="T9" fmla="*/ 1 h 504"/>
                        <a:gd name="T10" fmla="*/ 1 w 2736"/>
                        <a:gd name="T11" fmla="*/ 1 h 504"/>
                        <a:gd name="T12" fmla="*/ 1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eaLnBrk="0" fontAlgn="base" hangingPunct="0">
                        <a:spcBef>
                          <a:spcPct val="0"/>
                        </a:spcBef>
                        <a:spcAft>
                          <a:spcPct val="0"/>
                        </a:spcAft>
                      </a:pPr>
                      <a:endParaRPr lang="en-US" b="1" smtClean="0">
                        <a:solidFill>
                          <a:srgbClr val="000000"/>
                        </a:solidFill>
                        <a:latin typeface=".VnTime" pitchFamily="34" charset="0"/>
                      </a:endParaRPr>
                    </a:p>
                  </p:txBody>
                </p:sp>
                <p:sp>
                  <p:nvSpPr>
                    <p:cNvPr id="114" name="Freeform 41"/>
                    <p:cNvSpPr>
                      <a:spLocks/>
                    </p:cNvSpPr>
                    <p:nvPr/>
                  </p:nvSpPr>
                  <p:spPr bwMode="hidden">
                    <a:xfrm rot="20017085" flipH="1">
                      <a:off x="-52" y="2596"/>
                      <a:ext cx="932" cy="474"/>
                    </a:xfrm>
                    <a:custGeom>
                      <a:avLst/>
                      <a:gdLst>
                        <a:gd name="T0" fmla="*/ 1 w 1769"/>
                        <a:gd name="T1" fmla="*/ 1 h 791"/>
                        <a:gd name="T2" fmla="*/ 1 w 1769"/>
                        <a:gd name="T3" fmla="*/ 1 h 791"/>
                        <a:gd name="T4" fmla="*/ 1 w 1769"/>
                        <a:gd name="T5" fmla="*/ 1 h 791"/>
                        <a:gd name="T6" fmla="*/ 1 w 1769"/>
                        <a:gd name="T7" fmla="*/ 1 h 791"/>
                        <a:gd name="T8" fmla="*/ 1 w 1769"/>
                        <a:gd name="T9" fmla="*/ 1 h 791"/>
                        <a:gd name="T10" fmla="*/ 1 w 1769"/>
                        <a:gd name="T11" fmla="*/ 1 h 791"/>
                        <a:gd name="T12" fmla="*/ 1 w 1769"/>
                        <a:gd name="T13" fmla="*/ 1 h 791"/>
                        <a:gd name="T14" fmla="*/ 1 w 1769"/>
                        <a:gd name="T15" fmla="*/ 1 h 791"/>
                        <a:gd name="T16" fmla="*/ 1 w 1769"/>
                        <a:gd name="T17" fmla="*/ 1 h 791"/>
                        <a:gd name="T18" fmla="*/ 1 w 1769"/>
                        <a:gd name="T19" fmla="*/ 1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eaLnBrk="0" fontAlgn="base" hangingPunct="0">
                        <a:spcBef>
                          <a:spcPct val="0"/>
                        </a:spcBef>
                        <a:spcAft>
                          <a:spcPct val="0"/>
                        </a:spcAft>
                      </a:pPr>
                      <a:endParaRPr lang="en-US" b="1" smtClean="0">
                        <a:solidFill>
                          <a:srgbClr val="000000"/>
                        </a:solidFill>
                        <a:latin typeface=".VnTime" pitchFamily="34" charset="0"/>
                      </a:endParaRPr>
                    </a:p>
                  </p:txBody>
                </p:sp>
              </p:grpSp>
              <p:grpSp>
                <p:nvGrpSpPr>
                  <p:cNvPr id="45" name="Group 42"/>
                  <p:cNvGrpSpPr>
                    <a:grpSpLocks/>
                  </p:cNvGrpSpPr>
                  <p:nvPr/>
                </p:nvGrpSpPr>
                <p:grpSpPr bwMode="auto">
                  <a:xfrm>
                    <a:off x="0" y="1786"/>
                    <a:ext cx="2474" cy="927"/>
                    <a:chOff x="-74" y="1814"/>
                    <a:chExt cx="2474" cy="927"/>
                  </a:xfrm>
                </p:grpSpPr>
                <p:sp>
                  <p:nvSpPr>
                    <p:cNvPr id="111" name="Freeform 43"/>
                    <p:cNvSpPr>
                      <a:spLocks/>
                    </p:cNvSpPr>
                    <p:nvPr/>
                  </p:nvSpPr>
                  <p:spPr bwMode="hidden">
                    <a:xfrm rot="20519637" flipH="1">
                      <a:off x="720" y="1814"/>
                      <a:ext cx="1680" cy="335"/>
                    </a:xfrm>
                    <a:custGeom>
                      <a:avLst/>
                      <a:gdLst>
                        <a:gd name="T0" fmla="*/ 0 w 2736"/>
                        <a:gd name="T1" fmla="*/ 1 h 504"/>
                        <a:gd name="T2" fmla="*/ 1 w 2736"/>
                        <a:gd name="T3" fmla="*/ 1 h 504"/>
                        <a:gd name="T4" fmla="*/ 1 w 2736"/>
                        <a:gd name="T5" fmla="*/ 1 h 504"/>
                        <a:gd name="T6" fmla="*/ 1 w 2736"/>
                        <a:gd name="T7" fmla="*/ 1 h 504"/>
                        <a:gd name="T8" fmla="*/ 1 w 2736"/>
                        <a:gd name="T9" fmla="*/ 1 h 504"/>
                        <a:gd name="T10" fmla="*/ 1 w 2736"/>
                        <a:gd name="T11" fmla="*/ 1 h 504"/>
                        <a:gd name="T12" fmla="*/ 1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eaLnBrk="0" fontAlgn="base" hangingPunct="0">
                        <a:spcBef>
                          <a:spcPct val="0"/>
                        </a:spcBef>
                        <a:spcAft>
                          <a:spcPct val="0"/>
                        </a:spcAft>
                      </a:pPr>
                      <a:endParaRPr lang="en-US" b="1" smtClean="0">
                        <a:solidFill>
                          <a:srgbClr val="000000"/>
                        </a:solidFill>
                        <a:latin typeface=".VnTime" pitchFamily="34" charset="0"/>
                      </a:endParaRPr>
                    </a:p>
                  </p:txBody>
                </p:sp>
                <p:sp>
                  <p:nvSpPr>
                    <p:cNvPr id="112" name="Freeform 44"/>
                    <p:cNvSpPr>
                      <a:spLocks/>
                    </p:cNvSpPr>
                    <p:nvPr/>
                  </p:nvSpPr>
                  <p:spPr bwMode="hidden">
                    <a:xfrm rot="20519637" flipH="1">
                      <a:off x="-74" y="2213"/>
                      <a:ext cx="902" cy="528"/>
                    </a:xfrm>
                    <a:custGeom>
                      <a:avLst/>
                      <a:gdLst>
                        <a:gd name="T0" fmla="*/ 1 w 1769"/>
                        <a:gd name="T1" fmla="*/ 1 h 791"/>
                        <a:gd name="T2" fmla="*/ 1 w 1769"/>
                        <a:gd name="T3" fmla="*/ 1 h 791"/>
                        <a:gd name="T4" fmla="*/ 1 w 1769"/>
                        <a:gd name="T5" fmla="*/ 1 h 791"/>
                        <a:gd name="T6" fmla="*/ 1 w 1769"/>
                        <a:gd name="T7" fmla="*/ 1 h 791"/>
                        <a:gd name="T8" fmla="*/ 1 w 1769"/>
                        <a:gd name="T9" fmla="*/ 1 h 791"/>
                        <a:gd name="T10" fmla="*/ 1 w 1769"/>
                        <a:gd name="T11" fmla="*/ 1 h 791"/>
                        <a:gd name="T12" fmla="*/ 1 w 1769"/>
                        <a:gd name="T13" fmla="*/ 1 h 791"/>
                        <a:gd name="T14" fmla="*/ 1 w 1769"/>
                        <a:gd name="T15" fmla="*/ 1 h 791"/>
                        <a:gd name="T16" fmla="*/ 1 w 1769"/>
                        <a:gd name="T17" fmla="*/ 1 h 791"/>
                        <a:gd name="T18" fmla="*/ 1 w 1769"/>
                        <a:gd name="T19" fmla="*/ 1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eaLnBrk="0" fontAlgn="base" hangingPunct="0">
                        <a:spcBef>
                          <a:spcPct val="0"/>
                        </a:spcBef>
                        <a:spcAft>
                          <a:spcPct val="0"/>
                        </a:spcAft>
                      </a:pPr>
                      <a:endParaRPr lang="en-US" b="1" smtClean="0">
                        <a:solidFill>
                          <a:srgbClr val="000000"/>
                        </a:solidFill>
                        <a:latin typeface=".VnTime" pitchFamily="34" charset="0"/>
                      </a:endParaRPr>
                    </a:p>
                  </p:txBody>
                </p:sp>
              </p:grpSp>
              <p:grpSp>
                <p:nvGrpSpPr>
                  <p:cNvPr id="46" name="Group 183"/>
                  <p:cNvGrpSpPr>
                    <a:grpSpLocks/>
                  </p:cNvGrpSpPr>
                  <p:nvPr/>
                </p:nvGrpSpPr>
                <p:grpSpPr bwMode="auto">
                  <a:xfrm>
                    <a:off x="96" y="1565"/>
                    <a:ext cx="2342" cy="654"/>
                    <a:chOff x="22" y="1593"/>
                    <a:chExt cx="2342" cy="654"/>
                  </a:xfrm>
                </p:grpSpPr>
                <p:sp>
                  <p:nvSpPr>
                    <p:cNvPr id="109" name="Freeform 46"/>
                    <p:cNvSpPr>
                      <a:spLocks/>
                    </p:cNvSpPr>
                    <p:nvPr/>
                  </p:nvSpPr>
                  <p:spPr bwMode="hidden">
                    <a:xfrm rot="21136207" flipH="1">
                      <a:off x="819" y="1593"/>
                      <a:ext cx="1545" cy="313"/>
                    </a:xfrm>
                    <a:custGeom>
                      <a:avLst/>
                      <a:gdLst>
                        <a:gd name="T0" fmla="*/ 0 w 2736"/>
                        <a:gd name="T1" fmla="*/ 1 h 504"/>
                        <a:gd name="T2" fmla="*/ 1 w 2736"/>
                        <a:gd name="T3" fmla="*/ 1 h 504"/>
                        <a:gd name="T4" fmla="*/ 1 w 2736"/>
                        <a:gd name="T5" fmla="*/ 1 h 504"/>
                        <a:gd name="T6" fmla="*/ 1 w 2736"/>
                        <a:gd name="T7" fmla="*/ 1 h 504"/>
                        <a:gd name="T8" fmla="*/ 1 w 2736"/>
                        <a:gd name="T9" fmla="*/ 1 h 504"/>
                        <a:gd name="T10" fmla="*/ 1 w 2736"/>
                        <a:gd name="T11" fmla="*/ 1 h 504"/>
                        <a:gd name="T12" fmla="*/ 1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eaLnBrk="0" fontAlgn="base" hangingPunct="0">
                        <a:spcBef>
                          <a:spcPct val="0"/>
                        </a:spcBef>
                        <a:spcAft>
                          <a:spcPct val="0"/>
                        </a:spcAft>
                      </a:pPr>
                      <a:endParaRPr lang="en-US" b="1" smtClean="0">
                        <a:solidFill>
                          <a:srgbClr val="000000"/>
                        </a:solidFill>
                        <a:latin typeface=".VnTime" pitchFamily="34" charset="0"/>
                      </a:endParaRPr>
                    </a:p>
                  </p:txBody>
                </p:sp>
                <p:sp>
                  <p:nvSpPr>
                    <p:cNvPr id="110" name="Freeform 47"/>
                    <p:cNvSpPr>
                      <a:spLocks/>
                    </p:cNvSpPr>
                    <p:nvPr/>
                  </p:nvSpPr>
                  <p:spPr bwMode="hidden">
                    <a:xfrm rot="21136207" flipH="1">
                      <a:off x="22" y="1760"/>
                      <a:ext cx="830" cy="487"/>
                    </a:xfrm>
                    <a:custGeom>
                      <a:avLst/>
                      <a:gdLst>
                        <a:gd name="T0" fmla="*/ 0 w 1769"/>
                        <a:gd name="T1" fmla="*/ 1 h 791"/>
                        <a:gd name="T2" fmla="*/ 0 w 1769"/>
                        <a:gd name="T3" fmla="*/ 1 h 791"/>
                        <a:gd name="T4" fmla="*/ 0 w 1769"/>
                        <a:gd name="T5" fmla="*/ 1 h 791"/>
                        <a:gd name="T6" fmla="*/ 0 w 1769"/>
                        <a:gd name="T7" fmla="*/ 1 h 791"/>
                        <a:gd name="T8" fmla="*/ 0 w 1769"/>
                        <a:gd name="T9" fmla="*/ 1 h 791"/>
                        <a:gd name="T10" fmla="*/ 0 w 1769"/>
                        <a:gd name="T11" fmla="*/ 1 h 791"/>
                        <a:gd name="T12" fmla="*/ 0 w 1769"/>
                        <a:gd name="T13" fmla="*/ 1 h 791"/>
                        <a:gd name="T14" fmla="*/ 0 w 1769"/>
                        <a:gd name="T15" fmla="*/ 1 h 791"/>
                        <a:gd name="T16" fmla="*/ 0 w 1769"/>
                        <a:gd name="T17" fmla="*/ 1 h 791"/>
                        <a:gd name="T18" fmla="*/ 0 w 1769"/>
                        <a:gd name="T19" fmla="*/ 1 h 791"/>
                        <a:gd name="T20" fmla="*/ 0 w 1769"/>
                        <a:gd name="T21" fmla="*/ 1 h 791"/>
                        <a:gd name="T22" fmla="*/ 0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eaLnBrk="0" fontAlgn="base" hangingPunct="0">
                        <a:spcBef>
                          <a:spcPct val="0"/>
                        </a:spcBef>
                        <a:spcAft>
                          <a:spcPct val="0"/>
                        </a:spcAft>
                      </a:pPr>
                      <a:endParaRPr lang="en-US" b="1" smtClean="0">
                        <a:solidFill>
                          <a:srgbClr val="000000"/>
                        </a:solidFill>
                        <a:latin typeface=".VnTime" pitchFamily="34" charset="0"/>
                      </a:endParaRPr>
                    </a:p>
                  </p:txBody>
                </p:sp>
              </p:grpSp>
              <p:grpSp>
                <p:nvGrpSpPr>
                  <p:cNvPr id="47" name="Group 48"/>
                  <p:cNvGrpSpPr>
                    <a:grpSpLocks/>
                  </p:cNvGrpSpPr>
                  <p:nvPr/>
                </p:nvGrpSpPr>
                <p:grpSpPr bwMode="auto">
                  <a:xfrm>
                    <a:off x="262" y="1417"/>
                    <a:ext cx="2153" cy="345"/>
                    <a:chOff x="188" y="1445"/>
                    <a:chExt cx="2153" cy="345"/>
                  </a:xfrm>
                </p:grpSpPr>
                <p:sp>
                  <p:nvSpPr>
                    <p:cNvPr id="107" name="Freeform 49"/>
                    <p:cNvSpPr>
                      <a:spLocks/>
                    </p:cNvSpPr>
                    <p:nvPr/>
                  </p:nvSpPr>
                  <p:spPr bwMode="hidden">
                    <a:xfrm rot="84182" flipH="1">
                      <a:off x="937" y="1466"/>
                      <a:ext cx="1404" cy="219"/>
                    </a:xfrm>
                    <a:custGeom>
                      <a:avLst/>
                      <a:gdLst>
                        <a:gd name="T0" fmla="*/ 0 w 2736"/>
                        <a:gd name="T1" fmla="*/ 0 h 504"/>
                        <a:gd name="T2" fmla="*/ 1 w 2736"/>
                        <a:gd name="T3" fmla="*/ 0 h 504"/>
                        <a:gd name="T4" fmla="*/ 1 w 2736"/>
                        <a:gd name="T5" fmla="*/ 0 h 504"/>
                        <a:gd name="T6" fmla="*/ 1 w 2736"/>
                        <a:gd name="T7" fmla="*/ 0 h 504"/>
                        <a:gd name="T8" fmla="*/ 1 w 2736"/>
                        <a:gd name="T9" fmla="*/ 0 h 504"/>
                        <a:gd name="T10" fmla="*/ 1 w 2736"/>
                        <a:gd name="T11" fmla="*/ 0 h 504"/>
                        <a:gd name="T12" fmla="*/ 1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eaLnBrk="0" fontAlgn="base" hangingPunct="0">
                        <a:spcBef>
                          <a:spcPct val="0"/>
                        </a:spcBef>
                        <a:spcAft>
                          <a:spcPct val="0"/>
                        </a:spcAft>
                      </a:pPr>
                      <a:endParaRPr lang="en-US" b="1" smtClean="0">
                        <a:solidFill>
                          <a:srgbClr val="000000"/>
                        </a:solidFill>
                        <a:latin typeface=".VnTime" pitchFamily="34" charset="0"/>
                      </a:endParaRPr>
                    </a:p>
                  </p:txBody>
                </p:sp>
                <p:sp>
                  <p:nvSpPr>
                    <p:cNvPr id="108" name="Freeform 50"/>
                    <p:cNvSpPr>
                      <a:spLocks/>
                    </p:cNvSpPr>
                    <p:nvPr/>
                  </p:nvSpPr>
                  <p:spPr bwMode="hidden">
                    <a:xfrm rot="84182" flipH="1">
                      <a:off x="188" y="1445"/>
                      <a:ext cx="753" cy="345"/>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eaLnBrk="0" fontAlgn="base" hangingPunct="0">
                        <a:spcBef>
                          <a:spcPct val="0"/>
                        </a:spcBef>
                        <a:spcAft>
                          <a:spcPct val="0"/>
                        </a:spcAft>
                      </a:pPr>
                      <a:endParaRPr lang="en-US" b="1" smtClean="0">
                        <a:solidFill>
                          <a:srgbClr val="000000"/>
                        </a:solidFill>
                        <a:latin typeface=".VnTime" pitchFamily="34" charset="0"/>
                      </a:endParaRPr>
                    </a:p>
                  </p:txBody>
                </p:sp>
              </p:grpSp>
              <p:grpSp>
                <p:nvGrpSpPr>
                  <p:cNvPr id="48" name="Group 51"/>
                  <p:cNvGrpSpPr>
                    <a:grpSpLocks/>
                  </p:cNvGrpSpPr>
                  <p:nvPr/>
                </p:nvGrpSpPr>
                <p:grpSpPr bwMode="auto">
                  <a:xfrm>
                    <a:off x="578" y="1065"/>
                    <a:ext cx="1879" cy="425"/>
                    <a:chOff x="504" y="1093"/>
                    <a:chExt cx="1879" cy="425"/>
                  </a:xfrm>
                </p:grpSpPr>
                <p:sp>
                  <p:nvSpPr>
                    <p:cNvPr id="105" name="Freeform 52"/>
                    <p:cNvSpPr>
                      <a:spLocks/>
                    </p:cNvSpPr>
                    <p:nvPr/>
                  </p:nvSpPr>
                  <p:spPr bwMode="hidden">
                    <a:xfrm rot="802576" flipH="1">
                      <a:off x="1151" y="1303"/>
                      <a:ext cx="1232" cy="215"/>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eaLnBrk="0" fontAlgn="base" hangingPunct="0">
                        <a:spcBef>
                          <a:spcPct val="0"/>
                        </a:spcBef>
                        <a:spcAft>
                          <a:spcPct val="0"/>
                        </a:spcAft>
                      </a:pPr>
                      <a:endParaRPr lang="en-US" b="1" smtClean="0">
                        <a:solidFill>
                          <a:srgbClr val="000000"/>
                        </a:solidFill>
                        <a:latin typeface=".VnTime" pitchFamily="34" charset="0"/>
                      </a:endParaRPr>
                    </a:p>
                  </p:txBody>
                </p:sp>
                <p:sp>
                  <p:nvSpPr>
                    <p:cNvPr id="106" name="Freeform 53"/>
                    <p:cNvSpPr>
                      <a:spLocks/>
                    </p:cNvSpPr>
                    <p:nvPr/>
                  </p:nvSpPr>
                  <p:spPr bwMode="hidden">
                    <a:xfrm rot="802576" flipH="1">
                      <a:off x="504" y="1093"/>
                      <a:ext cx="660" cy="339"/>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b="1" smtClean="0">
                        <a:solidFill>
                          <a:srgbClr val="000000"/>
                        </a:solidFill>
                        <a:latin typeface=".VnTime" pitchFamily="34" charset="0"/>
                      </a:endParaRPr>
                    </a:p>
                  </p:txBody>
                </p:sp>
              </p:grpSp>
              <p:grpSp>
                <p:nvGrpSpPr>
                  <p:cNvPr id="49" name="Group 54"/>
                  <p:cNvGrpSpPr>
                    <a:grpSpLocks/>
                  </p:cNvGrpSpPr>
                  <p:nvPr/>
                </p:nvGrpSpPr>
                <p:grpSpPr bwMode="auto">
                  <a:xfrm>
                    <a:off x="688" y="872"/>
                    <a:ext cx="1852" cy="551"/>
                    <a:chOff x="614" y="900"/>
                    <a:chExt cx="1852" cy="551"/>
                  </a:xfrm>
                </p:grpSpPr>
                <p:sp>
                  <p:nvSpPr>
                    <p:cNvPr id="103" name="Freeform 55"/>
                    <p:cNvSpPr>
                      <a:spLocks/>
                    </p:cNvSpPr>
                    <p:nvPr/>
                  </p:nvSpPr>
                  <p:spPr bwMode="hidden">
                    <a:xfrm rot="1277471" flipH="1">
                      <a:off x="1232" y="1236"/>
                      <a:ext cx="1234" cy="215"/>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eaLnBrk="0" fontAlgn="base" hangingPunct="0">
                        <a:spcBef>
                          <a:spcPct val="0"/>
                        </a:spcBef>
                        <a:spcAft>
                          <a:spcPct val="0"/>
                        </a:spcAft>
                      </a:pPr>
                      <a:endParaRPr lang="en-US" b="1" smtClean="0">
                        <a:solidFill>
                          <a:srgbClr val="000000"/>
                        </a:solidFill>
                        <a:latin typeface=".VnTime" pitchFamily="34" charset="0"/>
                      </a:endParaRPr>
                    </a:p>
                  </p:txBody>
                </p:sp>
                <p:sp>
                  <p:nvSpPr>
                    <p:cNvPr id="104" name="Freeform 56"/>
                    <p:cNvSpPr>
                      <a:spLocks/>
                    </p:cNvSpPr>
                    <p:nvPr/>
                  </p:nvSpPr>
                  <p:spPr bwMode="hidden">
                    <a:xfrm rot="1277471" flipH="1">
                      <a:off x="614" y="900"/>
                      <a:ext cx="667" cy="336"/>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b="1" smtClean="0">
                        <a:solidFill>
                          <a:srgbClr val="000000"/>
                        </a:solidFill>
                        <a:latin typeface=".VnTime" pitchFamily="34" charset="0"/>
                      </a:endParaRPr>
                    </a:p>
                  </p:txBody>
                </p:sp>
              </p:grpSp>
              <p:grpSp>
                <p:nvGrpSpPr>
                  <p:cNvPr id="50" name="Group 57"/>
                  <p:cNvGrpSpPr>
                    <a:grpSpLocks/>
                  </p:cNvGrpSpPr>
                  <p:nvPr/>
                </p:nvGrpSpPr>
                <p:grpSpPr bwMode="auto">
                  <a:xfrm>
                    <a:off x="911" y="590"/>
                    <a:ext cx="1766" cy="739"/>
                    <a:chOff x="911" y="590"/>
                    <a:chExt cx="1766" cy="739"/>
                  </a:xfrm>
                </p:grpSpPr>
                <p:sp>
                  <p:nvSpPr>
                    <p:cNvPr id="101" name="Freeform 58"/>
                    <p:cNvSpPr>
                      <a:spLocks/>
                    </p:cNvSpPr>
                    <p:nvPr/>
                  </p:nvSpPr>
                  <p:spPr bwMode="hidden">
                    <a:xfrm rot="2028410" flipH="1">
                      <a:off x="1444" y="1114"/>
                      <a:ext cx="1233" cy="215"/>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eaLnBrk="0" fontAlgn="base" hangingPunct="0">
                        <a:spcBef>
                          <a:spcPct val="0"/>
                        </a:spcBef>
                        <a:spcAft>
                          <a:spcPct val="0"/>
                        </a:spcAft>
                      </a:pPr>
                      <a:endParaRPr lang="en-US" b="1" smtClean="0">
                        <a:solidFill>
                          <a:srgbClr val="000000"/>
                        </a:solidFill>
                        <a:latin typeface=".VnTime" pitchFamily="34" charset="0"/>
                      </a:endParaRPr>
                    </a:p>
                  </p:txBody>
                </p:sp>
                <p:sp>
                  <p:nvSpPr>
                    <p:cNvPr id="102" name="Freeform 59"/>
                    <p:cNvSpPr>
                      <a:spLocks/>
                    </p:cNvSpPr>
                    <p:nvPr/>
                  </p:nvSpPr>
                  <p:spPr bwMode="hidden">
                    <a:xfrm rot="2028410" flipH="1">
                      <a:off x="911" y="590"/>
                      <a:ext cx="660" cy="339"/>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b="1" smtClean="0">
                        <a:solidFill>
                          <a:srgbClr val="000000"/>
                        </a:solidFill>
                        <a:latin typeface=".VnTime" pitchFamily="34" charset="0"/>
                      </a:endParaRPr>
                    </a:p>
                  </p:txBody>
                </p:sp>
              </p:grpSp>
              <p:grpSp>
                <p:nvGrpSpPr>
                  <p:cNvPr id="51" name="Group 60"/>
                  <p:cNvGrpSpPr>
                    <a:grpSpLocks/>
                  </p:cNvGrpSpPr>
                  <p:nvPr/>
                </p:nvGrpSpPr>
                <p:grpSpPr bwMode="auto">
                  <a:xfrm>
                    <a:off x="1117" y="300"/>
                    <a:ext cx="1694" cy="890"/>
                    <a:chOff x="1117" y="300"/>
                    <a:chExt cx="1694" cy="890"/>
                  </a:xfrm>
                </p:grpSpPr>
                <p:sp>
                  <p:nvSpPr>
                    <p:cNvPr id="99" name="Freeform 61"/>
                    <p:cNvSpPr>
                      <a:spLocks/>
                    </p:cNvSpPr>
                    <p:nvPr/>
                  </p:nvSpPr>
                  <p:spPr bwMode="hidden">
                    <a:xfrm rot="2664424" flipH="1">
                      <a:off x="1560" y="975"/>
                      <a:ext cx="1251" cy="215"/>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eaLnBrk="0" fontAlgn="base" hangingPunct="0">
                        <a:spcBef>
                          <a:spcPct val="0"/>
                        </a:spcBef>
                        <a:spcAft>
                          <a:spcPct val="0"/>
                        </a:spcAft>
                      </a:pPr>
                      <a:endParaRPr lang="en-US" b="1" smtClean="0">
                        <a:solidFill>
                          <a:srgbClr val="000000"/>
                        </a:solidFill>
                        <a:latin typeface=".VnTime" pitchFamily="34" charset="0"/>
                      </a:endParaRPr>
                    </a:p>
                  </p:txBody>
                </p:sp>
                <p:sp>
                  <p:nvSpPr>
                    <p:cNvPr id="100" name="Freeform 62"/>
                    <p:cNvSpPr>
                      <a:spLocks/>
                    </p:cNvSpPr>
                    <p:nvPr/>
                  </p:nvSpPr>
                  <p:spPr bwMode="hidden">
                    <a:xfrm rot="2664424" flipH="1">
                      <a:off x="1117" y="300"/>
                      <a:ext cx="672" cy="339"/>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b="1" smtClean="0">
                        <a:solidFill>
                          <a:srgbClr val="000000"/>
                        </a:solidFill>
                        <a:latin typeface=".VnTime" pitchFamily="34" charset="0"/>
                      </a:endParaRPr>
                    </a:p>
                  </p:txBody>
                </p:sp>
              </p:grpSp>
              <p:grpSp>
                <p:nvGrpSpPr>
                  <p:cNvPr id="52" name="Group 63"/>
                  <p:cNvGrpSpPr>
                    <a:grpSpLocks/>
                  </p:cNvGrpSpPr>
                  <p:nvPr/>
                </p:nvGrpSpPr>
                <p:grpSpPr bwMode="auto">
                  <a:xfrm>
                    <a:off x="1707" y="77"/>
                    <a:ext cx="780" cy="1505"/>
                    <a:chOff x="1633" y="105"/>
                    <a:chExt cx="780" cy="1505"/>
                  </a:xfrm>
                </p:grpSpPr>
                <p:sp>
                  <p:nvSpPr>
                    <p:cNvPr id="97" name="Freeform 64"/>
                    <p:cNvSpPr>
                      <a:spLocks/>
                    </p:cNvSpPr>
                    <p:nvPr/>
                  </p:nvSpPr>
                  <p:spPr bwMode="hidden">
                    <a:xfrm rot="3473776" flipH="1">
                      <a:off x="1756" y="953"/>
                      <a:ext cx="1099" cy="214"/>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eaLnBrk="0" fontAlgn="base" hangingPunct="0">
                        <a:spcBef>
                          <a:spcPct val="0"/>
                        </a:spcBef>
                        <a:spcAft>
                          <a:spcPct val="0"/>
                        </a:spcAft>
                      </a:pPr>
                      <a:endParaRPr lang="en-US" b="1" smtClean="0">
                        <a:solidFill>
                          <a:srgbClr val="000000"/>
                        </a:solidFill>
                        <a:latin typeface=".VnTime" pitchFamily="34" charset="0"/>
                      </a:endParaRPr>
                    </a:p>
                  </p:txBody>
                </p:sp>
                <p:sp>
                  <p:nvSpPr>
                    <p:cNvPr id="98" name="Freeform 65"/>
                    <p:cNvSpPr>
                      <a:spLocks/>
                    </p:cNvSpPr>
                    <p:nvPr/>
                  </p:nvSpPr>
                  <p:spPr bwMode="hidden">
                    <a:xfrm rot="3473776" flipH="1">
                      <a:off x="1507" y="231"/>
                      <a:ext cx="590" cy="338"/>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b="1" smtClean="0">
                        <a:solidFill>
                          <a:srgbClr val="000000"/>
                        </a:solidFill>
                        <a:latin typeface=".VnTime" pitchFamily="34" charset="0"/>
                      </a:endParaRPr>
                    </a:p>
                  </p:txBody>
                </p:sp>
              </p:grpSp>
              <p:grpSp>
                <p:nvGrpSpPr>
                  <p:cNvPr id="53" name="Group 66"/>
                  <p:cNvGrpSpPr>
                    <a:grpSpLocks/>
                  </p:cNvGrpSpPr>
                  <p:nvPr/>
                </p:nvGrpSpPr>
                <p:grpSpPr bwMode="auto">
                  <a:xfrm>
                    <a:off x="2008" y="1"/>
                    <a:ext cx="637" cy="1533"/>
                    <a:chOff x="1934" y="29"/>
                    <a:chExt cx="637" cy="1533"/>
                  </a:xfrm>
                </p:grpSpPr>
                <p:sp>
                  <p:nvSpPr>
                    <p:cNvPr id="95" name="Freeform 67"/>
                    <p:cNvSpPr>
                      <a:spLocks/>
                    </p:cNvSpPr>
                    <p:nvPr/>
                  </p:nvSpPr>
                  <p:spPr bwMode="hidden">
                    <a:xfrm rot="4126480" flipH="1">
                      <a:off x="1931" y="923"/>
                      <a:ext cx="1063" cy="216"/>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eaLnBrk="0" fontAlgn="base" hangingPunct="0">
                        <a:spcBef>
                          <a:spcPct val="0"/>
                        </a:spcBef>
                        <a:spcAft>
                          <a:spcPct val="0"/>
                        </a:spcAft>
                      </a:pPr>
                      <a:endParaRPr lang="en-US" b="1" smtClean="0">
                        <a:solidFill>
                          <a:srgbClr val="000000"/>
                        </a:solidFill>
                        <a:latin typeface=".VnTime" pitchFamily="34" charset="0"/>
                      </a:endParaRPr>
                    </a:p>
                  </p:txBody>
                </p:sp>
                <p:sp>
                  <p:nvSpPr>
                    <p:cNvPr id="96" name="Freeform 68"/>
                    <p:cNvSpPr>
                      <a:spLocks/>
                    </p:cNvSpPr>
                    <p:nvPr/>
                  </p:nvSpPr>
                  <p:spPr bwMode="hidden">
                    <a:xfrm rot="4126480" flipH="1">
                      <a:off x="1818" y="145"/>
                      <a:ext cx="571" cy="339"/>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b="1" smtClean="0">
                        <a:solidFill>
                          <a:srgbClr val="000000"/>
                        </a:solidFill>
                        <a:latin typeface=".VnTime" pitchFamily="34" charset="0"/>
                      </a:endParaRPr>
                    </a:p>
                  </p:txBody>
                </p:sp>
              </p:grpSp>
              <p:grpSp>
                <p:nvGrpSpPr>
                  <p:cNvPr id="54" name="Group 69"/>
                  <p:cNvGrpSpPr>
                    <a:grpSpLocks/>
                  </p:cNvGrpSpPr>
                  <p:nvPr/>
                </p:nvGrpSpPr>
                <p:grpSpPr bwMode="auto">
                  <a:xfrm>
                    <a:off x="2896" y="644"/>
                    <a:ext cx="1842" cy="564"/>
                    <a:chOff x="2822" y="672"/>
                    <a:chExt cx="1842" cy="564"/>
                  </a:xfrm>
                </p:grpSpPr>
                <p:sp>
                  <p:nvSpPr>
                    <p:cNvPr id="93" name="Freeform 70"/>
                    <p:cNvSpPr>
                      <a:spLocks/>
                    </p:cNvSpPr>
                    <p:nvPr/>
                  </p:nvSpPr>
                  <p:spPr bwMode="hidden">
                    <a:xfrm rot="-1325434">
                      <a:off x="2822" y="1021"/>
                      <a:ext cx="1232" cy="215"/>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eaLnBrk="0" fontAlgn="base" hangingPunct="0">
                        <a:spcBef>
                          <a:spcPct val="0"/>
                        </a:spcBef>
                        <a:spcAft>
                          <a:spcPct val="0"/>
                        </a:spcAft>
                      </a:pPr>
                      <a:endParaRPr lang="en-US" b="1" smtClean="0">
                        <a:solidFill>
                          <a:srgbClr val="000000"/>
                        </a:solidFill>
                        <a:latin typeface=".VnTime" pitchFamily="34" charset="0"/>
                      </a:endParaRPr>
                    </a:p>
                  </p:txBody>
                </p:sp>
                <p:sp>
                  <p:nvSpPr>
                    <p:cNvPr id="94" name="Freeform 71"/>
                    <p:cNvSpPr>
                      <a:spLocks/>
                    </p:cNvSpPr>
                    <p:nvPr/>
                  </p:nvSpPr>
                  <p:spPr bwMode="hidden">
                    <a:xfrm rot="-1325434">
                      <a:off x="4004" y="672"/>
                      <a:ext cx="660" cy="340"/>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b="1" smtClean="0">
                        <a:solidFill>
                          <a:srgbClr val="000000"/>
                        </a:solidFill>
                        <a:latin typeface=".VnTime" pitchFamily="34" charset="0"/>
                      </a:endParaRPr>
                    </a:p>
                  </p:txBody>
                </p:sp>
              </p:grpSp>
              <p:grpSp>
                <p:nvGrpSpPr>
                  <p:cNvPr id="55" name="Group 72"/>
                  <p:cNvGrpSpPr>
                    <a:grpSpLocks/>
                  </p:cNvGrpSpPr>
                  <p:nvPr/>
                </p:nvGrpSpPr>
                <p:grpSpPr bwMode="auto">
                  <a:xfrm>
                    <a:off x="2758" y="417"/>
                    <a:ext cx="1780" cy="715"/>
                    <a:chOff x="2684" y="445"/>
                    <a:chExt cx="1780" cy="715"/>
                  </a:xfrm>
                </p:grpSpPr>
                <p:sp>
                  <p:nvSpPr>
                    <p:cNvPr id="91" name="Freeform 73"/>
                    <p:cNvSpPr>
                      <a:spLocks/>
                    </p:cNvSpPr>
                    <p:nvPr/>
                  </p:nvSpPr>
                  <p:spPr bwMode="hidden">
                    <a:xfrm rot="-1921064">
                      <a:off x="2684" y="945"/>
                      <a:ext cx="1233" cy="215"/>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eaLnBrk="0" fontAlgn="base" hangingPunct="0">
                        <a:spcBef>
                          <a:spcPct val="0"/>
                        </a:spcBef>
                        <a:spcAft>
                          <a:spcPct val="0"/>
                        </a:spcAft>
                      </a:pPr>
                      <a:endParaRPr lang="en-US" b="1" smtClean="0">
                        <a:solidFill>
                          <a:srgbClr val="000000"/>
                        </a:solidFill>
                        <a:latin typeface=".VnTime" pitchFamily="34" charset="0"/>
                      </a:endParaRPr>
                    </a:p>
                  </p:txBody>
                </p:sp>
                <p:sp>
                  <p:nvSpPr>
                    <p:cNvPr id="92" name="Freeform 74"/>
                    <p:cNvSpPr>
                      <a:spLocks/>
                    </p:cNvSpPr>
                    <p:nvPr/>
                  </p:nvSpPr>
                  <p:spPr bwMode="hidden">
                    <a:xfrm rot="-1921064">
                      <a:off x="3801" y="445"/>
                      <a:ext cx="663" cy="339"/>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b="1" smtClean="0">
                        <a:solidFill>
                          <a:srgbClr val="000000"/>
                        </a:solidFill>
                        <a:latin typeface=".VnTime" pitchFamily="34" charset="0"/>
                      </a:endParaRPr>
                    </a:p>
                  </p:txBody>
                </p:sp>
              </p:grpSp>
              <p:sp>
                <p:nvSpPr>
                  <p:cNvPr id="56" name="Freeform 75"/>
                  <p:cNvSpPr>
                    <a:spLocks/>
                  </p:cNvSpPr>
                  <p:nvPr/>
                </p:nvSpPr>
                <p:spPr bwMode="hidden">
                  <a:xfrm rot="4578755" flipH="1">
                    <a:off x="2173" y="952"/>
                    <a:ext cx="1032" cy="145"/>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b="1" smtClean="0">
                      <a:solidFill>
                        <a:srgbClr val="000000"/>
                      </a:solidFill>
                      <a:latin typeface=".VnTime" pitchFamily="34" charset="0"/>
                    </a:endParaRPr>
                  </a:p>
                </p:txBody>
              </p:sp>
              <p:sp>
                <p:nvSpPr>
                  <p:cNvPr id="57" name="Freeform 76"/>
                  <p:cNvSpPr>
                    <a:spLocks/>
                  </p:cNvSpPr>
                  <p:nvPr/>
                </p:nvSpPr>
                <p:spPr bwMode="hidden">
                  <a:xfrm rot="4578755" flipH="1">
                    <a:off x="2195" y="197"/>
                    <a:ext cx="554" cy="230"/>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b="1" smtClean="0">
                      <a:solidFill>
                        <a:srgbClr val="000000"/>
                      </a:solidFill>
                      <a:latin typeface=".VnTime" pitchFamily="34" charset="0"/>
                    </a:endParaRPr>
                  </a:p>
                </p:txBody>
              </p:sp>
              <p:grpSp>
                <p:nvGrpSpPr>
                  <p:cNvPr id="58" name="Group 77"/>
                  <p:cNvGrpSpPr>
                    <a:grpSpLocks/>
                  </p:cNvGrpSpPr>
                  <p:nvPr/>
                </p:nvGrpSpPr>
                <p:grpSpPr bwMode="auto">
                  <a:xfrm>
                    <a:off x="2876" y="13"/>
                    <a:ext cx="637" cy="1517"/>
                    <a:chOff x="2802" y="41"/>
                    <a:chExt cx="637" cy="1517"/>
                  </a:xfrm>
                </p:grpSpPr>
                <p:sp>
                  <p:nvSpPr>
                    <p:cNvPr id="89" name="Freeform 78"/>
                    <p:cNvSpPr>
                      <a:spLocks/>
                    </p:cNvSpPr>
                    <p:nvPr/>
                  </p:nvSpPr>
                  <p:spPr bwMode="hidden">
                    <a:xfrm rot="-3857755">
                      <a:off x="2362" y="935"/>
                      <a:ext cx="1063" cy="184"/>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eaLnBrk="0" fontAlgn="base" hangingPunct="0">
                        <a:spcBef>
                          <a:spcPct val="0"/>
                        </a:spcBef>
                        <a:spcAft>
                          <a:spcPct val="0"/>
                        </a:spcAft>
                      </a:pPr>
                      <a:endParaRPr lang="en-US" b="1" smtClean="0">
                        <a:solidFill>
                          <a:srgbClr val="000000"/>
                        </a:solidFill>
                        <a:latin typeface=".VnTime" pitchFamily="34" charset="0"/>
                      </a:endParaRPr>
                    </a:p>
                  </p:txBody>
                </p:sp>
                <p:sp>
                  <p:nvSpPr>
                    <p:cNvPr id="90" name="Freeform 79"/>
                    <p:cNvSpPr>
                      <a:spLocks/>
                    </p:cNvSpPr>
                    <p:nvPr/>
                  </p:nvSpPr>
                  <p:spPr bwMode="hidden">
                    <a:xfrm rot="-3857755">
                      <a:off x="3011" y="181"/>
                      <a:ext cx="568" cy="288"/>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b="1" smtClean="0">
                        <a:solidFill>
                          <a:srgbClr val="000000"/>
                        </a:solidFill>
                        <a:latin typeface=".VnTime" pitchFamily="34" charset="0"/>
                      </a:endParaRPr>
                    </a:p>
                  </p:txBody>
                </p:sp>
              </p:grpSp>
              <p:grpSp>
                <p:nvGrpSpPr>
                  <p:cNvPr id="59" name="Group 80"/>
                  <p:cNvGrpSpPr>
                    <a:grpSpLocks/>
                  </p:cNvGrpSpPr>
                  <p:nvPr/>
                </p:nvGrpSpPr>
                <p:grpSpPr bwMode="auto">
                  <a:xfrm>
                    <a:off x="3010" y="135"/>
                    <a:ext cx="1016" cy="1461"/>
                    <a:chOff x="2936" y="163"/>
                    <a:chExt cx="1016" cy="1461"/>
                  </a:xfrm>
                </p:grpSpPr>
                <p:sp>
                  <p:nvSpPr>
                    <p:cNvPr id="87" name="Freeform 81"/>
                    <p:cNvSpPr>
                      <a:spLocks/>
                    </p:cNvSpPr>
                    <p:nvPr/>
                  </p:nvSpPr>
                  <p:spPr bwMode="hidden">
                    <a:xfrm rot="-2777260">
                      <a:off x="2494" y="912"/>
                      <a:ext cx="1155" cy="270"/>
                    </a:xfrm>
                    <a:custGeom>
                      <a:avLst/>
                      <a:gdLst>
                        <a:gd name="T0" fmla="*/ 0 w 2736"/>
                        <a:gd name="T1" fmla="*/ 1 h 504"/>
                        <a:gd name="T2" fmla="*/ 0 w 2736"/>
                        <a:gd name="T3" fmla="*/ 1 h 504"/>
                        <a:gd name="T4" fmla="*/ 0 w 2736"/>
                        <a:gd name="T5" fmla="*/ 1 h 504"/>
                        <a:gd name="T6" fmla="*/ 0 w 2736"/>
                        <a:gd name="T7" fmla="*/ 1 h 504"/>
                        <a:gd name="T8" fmla="*/ 0 w 2736"/>
                        <a:gd name="T9" fmla="*/ 1 h 504"/>
                        <a:gd name="T10" fmla="*/ 0 w 2736"/>
                        <a:gd name="T11" fmla="*/ 1 h 504"/>
                        <a:gd name="T12" fmla="*/ 0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eaLnBrk="0" fontAlgn="base" hangingPunct="0">
                        <a:spcBef>
                          <a:spcPct val="0"/>
                        </a:spcBef>
                        <a:spcAft>
                          <a:spcPct val="0"/>
                        </a:spcAft>
                      </a:pPr>
                      <a:endParaRPr lang="en-US" b="1" smtClean="0">
                        <a:solidFill>
                          <a:srgbClr val="000000"/>
                        </a:solidFill>
                        <a:latin typeface=".VnTime" pitchFamily="34" charset="0"/>
                      </a:endParaRPr>
                    </a:p>
                  </p:txBody>
                </p:sp>
                <p:sp>
                  <p:nvSpPr>
                    <p:cNvPr id="88" name="Freeform 82"/>
                    <p:cNvSpPr>
                      <a:spLocks/>
                    </p:cNvSpPr>
                    <p:nvPr/>
                  </p:nvSpPr>
                  <p:spPr bwMode="hidden">
                    <a:xfrm rot="-2777260">
                      <a:off x="3431" y="263"/>
                      <a:ext cx="621" cy="421"/>
                    </a:xfrm>
                    <a:custGeom>
                      <a:avLst/>
                      <a:gdLst>
                        <a:gd name="T0" fmla="*/ 0 w 1769"/>
                        <a:gd name="T1" fmla="*/ 1 h 791"/>
                        <a:gd name="T2" fmla="*/ 0 w 1769"/>
                        <a:gd name="T3" fmla="*/ 1 h 791"/>
                        <a:gd name="T4" fmla="*/ 0 w 1769"/>
                        <a:gd name="T5" fmla="*/ 1 h 791"/>
                        <a:gd name="T6" fmla="*/ 0 w 1769"/>
                        <a:gd name="T7" fmla="*/ 1 h 791"/>
                        <a:gd name="T8" fmla="*/ 0 w 1769"/>
                        <a:gd name="T9" fmla="*/ 1 h 791"/>
                        <a:gd name="T10" fmla="*/ 0 w 1769"/>
                        <a:gd name="T11" fmla="*/ 1 h 791"/>
                        <a:gd name="T12" fmla="*/ 0 w 1769"/>
                        <a:gd name="T13" fmla="*/ 1 h 791"/>
                        <a:gd name="T14" fmla="*/ 0 w 1769"/>
                        <a:gd name="T15" fmla="*/ 1 h 791"/>
                        <a:gd name="T16" fmla="*/ 0 w 1769"/>
                        <a:gd name="T17" fmla="*/ 1 h 791"/>
                        <a:gd name="T18" fmla="*/ 0 w 1769"/>
                        <a:gd name="T19" fmla="*/ 1 h 791"/>
                        <a:gd name="T20" fmla="*/ 0 w 1769"/>
                        <a:gd name="T21" fmla="*/ 1 h 791"/>
                        <a:gd name="T22" fmla="*/ 0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b="1" smtClean="0">
                        <a:solidFill>
                          <a:srgbClr val="000000"/>
                        </a:solidFill>
                        <a:latin typeface=".VnTime" pitchFamily="34" charset="0"/>
                      </a:endParaRPr>
                    </a:p>
                  </p:txBody>
                </p:sp>
              </p:grpSp>
              <p:grpSp>
                <p:nvGrpSpPr>
                  <p:cNvPr id="60" name="Group 83"/>
                  <p:cNvGrpSpPr>
                    <a:grpSpLocks/>
                  </p:cNvGrpSpPr>
                  <p:nvPr/>
                </p:nvGrpSpPr>
                <p:grpSpPr bwMode="auto">
                  <a:xfrm>
                    <a:off x="2804" y="6"/>
                    <a:ext cx="243" cy="1446"/>
                    <a:chOff x="2730" y="34"/>
                    <a:chExt cx="243" cy="1446"/>
                  </a:xfrm>
                </p:grpSpPr>
                <p:sp>
                  <p:nvSpPr>
                    <p:cNvPr id="85" name="Freeform 222"/>
                    <p:cNvSpPr>
                      <a:spLocks/>
                    </p:cNvSpPr>
                    <p:nvPr/>
                  </p:nvSpPr>
                  <p:spPr bwMode="hidden">
                    <a:xfrm rot="-4903748">
                      <a:off x="2295" y="959"/>
                      <a:ext cx="956" cy="86"/>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eaLnBrk="0" fontAlgn="base" hangingPunct="0">
                        <a:spcBef>
                          <a:spcPct val="0"/>
                        </a:spcBef>
                        <a:spcAft>
                          <a:spcPct val="0"/>
                        </a:spcAft>
                      </a:pPr>
                      <a:endParaRPr lang="en-US" b="1" smtClean="0">
                        <a:solidFill>
                          <a:srgbClr val="000000"/>
                        </a:solidFill>
                        <a:latin typeface=".VnTime" pitchFamily="34" charset="0"/>
                      </a:endParaRPr>
                    </a:p>
                  </p:txBody>
                </p:sp>
                <p:sp>
                  <p:nvSpPr>
                    <p:cNvPr id="86" name="Freeform 223"/>
                    <p:cNvSpPr>
                      <a:spLocks/>
                    </p:cNvSpPr>
                    <p:nvPr/>
                  </p:nvSpPr>
                  <p:spPr bwMode="hidden">
                    <a:xfrm rot="-4903748">
                      <a:off x="2649" y="223"/>
                      <a:ext cx="513" cy="135"/>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b="1" smtClean="0">
                        <a:solidFill>
                          <a:srgbClr val="000000"/>
                        </a:solidFill>
                        <a:latin typeface=".VnTime" pitchFamily="34" charset="0"/>
                      </a:endParaRPr>
                    </a:p>
                  </p:txBody>
                </p:sp>
              </p:grpSp>
              <p:grpSp>
                <p:nvGrpSpPr>
                  <p:cNvPr id="61" name="Group 86"/>
                  <p:cNvGrpSpPr>
                    <a:grpSpLocks/>
                  </p:cNvGrpSpPr>
                  <p:nvPr/>
                </p:nvGrpSpPr>
                <p:grpSpPr bwMode="auto">
                  <a:xfrm>
                    <a:off x="1015" y="1747"/>
                    <a:ext cx="1087" cy="2444"/>
                    <a:chOff x="941" y="1775"/>
                    <a:chExt cx="1087" cy="2444"/>
                  </a:xfrm>
                </p:grpSpPr>
                <p:sp>
                  <p:nvSpPr>
                    <p:cNvPr id="83" name="Freeform 87"/>
                    <p:cNvSpPr>
                      <a:spLocks/>
                    </p:cNvSpPr>
                    <p:nvPr/>
                  </p:nvSpPr>
                  <p:spPr bwMode="hidden">
                    <a:xfrm rot="18335692" flipH="1">
                      <a:off x="1008" y="2481"/>
                      <a:ext cx="1727" cy="315"/>
                    </a:xfrm>
                    <a:custGeom>
                      <a:avLst/>
                      <a:gdLst>
                        <a:gd name="T0" fmla="*/ 0 w 2736"/>
                        <a:gd name="T1" fmla="*/ 1 h 504"/>
                        <a:gd name="T2" fmla="*/ 1 w 2736"/>
                        <a:gd name="T3" fmla="*/ 1 h 504"/>
                        <a:gd name="T4" fmla="*/ 1 w 2736"/>
                        <a:gd name="T5" fmla="*/ 1 h 504"/>
                        <a:gd name="T6" fmla="*/ 1 w 2736"/>
                        <a:gd name="T7" fmla="*/ 1 h 504"/>
                        <a:gd name="T8" fmla="*/ 1 w 2736"/>
                        <a:gd name="T9" fmla="*/ 1 h 504"/>
                        <a:gd name="T10" fmla="*/ 1 w 2736"/>
                        <a:gd name="T11" fmla="*/ 1 h 504"/>
                        <a:gd name="T12" fmla="*/ 1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eaLnBrk="0" fontAlgn="base" hangingPunct="0">
                        <a:spcBef>
                          <a:spcPct val="0"/>
                        </a:spcBef>
                        <a:spcAft>
                          <a:spcPct val="0"/>
                        </a:spcAft>
                      </a:pPr>
                      <a:endParaRPr lang="en-US" b="1" smtClean="0">
                        <a:solidFill>
                          <a:srgbClr val="000000"/>
                        </a:solidFill>
                        <a:latin typeface=".VnTime" pitchFamily="34" charset="0"/>
                      </a:endParaRPr>
                    </a:p>
                  </p:txBody>
                </p:sp>
                <p:sp>
                  <p:nvSpPr>
                    <p:cNvPr id="84" name="Freeform 88"/>
                    <p:cNvSpPr>
                      <a:spLocks/>
                    </p:cNvSpPr>
                    <p:nvPr/>
                  </p:nvSpPr>
                  <p:spPr bwMode="hidden">
                    <a:xfrm rot="18335692" flipH="1">
                      <a:off x="724" y="3511"/>
                      <a:ext cx="925" cy="492"/>
                    </a:xfrm>
                    <a:custGeom>
                      <a:avLst/>
                      <a:gdLst>
                        <a:gd name="T0" fmla="*/ 1 w 1769"/>
                        <a:gd name="T1" fmla="*/ 1 h 791"/>
                        <a:gd name="T2" fmla="*/ 1 w 1769"/>
                        <a:gd name="T3" fmla="*/ 1 h 791"/>
                        <a:gd name="T4" fmla="*/ 1 w 1769"/>
                        <a:gd name="T5" fmla="*/ 1 h 791"/>
                        <a:gd name="T6" fmla="*/ 1 w 1769"/>
                        <a:gd name="T7" fmla="*/ 1 h 791"/>
                        <a:gd name="T8" fmla="*/ 1 w 1769"/>
                        <a:gd name="T9" fmla="*/ 1 h 791"/>
                        <a:gd name="T10" fmla="*/ 1 w 1769"/>
                        <a:gd name="T11" fmla="*/ 1 h 791"/>
                        <a:gd name="T12" fmla="*/ 1 w 1769"/>
                        <a:gd name="T13" fmla="*/ 1 h 791"/>
                        <a:gd name="T14" fmla="*/ 1 w 1769"/>
                        <a:gd name="T15" fmla="*/ 1 h 791"/>
                        <a:gd name="T16" fmla="*/ 1 w 1769"/>
                        <a:gd name="T17" fmla="*/ 1 h 791"/>
                        <a:gd name="T18" fmla="*/ 1 w 1769"/>
                        <a:gd name="T19" fmla="*/ 1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eaLnBrk="0" fontAlgn="base" hangingPunct="0">
                        <a:spcBef>
                          <a:spcPct val="0"/>
                        </a:spcBef>
                        <a:spcAft>
                          <a:spcPct val="0"/>
                        </a:spcAft>
                      </a:pPr>
                      <a:endParaRPr lang="en-US" b="1" smtClean="0">
                        <a:solidFill>
                          <a:srgbClr val="000000"/>
                        </a:solidFill>
                        <a:latin typeface=".VnTime" pitchFamily="34" charset="0"/>
                      </a:endParaRPr>
                    </a:p>
                  </p:txBody>
                </p:sp>
              </p:grpSp>
              <p:grpSp>
                <p:nvGrpSpPr>
                  <p:cNvPr id="62" name="Group 89"/>
                  <p:cNvGrpSpPr>
                    <a:grpSpLocks/>
                  </p:cNvGrpSpPr>
                  <p:nvPr/>
                </p:nvGrpSpPr>
                <p:grpSpPr bwMode="auto">
                  <a:xfrm>
                    <a:off x="1528" y="1909"/>
                    <a:ext cx="768" cy="2371"/>
                    <a:chOff x="1454" y="1937"/>
                    <a:chExt cx="768" cy="2371"/>
                  </a:xfrm>
                </p:grpSpPr>
                <p:sp>
                  <p:nvSpPr>
                    <p:cNvPr id="81" name="Freeform 90"/>
                    <p:cNvSpPr>
                      <a:spLocks/>
                    </p:cNvSpPr>
                    <p:nvPr/>
                  </p:nvSpPr>
                  <p:spPr bwMode="hidden">
                    <a:xfrm rot="17542885" flipH="1">
                      <a:off x="1267" y="2579"/>
                      <a:ext cx="1597" cy="313"/>
                    </a:xfrm>
                    <a:custGeom>
                      <a:avLst/>
                      <a:gdLst>
                        <a:gd name="T0" fmla="*/ 0 w 2736"/>
                        <a:gd name="T1" fmla="*/ 1 h 504"/>
                        <a:gd name="T2" fmla="*/ 1 w 2736"/>
                        <a:gd name="T3" fmla="*/ 1 h 504"/>
                        <a:gd name="T4" fmla="*/ 1 w 2736"/>
                        <a:gd name="T5" fmla="*/ 1 h 504"/>
                        <a:gd name="T6" fmla="*/ 1 w 2736"/>
                        <a:gd name="T7" fmla="*/ 1 h 504"/>
                        <a:gd name="T8" fmla="*/ 1 w 2736"/>
                        <a:gd name="T9" fmla="*/ 1 h 504"/>
                        <a:gd name="T10" fmla="*/ 1 w 2736"/>
                        <a:gd name="T11" fmla="*/ 1 h 504"/>
                        <a:gd name="T12" fmla="*/ 1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eaLnBrk="0" fontAlgn="base" hangingPunct="0">
                        <a:spcBef>
                          <a:spcPct val="0"/>
                        </a:spcBef>
                        <a:spcAft>
                          <a:spcPct val="0"/>
                        </a:spcAft>
                      </a:pPr>
                      <a:endParaRPr lang="en-US" b="1" smtClean="0">
                        <a:solidFill>
                          <a:srgbClr val="000000"/>
                        </a:solidFill>
                        <a:latin typeface=".VnTime" pitchFamily="34" charset="0"/>
                      </a:endParaRPr>
                    </a:p>
                  </p:txBody>
                </p:sp>
                <p:sp>
                  <p:nvSpPr>
                    <p:cNvPr id="82" name="Freeform 91"/>
                    <p:cNvSpPr>
                      <a:spLocks/>
                    </p:cNvSpPr>
                    <p:nvPr/>
                  </p:nvSpPr>
                  <p:spPr bwMode="hidden">
                    <a:xfrm rot="17542885" flipH="1">
                      <a:off x="1272" y="3635"/>
                      <a:ext cx="856" cy="491"/>
                    </a:xfrm>
                    <a:custGeom>
                      <a:avLst/>
                      <a:gdLst>
                        <a:gd name="T0" fmla="*/ 0 w 1769"/>
                        <a:gd name="T1" fmla="*/ 1 h 791"/>
                        <a:gd name="T2" fmla="*/ 0 w 1769"/>
                        <a:gd name="T3" fmla="*/ 1 h 791"/>
                        <a:gd name="T4" fmla="*/ 0 w 1769"/>
                        <a:gd name="T5" fmla="*/ 1 h 791"/>
                        <a:gd name="T6" fmla="*/ 0 w 1769"/>
                        <a:gd name="T7" fmla="*/ 1 h 791"/>
                        <a:gd name="T8" fmla="*/ 0 w 1769"/>
                        <a:gd name="T9" fmla="*/ 1 h 791"/>
                        <a:gd name="T10" fmla="*/ 0 w 1769"/>
                        <a:gd name="T11" fmla="*/ 1 h 791"/>
                        <a:gd name="T12" fmla="*/ 0 w 1769"/>
                        <a:gd name="T13" fmla="*/ 1 h 791"/>
                        <a:gd name="T14" fmla="*/ 0 w 1769"/>
                        <a:gd name="T15" fmla="*/ 1 h 791"/>
                        <a:gd name="T16" fmla="*/ 0 w 1769"/>
                        <a:gd name="T17" fmla="*/ 1 h 791"/>
                        <a:gd name="T18" fmla="*/ 0 w 1769"/>
                        <a:gd name="T19" fmla="*/ 1 h 791"/>
                        <a:gd name="T20" fmla="*/ 0 w 1769"/>
                        <a:gd name="T21" fmla="*/ 1 h 791"/>
                        <a:gd name="T22" fmla="*/ 0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eaLnBrk="0" fontAlgn="base" hangingPunct="0">
                        <a:spcBef>
                          <a:spcPct val="0"/>
                        </a:spcBef>
                        <a:spcAft>
                          <a:spcPct val="0"/>
                        </a:spcAft>
                      </a:pPr>
                      <a:endParaRPr lang="en-US" b="1" smtClean="0">
                        <a:solidFill>
                          <a:srgbClr val="000000"/>
                        </a:solidFill>
                        <a:latin typeface=".VnTime" pitchFamily="34" charset="0"/>
                      </a:endParaRPr>
                    </a:p>
                  </p:txBody>
                </p:sp>
              </p:grpSp>
              <p:grpSp>
                <p:nvGrpSpPr>
                  <p:cNvPr id="63" name="Group 92"/>
                  <p:cNvGrpSpPr>
                    <a:grpSpLocks/>
                  </p:cNvGrpSpPr>
                  <p:nvPr/>
                </p:nvGrpSpPr>
                <p:grpSpPr bwMode="auto">
                  <a:xfrm rot="88588">
                    <a:off x="2045" y="1941"/>
                    <a:ext cx="459" cy="2337"/>
                    <a:chOff x="1940" y="1964"/>
                    <a:chExt cx="492" cy="2613"/>
                  </a:xfrm>
                </p:grpSpPr>
                <p:sp>
                  <p:nvSpPr>
                    <p:cNvPr id="79" name="Freeform 93"/>
                    <p:cNvSpPr>
                      <a:spLocks/>
                    </p:cNvSpPr>
                    <p:nvPr/>
                  </p:nvSpPr>
                  <p:spPr bwMode="hidden">
                    <a:xfrm rot="16782062" flipH="1">
                      <a:off x="1425" y="2669"/>
                      <a:ext cx="1713" cy="301"/>
                    </a:xfrm>
                    <a:custGeom>
                      <a:avLst/>
                      <a:gdLst>
                        <a:gd name="T0" fmla="*/ 0 w 2736"/>
                        <a:gd name="T1" fmla="*/ 1 h 504"/>
                        <a:gd name="T2" fmla="*/ 1 w 2736"/>
                        <a:gd name="T3" fmla="*/ 1 h 504"/>
                        <a:gd name="T4" fmla="*/ 1 w 2736"/>
                        <a:gd name="T5" fmla="*/ 1 h 504"/>
                        <a:gd name="T6" fmla="*/ 1 w 2736"/>
                        <a:gd name="T7" fmla="*/ 1 h 504"/>
                        <a:gd name="T8" fmla="*/ 1 w 2736"/>
                        <a:gd name="T9" fmla="*/ 1 h 504"/>
                        <a:gd name="T10" fmla="*/ 1 w 2736"/>
                        <a:gd name="T11" fmla="*/ 1 h 504"/>
                        <a:gd name="T12" fmla="*/ 1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eaLnBrk="0" fontAlgn="base" hangingPunct="0">
                        <a:spcBef>
                          <a:spcPct val="0"/>
                        </a:spcBef>
                        <a:spcAft>
                          <a:spcPct val="0"/>
                        </a:spcAft>
                      </a:pPr>
                      <a:endParaRPr lang="en-US" b="1" smtClean="0">
                        <a:solidFill>
                          <a:srgbClr val="000000"/>
                        </a:solidFill>
                        <a:latin typeface=".VnTime" pitchFamily="34" charset="0"/>
                      </a:endParaRPr>
                    </a:p>
                  </p:txBody>
                </p:sp>
                <p:sp>
                  <p:nvSpPr>
                    <p:cNvPr id="80" name="Freeform 94"/>
                    <p:cNvSpPr>
                      <a:spLocks/>
                    </p:cNvSpPr>
                    <p:nvPr/>
                  </p:nvSpPr>
                  <p:spPr bwMode="hidden">
                    <a:xfrm rot="16782062" flipH="1">
                      <a:off x="1714" y="3882"/>
                      <a:ext cx="919" cy="469"/>
                    </a:xfrm>
                    <a:custGeom>
                      <a:avLst/>
                      <a:gdLst>
                        <a:gd name="T0" fmla="*/ 1 w 1769"/>
                        <a:gd name="T1" fmla="*/ 1 h 791"/>
                        <a:gd name="T2" fmla="*/ 1 w 1769"/>
                        <a:gd name="T3" fmla="*/ 1 h 791"/>
                        <a:gd name="T4" fmla="*/ 1 w 1769"/>
                        <a:gd name="T5" fmla="*/ 1 h 791"/>
                        <a:gd name="T6" fmla="*/ 1 w 1769"/>
                        <a:gd name="T7" fmla="*/ 1 h 791"/>
                        <a:gd name="T8" fmla="*/ 1 w 1769"/>
                        <a:gd name="T9" fmla="*/ 1 h 791"/>
                        <a:gd name="T10" fmla="*/ 1 w 1769"/>
                        <a:gd name="T11" fmla="*/ 1 h 791"/>
                        <a:gd name="T12" fmla="*/ 1 w 1769"/>
                        <a:gd name="T13" fmla="*/ 1 h 791"/>
                        <a:gd name="T14" fmla="*/ 1 w 1769"/>
                        <a:gd name="T15" fmla="*/ 1 h 791"/>
                        <a:gd name="T16" fmla="*/ 1 w 1769"/>
                        <a:gd name="T17" fmla="*/ 1 h 791"/>
                        <a:gd name="T18" fmla="*/ 1 w 1769"/>
                        <a:gd name="T19" fmla="*/ 1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eaLnBrk="0" fontAlgn="base" hangingPunct="0">
                        <a:spcBef>
                          <a:spcPct val="0"/>
                        </a:spcBef>
                        <a:spcAft>
                          <a:spcPct val="0"/>
                        </a:spcAft>
                      </a:pPr>
                      <a:endParaRPr lang="en-US" b="1" smtClean="0">
                        <a:solidFill>
                          <a:srgbClr val="000000"/>
                        </a:solidFill>
                        <a:latin typeface=".VnTime" pitchFamily="34" charset="0"/>
                      </a:endParaRPr>
                    </a:p>
                  </p:txBody>
                </p:sp>
              </p:grpSp>
              <p:grpSp>
                <p:nvGrpSpPr>
                  <p:cNvPr id="64" name="Group 95"/>
                  <p:cNvGrpSpPr>
                    <a:grpSpLocks/>
                  </p:cNvGrpSpPr>
                  <p:nvPr/>
                </p:nvGrpSpPr>
                <p:grpSpPr bwMode="auto">
                  <a:xfrm>
                    <a:off x="3403" y="1693"/>
                    <a:ext cx="1130" cy="2423"/>
                    <a:chOff x="3329" y="1721"/>
                    <a:chExt cx="1130" cy="2423"/>
                  </a:xfrm>
                </p:grpSpPr>
                <p:sp>
                  <p:nvSpPr>
                    <p:cNvPr id="77" name="Freeform 96"/>
                    <p:cNvSpPr>
                      <a:spLocks/>
                    </p:cNvSpPr>
                    <p:nvPr/>
                  </p:nvSpPr>
                  <p:spPr bwMode="hidden">
                    <a:xfrm rot="3144576">
                      <a:off x="2624" y="2426"/>
                      <a:ext cx="1722" cy="311"/>
                    </a:xfrm>
                    <a:custGeom>
                      <a:avLst/>
                      <a:gdLst>
                        <a:gd name="T0" fmla="*/ 0 w 2736"/>
                        <a:gd name="T1" fmla="*/ 1 h 504"/>
                        <a:gd name="T2" fmla="*/ 1 w 2736"/>
                        <a:gd name="T3" fmla="*/ 1 h 504"/>
                        <a:gd name="T4" fmla="*/ 1 w 2736"/>
                        <a:gd name="T5" fmla="*/ 1 h 504"/>
                        <a:gd name="T6" fmla="*/ 1 w 2736"/>
                        <a:gd name="T7" fmla="*/ 1 h 504"/>
                        <a:gd name="T8" fmla="*/ 1 w 2736"/>
                        <a:gd name="T9" fmla="*/ 1 h 504"/>
                        <a:gd name="T10" fmla="*/ 1 w 2736"/>
                        <a:gd name="T11" fmla="*/ 1 h 504"/>
                        <a:gd name="T12" fmla="*/ 1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b="1" smtClean="0">
                        <a:solidFill>
                          <a:srgbClr val="000000"/>
                        </a:solidFill>
                        <a:latin typeface=".VnTime" pitchFamily="34" charset="0"/>
                      </a:endParaRPr>
                    </a:p>
                  </p:txBody>
                </p:sp>
                <p:sp>
                  <p:nvSpPr>
                    <p:cNvPr id="78" name="Freeform 97"/>
                    <p:cNvSpPr>
                      <a:spLocks/>
                    </p:cNvSpPr>
                    <p:nvPr/>
                  </p:nvSpPr>
                  <p:spPr bwMode="hidden">
                    <a:xfrm rot="3144576">
                      <a:off x="3751" y="3436"/>
                      <a:ext cx="924" cy="492"/>
                    </a:xfrm>
                    <a:custGeom>
                      <a:avLst/>
                      <a:gdLst>
                        <a:gd name="T0" fmla="*/ 1 w 1769"/>
                        <a:gd name="T1" fmla="*/ 1 h 791"/>
                        <a:gd name="T2" fmla="*/ 1 w 1769"/>
                        <a:gd name="T3" fmla="*/ 1 h 791"/>
                        <a:gd name="T4" fmla="*/ 1 w 1769"/>
                        <a:gd name="T5" fmla="*/ 1 h 791"/>
                        <a:gd name="T6" fmla="*/ 1 w 1769"/>
                        <a:gd name="T7" fmla="*/ 1 h 791"/>
                        <a:gd name="T8" fmla="*/ 1 w 1769"/>
                        <a:gd name="T9" fmla="*/ 1 h 791"/>
                        <a:gd name="T10" fmla="*/ 1 w 1769"/>
                        <a:gd name="T11" fmla="*/ 1 h 791"/>
                        <a:gd name="T12" fmla="*/ 1 w 1769"/>
                        <a:gd name="T13" fmla="*/ 1 h 791"/>
                        <a:gd name="T14" fmla="*/ 1 w 1769"/>
                        <a:gd name="T15" fmla="*/ 1 h 791"/>
                        <a:gd name="T16" fmla="*/ 1 w 1769"/>
                        <a:gd name="T17" fmla="*/ 1 h 791"/>
                        <a:gd name="T18" fmla="*/ 1 w 1769"/>
                        <a:gd name="T19" fmla="*/ 1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eaLnBrk="0" fontAlgn="base" hangingPunct="0">
                        <a:spcBef>
                          <a:spcPct val="0"/>
                        </a:spcBef>
                        <a:spcAft>
                          <a:spcPct val="0"/>
                        </a:spcAft>
                      </a:pPr>
                      <a:endParaRPr lang="en-US" b="1" smtClean="0">
                        <a:solidFill>
                          <a:srgbClr val="000000"/>
                        </a:solidFill>
                        <a:latin typeface=".VnTime" pitchFamily="34" charset="0"/>
                      </a:endParaRPr>
                    </a:p>
                  </p:txBody>
                </p:sp>
              </p:grpSp>
              <p:grpSp>
                <p:nvGrpSpPr>
                  <p:cNvPr id="65" name="Group 98"/>
                  <p:cNvGrpSpPr>
                    <a:grpSpLocks/>
                  </p:cNvGrpSpPr>
                  <p:nvPr/>
                </p:nvGrpSpPr>
                <p:grpSpPr bwMode="auto">
                  <a:xfrm>
                    <a:off x="3258" y="1836"/>
                    <a:ext cx="880" cy="2427"/>
                    <a:chOff x="3184" y="1864"/>
                    <a:chExt cx="880" cy="2427"/>
                  </a:xfrm>
                </p:grpSpPr>
                <p:sp>
                  <p:nvSpPr>
                    <p:cNvPr id="75" name="Freeform 99"/>
                    <p:cNvSpPr>
                      <a:spLocks/>
                    </p:cNvSpPr>
                    <p:nvPr/>
                  </p:nvSpPr>
                  <p:spPr bwMode="hidden">
                    <a:xfrm rot="3745735">
                      <a:off x="2509" y="2540"/>
                      <a:ext cx="1649" cy="298"/>
                    </a:xfrm>
                    <a:custGeom>
                      <a:avLst/>
                      <a:gdLst>
                        <a:gd name="T0" fmla="*/ 0 w 2736"/>
                        <a:gd name="T1" fmla="*/ 1 h 504"/>
                        <a:gd name="T2" fmla="*/ 1 w 2736"/>
                        <a:gd name="T3" fmla="*/ 1 h 504"/>
                        <a:gd name="T4" fmla="*/ 1 w 2736"/>
                        <a:gd name="T5" fmla="*/ 1 h 504"/>
                        <a:gd name="T6" fmla="*/ 1 w 2736"/>
                        <a:gd name="T7" fmla="*/ 1 h 504"/>
                        <a:gd name="T8" fmla="*/ 1 w 2736"/>
                        <a:gd name="T9" fmla="*/ 1 h 504"/>
                        <a:gd name="T10" fmla="*/ 1 w 2736"/>
                        <a:gd name="T11" fmla="*/ 1 h 504"/>
                        <a:gd name="T12" fmla="*/ 1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b="1" smtClean="0">
                        <a:solidFill>
                          <a:srgbClr val="000000"/>
                        </a:solidFill>
                        <a:latin typeface=".VnTime" pitchFamily="34" charset="0"/>
                      </a:endParaRPr>
                    </a:p>
                  </p:txBody>
                </p:sp>
                <p:sp>
                  <p:nvSpPr>
                    <p:cNvPr id="76" name="Freeform 100"/>
                    <p:cNvSpPr>
                      <a:spLocks/>
                    </p:cNvSpPr>
                    <p:nvPr/>
                  </p:nvSpPr>
                  <p:spPr bwMode="hidden">
                    <a:xfrm rot="3745735">
                      <a:off x="3387" y="3613"/>
                      <a:ext cx="885" cy="469"/>
                    </a:xfrm>
                    <a:custGeom>
                      <a:avLst/>
                      <a:gdLst>
                        <a:gd name="T0" fmla="*/ 1 w 1769"/>
                        <a:gd name="T1" fmla="*/ 1 h 791"/>
                        <a:gd name="T2" fmla="*/ 1 w 1769"/>
                        <a:gd name="T3" fmla="*/ 1 h 791"/>
                        <a:gd name="T4" fmla="*/ 1 w 1769"/>
                        <a:gd name="T5" fmla="*/ 1 h 791"/>
                        <a:gd name="T6" fmla="*/ 1 w 1769"/>
                        <a:gd name="T7" fmla="*/ 1 h 791"/>
                        <a:gd name="T8" fmla="*/ 1 w 1769"/>
                        <a:gd name="T9" fmla="*/ 1 h 791"/>
                        <a:gd name="T10" fmla="*/ 1 w 1769"/>
                        <a:gd name="T11" fmla="*/ 1 h 791"/>
                        <a:gd name="T12" fmla="*/ 1 w 1769"/>
                        <a:gd name="T13" fmla="*/ 1 h 791"/>
                        <a:gd name="T14" fmla="*/ 1 w 1769"/>
                        <a:gd name="T15" fmla="*/ 1 h 791"/>
                        <a:gd name="T16" fmla="*/ 1 w 1769"/>
                        <a:gd name="T17" fmla="*/ 1 h 791"/>
                        <a:gd name="T18" fmla="*/ 1 w 1769"/>
                        <a:gd name="T19" fmla="*/ 1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eaLnBrk="0" fontAlgn="base" hangingPunct="0">
                        <a:spcBef>
                          <a:spcPct val="0"/>
                        </a:spcBef>
                        <a:spcAft>
                          <a:spcPct val="0"/>
                        </a:spcAft>
                      </a:pPr>
                      <a:endParaRPr lang="en-US" b="1" smtClean="0">
                        <a:solidFill>
                          <a:srgbClr val="000000"/>
                        </a:solidFill>
                        <a:latin typeface=".VnTime" pitchFamily="34" charset="0"/>
                      </a:endParaRPr>
                    </a:p>
                  </p:txBody>
                </p:sp>
              </p:grpSp>
              <p:grpSp>
                <p:nvGrpSpPr>
                  <p:cNvPr id="66" name="Group 101"/>
                  <p:cNvGrpSpPr>
                    <a:grpSpLocks/>
                  </p:cNvGrpSpPr>
                  <p:nvPr/>
                </p:nvGrpSpPr>
                <p:grpSpPr bwMode="auto">
                  <a:xfrm>
                    <a:off x="3080" y="1956"/>
                    <a:ext cx="621" cy="2385"/>
                    <a:chOff x="3006" y="1984"/>
                    <a:chExt cx="621" cy="2385"/>
                  </a:xfrm>
                </p:grpSpPr>
                <p:sp>
                  <p:nvSpPr>
                    <p:cNvPr id="73" name="Freeform 102"/>
                    <p:cNvSpPr>
                      <a:spLocks/>
                    </p:cNvSpPr>
                    <p:nvPr/>
                  </p:nvSpPr>
                  <p:spPr bwMode="hidden">
                    <a:xfrm rot="4286818">
                      <a:off x="2329" y="2661"/>
                      <a:ext cx="1599" cy="245"/>
                    </a:xfrm>
                    <a:custGeom>
                      <a:avLst/>
                      <a:gdLst>
                        <a:gd name="T0" fmla="*/ 0 w 2736"/>
                        <a:gd name="T1" fmla="*/ 0 h 504"/>
                        <a:gd name="T2" fmla="*/ 1 w 2736"/>
                        <a:gd name="T3" fmla="*/ 0 h 504"/>
                        <a:gd name="T4" fmla="*/ 1 w 2736"/>
                        <a:gd name="T5" fmla="*/ 0 h 504"/>
                        <a:gd name="T6" fmla="*/ 1 w 2736"/>
                        <a:gd name="T7" fmla="*/ 0 h 504"/>
                        <a:gd name="T8" fmla="*/ 1 w 2736"/>
                        <a:gd name="T9" fmla="*/ 0 h 504"/>
                        <a:gd name="T10" fmla="*/ 1 w 2736"/>
                        <a:gd name="T11" fmla="*/ 0 h 504"/>
                        <a:gd name="T12" fmla="*/ 1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b="1" smtClean="0">
                        <a:solidFill>
                          <a:srgbClr val="000000"/>
                        </a:solidFill>
                        <a:latin typeface=".VnTime" pitchFamily="34" charset="0"/>
                      </a:endParaRPr>
                    </a:p>
                  </p:txBody>
                </p:sp>
                <p:sp>
                  <p:nvSpPr>
                    <p:cNvPr id="74" name="Freeform 103"/>
                    <p:cNvSpPr>
                      <a:spLocks/>
                    </p:cNvSpPr>
                    <p:nvPr/>
                  </p:nvSpPr>
                  <p:spPr bwMode="hidden">
                    <a:xfrm rot="4286818">
                      <a:off x="3005" y="3747"/>
                      <a:ext cx="859" cy="385"/>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b="1" smtClean="0">
                        <a:solidFill>
                          <a:srgbClr val="000000"/>
                        </a:solidFill>
                        <a:latin typeface=".VnTime" pitchFamily="34" charset="0"/>
                      </a:endParaRPr>
                    </a:p>
                  </p:txBody>
                </p:sp>
              </p:grpSp>
              <p:grpSp>
                <p:nvGrpSpPr>
                  <p:cNvPr id="67" name="Group 104"/>
                  <p:cNvGrpSpPr>
                    <a:grpSpLocks/>
                  </p:cNvGrpSpPr>
                  <p:nvPr/>
                </p:nvGrpSpPr>
                <p:grpSpPr bwMode="auto">
                  <a:xfrm>
                    <a:off x="2890" y="2078"/>
                    <a:ext cx="409" cy="2217"/>
                    <a:chOff x="2816" y="2106"/>
                    <a:chExt cx="409" cy="2217"/>
                  </a:xfrm>
                </p:grpSpPr>
                <p:sp>
                  <p:nvSpPr>
                    <p:cNvPr id="71" name="Freeform 105"/>
                    <p:cNvSpPr>
                      <a:spLocks/>
                    </p:cNvSpPr>
                    <p:nvPr/>
                  </p:nvSpPr>
                  <p:spPr bwMode="hidden">
                    <a:xfrm rot="4898956">
                      <a:off x="2207" y="2715"/>
                      <a:ext cx="1465" cy="248"/>
                    </a:xfrm>
                    <a:custGeom>
                      <a:avLst/>
                      <a:gdLst>
                        <a:gd name="T0" fmla="*/ 0 w 2736"/>
                        <a:gd name="T1" fmla="*/ 0 h 504"/>
                        <a:gd name="T2" fmla="*/ 1 w 2736"/>
                        <a:gd name="T3" fmla="*/ 0 h 504"/>
                        <a:gd name="T4" fmla="*/ 1 w 2736"/>
                        <a:gd name="T5" fmla="*/ 0 h 504"/>
                        <a:gd name="T6" fmla="*/ 1 w 2736"/>
                        <a:gd name="T7" fmla="*/ 0 h 504"/>
                        <a:gd name="T8" fmla="*/ 1 w 2736"/>
                        <a:gd name="T9" fmla="*/ 0 h 504"/>
                        <a:gd name="T10" fmla="*/ 1 w 2736"/>
                        <a:gd name="T11" fmla="*/ 0 h 504"/>
                        <a:gd name="T12" fmla="*/ 1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b="1" smtClean="0">
                        <a:solidFill>
                          <a:srgbClr val="000000"/>
                        </a:solidFill>
                        <a:latin typeface=".VnTime" pitchFamily="34" charset="0"/>
                      </a:endParaRPr>
                    </a:p>
                  </p:txBody>
                </p:sp>
                <p:sp>
                  <p:nvSpPr>
                    <p:cNvPr id="72" name="Freeform 106"/>
                    <p:cNvSpPr>
                      <a:spLocks/>
                    </p:cNvSpPr>
                    <p:nvPr/>
                  </p:nvSpPr>
                  <p:spPr bwMode="hidden">
                    <a:xfrm rot="4898956">
                      <a:off x="2635" y="3732"/>
                      <a:ext cx="791" cy="389"/>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b="1" smtClean="0">
                        <a:solidFill>
                          <a:srgbClr val="000000"/>
                        </a:solidFill>
                        <a:latin typeface=".VnTime" pitchFamily="34" charset="0"/>
                      </a:endParaRPr>
                    </a:p>
                  </p:txBody>
                </p:sp>
              </p:grpSp>
              <p:grpSp>
                <p:nvGrpSpPr>
                  <p:cNvPr id="68" name="Group 107"/>
                  <p:cNvGrpSpPr>
                    <a:grpSpLocks/>
                  </p:cNvGrpSpPr>
                  <p:nvPr/>
                </p:nvGrpSpPr>
                <p:grpSpPr bwMode="auto">
                  <a:xfrm>
                    <a:off x="2371" y="2107"/>
                    <a:ext cx="428" cy="2185"/>
                    <a:chOff x="2286" y="2135"/>
                    <a:chExt cx="428" cy="2185"/>
                  </a:xfrm>
                </p:grpSpPr>
                <p:sp>
                  <p:nvSpPr>
                    <p:cNvPr id="69" name="Freeform 108"/>
                    <p:cNvSpPr>
                      <a:spLocks/>
                    </p:cNvSpPr>
                    <p:nvPr/>
                  </p:nvSpPr>
                  <p:spPr bwMode="hidden">
                    <a:xfrm rot="5755659">
                      <a:off x="1901" y="2760"/>
                      <a:ext cx="1438" cy="188"/>
                    </a:xfrm>
                    <a:custGeom>
                      <a:avLst/>
                      <a:gdLst>
                        <a:gd name="T0" fmla="*/ 0 w 2736"/>
                        <a:gd name="T1" fmla="*/ 0 h 504"/>
                        <a:gd name="T2" fmla="*/ 1 w 2736"/>
                        <a:gd name="T3" fmla="*/ 0 h 504"/>
                        <a:gd name="T4" fmla="*/ 1 w 2736"/>
                        <a:gd name="T5" fmla="*/ 0 h 504"/>
                        <a:gd name="T6" fmla="*/ 1 w 2736"/>
                        <a:gd name="T7" fmla="*/ 0 h 504"/>
                        <a:gd name="T8" fmla="*/ 1 w 2736"/>
                        <a:gd name="T9" fmla="*/ 0 h 504"/>
                        <a:gd name="T10" fmla="*/ 1 w 2736"/>
                        <a:gd name="T11" fmla="*/ 0 h 504"/>
                        <a:gd name="T12" fmla="*/ 1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b="1" smtClean="0">
                        <a:solidFill>
                          <a:srgbClr val="000000"/>
                        </a:solidFill>
                        <a:latin typeface=".VnTime" pitchFamily="34" charset="0"/>
                      </a:endParaRPr>
                    </a:p>
                  </p:txBody>
                </p:sp>
                <p:sp>
                  <p:nvSpPr>
                    <p:cNvPr id="70" name="Freeform 109"/>
                    <p:cNvSpPr>
                      <a:spLocks/>
                    </p:cNvSpPr>
                    <p:nvPr/>
                  </p:nvSpPr>
                  <p:spPr bwMode="hidden">
                    <a:xfrm rot="5755659">
                      <a:off x="2047" y="3786"/>
                      <a:ext cx="773" cy="295"/>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b="1" smtClean="0">
                        <a:solidFill>
                          <a:srgbClr val="000000"/>
                        </a:solidFill>
                        <a:latin typeface=".VnTime" pitchFamily="34" charset="0"/>
                      </a:endParaRPr>
                    </a:p>
                  </p:txBody>
                </p:sp>
              </p:grpSp>
            </p:grpSp>
          </p:grpSp>
          <p:grpSp>
            <p:nvGrpSpPr>
              <p:cNvPr id="23" name="Group 110"/>
              <p:cNvGrpSpPr>
                <a:grpSpLocks/>
              </p:cNvGrpSpPr>
              <p:nvPr/>
            </p:nvGrpSpPr>
            <p:grpSpPr bwMode="auto">
              <a:xfrm>
                <a:off x="74" y="313"/>
                <a:ext cx="5459" cy="3669"/>
                <a:chOff x="74" y="313"/>
                <a:chExt cx="5459" cy="3669"/>
              </a:xfrm>
            </p:grpSpPr>
            <p:grpSp>
              <p:nvGrpSpPr>
                <p:cNvPr id="24" name="Group 111"/>
                <p:cNvGrpSpPr>
                  <a:grpSpLocks/>
                </p:cNvGrpSpPr>
                <p:nvPr/>
              </p:nvGrpSpPr>
              <p:grpSpPr bwMode="auto">
                <a:xfrm>
                  <a:off x="74" y="313"/>
                  <a:ext cx="5459" cy="3669"/>
                  <a:chOff x="74" y="313"/>
                  <a:chExt cx="5459" cy="3669"/>
                </a:xfrm>
              </p:grpSpPr>
              <p:sp>
                <p:nvSpPr>
                  <p:cNvPr id="26" name="Arc 112"/>
                  <p:cNvSpPr>
                    <a:spLocks/>
                  </p:cNvSpPr>
                  <p:nvPr/>
                </p:nvSpPr>
                <p:spPr bwMode="hidden">
                  <a:xfrm flipV="1">
                    <a:off x="2967" y="456"/>
                    <a:ext cx="2566" cy="2046"/>
                  </a:xfrm>
                  <a:custGeom>
                    <a:avLst/>
                    <a:gdLst>
                      <a:gd name="T0" fmla="*/ 0 w 36729"/>
                      <a:gd name="T1" fmla="*/ 0 h 21600"/>
                      <a:gd name="T2" fmla="*/ 0 w 36729"/>
                      <a:gd name="T3" fmla="*/ 0 h 21600"/>
                      <a:gd name="T4" fmla="*/ 0 w 36729"/>
                      <a:gd name="T5" fmla="*/ 0 h 21600"/>
                      <a:gd name="T6" fmla="*/ 0 60000 65536"/>
                      <a:gd name="T7" fmla="*/ 0 60000 65536"/>
                      <a:gd name="T8" fmla="*/ 0 60000 65536"/>
                    </a:gdLst>
                    <a:ahLst/>
                    <a:cxnLst>
                      <a:cxn ang="T6">
                        <a:pos x="T0" y="T1"/>
                      </a:cxn>
                      <a:cxn ang="T7">
                        <a:pos x="T2" y="T3"/>
                      </a:cxn>
                      <a:cxn ang="T8">
                        <a:pos x="T4" y="T5"/>
                      </a:cxn>
                    </a:cxnLst>
                    <a:rect l="0" t="0" r="r" b="b"/>
                    <a:pathLst>
                      <a:path w="36729" h="21600" fill="none" extrusionOk="0">
                        <a:moveTo>
                          <a:pt x="36729" y="10451"/>
                        </a:moveTo>
                        <a:cubicBezTo>
                          <a:pt x="32926" y="17330"/>
                          <a:pt x="25686" y="21599"/>
                          <a:pt x="17826" y="21600"/>
                        </a:cubicBezTo>
                        <a:cubicBezTo>
                          <a:pt x="10696" y="21600"/>
                          <a:pt x="4025" y="18081"/>
                          <a:pt x="-1" y="12197"/>
                        </a:cubicBezTo>
                      </a:path>
                      <a:path w="36729" h="21600" stroke="0" extrusionOk="0">
                        <a:moveTo>
                          <a:pt x="36729" y="10451"/>
                        </a:moveTo>
                        <a:cubicBezTo>
                          <a:pt x="32926" y="17330"/>
                          <a:pt x="25686" y="21599"/>
                          <a:pt x="17826" y="21600"/>
                        </a:cubicBezTo>
                        <a:cubicBezTo>
                          <a:pt x="10696" y="21600"/>
                          <a:pt x="4025" y="18081"/>
                          <a:pt x="-1" y="12197"/>
                        </a:cubicBezTo>
                        <a:lnTo>
                          <a:pt x="17826" y="0"/>
                        </a:lnTo>
                        <a:lnTo>
                          <a:pt x="36729" y="10451"/>
                        </a:lnTo>
                        <a:close/>
                      </a:path>
                    </a:pathLst>
                  </a:cu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b="1" smtClean="0">
                      <a:solidFill>
                        <a:srgbClr val="000000"/>
                      </a:solidFill>
                      <a:latin typeface=".VnTime" pitchFamily="34" charset="0"/>
                    </a:endParaRPr>
                  </a:p>
                </p:txBody>
              </p:sp>
              <p:sp>
                <p:nvSpPr>
                  <p:cNvPr id="27" name="Arc 113"/>
                  <p:cNvSpPr>
                    <a:spLocks/>
                  </p:cNvSpPr>
                  <p:nvPr/>
                </p:nvSpPr>
                <p:spPr bwMode="hidden">
                  <a:xfrm flipH="1">
                    <a:off x="388" y="1600"/>
                    <a:ext cx="2019" cy="2381"/>
                  </a:xfrm>
                  <a:custGeom>
                    <a:avLst/>
                    <a:gdLst>
                      <a:gd name="T0" fmla="*/ 0 w 30473"/>
                      <a:gd name="T1" fmla="*/ 0 h 22305"/>
                      <a:gd name="T2" fmla="*/ 0 w 30473"/>
                      <a:gd name="T3" fmla="*/ 0 h 22305"/>
                      <a:gd name="T4" fmla="*/ 0 w 30473"/>
                      <a:gd name="T5" fmla="*/ 0 h 22305"/>
                      <a:gd name="T6" fmla="*/ 0 60000 65536"/>
                      <a:gd name="T7" fmla="*/ 0 60000 65536"/>
                      <a:gd name="T8" fmla="*/ 0 60000 65536"/>
                    </a:gdLst>
                    <a:ahLst/>
                    <a:cxnLst>
                      <a:cxn ang="T6">
                        <a:pos x="T0" y="T1"/>
                      </a:cxn>
                      <a:cxn ang="T7">
                        <a:pos x="T2" y="T3"/>
                      </a:cxn>
                      <a:cxn ang="T8">
                        <a:pos x="T4" y="T5"/>
                      </a:cxn>
                    </a:cxnLst>
                    <a:rect l="0" t="0" r="r" b="b"/>
                    <a:pathLst>
                      <a:path w="30473" h="22305" fill="none" extrusionOk="0">
                        <a:moveTo>
                          <a:pt x="-1" y="1906"/>
                        </a:moveTo>
                        <a:cubicBezTo>
                          <a:pt x="2789" y="649"/>
                          <a:pt x="5813" y="-1"/>
                          <a:pt x="8873" y="0"/>
                        </a:cubicBezTo>
                        <a:cubicBezTo>
                          <a:pt x="20802" y="0"/>
                          <a:pt x="30473" y="9670"/>
                          <a:pt x="30473" y="21600"/>
                        </a:cubicBezTo>
                        <a:cubicBezTo>
                          <a:pt x="30473" y="21835"/>
                          <a:pt x="30469" y="22070"/>
                          <a:pt x="30461" y="22304"/>
                        </a:cubicBezTo>
                      </a:path>
                      <a:path w="30473" h="22305" stroke="0" extrusionOk="0">
                        <a:moveTo>
                          <a:pt x="-1" y="1906"/>
                        </a:moveTo>
                        <a:cubicBezTo>
                          <a:pt x="2789" y="649"/>
                          <a:pt x="5813" y="-1"/>
                          <a:pt x="8873" y="0"/>
                        </a:cubicBezTo>
                        <a:cubicBezTo>
                          <a:pt x="20802" y="0"/>
                          <a:pt x="30473" y="9670"/>
                          <a:pt x="30473" y="21600"/>
                        </a:cubicBezTo>
                        <a:cubicBezTo>
                          <a:pt x="30473" y="21835"/>
                          <a:pt x="30469" y="22070"/>
                          <a:pt x="30461" y="22304"/>
                        </a:cubicBezTo>
                        <a:lnTo>
                          <a:pt x="8873" y="21600"/>
                        </a:lnTo>
                        <a:lnTo>
                          <a:pt x="-1" y="1906"/>
                        </a:lnTo>
                        <a:close/>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b="1" smtClean="0">
                      <a:solidFill>
                        <a:srgbClr val="000000"/>
                      </a:solidFill>
                      <a:latin typeface=".VnTime" pitchFamily="34" charset="0"/>
                    </a:endParaRPr>
                  </a:p>
                </p:txBody>
              </p:sp>
              <p:sp>
                <p:nvSpPr>
                  <p:cNvPr id="28" name="Arc 114"/>
                  <p:cNvSpPr>
                    <a:spLocks/>
                  </p:cNvSpPr>
                  <p:nvPr/>
                </p:nvSpPr>
                <p:spPr bwMode="hidden">
                  <a:xfrm>
                    <a:off x="3030" y="1181"/>
                    <a:ext cx="1427" cy="2381"/>
                  </a:xfrm>
                  <a:custGeom>
                    <a:avLst/>
                    <a:gdLst>
                      <a:gd name="T0" fmla="*/ 0 w 34812"/>
                      <a:gd name="T1" fmla="*/ 0 h 22305"/>
                      <a:gd name="T2" fmla="*/ 0 w 34812"/>
                      <a:gd name="T3" fmla="*/ 0 h 22305"/>
                      <a:gd name="T4" fmla="*/ 0 w 34812"/>
                      <a:gd name="T5" fmla="*/ 0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b="1" smtClean="0">
                      <a:solidFill>
                        <a:srgbClr val="000000"/>
                      </a:solidFill>
                      <a:latin typeface=".VnTime" pitchFamily="34" charset="0"/>
                    </a:endParaRPr>
                  </a:p>
                </p:txBody>
              </p:sp>
              <p:sp>
                <p:nvSpPr>
                  <p:cNvPr id="29" name="Arc 115"/>
                  <p:cNvSpPr>
                    <a:spLocks/>
                  </p:cNvSpPr>
                  <p:nvPr/>
                </p:nvSpPr>
                <p:spPr bwMode="hidden">
                  <a:xfrm flipH="1">
                    <a:off x="74" y="813"/>
                    <a:ext cx="2539" cy="2381"/>
                  </a:xfrm>
                  <a:custGeom>
                    <a:avLst/>
                    <a:gdLst>
                      <a:gd name="T0" fmla="*/ 0 w 36830"/>
                      <a:gd name="T1" fmla="*/ 0 h 22305"/>
                      <a:gd name="T2" fmla="*/ 0 w 36830"/>
                      <a:gd name="T3" fmla="*/ 0 h 22305"/>
                      <a:gd name="T4" fmla="*/ 0 w 36830"/>
                      <a:gd name="T5" fmla="*/ 0 h 22305"/>
                      <a:gd name="T6" fmla="*/ 0 60000 65536"/>
                      <a:gd name="T7" fmla="*/ 0 60000 65536"/>
                      <a:gd name="T8" fmla="*/ 0 60000 65536"/>
                    </a:gdLst>
                    <a:ahLst/>
                    <a:cxnLst>
                      <a:cxn ang="T6">
                        <a:pos x="T0" y="T1"/>
                      </a:cxn>
                      <a:cxn ang="T7">
                        <a:pos x="T2" y="T3"/>
                      </a:cxn>
                      <a:cxn ang="T8">
                        <a:pos x="T4" y="T5"/>
                      </a:cxn>
                    </a:cxnLst>
                    <a:rect l="0" t="0" r="r" b="b"/>
                    <a:pathLst>
                      <a:path w="36830" h="22305" fill="none" extrusionOk="0">
                        <a:moveTo>
                          <a:pt x="0" y="6283"/>
                        </a:moveTo>
                        <a:cubicBezTo>
                          <a:pt x="4047" y="2258"/>
                          <a:pt x="9522" y="-1"/>
                          <a:pt x="15230" y="0"/>
                        </a:cubicBezTo>
                        <a:cubicBezTo>
                          <a:pt x="27159" y="0"/>
                          <a:pt x="36830" y="9670"/>
                          <a:pt x="36830" y="21600"/>
                        </a:cubicBezTo>
                        <a:cubicBezTo>
                          <a:pt x="36830" y="21835"/>
                          <a:pt x="36826" y="22070"/>
                          <a:pt x="36818" y="22304"/>
                        </a:cubicBezTo>
                      </a:path>
                      <a:path w="36830" h="22305" stroke="0" extrusionOk="0">
                        <a:moveTo>
                          <a:pt x="0" y="6283"/>
                        </a:moveTo>
                        <a:cubicBezTo>
                          <a:pt x="4047" y="2258"/>
                          <a:pt x="9522" y="-1"/>
                          <a:pt x="15230" y="0"/>
                        </a:cubicBezTo>
                        <a:cubicBezTo>
                          <a:pt x="27159" y="0"/>
                          <a:pt x="36830" y="9670"/>
                          <a:pt x="36830" y="21600"/>
                        </a:cubicBezTo>
                        <a:cubicBezTo>
                          <a:pt x="36830" y="21835"/>
                          <a:pt x="36826" y="22070"/>
                          <a:pt x="36818" y="22304"/>
                        </a:cubicBezTo>
                        <a:lnTo>
                          <a:pt x="15230" y="21600"/>
                        </a:lnTo>
                        <a:lnTo>
                          <a:pt x="0" y="6283"/>
                        </a:lnTo>
                        <a:close/>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b="1" smtClean="0">
                      <a:solidFill>
                        <a:srgbClr val="000000"/>
                      </a:solidFill>
                      <a:latin typeface=".VnTime" pitchFamily="34" charset="0"/>
                    </a:endParaRPr>
                  </a:p>
                </p:txBody>
              </p:sp>
              <p:sp>
                <p:nvSpPr>
                  <p:cNvPr id="30" name="Arc 116"/>
                  <p:cNvSpPr>
                    <a:spLocks/>
                  </p:cNvSpPr>
                  <p:nvPr/>
                </p:nvSpPr>
                <p:spPr bwMode="hidden">
                  <a:xfrm flipH="1">
                    <a:off x="790" y="313"/>
                    <a:ext cx="1851" cy="2305"/>
                  </a:xfrm>
                  <a:custGeom>
                    <a:avLst/>
                    <a:gdLst>
                      <a:gd name="T0" fmla="*/ 0 w 31881"/>
                      <a:gd name="T1" fmla="*/ 0 h 21600"/>
                      <a:gd name="T2" fmla="*/ 0 w 31881"/>
                      <a:gd name="T3" fmla="*/ 0 h 21600"/>
                      <a:gd name="T4" fmla="*/ 0 w 31881"/>
                      <a:gd name="T5" fmla="*/ 0 h 21600"/>
                      <a:gd name="T6" fmla="*/ 0 60000 65536"/>
                      <a:gd name="T7" fmla="*/ 0 60000 65536"/>
                      <a:gd name="T8" fmla="*/ 0 60000 65536"/>
                    </a:gdLst>
                    <a:ahLst/>
                    <a:cxnLst>
                      <a:cxn ang="T6">
                        <a:pos x="T0" y="T1"/>
                      </a:cxn>
                      <a:cxn ang="T7">
                        <a:pos x="T2" y="T3"/>
                      </a:cxn>
                      <a:cxn ang="T8">
                        <a:pos x="T4" y="T5"/>
                      </a:cxn>
                    </a:cxnLst>
                    <a:rect l="0" t="0" r="r" b="b"/>
                    <a:pathLst>
                      <a:path w="31881" h="21600" fill="none" extrusionOk="0">
                        <a:moveTo>
                          <a:pt x="-1" y="10015"/>
                        </a:moveTo>
                        <a:cubicBezTo>
                          <a:pt x="3963" y="3778"/>
                          <a:pt x="10840" y="-1"/>
                          <a:pt x="18231" y="0"/>
                        </a:cubicBezTo>
                        <a:cubicBezTo>
                          <a:pt x="23204" y="0"/>
                          <a:pt x="28026" y="1716"/>
                          <a:pt x="31881" y="4859"/>
                        </a:cubicBezTo>
                      </a:path>
                      <a:path w="31881" h="21600" stroke="0" extrusionOk="0">
                        <a:moveTo>
                          <a:pt x="-1" y="10015"/>
                        </a:moveTo>
                        <a:cubicBezTo>
                          <a:pt x="3963" y="3778"/>
                          <a:pt x="10840" y="-1"/>
                          <a:pt x="18231" y="0"/>
                        </a:cubicBezTo>
                        <a:cubicBezTo>
                          <a:pt x="23204" y="0"/>
                          <a:pt x="28026" y="1716"/>
                          <a:pt x="31881" y="4859"/>
                        </a:cubicBezTo>
                        <a:lnTo>
                          <a:pt x="18231" y="21600"/>
                        </a:lnTo>
                        <a:lnTo>
                          <a:pt x="-1" y="10015"/>
                        </a:lnTo>
                        <a:close/>
                      </a:path>
                    </a:pathLst>
                  </a:cu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b="1" smtClean="0">
                      <a:solidFill>
                        <a:srgbClr val="000000"/>
                      </a:solidFill>
                      <a:latin typeface=".VnTime" pitchFamily="34" charset="0"/>
                    </a:endParaRPr>
                  </a:p>
                </p:txBody>
              </p:sp>
              <p:sp>
                <p:nvSpPr>
                  <p:cNvPr id="31" name="Arc 117"/>
                  <p:cNvSpPr>
                    <a:spLocks/>
                  </p:cNvSpPr>
                  <p:nvPr/>
                </p:nvSpPr>
                <p:spPr bwMode="hidden">
                  <a:xfrm>
                    <a:off x="2764" y="1279"/>
                    <a:ext cx="762" cy="2307"/>
                  </a:xfrm>
                  <a:custGeom>
                    <a:avLst/>
                    <a:gdLst>
                      <a:gd name="T0" fmla="*/ 0 w 31146"/>
                      <a:gd name="T1" fmla="*/ 0 h 21600"/>
                      <a:gd name="T2" fmla="*/ 0 w 31146"/>
                      <a:gd name="T3" fmla="*/ 0 h 21600"/>
                      <a:gd name="T4" fmla="*/ 0 w 31146"/>
                      <a:gd name="T5" fmla="*/ 0 h 21600"/>
                      <a:gd name="T6" fmla="*/ 0 60000 65536"/>
                      <a:gd name="T7" fmla="*/ 0 60000 65536"/>
                      <a:gd name="T8" fmla="*/ 0 60000 65536"/>
                    </a:gdLst>
                    <a:ahLst/>
                    <a:cxnLst>
                      <a:cxn ang="T6">
                        <a:pos x="T0" y="T1"/>
                      </a:cxn>
                      <a:cxn ang="T7">
                        <a:pos x="T2" y="T3"/>
                      </a:cxn>
                      <a:cxn ang="T8">
                        <a:pos x="T4" y="T5"/>
                      </a:cxn>
                    </a:cxnLst>
                    <a:rect l="0" t="0" r="r" b="b"/>
                    <a:pathLst>
                      <a:path w="31146" h="21600" fill="none" extrusionOk="0">
                        <a:moveTo>
                          <a:pt x="-1" y="4511"/>
                        </a:moveTo>
                        <a:cubicBezTo>
                          <a:pt x="3783" y="1586"/>
                          <a:pt x="8429" y="-1"/>
                          <a:pt x="13212" y="0"/>
                        </a:cubicBezTo>
                        <a:cubicBezTo>
                          <a:pt x="20409" y="0"/>
                          <a:pt x="27134" y="3585"/>
                          <a:pt x="31145" y="9561"/>
                        </a:cubicBezTo>
                      </a:path>
                      <a:path w="31146" h="21600" stroke="0" extrusionOk="0">
                        <a:moveTo>
                          <a:pt x="-1" y="4511"/>
                        </a:moveTo>
                        <a:cubicBezTo>
                          <a:pt x="3783" y="1586"/>
                          <a:pt x="8429" y="-1"/>
                          <a:pt x="13212" y="0"/>
                        </a:cubicBezTo>
                        <a:cubicBezTo>
                          <a:pt x="20409" y="0"/>
                          <a:pt x="27134" y="3585"/>
                          <a:pt x="31145" y="9561"/>
                        </a:cubicBezTo>
                        <a:lnTo>
                          <a:pt x="13212" y="21600"/>
                        </a:lnTo>
                        <a:lnTo>
                          <a:pt x="-1" y="4511"/>
                        </a:lnTo>
                        <a:close/>
                      </a:path>
                    </a:pathLst>
                  </a:cu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b="1" smtClean="0">
                      <a:solidFill>
                        <a:srgbClr val="000000"/>
                      </a:solidFill>
                      <a:latin typeface=".VnTime" pitchFamily="34" charset="0"/>
                    </a:endParaRPr>
                  </a:p>
                </p:txBody>
              </p:sp>
              <p:sp>
                <p:nvSpPr>
                  <p:cNvPr id="32" name="Freeform 118"/>
                  <p:cNvSpPr>
                    <a:spLocks/>
                  </p:cNvSpPr>
                  <p:nvPr/>
                </p:nvSpPr>
                <p:spPr bwMode="hidden">
                  <a:xfrm flipH="1">
                    <a:off x="1798" y="438"/>
                    <a:ext cx="417" cy="1524"/>
                  </a:xfrm>
                  <a:custGeom>
                    <a:avLst/>
                    <a:gdLst>
                      <a:gd name="T0" fmla="*/ 0 w 776"/>
                      <a:gd name="T1" fmla="*/ 1 h 2368"/>
                      <a:gd name="T2" fmla="*/ 1 w 776"/>
                      <a:gd name="T3" fmla="*/ 1 h 2368"/>
                      <a:gd name="T4" fmla="*/ 1 w 776"/>
                      <a:gd name="T5" fmla="*/ 1 h 2368"/>
                      <a:gd name="T6" fmla="*/ 1 w 776"/>
                      <a:gd name="T7" fmla="*/ 1 h 2368"/>
                      <a:gd name="T8" fmla="*/ 1 w 776"/>
                      <a:gd name="T9" fmla="*/ 1 h 2368"/>
                      <a:gd name="T10" fmla="*/ 1 w 776"/>
                      <a:gd name="T11" fmla="*/ 1 h 2368"/>
                      <a:gd name="T12" fmla="*/ 1 w 776"/>
                      <a:gd name="T13" fmla="*/ 1 h 2368"/>
                      <a:gd name="T14" fmla="*/ 1 w 776"/>
                      <a:gd name="T15" fmla="*/ 1 h 2368"/>
                      <a:gd name="T16" fmla="*/ 1 w 776"/>
                      <a:gd name="T17" fmla="*/ 1 h 2368"/>
                      <a:gd name="T18" fmla="*/ 1 w 776"/>
                      <a:gd name="T19" fmla="*/ 1 h 2368"/>
                      <a:gd name="T20" fmla="*/ 1 w 776"/>
                      <a:gd name="T21" fmla="*/ 1 h 2368"/>
                      <a:gd name="T22" fmla="*/ 1 w 776"/>
                      <a:gd name="T23" fmla="*/ 1 h 2368"/>
                      <a:gd name="T24" fmla="*/ 1 w 776"/>
                      <a:gd name="T25" fmla="*/ 1 h 2368"/>
                      <a:gd name="T26" fmla="*/ 1 w 776"/>
                      <a:gd name="T27" fmla="*/ 1 h 2368"/>
                      <a:gd name="T28" fmla="*/ 1 w 776"/>
                      <a:gd name="T29" fmla="*/ 1 h 2368"/>
                      <a:gd name="T30" fmla="*/ 1 w 776"/>
                      <a:gd name="T31" fmla="*/ 1 h 2368"/>
                      <a:gd name="T32" fmla="*/ 1 w 776"/>
                      <a:gd name="T33" fmla="*/ 1 h 2368"/>
                      <a:gd name="T34" fmla="*/ 1 w 776"/>
                      <a:gd name="T35" fmla="*/ 1 h 2368"/>
                      <a:gd name="T36" fmla="*/ 1 w 776"/>
                      <a:gd name="T37" fmla="*/ 1 h 2368"/>
                      <a:gd name="T38" fmla="*/ 1 w 776"/>
                      <a:gd name="T39" fmla="*/ 1 h 2368"/>
                      <a:gd name="T40" fmla="*/ 1 w 776"/>
                      <a:gd name="T41" fmla="*/ 1 h 2368"/>
                      <a:gd name="T42" fmla="*/ 1 w 776"/>
                      <a:gd name="T43" fmla="*/ 1 h 2368"/>
                      <a:gd name="T44" fmla="*/ 1 w 776"/>
                      <a:gd name="T45" fmla="*/ 1 h 2368"/>
                      <a:gd name="T46" fmla="*/ 1 w 776"/>
                      <a:gd name="T47" fmla="*/ 1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b="1" smtClean="0">
                      <a:solidFill>
                        <a:srgbClr val="000000"/>
                      </a:solidFill>
                      <a:latin typeface=".VnTime" pitchFamily="34" charset="0"/>
                    </a:endParaRPr>
                  </a:p>
                </p:txBody>
              </p:sp>
            </p:grpSp>
            <p:sp>
              <p:nvSpPr>
                <p:cNvPr id="25" name="Freeform 119"/>
                <p:cNvSpPr>
                  <a:spLocks/>
                </p:cNvSpPr>
                <p:nvPr/>
              </p:nvSpPr>
              <p:spPr bwMode="hidden">
                <a:xfrm rot="-1346631">
                  <a:off x="3279" y="1529"/>
                  <a:ext cx="444" cy="834"/>
                </a:xfrm>
                <a:custGeom>
                  <a:avLst/>
                  <a:gdLst>
                    <a:gd name="T0" fmla="*/ 0 w 776"/>
                    <a:gd name="T1" fmla="*/ 0 h 2368"/>
                    <a:gd name="T2" fmla="*/ 1 w 776"/>
                    <a:gd name="T3" fmla="*/ 0 h 2368"/>
                    <a:gd name="T4" fmla="*/ 1 w 776"/>
                    <a:gd name="T5" fmla="*/ 0 h 2368"/>
                    <a:gd name="T6" fmla="*/ 1 w 776"/>
                    <a:gd name="T7" fmla="*/ 0 h 2368"/>
                    <a:gd name="T8" fmla="*/ 1 w 776"/>
                    <a:gd name="T9" fmla="*/ 0 h 2368"/>
                    <a:gd name="T10" fmla="*/ 1 w 776"/>
                    <a:gd name="T11" fmla="*/ 0 h 2368"/>
                    <a:gd name="T12" fmla="*/ 1 w 776"/>
                    <a:gd name="T13" fmla="*/ 0 h 2368"/>
                    <a:gd name="T14" fmla="*/ 1 w 776"/>
                    <a:gd name="T15" fmla="*/ 0 h 2368"/>
                    <a:gd name="T16" fmla="*/ 1 w 776"/>
                    <a:gd name="T17" fmla="*/ 0 h 2368"/>
                    <a:gd name="T18" fmla="*/ 1 w 776"/>
                    <a:gd name="T19" fmla="*/ 0 h 2368"/>
                    <a:gd name="T20" fmla="*/ 1 w 776"/>
                    <a:gd name="T21" fmla="*/ 0 h 2368"/>
                    <a:gd name="T22" fmla="*/ 1 w 776"/>
                    <a:gd name="T23" fmla="*/ 0 h 2368"/>
                    <a:gd name="T24" fmla="*/ 1 w 776"/>
                    <a:gd name="T25" fmla="*/ 0 h 2368"/>
                    <a:gd name="T26" fmla="*/ 1 w 776"/>
                    <a:gd name="T27" fmla="*/ 0 h 2368"/>
                    <a:gd name="T28" fmla="*/ 1 w 776"/>
                    <a:gd name="T29" fmla="*/ 0 h 2368"/>
                    <a:gd name="T30" fmla="*/ 1 w 776"/>
                    <a:gd name="T31" fmla="*/ 0 h 2368"/>
                    <a:gd name="T32" fmla="*/ 1 w 776"/>
                    <a:gd name="T33" fmla="*/ 0 h 2368"/>
                    <a:gd name="T34" fmla="*/ 1 w 776"/>
                    <a:gd name="T35" fmla="*/ 0 h 2368"/>
                    <a:gd name="T36" fmla="*/ 1 w 776"/>
                    <a:gd name="T37" fmla="*/ 0 h 2368"/>
                    <a:gd name="T38" fmla="*/ 1 w 776"/>
                    <a:gd name="T39" fmla="*/ 0 h 2368"/>
                    <a:gd name="T40" fmla="*/ 1 w 776"/>
                    <a:gd name="T41" fmla="*/ 0 h 2368"/>
                    <a:gd name="T42" fmla="*/ 1 w 776"/>
                    <a:gd name="T43" fmla="*/ 0 h 2368"/>
                    <a:gd name="T44" fmla="*/ 1 w 776"/>
                    <a:gd name="T45" fmla="*/ 0 h 2368"/>
                    <a:gd name="T46" fmla="*/ 1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b="1" smtClean="0">
                    <a:solidFill>
                      <a:srgbClr val="000000"/>
                    </a:solidFill>
                    <a:latin typeface=".VnTime" pitchFamily="34" charset="0"/>
                  </a:endParaRPr>
                </a:p>
              </p:txBody>
            </p:sp>
          </p:grpSp>
        </p:grpSp>
        <p:grpSp>
          <p:nvGrpSpPr>
            <p:cNvPr id="7" name="Group 120"/>
            <p:cNvGrpSpPr>
              <a:grpSpLocks/>
            </p:cNvGrpSpPr>
            <p:nvPr/>
          </p:nvGrpSpPr>
          <p:grpSpPr bwMode="auto">
            <a:xfrm>
              <a:off x="1476" y="487"/>
              <a:ext cx="4040" cy="2966"/>
              <a:chOff x="210" y="337"/>
              <a:chExt cx="5198" cy="3818"/>
            </a:xfrm>
          </p:grpSpPr>
          <p:sp>
            <p:nvSpPr>
              <p:cNvPr id="8" name="Freeform 121"/>
              <p:cNvSpPr>
                <a:spLocks/>
              </p:cNvSpPr>
              <p:nvPr/>
            </p:nvSpPr>
            <p:spPr bwMode="hidden">
              <a:xfrm flipH="1">
                <a:off x="1934" y="2382"/>
                <a:ext cx="485" cy="1479"/>
              </a:xfrm>
              <a:custGeom>
                <a:avLst/>
                <a:gdLst>
                  <a:gd name="T0" fmla="*/ 0 w 776"/>
                  <a:gd name="T1" fmla="*/ 1 h 2368"/>
                  <a:gd name="T2" fmla="*/ 1 w 776"/>
                  <a:gd name="T3" fmla="*/ 1 h 2368"/>
                  <a:gd name="T4" fmla="*/ 1 w 776"/>
                  <a:gd name="T5" fmla="*/ 1 h 2368"/>
                  <a:gd name="T6" fmla="*/ 1 w 776"/>
                  <a:gd name="T7" fmla="*/ 1 h 2368"/>
                  <a:gd name="T8" fmla="*/ 1 w 776"/>
                  <a:gd name="T9" fmla="*/ 1 h 2368"/>
                  <a:gd name="T10" fmla="*/ 1 w 776"/>
                  <a:gd name="T11" fmla="*/ 1 h 2368"/>
                  <a:gd name="T12" fmla="*/ 1 w 776"/>
                  <a:gd name="T13" fmla="*/ 1 h 2368"/>
                  <a:gd name="T14" fmla="*/ 1 w 776"/>
                  <a:gd name="T15" fmla="*/ 1 h 2368"/>
                  <a:gd name="T16" fmla="*/ 1 w 776"/>
                  <a:gd name="T17" fmla="*/ 1 h 2368"/>
                  <a:gd name="T18" fmla="*/ 1 w 776"/>
                  <a:gd name="T19" fmla="*/ 1 h 2368"/>
                  <a:gd name="T20" fmla="*/ 1 w 776"/>
                  <a:gd name="T21" fmla="*/ 1 h 2368"/>
                  <a:gd name="T22" fmla="*/ 1 w 776"/>
                  <a:gd name="T23" fmla="*/ 1 h 2368"/>
                  <a:gd name="T24" fmla="*/ 1 w 776"/>
                  <a:gd name="T25" fmla="*/ 1 h 2368"/>
                  <a:gd name="T26" fmla="*/ 1 w 776"/>
                  <a:gd name="T27" fmla="*/ 1 h 2368"/>
                  <a:gd name="T28" fmla="*/ 1 w 776"/>
                  <a:gd name="T29" fmla="*/ 1 h 2368"/>
                  <a:gd name="T30" fmla="*/ 1 w 776"/>
                  <a:gd name="T31" fmla="*/ 1 h 2368"/>
                  <a:gd name="T32" fmla="*/ 1 w 776"/>
                  <a:gd name="T33" fmla="*/ 1 h 2368"/>
                  <a:gd name="T34" fmla="*/ 1 w 776"/>
                  <a:gd name="T35" fmla="*/ 1 h 2368"/>
                  <a:gd name="T36" fmla="*/ 1 w 776"/>
                  <a:gd name="T37" fmla="*/ 1 h 2368"/>
                  <a:gd name="T38" fmla="*/ 1 w 776"/>
                  <a:gd name="T39" fmla="*/ 1 h 2368"/>
                  <a:gd name="T40" fmla="*/ 1 w 776"/>
                  <a:gd name="T41" fmla="*/ 1 h 2368"/>
                  <a:gd name="T42" fmla="*/ 1 w 776"/>
                  <a:gd name="T43" fmla="*/ 1 h 2368"/>
                  <a:gd name="T44" fmla="*/ 1 w 776"/>
                  <a:gd name="T45" fmla="*/ 1 h 2368"/>
                  <a:gd name="T46" fmla="*/ 1 w 776"/>
                  <a:gd name="T47" fmla="*/ 1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b="1" smtClean="0">
                  <a:solidFill>
                    <a:srgbClr val="000000"/>
                  </a:solidFill>
                  <a:latin typeface=".VnTime" pitchFamily="34" charset="0"/>
                </a:endParaRPr>
              </a:p>
            </p:txBody>
          </p:sp>
          <p:sp>
            <p:nvSpPr>
              <p:cNvPr id="9" name="Arc 122"/>
              <p:cNvSpPr>
                <a:spLocks/>
              </p:cNvSpPr>
              <p:nvPr/>
            </p:nvSpPr>
            <p:spPr bwMode="hidden">
              <a:xfrm flipH="1">
                <a:off x="1054" y="1851"/>
                <a:ext cx="2122" cy="2304"/>
              </a:xfrm>
              <a:custGeom>
                <a:avLst/>
                <a:gdLst>
                  <a:gd name="T0" fmla="*/ 0 w 21600"/>
                  <a:gd name="T1" fmla="*/ 0 h 21602"/>
                  <a:gd name="T2" fmla="*/ 0 w 21600"/>
                  <a:gd name="T3" fmla="*/ 0 h 21602"/>
                  <a:gd name="T4" fmla="*/ 0 w 21600"/>
                  <a:gd name="T5" fmla="*/ 0 h 21602"/>
                  <a:gd name="T6" fmla="*/ 0 60000 65536"/>
                  <a:gd name="T7" fmla="*/ 0 60000 65536"/>
                  <a:gd name="T8" fmla="*/ 0 60000 65536"/>
                </a:gdLst>
                <a:ahLst/>
                <a:cxnLst>
                  <a:cxn ang="T6">
                    <a:pos x="T0" y="T1"/>
                  </a:cxn>
                  <a:cxn ang="T7">
                    <a:pos x="T2" y="T3"/>
                  </a:cxn>
                  <a:cxn ang="T8">
                    <a:pos x="T4" y="T5"/>
                  </a:cxn>
                </a:cxnLst>
                <a:rect l="0" t="0" r="r" b="b"/>
                <a:pathLst>
                  <a:path w="21600" h="21602" fill="none" extrusionOk="0">
                    <a:moveTo>
                      <a:pt x="5466" y="0"/>
                    </a:moveTo>
                    <a:cubicBezTo>
                      <a:pt x="14970" y="2486"/>
                      <a:pt x="21600" y="11073"/>
                      <a:pt x="21600" y="20897"/>
                    </a:cubicBezTo>
                    <a:cubicBezTo>
                      <a:pt x="21600" y="21132"/>
                      <a:pt x="21596" y="21367"/>
                      <a:pt x="21588" y="21601"/>
                    </a:cubicBezTo>
                  </a:path>
                  <a:path w="21600" h="21602" stroke="0" extrusionOk="0">
                    <a:moveTo>
                      <a:pt x="5466" y="0"/>
                    </a:moveTo>
                    <a:cubicBezTo>
                      <a:pt x="14970" y="2486"/>
                      <a:pt x="21600" y="11073"/>
                      <a:pt x="21600" y="20897"/>
                    </a:cubicBezTo>
                    <a:cubicBezTo>
                      <a:pt x="21600" y="21132"/>
                      <a:pt x="21596" y="21367"/>
                      <a:pt x="21588" y="21601"/>
                    </a:cubicBezTo>
                    <a:lnTo>
                      <a:pt x="0" y="20897"/>
                    </a:lnTo>
                    <a:lnTo>
                      <a:pt x="5466" y="0"/>
                    </a:lnTo>
                    <a:close/>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b="1" smtClean="0">
                  <a:solidFill>
                    <a:srgbClr val="000000"/>
                  </a:solidFill>
                  <a:latin typeface=".VnTime" pitchFamily="34" charset="0"/>
                </a:endParaRPr>
              </a:p>
            </p:txBody>
          </p:sp>
          <p:sp>
            <p:nvSpPr>
              <p:cNvPr id="10" name="Arc 123"/>
              <p:cNvSpPr>
                <a:spLocks/>
              </p:cNvSpPr>
              <p:nvPr/>
            </p:nvSpPr>
            <p:spPr bwMode="hidden">
              <a:xfrm flipH="1">
                <a:off x="1266" y="1480"/>
                <a:ext cx="1244" cy="2379"/>
              </a:xfrm>
              <a:custGeom>
                <a:avLst/>
                <a:gdLst>
                  <a:gd name="T0" fmla="*/ 0 w 28940"/>
                  <a:gd name="T1" fmla="*/ 0 h 22305"/>
                  <a:gd name="T2" fmla="*/ 0 w 28940"/>
                  <a:gd name="T3" fmla="*/ 0 h 22305"/>
                  <a:gd name="T4" fmla="*/ 0 w 28940"/>
                  <a:gd name="T5" fmla="*/ 0 h 22305"/>
                  <a:gd name="T6" fmla="*/ 0 60000 65536"/>
                  <a:gd name="T7" fmla="*/ 0 60000 65536"/>
                  <a:gd name="T8" fmla="*/ 0 60000 65536"/>
                </a:gdLst>
                <a:ahLst/>
                <a:cxnLst>
                  <a:cxn ang="T6">
                    <a:pos x="T0" y="T1"/>
                  </a:cxn>
                  <a:cxn ang="T7">
                    <a:pos x="T2" y="T3"/>
                  </a:cxn>
                  <a:cxn ang="T8">
                    <a:pos x="T4" y="T5"/>
                  </a:cxn>
                </a:cxnLst>
                <a:rect l="0" t="0" r="r" b="b"/>
                <a:pathLst>
                  <a:path w="28940" h="22305" fill="none" extrusionOk="0">
                    <a:moveTo>
                      <a:pt x="0" y="1285"/>
                    </a:moveTo>
                    <a:cubicBezTo>
                      <a:pt x="2353" y="434"/>
                      <a:pt x="4837" y="-1"/>
                      <a:pt x="7340" y="0"/>
                    </a:cubicBezTo>
                    <a:cubicBezTo>
                      <a:pt x="19269" y="0"/>
                      <a:pt x="28940" y="9670"/>
                      <a:pt x="28940" y="21600"/>
                    </a:cubicBezTo>
                    <a:cubicBezTo>
                      <a:pt x="28940" y="21835"/>
                      <a:pt x="28936" y="22070"/>
                      <a:pt x="28928" y="22304"/>
                    </a:cubicBezTo>
                  </a:path>
                  <a:path w="28940" h="22305" stroke="0" extrusionOk="0">
                    <a:moveTo>
                      <a:pt x="0" y="1285"/>
                    </a:moveTo>
                    <a:cubicBezTo>
                      <a:pt x="2353" y="434"/>
                      <a:pt x="4837" y="-1"/>
                      <a:pt x="7340" y="0"/>
                    </a:cubicBezTo>
                    <a:cubicBezTo>
                      <a:pt x="19269" y="0"/>
                      <a:pt x="28940" y="9670"/>
                      <a:pt x="28940" y="21600"/>
                    </a:cubicBezTo>
                    <a:cubicBezTo>
                      <a:pt x="28940" y="21835"/>
                      <a:pt x="28936" y="22070"/>
                      <a:pt x="28928" y="22304"/>
                    </a:cubicBezTo>
                    <a:lnTo>
                      <a:pt x="7340" y="21600"/>
                    </a:lnTo>
                    <a:lnTo>
                      <a:pt x="0" y="1285"/>
                    </a:lnTo>
                    <a:close/>
                  </a:path>
                </a:pathLst>
              </a:cu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b="1" smtClean="0">
                  <a:solidFill>
                    <a:srgbClr val="000000"/>
                  </a:solidFill>
                  <a:latin typeface=".VnTime" pitchFamily="34" charset="0"/>
                </a:endParaRPr>
              </a:p>
            </p:txBody>
          </p:sp>
          <p:sp>
            <p:nvSpPr>
              <p:cNvPr id="11" name="Arc 124"/>
              <p:cNvSpPr>
                <a:spLocks/>
              </p:cNvSpPr>
              <p:nvPr/>
            </p:nvSpPr>
            <p:spPr bwMode="hidden">
              <a:xfrm flipH="1">
                <a:off x="210" y="1169"/>
                <a:ext cx="2376" cy="2379"/>
              </a:xfrm>
              <a:custGeom>
                <a:avLst/>
                <a:gdLst>
                  <a:gd name="T0" fmla="*/ 0 w 34455"/>
                  <a:gd name="T1" fmla="*/ 0 h 22305"/>
                  <a:gd name="T2" fmla="*/ 0 w 34455"/>
                  <a:gd name="T3" fmla="*/ 0 h 22305"/>
                  <a:gd name="T4" fmla="*/ 0 w 34455"/>
                  <a:gd name="T5" fmla="*/ 0 h 22305"/>
                  <a:gd name="T6" fmla="*/ 0 60000 65536"/>
                  <a:gd name="T7" fmla="*/ 0 60000 65536"/>
                  <a:gd name="T8" fmla="*/ 0 60000 65536"/>
                </a:gdLst>
                <a:ahLst/>
                <a:cxnLst>
                  <a:cxn ang="T6">
                    <a:pos x="T0" y="T1"/>
                  </a:cxn>
                  <a:cxn ang="T7">
                    <a:pos x="T2" y="T3"/>
                  </a:cxn>
                  <a:cxn ang="T8">
                    <a:pos x="T4" y="T5"/>
                  </a:cxn>
                </a:cxnLst>
                <a:rect l="0" t="0" r="r" b="b"/>
                <a:pathLst>
                  <a:path w="34455" h="22305" fill="none" extrusionOk="0">
                    <a:moveTo>
                      <a:pt x="0" y="4241"/>
                    </a:moveTo>
                    <a:cubicBezTo>
                      <a:pt x="3720" y="1486"/>
                      <a:pt x="8226" y="-1"/>
                      <a:pt x="12855" y="0"/>
                    </a:cubicBezTo>
                    <a:cubicBezTo>
                      <a:pt x="24784" y="0"/>
                      <a:pt x="34455" y="9670"/>
                      <a:pt x="34455" y="21600"/>
                    </a:cubicBezTo>
                    <a:cubicBezTo>
                      <a:pt x="34455" y="21835"/>
                      <a:pt x="34451" y="22070"/>
                      <a:pt x="34443" y="22304"/>
                    </a:cubicBezTo>
                  </a:path>
                  <a:path w="34455" h="22305" stroke="0" extrusionOk="0">
                    <a:moveTo>
                      <a:pt x="0" y="4241"/>
                    </a:moveTo>
                    <a:cubicBezTo>
                      <a:pt x="3720" y="1486"/>
                      <a:pt x="8226" y="-1"/>
                      <a:pt x="12855" y="0"/>
                    </a:cubicBezTo>
                    <a:cubicBezTo>
                      <a:pt x="24784" y="0"/>
                      <a:pt x="34455" y="9670"/>
                      <a:pt x="34455" y="21600"/>
                    </a:cubicBezTo>
                    <a:cubicBezTo>
                      <a:pt x="34455" y="21835"/>
                      <a:pt x="34451" y="22070"/>
                      <a:pt x="34443" y="22304"/>
                    </a:cubicBezTo>
                    <a:lnTo>
                      <a:pt x="12855" y="21600"/>
                    </a:lnTo>
                    <a:lnTo>
                      <a:pt x="0" y="4241"/>
                    </a:lnTo>
                    <a:close/>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b="1" smtClean="0">
                  <a:solidFill>
                    <a:srgbClr val="000000"/>
                  </a:solidFill>
                  <a:latin typeface=".VnTime" pitchFamily="34" charset="0"/>
                </a:endParaRPr>
              </a:p>
            </p:txBody>
          </p:sp>
          <p:sp>
            <p:nvSpPr>
              <p:cNvPr id="12" name="Arc 125"/>
              <p:cNvSpPr>
                <a:spLocks/>
              </p:cNvSpPr>
              <p:nvPr/>
            </p:nvSpPr>
            <p:spPr bwMode="hidden">
              <a:xfrm>
                <a:off x="2840" y="1503"/>
                <a:ext cx="381" cy="2379"/>
              </a:xfrm>
              <a:custGeom>
                <a:avLst/>
                <a:gdLst>
                  <a:gd name="T0" fmla="*/ 0 w 34812"/>
                  <a:gd name="T1" fmla="*/ 0 h 22305"/>
                  <a:gd name="T2" fmla="*/ 0 w 34812"/>
                  <a:gd name="T3" fmla="*/ 0 h 22305"/>
                  <a:gd name="T4" fmla="*/ 0 w 34812"/>
                  <a:gd name="T5" fmla="*/ 0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b="1" smtClean="0">
                  <a:solidFill>
                    <a:srgbClr val="000000"/>
                  </a:solidFill>
                  <a:latin typeface=".VnTime" pitchFamily="34" charset="0"/>
                </a:endParaRPr>
              </a:p>
            </p:txBody>
          </p:sp>
          <p:sp>
            <p:nvSpPr>
              <p:cNvPr id="13" name="Arc 126"/>
              <p:cNvSpPr>
                <a:spLocks/>
              </p:cNvSpPr>
              <p:nvPr/>
            </p:nvSpPr>
            <p:spPr bwMode="hidden">
              <a:xfrm>
                <a:off x="2940" y="1492"/>
                <a:ext cx="1004" cy="2379"/>
              </a:xfrm>
              <a:custGeom>
                <a:avLst/>
                <a:gdLst>
                  <a:gd name="T0" fmla="*/ 0 w 34812"/>
                  <a:gd name="T1" fmla="*/ 0 h 22305"/>
                  <a:gd name="T2" fmla="*/ 0 w 34812"/>
                  <a:gd name="T3" fmla="*/ 0 h 22305"/>
                  <a:gd name="T4" fmla="*/ 0 w 34812"/>
                  <a:gd name="T5" fmla="*/ 0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b="1" smtClean="0">
                  <a:solidFill>
                    <a:srgbClr val="000000"/>
                  </a:solidFill>
                  <a:latin typeface=".VnTime" pitchFamily="34" charset="0"/>
                </a:endParaRPr>
              </a:p>
            </p:txBody>
          </p:sp>
          <p:sp>
            <p:nvSpPr>
              <p:cNvPr id="14" name="Freeform 127"/>
              <p:cNvSpPr>
                <a:spLocks/>
              </p:cNvSpPr>
              <p:nvPr/>
            </p:nvSpPr>
            <p:spPr bwMode="hidden">
              <a:xfrm>
                <a:off x="3300" y="2635"/>
                <a:ext cx="485" cy="1479"/>
              </a:xfrm>
              <a:custGeom>
                <a:avLst/>
                <a:gdLst>
                  <a:gd name="T0" fmla="*/ 0 w 776"/>
                  <a:gd name="T1" fmla="*/ 1 h 2368"/>
                  <a:gd name="T2" fmla="*/ 1 w 776"/>
                  <a:gd name="T3" fmla="*/ 1 h 2368"/>
                  <a:gd name="T4" fmla="*/ 1 w 776"/>
                  <a:gd name="T5" fmla="*/ 1 h 2368"/>
                  <a:gd name="T6" fmla="*/ 1 w 776"/>
                  <a:gd name="T7" fmla="*/ 1 h 2368"/>
                  <a:gd name="T8" fmla="*/ 1 w 776"/>
                  <a:gd name="T9" fmla="*/ 1 h 2368"/>
                  <a:gd name="T10" fmla="*/ 1 w 776"/>
                  <a:gd name="T11" fmla="*/ 1 h 2368"/>
                  <a:gd name="T12" fmla="*/ 1 w 776"/>
                  <a:gd name="T13" fmla="*/ 1 h 2368"/>
                  <a:gd name="T14" fmla="*/ 1 w 776"/>
                  <a:gd name="T15" fmla="*/ 1 h 2368"/>
                  <a:gd name="T16" fmla="*/ 1 w 776"/>
                  <a:gd name="T17" fmla="*/ 1 h 2368"/>
                  <a:gd name="T18" fmla="*/ 1 w 776"/>
                  <a:gd name="T19" fmla="*/ 1 h 2368"/>
                  <a:gd name="T20" fmla="*/ 1 w 776"/>
                  <a:gd name="T21" fmla="*/ 1 h 2368"/>
                  <a:gd name="T22" fmla="*/ 1 w 776"/>
                  <a:gd name="T23" fmla="*/ 1 h 2368"/>
                  <a:gd name="T24" fmla="*/ 1 w 776"/>
                  <a:gd name="T25" fmla="*/ 1 h 2368"/>
                  <a:gd name="T26" fmla="*/ 1 w 776"/>
                  <a:gd name="T27" fmla="*/ 1 h 2368"/>
                  <a:gd name="T28" fmla="*/ 1 w 776"/>
                  <a:gd name="T29" fmla="*/ 1 h 2368"/>
                  <a:gd name="T30" fmla="*/ 1 w 776"/>
                  <a:gd name="T31" fmla="*/ 1 h 2368"/>
                  <a:gd name="T32" fmla="*/ 1 w 776"/>
                  <a:gd name="T33" fmla="*/ 1 h 2368"/>
                  <a:gd name="T34" fmla="*/ 1 w 776"/>
                  <a:gd name="T35" fmla="*/ 1 h 2368"/>
                  <a:gd name="T36" fmla="*/ 1 w 776"/>
                  <a:gd name="T37" fmla="*/ 1 h 2368"/>
                  <a:gd name="T38" fmla="*/ 1 w 776"/>
                  <a:gd name="T39" fmla="*/ 1 h 2368"/>
                  <a:gd name="T40" fmla="*/ 1 w 776"/>
                  <a:gd name="T41" fmla="*/ 1 h 2368"/>
                  <a:gd name="T42" fmla="*/ 1 w 776"/>
                  <a:gd name="T43" fmla="*/ 1 h 2368"/>
                  <a:gd name="T44" fmla="*/ 1 w 776"/>
                  <a:gd name="T45" fmla="*/ 1 h 2368"/>
                  <a:gd name="T46" fmla="*/ 1 w 776"/>
                  <a:gd name="T47" fmla="*/ 1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b="1" smtClean="0">
                  <a:solidFill>
                    <a:srgbClr val="000000"/>
                  </a:solidFill>
                  <a:latin typeface=".VnTime" pitchFamily="34" charset="0"/>
                </a:endParaRPr>
              </a:p>
            </p:txBody>
          </p:sp>
          <p:sp>
            <p:nvSpPr>
              <p:cNvPr id="15" name="Freeform 128"/>
              <p:cNvSpPr>
                <a:spLocks/>
              </p:cNvSpPr>
              <p:nvPr/>
            </p:nvSpPr>
            <p:spPr bwMode="hidden">
              <a:xfrm rot="19660755" flipV="1">
                <a:off x="2547" y="2149"/>
                <a:ext cx="441" cy="838"/>
              </a:xfrm>
              <a:custGeom>
                <a:avLst/>
                <a:gdLst>
                  <a:gd name="T0" fmla="*/ 0 w 776"/>
                  <a:gd name="T1" fmla="*/ 0 h 2368"/>
                  <a:gd name="T2" fmla="*/ 1 w 776"/>
                  <a:gd name="T3" fmla="*/ 0 h 2368"/>
                  <a:gd name="T4" fmla="*/ 1 w 776"/>
                  <a:gd name="T5" fmla="*/ 0 h 2368"/>
                  <a:gd name="T6" fmla="*/ 1 w 776"/>
                  <a:gd name="T7" fmla="*/ 0 h 2368"/>
                  <a:gd name="T8" fmla="*/ 1 w 776"/>
                  <a:gd name="T9" fmla="*/ 0 h 2368"/>
                  <a:gd name="T10" fmla="*/ 1 w 776"/>
                  <a:gd name="T11" fmla="*/ 0 h 2368"/>
                  <a:gd name="T12" fmla="*/ 1 w 776"/>
                  <a:gd name="T13" fmla="*/ 0 h 2368"/>
                  <a:gd name="T14" fmla="*/ 1 w 776"/>
                  <a:gd name="T15" fmla="*/ 0 h 2368"/>
                  <a:gd name="T16" fmla="*/ 1 w 776"/>
                  <a:gd name="T17" fmla="*/ 0 h 2368"/>
                  <a:gd name="T18" fmla="*/ 1 w 776"/>
                  <a:gd name="T19" fmla="*/ 0 h 2368"/>
                  <a:gd name="T20" fmla="*/ 1 w 776"/>
                  <a:gd name="T21" fmla="*/ 0 h 2368"/>
                  <a:gd name="T22" fmla="*/ 1 w 776"/>
                  <a:gd name="T23" fmla="*/ 0 h 2368"/>
                  <a:gd name="T24" fmla="*/ 1 w 776"/>
                  <a:gd name="T25" fmla="*/ 0 h 2368"/>
                  <a:gd name="T26" fmla="*/ 1 w 776"/>
                  <a:gd name="T27" fmla="*/ 0 h 2368"/>
                  <a:gd name="T28" fmla="*/ 1 w 776"/>
                  <a:gd name="T29" fmla="*/ 0 h 2368"/>
                  <a:gd name="T30" fmla="*/ 1 w 776"/>
                  <a:gd name="T31" fmla="*/ 0 h 2368"/>
                  <a:gd name="T32" fmla="*/ 1 w 776"/>
                  <a:gd name="T33" fmla="*/ 0 h 2368"/>
                  <a:gd name="T34" fmla="*/ 1 w 776"/>
                  <a:gd name="T35" fmla="*/ 0 h 2368"/>
                  <a:gd name="T36" fmla="*/ 1 w 776"/>
                  <a:gd name="T37" fmla="*/ 0 h 2368"/>
                  <a:gd name="T38" fmla="*/ 1 w 776"/>
                  <a:gd name="T39" fmla="*/ 0 h 2368"/>
                  <a:gd name="T40" fmla="*/ 1 w 776"/>
                  <a:gd name="T41" fmla="*/ 0 h 2368"/>
                  <a:gd name="T42" fmla="*/ 1 w 776"/>
                  <a:gd name="T43" fmla="*/ 0 h 2368"/>
                  <a:gd name="T44" fmla="*/ 1 w 776"/>
                  <a:gd name="T45" fmla="*/ 0 h 2368"/>
                  <a:gd name="T46" fmla="*/ 1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b="1" smtClean="0">
                  <a:solidFill>
                    <a:srgbClr val="000000"/>
                  </a:solidFill>
                  <a:latin typeface=".VnTime" pitchFamily="34" charset="0"/>
                </a:endParaRPr>
              </a:p>
            </p:txBody>
          </p:sp>
          <p:sp>
            <p:nvSpPr>
              <p:cNvPr id="16" name="Freeform 129"/>
              <p:cNvSpPr>
                <a:spLocks/>
              </p:cNvSpPr>
              <p:nvPr/>
            </p:nvSpPr>
            <p:spPr bwMode="hidden">
              <a:xfrm flipH="1">
                <a:off x="489" y="2503"/>
                <a:ext cx="1085" cy="1524"/>
              </a:xfrm>
              <a:custGeom>
                <a:avLst/>
                <a:gdLst>
                  <a:gd name="T0" fmla="*/ 0 w 776"/>
                  <a:gd name="T1" fmla="*/ 1 h 2368"/>
                  <a:gd name="T2" fmla="*/ 2048920 w 776"/>
                  <a:gd name="T3" fmla="*/ 1 h 2368"/>
                  <a:gd name="T4" fmla="*/ 812855 w 776"/>
                  <a:gd name="T5" fmla="*/ 1 h 2368"/>
                  <a:gd name="T6" fmla="*/ 2864791 w 776"/>
                  <a:gd name="T7" fmla="*/ 1 h 2368"/>
                  <a:gd name="T8" fmla="*/ 1634013 w 776"/>
                  <a:gd name="T9" fmla="*/ 1 h 2368"/>
                  <a:gd name="T10" fmla="*/ 3272073 w 776"/>
                  <a:gd name="T11" fmla="*/ 1 h 2368"/>
                  <a:gd name="T12" fmla="*/ 2451207 w 776"/>
                  <a:gd name="T13" fmla="*/ 1 h 2368"/>
                  <a:gd name="T14" fmla="*/ 4087346 w 776"/>
                  <a:gd name="T15" fmla="*/ 1 h 2368"/>
                  <a:gd name="T16" fmla="*/ 3272073 w 776"/>
                  <a:gd name="T17" fmla="*/ 1 h 2368"/>
                  <a:gd name="T18" fmla="*/ 4498611 w 776"/>
                  <a:gd name="T19" fmla="*/ 1 h 2368"/>
                  <a:gd name="T20" fmla="*/ 4087346 w 776"/>
                  <a:gd name="T21" fmla="*/ 1 h 2368"/>
                  <a:gd name="T22" fmla="*/ 4904475 w 776"/>
                  <a:gd name="T23" fmla="*/ 1 h 2368"/>
                  <a:gd name="T24" fmla="*/ 4904475 w 776"/>
                  <a:gd name="T25" fmla="*/ 1 h 2368"/>
                  <a:gd name="T26" fmla="*/ 5723428 w 776"/>
                  <a:gd name="T27" fmla="*/ 1 h 2368"/>
                  <a:gd name="T28" fmla="*/ 5311441 w 776"/>
                  <a:gd name="T29" fmla="*/ 1 h 2368"/>
                  <a:gd name="T30" fmla="*/ 6135270 w 776"/>
                  <a:gd name="T31" fmla="*/ 1 h 2368"/>
                  <a:gd name="T32" fmla="*/ 5723428 w 776"/>
                  <a:gd name="T33" fmla="*/ 1 h 2368"/>
                  <a:gd name="T34" fmla="*/ 6135270 w 776"/>
                  <a:gd name="T35" fmla="*/ 1 h 2368"/>
                  <a:gd name="T36" fmla="*/ 5723428 w 776"/>
                  <a:gd name="T37" fmla="*/ 1 h 2368"/>
                  <a:gd name="T38" fmla="*/ 6544506 w 776"/>
                  <a:gd name="T39" fmla="*/ 1 h 2368"/>
                  <a:gd name="T40" fmla="*/ 6135270 w 776"/>
                  <a:gd name="T41" fmla="*/ 1 h 2368"/>
                  <a:gd name="T42" fmla="*/ 6544506 w 776"/>
                  <a:gd name="T43" fmla="*/ 1 h 2368"/>
                  <a:gd name="T44" fmla="*/ 6135270 w 776"/>
                  <a:gd name="T45" fmla="*/ 1 h 2368"/>
                  <a:gd name="T46" fmla="*/ 6544506 w 776"/>
                  <a:gd name="T47" fmla="*/ 1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b="1" smtClean="0">
                  <a:solidFill>
                    <a:srgbClr val="000000"/>
                  </a:solidFill>
                  <a:latin typeface=".VnTime" pitchFamily="34" charset="0"/>
                </a:endParaRPr>
              </a:p>
            </p:txBody>
          </p:sp>
          <p:sp>
            <p:nvSpPr>
              <p:cNvPr id="17" name="Freeform 130"/>
              <p:cNvSpPr>
                <a:spLocks/>
              </p:cNvSpPr>
              <p:nvPr/>
            </p:nvSpPr>
            <p:spPr bwMode="hidden">
              <a:xfrm flipH="1">
                <a:off x="1000" y="893"/>
                <a:ext cx="696" cy="1524"/>
              </a:xfrm>
              <a:custGeom>
                <a:avLst/>
                <a:gdLst>
                  <a:gd name="T0" fmla="*/ 0 w 776"/>
                  <a:gd name="T1" fmla="*/ 1 h 2368"/>
                  <a:gd name="T2" fmla="*/ 13 w 776"/>
                  <a:gd name="T3" fmla="*/ 1 h 2368"/>
                  <a:gd name="T4" fmla="*/ 4 w 776"/>
                  <a:gd name="T5" fmla="*/ 1 h 2368"/>
                  <a:gd name="T6" fmla="*/ 18 w 776"/>
                  <a:gd name="T7" fmla="*/ 1 h 2368"/>
                  <a:gd name="T8" fmla="*/ 11 w 776"/>
                  <a:gd name="T9" fmla="*/ 1 h 2368"/>
                  <a:gd name="T10" fmla="*/ 20 w 776"/>
                  <a:gd name="T11" fmla="*/ 1 h 2368"/>
                  <a:gd name="T12" fmla="*/ 16 w 776"/>
                  <a:gd name="T13" fmla="*/ 1 h 2368"/>
                  <a:gd name="T14" fmla="*/ 25 w 776"/>
                  <a:gd name="T15" fmla="*/ 1 h 2368"/>
                  <a:gd name="T16" fmla="*/ 20 w 776"/>
                  <a:gd name="T17" fmla="*/ 1 h 2368"/>
                  <a:gd name="T18" fmla="*/ 28 w 776"/>
                  <a:gd name="T19" fmla="*/ 1 h 2368"/>
                  <a:gd name="T20" fmla="*/ 25 w 776"/>
                  <a:gd name="T21" fmla="*/ 1 h 2368"/>
                  <a:gd name="T22" fmla="*/ 31 w 776"/>
                  <a:gd name="T23" fmla="*/ 1 h 2368"/>
                  <a:gd name="T24" fmla="*/ 31 w 776"/>
                  <a:gd name="T25" fmla="*/ 1 h 2368"/>
                  <a:gd name="T26" fmla="*/ 35 w 776"/>
                  <a:gd name="T27" fmla="*/ 1 h 2368"/>
                  <a:gd name="T28" fmla="*/ 33 w 776"/>
                  <a:gd name="T29" fmla="*/ 1 h 2368"/>
                  <a:gd name="T30" fmla="*/ 39 w 776"/>
                  <a:gd name="T31" fmla="*/ 1 h 2368"/>
                  <a:gd name="T32" fmla="*/ 35 w 776"/>
                  <a:gd name="T33" fmla="*/ 1 h 2368"/>
                  <a:gd name="T34" fmla="*/ 39 w 776"/>
                  <a:gd name="T35" fmla="*/ 1 h 2368"/>
                  <a:gd name="T36" fmla="*/ 35 w 776"/>
                  <a:gd name="T37" fmla="*/ 1 h 2368"/>
                  <a:gd name="T38" fmla="*/ 41 w 776"/>
                  <a:gd name="T39" fmla="*/ 1 h 2368"/>
                  <a:gd name="T40" fmla="*/ 39 w 776"/>
                  <a:gd name="T41" fmla="*/ 1 h 2368"/>
                  <a:gd name="T42" fmla="*/ 41 w 776"/>
                  <a:gd name="T43" fmla="*/ 1 h 2368"/>
                  <a:gd name="T44" fmla="*/ 39 w 776"/>
                  <a:gd name="T45" fmla="*/ 1 h 2368"/>
                  <a:gd name="T46" fmla="*/ 41 w 776"/>
                  <a:gd name="T47" fmla="*/ 1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b="1" smtClean="0">
                  <a:solidFill>
                    <a:srgbClr val="000000"/>
                  </a:solidFill>
                  <a:latin typeface=".VnTime" pitchFamily="34" charset="0"/>
                </a:endParaRPr>
              </a:p>
            </p:txBody>
          </p:sp>
          <p:sp>
            <p:nvSpPr>
              <p:cNvPr id="18" name="Freeform 131"/>
              <p:cNvSpPr>
                <a:spLocks/>
              </p:cNvSpPr>
              <p:nvPr/>
            </p:nvSpPr>
            <p:spPr bwMode="hidden">
              <a:xfrm>
                <a:off x="4401" y="2279"/>
                <a:ext cx="1007" cy="1600"/>
              </a:xfrm>
              <a:custGeom>
                <a:avLst/>
                <a:gdLst>
                  <a:gd name="T0" fmla="*/ 0 w 776"/>
                  <a:gd name="T1" fmla="*/ 1 h 2368"/>
                  <a:gd name="T2" fmla="*/ 272491 w 776"/>
                  <a:gd name="T3" fmla="*/ 1 h 2368"/>
                  <a:gd name="T4" fmla="*/ 109271 w 776"/>
                  <a:gd name="T5" fmla="*/ 1 h 2368"/>
                  <a:gd name="T6" fmla="*/ 381334 w 776"/>
                  <a:gd name="T7" fmla="*/ 1 h 2368"/>
                  <a:gd name="T8" fmla="*/ 217999 w 776"/>
                  <a:gd name="T9" fmla="*/ 1 h 2368"/>
                  <a:gd name="T10" fmla="*/ 435731 w 776"/>
                  <a:gd name="T11" fmla="*/ 1 h 2368"/>
                  <a:gd name="T12" fmla="*/ 326986 w 776"/>
                  <a:gd name="T13" fmla="*/ 1 h 2368"/>
                  <a:gd name="T14" fmla="*/ 545425 w 776"/>
                  <a:gd name="T15" fmla="*/ 1 h 2368"/>
                  <a:gd name="T16" fmla="*/ 435731 w 776"/>
                  <a:gd name="T17" fmla="*/ 1 h 2368"/>
                  <a:gd name="T18" fmla="*/ 600438 w 776"/>
                  <a:gd name="T19" fmla="*/ 1 h 2368"/>
                  <a:gd name="T20" fmla="*/ 545425 w 776"/>
                  <a:gd name="T21" fmla="*/ 1 h 2368"/>
                  <a:gd name="T22" fmla="*/ 653690 w 776"/>
                  <a:gd name="T23" fmla="*/ 1 h 2368"/>
                  <a:gd name="T24" fmla="*/ 653690 w 776"/>
                  <a:gd name="T25" fmla="*/ 1 h 2368"/>
                  <a:gd name="T26" fmla="*/ 763738 w 776"/>
                  <a:gd name="T27" fmla="*/ 1 h 2368"/>
                  <a:gd name="T28" fmla="*/ 709284 w 776"/>
                  <a:gd name="T29" fmla="*/ 1 h 2368"/>
                  <a:gd name="T30" fmla="*/ 818063 w 776"/>
                  <a:gd name="T31" fmla="*/ 1 h 2368"/>
                  <a:gd name="T32" fmla="*/ 763738 w 776"/>
                  <a:gd name="T33" fmla="*/ 1 h 2368"/>
                  <a:gd name="T34" fmla="*/ 818063 w 776"/>
                  <a:gd name="T35" fmla="*/ 1 h 2368"/>
                  <a:gd name="T36" fmla="*/ 763738 w 776"/>
                  <a:gd name="T37" fmla="*/ 1 h 2368"/>
                  <a:gd name="T38" fmla="*/ 873335 w 776"/>
                  <a:gd name="T39" fmla="*/ 1 h 2368"/>
                  <a:gd name="T40" fmla="*/ 818063 w 776"/>
                  <a:gd name="T41" fmla="*/ 1 h 2368"/>
                  <a:gd name="T42" fmla="*/ 873335 w 776"/>
                  <a:gd name="T43" fmla="*/ 1 h 2368"/>
                  <a:gd name="T44" fmla="*/ 818063 w 776"/>
                  <a:gd name="T45" fmla="*/ 1 h 2368"/>
                  <a:gd name="T46" fmla="*/ 873335 w 776"/>
                  <a:gd name="T47" fmla="*/ 1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b="1" smtClean="0">
                  <a:solidFill>
                    <a:srgbClr val="000000"/>
                  </a:solidFill>
                  <a:latin typeface=".VnTime" pitchFamily="34" charset="0"/>
                </a:endParaRPr>
              </a:p>
            </p:txBody>
          </p:sp>
          <p:sp>
            <p:nvSpPr>
              <p:cNvPr id="19" name="Freeform 132"/>
              <p:cNvSpPr>
                <a:spLocks/>
              </p:cNvSpPr>
              <p:nvPr/>
            </p:nvSpPr>
            <p:spPr bwMode="hidden">
              <a:xfrm>
                <a:off x="3878" y="1470"/>
                <a:ext cx="1518" cy="1067"/>
              </a:xfrm>
              <a:custGeom>
                <a:avLst/>
                <a:gdLst>
                  <a:gd name="T0" fmla="*/ 0 w 776"/>
                  <a:gd name="T1" fmla="*/ 0 h 2368"/>
                  <a:gd name="T2" fmla="*/ 2147483647 w 776"/>
                  <a:gd name="T3" fmla="*/ 0 h 2368"/>
                  <a:gd name="T4" fmla="*/ 2147483647 w 776"/>
                  <a:gd name="T5" fmla="*/ 0 h 2368"/>
                  <a:gd name="T6" fmla="*/ 2147483647 w 776"/>
                  <a:gd name="T7" fmla="*/ 0 h 2368"/>
                  <a:gd name="T8" fmla="*/ 2147483647 w 776"/>
                  <a:gd name="T9" fmla="*/ 0 h 2368"/>
                  <a:gd name="T10" fmla="*/ 2147483647 w 776"/>
                  <a:gd name="T11" fmla="*/ 0 h 2368"/>
                  <a:gd name="T12" fmla="*/ 2147483647 w 776"/>
                  <a:gd name="T13" fmla="*/ 0 h 2368"/>
                  <a:gd name="T14" fmla="*/ 2147483647 w 776"/>
                  <a:gd name="T15" fmla="*/ 0 h 2368"/>
                  <a:gd name="T16" fmla="*/ 2147483647 w 776"/>
                  <a:gd name="T17" fmla="*/ 0 h 2368"/>
                  <a:gd name="T18" fmla="*/ 2147483647 w 776"/>
                  <a:gd name="T19" fmla="*/ 0 h 2368"/>
                  <a:gd name="T20" fmla="*/ 2147483647 w 776"/>
                  <a:gd name="T21" fmla="*/ 0 h 2368"/>
                  <a:gd name="T22" fmla="*/ 2147483647 w 776"/>
                  <a:gd name="T23" fmla="*/ 0 h 2368"/>
                  <a:gd name="T24" fmla="*/ 2147483647 w 776"/>
                  <a:gd name="T25" fmla="*/ 0 h 2368"/>
                  <a:gd name="T26" fmla="*/ 2147483647 w 776"/>
                  <a:gd name="T27" fmla="*/ 0 h 2368"/>
                  <a:gd name="T28" fmla="*/ 2147483647 w 776"/>
                  <a:gd name="T29" fmla="*/ 0 h 2368"/>
                  <a:gd name="T30" fmla="*/ 2147483647 w 776"/>
                  <a:gd name="T31" fmla="*/ 0 h 2368"/>
                  <a:gd name="T32" fmla="*/ 2147483647 w 776"/>
                  <a:gd name="T33" fmla="*/ 0 h 2368"/>
                  <a:gd name="T34" fmla="*/ 2147483647 w 776"/>
                  <a:gd name="T35" fmla="*/ 0 h 2368"/>
                  <a:gd name="T36" fmla="*/ 2147483647 w 776"/>
                  <a:gd name="T37" fmla="*/ 0 h 2368"/>
                  <a:gd name="T38" fmla="*/ 2147483647 w 776"/>
                  <a:gd name="T39" fmla="*/ 0 h 2368"/>
                  <a:gd name="T40" fmla="*/ 2147483647 w 776"/>
                  <a:gd name="T41" fmla="*/ 0 h 2368"/>
                  <a:gd name="T42" fmla="*/ 2147483647 w 776"/>
                  <a:gd name="T43" fmla="*/ 0 h 2368"/>
                  <a:gd name="T44" fmla="*/ 2147483647 w 776"/>
                  <a:gd name="T45" fmla="*/ 0 h 2368"/>
                  <a:gd name="T46" fmla="*/ 2147483647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b="1" smtClean="0">
                  <a:solidFill>
                    <a:srgbClr val="000000"/>
                  </a:solidFill>
                  <a:latin typeface=".VnTime" pitchFamily="34" charset="0"/>
                </a:endParaRPr>
              </a:p>
            </p:txBody>
          </p:sp>
          <p:sp>
            <p:nvSpPr>
              <p:cNvPr id="20" name="Freeform 133"/>
              <p:cNvSpPr>
                <a:spLocks/>
              </p:cNvSpPr>
              <p:nvPr/>
            </p:nvSpPr>
            <p:spPr bwMode="hidden">
              <a:xfrm>
                <a:off x="3934" y="337"/>
                <a:ext cx="664" cy="1434"/>
              </a:xfrm>
              <a:custGeom>
                <a:avLst/>
                <a:gdLst>
                  <a:gd name="T0" fmla="*/ 0 w 776"/>
                  <a:gd name="T1" fmla="*/ 1 h 2368"/>
                  <a:gd name="T2" fmla="*/ 3 w 776"/>
                  <a:gd name="T3" fmla="*/ 1 h 2368"/>
                  <a:gd name="T4" fmla="*/ 3 w 776"/>
                  <a:gd name="T5" fmla="*/ 1 h 2368"/>
                  <a:gd name="T6" fmla="*/ 5 w 776"/>
                  <a:gd name="T7" fmla="*/ 1 h 2368"/>
                  <a:gd name="T8" fmla="*/ 3 w 776"/>
                  <a:gd name="T9" fmla="*/ 1 h 2368"/>
                  <a:gd name="T10" fmla="*/ 6 w 776"/>
                  <a:gd name="T11" fmla="*/ 1 h 2368"/>
                  <a:gd name="T12" fmla="*/ 4 w 776"/>
                  <a:gd name="T13" fmla="*/ 1 h 2368"/>
                  <a:gd name="T14" fmla="*/ 7 w 776"/>
                  <a:gd name="T15" fmla="*/ 1 h 2368"/>
                  <a:gd name="T16" fmla="*/ 6 w 776"/>
                  <a:gd name="T17" fmla="*/ 1 h 2368"/>
                  <a:gd name="T18" fmla="*/ 8 w 776"/>
                  <a:gd name="T19" fmla="*/ 1 h 2368"/>
                  <a:gd name="T20" fmla="*/ 7 w 776"/>
                  <a:gd name="T21" fmla="*/ 1 h 2368"/>
                  <a:gd name="T22" fmla="*/ 9 w 776"/>
                  <a:gd name="T23" fmla="*/ 1 h 2368"/>
                  <a:gd name="T24" fmla="*/ 9 w 776"/>
                  <a:gd name="T25" fmla="*/ 1 h 2368"/>
                  <a:gd name="T26" fmla="*/ 10 w 776"/>
                  <a:gd name="T27" fmla="*/ 1 h 2368"/>
                  <a:gd name="T28" fmla="*/ 9 w 776"/>
                  <a:gd name="T29" fmla="*/ 1 h 2368"/>
                  <a:gd name="T30" fmla="*/ 11 w 776"/>
                  <a:gd name="T31" fmla="*/ 1 h 2368"/>
                  <a:gd name="T32" fmla="*/ 10 w 776"/>
                  <a:gd name="T33" fmla="*/ 1 h 2368"/>
                  <a:gd name="T34" fmla="*/ 11 w 776"/>
                  <a:gd name="T35" fmla="*/ 1 h 2368"/>
                  <a:gd name="T36" fmla="*/ 10 w 776"/>
                  <a:gd name="T37" fmla="*/ 1 h 2368"/>
                  <a:gd name="T38" fmla="*/ 11 w 776"/>
                  <a:gd name="T39" fmla="*/ 1 h 2368"/>
                  <a:gd name="T40" fmla="*/ 11 w 776"/>
                  <a:gd name="T41" fmla="*/ 1 h 2368"/>
                  <a:gd name="T42" fmla="*/ 11 w 776"/>
                  <a:gd name="T43" fmla="*/ 1 h 2368"/>
                  <a:gd name="T44" fmla="*/ 11 w 776"/>
                  <a:gd name="T45" fmla="*/ 1 h 2368"/>
                  <a:gd name="T46" fmla="*/ 11 w 776"/>
                  <a:gd name="T47" fmla="*/ 1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b="1" smtClean="0">
                  <a:solidFill>
                    <a:srgbClr val="000000"/>
                  </a:solidFill>
                  <a:latin typeface=".VnTime" pitchFamily="34" charset="0"/>
                </a:endParaRPr>
              </a:p>
            </p:txBody>
          </p:sp>
          <p:sp>
            <p:nvSpPr>
              <p:cNvPr id="21" name="Freeform 134"/>
              <p:cNvSpPr>
                <a:spLocks/>
              </p:cNvSpPr>
              <p:nvPr/>
            </p:nvSpPr>
            <p:spPr bwMode="hidden">
              <a:xfrm rot="1346631" flipH="1">
                <a:off x="1702" y="1506"/>
                <a:ext cx="440" cy="837"/>
              </a:xfrm>
              <a:custGeom>
                <a:avLst/>
                <a:gdLst>
                  <a:gd name="T0" fmla="*/ 0 w 776"/>
                  <a:gd name="T1" fmla="*/ 0 h 2368"/>
                  <a:gd name="T2" fmla="*/ 1 w 776"/>
                  <a:gd name="T3" fmla="*/ 0 h 2368"/>
                  <a:gd name="T4" fmla="*/ 1 w 776"/>
                  <a:gd name="T5" fmla="*/ 0 h 2368"/>
                  <a:gd name="T6" fmla="*/ 1 w 776"/>
                  <a:gd name="T7" fmla="*/ 0 h 2368"/>
                  <a:gd name="T8" fmla="*/ 1 w 776"/>
                  <a:gd name="T9" fmla="*/ 0 h 2368"/>
                  <a:gd name="T10" fmla="*/ 1 w 776"/>
                  <a:gd name="T11" fmla="*/ 0 h 2368"/>
                  <a:gd name="T12" fmla="*/ 1 w 776"/>
                  <a:gd name="T13" fmla="*/ 0 h 2368"/>
                  <a:gd name="T14" fmla="*/ 1 w 776"/>
                  <a:gd name="T15" fmla="*/ 0 h 2368"/>
                  <a:gd name="T16" fmla="*/ 1 w 776"/>
                  <a:gd name="T17" fmla="*/ 0 h 2368"/>
                  <a:gd name="T18" fmla="*/ 1 w 776"/>
                  <a:gd name="T19" fmla="*/ 0 h 2368"/>
                  <a:gd name="T20" fmla="*/ 1 w 776"/>
                  <a:gd name="T21" fmla="*/ 0 h 2368"/>
                  <a:gd name="T22" fmla="*/ 1 w 776"/>
                  <a:gd name="T23" fmla="*/ 0 h 2368"/>
                  <a:gd name="T24" fmla="*/ 1 w 776"/>
                  <a:gd name="T25" fmla="*/ 0 h 2368"/>
                  <a:gd name="T26" fmla="*/ 1 w 776"/>
                  <a:gd name="T27" fmla="*/ 0 h 2368"/>
                  <a:gd name="T28" fmla="*/ 1 w 776"/>
                  <a:gd name="T29" fmla="*/ 0 h 2368"/>
                  <a:gd name="T30" fmla="*/ 1 w 776"/>
                  <a:gd name="T31" fmla="*/ 0 h 2368"/>
                  <a:gd name="T32" fmla="*/ 1 w 776"/>
                  <a:gd name="T33" fmla="*/ 0 h 2368"/>
                  <a:gd name="T34" fmla="*/ 1 w 776"/>
                  <a:gd name="T35" fmla="*/ 0 h 2368"/>
                  <a:gd name="T36" fmla="*/ 1 w 776"/>
                  <a:gd name="T37" fmla="*/ 0 h 2368"/>
                  <a:gd name="T38" fmla="*/ 1 w 776"/>
                  <a:gd name="T39" fmla="*/ 0 h 2368"/>
                  <a:gd name="T40" fmla="*/ 1 w 776"/>
                  <a:gd name="T41" fmla="*/ 0 h 2368"/>
                  <a:gd name="T42" fmla="*/ 1 w 776"/>
                  <a:gd name="T43" fmla="*/ 0 h 2368"/>
                  <a:gd name="T44" fmla="*/ 1 w 776"/>
                  <a:gd name="T45" fmla="*/ 0 h 2368"/>
                  <a:gd name="T46" fmla="*/ 1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b="1" smtClean="0">
                  <a:solidFill>
                    <a:srgbClr val="000000"/>
                  </a:solidFill>
                  <a:latin typeface=".VnTime" pitchFamily="34" charset="0"/>
                </a:endParaRPr>
              </a:p>
            </p:txBody>
          </p:sp>
        </p:grpSp>
      </p:grpSp>
      <p:graphicFrame>
        <p:nvGraphicFramePr>
          <p:cNvPr id="137" name="Object 140"/>
          <p:cNvGraphicFramePr>
            <a:graphicFrameLocks noChangeAspect="1"/>
          </p:cNvGraphicFramePr>
          <p:nvPr userDrawn="1"/>
        </p:nvGraphicFramePr>
        <p:xfrm>
          <a:off x="1376363" y="228600"/>
          <a:ext cx="6391275" cy="6400800"/>
        </p:xfrm>
        <a:graphic>
          <a:graphicData uri="http://schemas.openxmlformats.org/presentationml/2006/ole">
            <mc:AlternateContent xmlns:mc="http://schemas.openxmlformats.org/markup-compatibility/2006">
              <mc:Choice xmlns:v="urn:schemas-microsoft-com:vml" Requires="v">
                <p:oleObj spid="_x0000_s1028" name="Clip" r:id="rId3" imgW="1664208" imgH="1666951" progId="MS_ClipArt_Gallery.2">
                  <p:embed/>
                </p:oleObj>
              </mc:Choice>
              <mc:Fallback>
                <p:oleObj name="Clip" r:id="rId3" imgW="1664208" imgH="1666951" progId="MS_ClipArt_Gallery.2">
                  <p:embed/>
                  <p:pic>
                    <p:nvPicPr>
                      <p:cNvPr id="0" name=""/>
                      <p:cNvPicPr>
                        <a:picLocks noChangeAspect="1" noChangeArrowheads="1"/>
                      </p:cNvPicPr>
                      <p:nvPr/>
                    </p:nvPicPr>
                    <p:blipFill>
                      <a:blip r:embed="rId4">
                        <a:lum bright="70000" contrast="-70000"/>
                        <a:extLst>
                          <a:ext uri="{28A0092B-C50C-407E-A947-70E740481C1C}">
                            <a14:useLocalDpi xmlns:a14="http://schemas.microsoft.com/office/drawing/2010/main" val="0"/>
                          </a:ext>
                        </a:extLst>
                      </a:blip>
                      <a:srcRect/>
                      <a:stretch>
                        <a:fillRect/>
                      </a:stretch>
                    </p:blipFill>
                    <p:spPr bwMode="auto">
                      <a:xfrm>
                        <a:off x="1376363" y="228600"/>
                        <a:ext cx="6391275" cy="6400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207" name="Rectangle 135"/>
          <p:cNvSpPr>
            <a:spLocks noGrp="1" noChangeArrowheads="1"/>
          </p:cNvSpPr>
          <p:nvPr>
            <p:ph type="ctrTitle" sz="quarter"/>
          </p:nvPr>
        </p:nvSpPr>
        <p:spPr>
          <a:xfrm>
            <a:off x="685800" y="1827213"/>
            <a:ext cx="7772400" cy="1627187"/>
          </a:xfrm>
        </p:spPr>
        <p:txBody>
          <a:bodyPr/>
          <a:lstStyle>
            <a:lvl1pPr>
              <a:defRPr/>
            </a:lvl1pPr>
          </a:lstStyle>
          <a:p>
            <a:pPr lvl="0"/>
            <a:r>
              <a:rPr lang="en-US" noProof="0" smtClean="0"/>
              <a:t>Click to edit Master title style</a:t>
            </a:r>
          </a:p>
        </p:txBody>
      </p:sp>
      <p:sp>
        <p:nvSpPr>
          <p:cNvPr id="3208" name="Rectangle 136"/>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pPr lvl="0"/>
            <a:r>
              <a:rPr lang="en-US" noProof="0" smtClean="0"/>
              <a:t>Click to edit Master subtitle style</a:t>
            </a:r>
          </a:p>
        </p:txBody>
      </p:sp>
      <p:sp>
        <p:nvSpPr>
          <p:cNvPr id="138" name="Rectangle 137"/>
          <p:cNvSpPr>
            <a:spLocks noGrp="1" noChangeArrowheads="1"/>
          </p:cNvSpPr>
          <p:nvPr>
            <p:ph type="dt" sz="quarter" idx="10"/>
          </p:nvPr>
        </p:nvSpPr>
        <p:spPr/>
        <p:txBody>
          <a:bodyPr/>
          <a:lstStyle>
            <a:lvl1pPr>
              <a:defRPr/>
            </a:lvl1pPr>
          </a:lstStyle>
          <a:p>
            <a:pPr>
              <a:defRPr/>
            </a:pPr>
            <a:endParaRPr lang="en-US">
              <a:solidFill>
                <a:srgbClr val="000000"/>
              </a:solidFill>
            </a:endParaRPr>
          </a:p>
        </p:txBody>
      </p:sp>
      <p:sp>
        <p:nvSpPr>
          <p:cNvPr id="139" name="Rectangle 138"/>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140" name="Rectangle 139"/>
          <p:cNvSpPr>
            <a:spLocks noGrp="1" noChangeArrowheads="1"/>
          </p:cNvSpPr>
          <p:nvPr>
            <p:ph type="sldNum" sz="quarter" idx="12"/>
          </p:nvPr>
        </p:nvSpPr>
        <p:spPr/>
        <p:txBody>
          <a:bodyPr/>
          <a:lstStyle>
            <a:lvl1pPr>
              <a:defRPr smtClean="0"/>
            </a:lvl1pPr>
          </a:lstStyle>
          <a:p>
            <a:pPr>
              <a:defRPr/>
            </a:pPr>
            <a:fld id="{7A058BD7-0867-4885-92A1-2CCC9BF9E5E3}"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828074913"/>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13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4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41"/>
          <p:cNvSpPr>
            <a:spLocks noGrp="1" noChangeArrowheads="1"/>
          </p:cNvSpPr>
          <p:nvPr>
            <p:ph type="sldNum" sz="quarter" idx="12"/>
          </p:nvPr>
        </p:nvSpPr>
        <p:spPr>
          <a:ln/>
        </p:spPr>
        <p:txBody>
          <a:bodyPr/>
          <a:lstStyle>
            <a:lvl1pPr>
              <a:defRPr/>
            </a:lvl1pPr>
          </a:lstStyle>
          <a:p>
            <a:pPr>
              <a:defRPr/>
            </a:pPr>
            <a:fld id="{05CD77DC-3DDD-4C35-AF51-29FE9E74239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351968579"/>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vi-V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3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4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41"/>
          <p:cNvSpPr>
            <a:spLocks noGrp="1" noChangeArrowheads="1"/>
          </p:cNvSpPr>
          <p:nvPr>
            <p:ph type="sldNum" sz="quarter" idx="12"/>
          </p:nvPr>
        </p:nvSpPr>
        <p:spPr>
          <a:ln/>
        </p:spPr>
        <p:txBody>
          <a:bodyPr/>
          <a:lstStyle>
            <a:lvl1pPr>
              <a:defRPr/>
            </a:lvl1pPr>
          </a:lstStyle>
          <a:p>
            <a:pPr>
              <a:defRPr/>
            </a:pPr>
            <a:fld id="{E1F99213-FBC5-44CE-B3B5-58A888901F13}"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805616433"/>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Rectangle 13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4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41"/>
          <p:cNvSpPr>
            <a:spLocks noGrp="1" noChangeArrowheads="1"/>
          </p:cNvSpPr>
          <p:nvPr>
            <p:ph type="sldNum" sz="quarter" idx="12"/>
          </p:nvPr>
        </p:nvSpPr>
        <p:spPr>
          <a:ln/>
        </p:spPr>
        <p:txBody>
          <a:bodyPr/>
          <a:lstStyle>
            <a:lvl1pPr>
              <a:defRPr/>
            </a:lvl1pPr>
          </a:lstStyle>
          <a:p>
            <a:pPr>
              <a:defRPr/>
            </a:pPr>
            <a:fld id="{83827C39-034E-4757-9D22-D9906297304A}"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461312918"/>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32A5EA3-B080-4D19-AA9F-982E4435629B}" type="datetimeFigureOut">
              <a:rPr lang="en-US" smtClean="0"/>
              <a:t>27/10/2020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D99B40-220F-4534-B157-10659C47006A}" type="slidenum">
              <a:rPr lang="en-US" smtClean="0"/>
              <a:t>‹#›</a:t>
            </a:fld>
            <a:endParaRPr lang="en-US"/>
          </a:p>
        </p:txBody>
      </p:sp>
    </p:spTree>
    <p:extLst>
      <p:ext uri="{BB962C8B-B14F-4D97-AF65-F5344CB8AC3E}">
        <p14:creationId xmlns:p14="http://schemas.microsoft.com/office/powerpoint/2010/main" val="2139706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Rectangle 13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14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141"/>
          <p:cNvSpPr>
            <a:spLocks noGrp="1" noChangeArrowheads="1"/>
          </p:cNvSpPr>
          <p:nvPr>
            <p:ph type="sldNum" sz="quarter" idx="12"/>
          </p:nvPr>
        </p:nvSpPr>
        <p:spPr>
          <a:ln/>
        </p:spPr>
        <p:txBody>
          <a:bodyPr/>
          <a:lstStyle>
            <a:lvl1pPr>
              <a:defRPr/>
            </a:lvl1pPr>
          </a:lstStyle>
          <a:p>
            <a:pPr>
              <a:defRPr/>
            </a:pPr>
            <a:fld id="{D176DCF5-24F4-4A0B-B785-FE16D374E452}"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994258607"/>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Rectangle 13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14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141"/>
          <p:cNvSpPr>
            <a:spLocks noGrp="1" noChangeArrowheads="1"/>
          </p:cNvSpPr>
          <p:nvPr>
            <p:ph type="sldNum" sz="quarter" idx="12"/>
          </p:nvPr>
        </p:nvSpPr>
        <p:spPr>
          <a:ln/>
        </p:spPr>
        <p:txBody>
          <a:bodyPr/>
          <a:lstStyle>
            <a:lvl1pPr>
              <a:defRPr/>
            </a:lvl1pPr>
          </a:lstStyle>
          <a:p>
            <a:pPr>
              <a:defRPr/>
            </a:pPr>
            <a:fld id="{24E031A7-F9E5-41E7-9A98-6516A3E932E7}"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680719803"/>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3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14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141"/>
          <p:cNvSpPr>
            <a:spLocks noGrp="1" noChangeArrowheads="1"/>
          </p:cNvSpPr>
          <p:nvPr>
            <p:ph type="sldNum" sz="quarter" idx="12"/>
          </p:nvPr>
        </p:nvSpPr>
        <p:spPr>
          <a:ln/>
        </p:spPr>
        <p:txBody>
          <a:bodyPr/>
          <a:lstStyle>
            <a:lvl1pPr>
              <a:defRPr/>
            </a:lvl1pPr>
          </a:lstStyle>
          <a:p>
            <a:pPr>
              <a:defRPr/>
            </a:pPr>
            <a:fld id="{32478E9D-E7CB-4721-B296-2468FA7DD850}"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764251368"/>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vi-V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3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4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41"/>
          <p:cNvSpPr>
            <a:spLocks noGrp="1" noChangeArrowheads="1"/>
          </p:cNvSpPr>
          <p:nvPr>
            <p:ph type="sldNum" sz="quarter" idx="12"/>
          </p:nvPr>
        </p:nvSpPr>
        <p:spPr>
          <a:ln/>
        </p:spPr>
        <p:txBody>
          <a:bodyPr/>
          <a:lstStyle>
            <a:lvl1pPr>
              <a:defRPr/>
            </a:lvl1pPr>
          </a:lstStyle>
          <a:p>
            <a:pPr>
              <a:defRPr/>
            </a:pPr>
            <a:fld id="{DD61994F-C0D3-4BB2-B77E-D08BC7EDF114}"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104738310"/>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vi-V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vi-VN"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3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4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41"/>
          <p:cNvSpPr>
            <a:spLocks noGrp="1" noChangeArrowheads="1"/>
          </p:cNvSpPr>
          <p:nvPr>
            <p:ph type="sldNum" sz="quarter" idx="12"/>
          </p:nvPr>
        </p:nvSpPr>
        <p:spPr>
          <a:ln/>
        </p:spPr>
        <p:txBody>
          <a:bodyPr/>
          <a:lstStyle>
            <a:lvl1pPr>
              <a:defRPr/>
            </a:lvl1pPr>
          </a:lstStyle>
          <a:p>
            <a:pPr>
              <a:defRPr/>
            </a:pPr>
            <a:fld id="{6CC6988F-7D48-4E7C-A2F2-E92EDA85AB63}"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07799777"/>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13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4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41"/>
          <p:cNvSpPr>
            <a:spLocks noGrp="1" noChangeArrowheads="1"/>
          </p:cNvSpPr>
          <p:nvPr>
            <p:ph type="sldNum" sz="quarter" idx="12"/>
          </p:nvPr>
        </p:nvSpPr>
        <p:spPr>
          <a:ln/>
        </p:spPr>
        <p:txBody>
          <a:bodyPr/>
          <a:lstStyle>
            <a:lvl1pPr>
              <a:defRPr/>
            </a:lvl1pPr>
          </a:lstStyle>
          <a:p>
            <a:pPr>
              <a:defRPr/>
            </a:pPr>
            <a:fld id="{B4D5307F-2182-4E46-BFAC-198F784088BA}"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390208348"/>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01625"/>
            <a:ext cx="1943100" cy="5794375"/>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685800" y="301625"/>
            <a:ext cx="5676900" cy="57943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139"/>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40"/>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41"/>
          <p:cNvSpPr>
            <a:spLocks noGrp="1" noChangeArrowheads="1"/>
          </p:cNvSpPr>
          <p:nvPr>
            <p:ph type="sldNum" sz="quarter" idx="12"/>
          </p:nvPr>
        </p:nvSpPr>
        <p:spPr>
          <a:ln/>
        </p:spPr>
        <p:txBody>
          <a:bodyPr/>
          <a:lstStyle>
            <a:lvl1pPr>
              <a:defRPr/>
            </a:lvl1pPr>
          </a:lstStyle>
          <a:p>
            <a:pPr>
              <a:defRPr/>
            </a:pPr>
            <a:fld id="{B0B6A8F5-A5DB-4530-9096-AD026982C0F5}"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03718850"/>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32A5EA3-B080-4D19-AA9F-982E4435629B}" type="datetimeFigureOut">
              <a:rPr lang="en-US" smtClean="0"/>
              <a:t>27/10/2020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DD99B40-220F-4534-B157-10659C47006A}" type="slidenum">
              <a:rPr lang="en-US" smtClean="0"/>
              <a:t>‹#›</a:t>
            </a:fld>
            <a:endParaRPr lang="en-US"/>
          </a:p>
        </p:txBody>
      </p:sp>
    </p:spTree>
    <p:extLst>
      <p:ext uri="{BB962C8B-B14F-4D97-AF65-F5344CB8AC3E}">
        <p14:creationId xmlns:p14="http://schemas.microsoft.com/office/powerpoint/2010/main" val="5529328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32A5EA3-B080-4D19-AA9F-982E4435629B}" type="datetimeFigureOut">
              <a:rPr lang="en-US" smtClean="0"/>
              <a:t>27/10/2020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DD99B40-220F-4534-B157-10659C47006A}" type="slidenum">
              <a:rPr lang="en-US" smtClean="0"/>
              <a:t>‹#›</a:t>
            </a:fld>
            <a:endParaRPr lang="en-US"/>
          </a:p>
        </p:txBody>
      </p:sp>
    </p:spTree>
    <p:extLst>
      <p:ext uri="{BB962C8B-B14F-4D97-AF65-F5344CB8AC3E}">
        <p14:creationId xmlns:p14="http://schemas.microsoft.com/office/powerpoint/2010/main" val="12784397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2A5EA3-B080-4D19-AA9F-982E4435629B}" type="datetimeFigureOut">
              <a:rPr lang="en-US" smtClean="0"/>
              <a:t>27/10/2020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DD99B40-220F-4534-B157-10659C47006A}" type="slidenum">
              <a:rPr lang="en-US" smtClean="0"/>
              <a:t>‹#›</a:t>
            </a:fld>
            <a:endParaRPr lang="en-US"/>
          </a:p>
        </p:txBody>
      </p:sp>
    </p:spTree>
    <p:extLst>
      <p:ext uri="{BB962C8B-B14F-4D97-AF65-F5344CB8AC3E}">
        <p14:creationId xmlns:p14="http://schemas.microsoft.com/office/powerpoint/2010/main" val="30319632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2A5EA3-B080-4D19-AA9F-982E4435629B}" type="datetimeFigureOut">
              <a:rPr lang="en-US" smtClean="0"/>
              <a:t>27/10/2020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D99B40-220F-4534-B157-10659C47006A}" type="slidenum">
              <a:rPr lang="en-US" smtClean="0"/>
              <a:t>‹#›</a:t>
            </a:fld>
            <a:endParaRPr lang="en-US"/>
          </a:p>
        </p:txBody>
      </p:sp>
    </p:spTree>
    <p:extLst>
      <p:ext uri="{BB962C8B-B14F-4D97-AF65-F5344CB8AC3E}">
        <p14:creationId xmlns:p14="http://schemas.microsoft.com/office/powerpoint/2010/main" val="16677298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2A5EA3-B080-4D19-AA9F-982E4435629B}" type="datetimeFigureOut">
              <a:rPr lang="en-US" smtClean="0"/>
              <a:t>27/10/2020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D99B40-220F-4534-B157-10659C47006A}" type="slidenum">
              <a:rPr lang="en-US" smtClean="0"/>
              <a:t>‹#›</a:t>
            </a:fld>
            <a:endParaRPr lang="en-US"/>
          </a:p>
        </p:txBody>
      </p:sp>
    </p:spTree>
    <p:extLst>
      <p:ext uri="{BB962C8B-B14F-4D97-AF65-F5344CB8AC3E}">
        <p14:creationId xmlns:p14="http://schemas.microsoft.com/office/powerpoint/2010/main" val="21596638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2A5EA3-B080-4D19-AA9F-982E4435629B}" type="datetimeFigureOut">
              <a:rPr lang="en-US" smtClean="0"/>
              <a:t>27/10/2020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D99B40-220F-4534-B157-10659C47006A}" type="slidenum">
              <a:rPr lang="en-US" smtClean="0"/>
              <a:t>‹#›</a:t>
            </a:fld>
            <a:endParaRPr lang="en-US"/>
          </a:p>
        </p:txBody>
      </p:sp>
    </p:spTree>
    <p:extLst>
      <p:ext uri="{BB962C8B-B14F-4D97-AF65-F5344CB8AC3E}">
        <p14:creationId xmlns:p14="http://schemas.microsoft.com/office/powerpoint/2010/main" val="19961144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237093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2685938"/>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6303963" y="0"/>
            <a:ext cx="2840037" cy="3254375"/>
            <a:chOff x="3115" y="0"/>
            <a:chExt cx="2170" cy="2486"/>
          </a:xfrm>
        </p:grpSpPr>
        <p:grpSp>
          <p:nvGrpSpPr>
            <p:cNvPr id="1032" name="Group 3"/>
            <p:cNvGrpSpPr>
              <a:grpSpLocks/>
            </p:cNvGrpSpPr>
            <p:nvPr/>
          </p:nvGrpSpPr>
          <p:grpSpPr bwMode="auto">
            <a:xfrm>
              <a:off x="4080" y="1910"/>
              <a:ext cx="768" cy="576"/>
              <a:chOff x="0" y="0"/>
              <a:chExt cx="768" cy="576"/>
            </a:xfrm>
          </p:grpSpPr>
          <p:sp>
            <p:nvSpPr>
              <p:cNvPr id="1164" name="Oval 4"/>
              <p:cNvSpPr>
                <a:spLocks noChangeArrowheads="1"/>
              </p:cNvSpPr>
              <p:nvPr/>
            </p:nvSpPr>
            <p:spPr bwMode="hidden">
              <a:xfrm>
                <a:off x="3" y="0"/>
                <a:ext cx="768" cy="576"/>
              </a:xfrm>
              <a:prstGeom prst="ellipse">
                <a:avLst/>
              </a:prstGeom>
              <a:gradFill rotWithShape="0">
                <a:gsLst>
                  <a:gs pos="0">
                    <a:schemeClr val="bg2"/>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fontAlgn="base">
                  <a:spcBef>
                    <a:spcPct val="0"/>
                  </a:spcBef>
                  <a:spcAft>
                    <a:spcPct val="0"/>
                  </a:spcAft>
                  <a:defRPr/>
                </a:pPr>
                <a:endParaRPr lang="vi-VN" altLang="en-US" smtClean="0">
                  <a:solidFill>
                    <a:srgbClr val="000000"/>
                  </a:solidFill>
                </a:endParaRPr>
              </a:p>
            </p:txBody>
          </p:sp>
          <p:sp>
            <p:nvSpPr>
              <p:cNvPr id="1165" name="Oval 5"/>
              <p:cNvSpPr>
                <a:spLocks noChangeArrowheads="1"/>
              </p:cNvSpPr>
              <p:nvPr/>
            </p:nvSpPr>
            <p:spPr bwMode="hidden">
              <a:xfrm>
                <a:off x="276" y="252"/>
                <a:ext cx="188" cy="108"/>
              </a:xfrm>
              <a:prstGeom prst="ellipse">
                <a:avLst/>
              </a:prstGeom>
              <a:gradFill rotWithShape="0">
                <a:gsLst>
                  <a:gs pos="0">
                    <a:schemeClr val="accent1"/>
                  </a:gs>
                  <a:gs pos="100000">
                    <a:schemeClr val="bg2"/>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fontAlgn="base">
                  <a:spcBef>
                    <a:spcPct val="0"/>
                  </a:spcBef>
                  <a:spcAft>
                    <a:spcPct val="0"/>
                  </a:spcAft>
                  <a:defRPr/>
                </a:pPr>
                <a:endParaRPr lang="vi-VN" altLang="en-US" smtClean="0">
                  <a:solidFill>
                    <a:srgbClr val="000000"/>
                  </a:solidFill>
                </a:endParaRPr>
              </a:p>
            </p:txBody>
          </p:sp>
        </p:grpSp>
        <p:grpSp>
          <p:nvGrpSpPr>
            <p:cNvPr id="1033" name="Group 6"/>
            <p:cNvGrpSpPr>
              <a:grpSpLocks/>
            </p:cNvGrpSpPr>
            <p:nvPr/>
          </p:nvGrpSpPr>
          <p:grpSpPr bwMode="auto">
            <a:xfrm>
              <a:off x="4257" y="1103"/>
              <a:ext cx="768" cy="576"/>
              <a:chOff x="0" y="0"/>
              <a:chExt cx="768" cy="576"/>
            </a:xfrm>
          </p:grpSpPr>
          <p:sp>
            <p:nvSpPr>
              <p:cNvPr id="1162" name="Oval 7"/>
              <p:cNvSpPr>
                <a:spLocks noChangeArrowheads="1"/>
              </p:cNvSpPr>
              <p:nvPr/>
            </p:nvSpPr>
            <p:spPr bwMode="hidden">
              <a:xfrm>
                <a:off x="-3" y="3"/>
                <a:ext cx="771" cy="576"/>
              </a:xfrm>
              <a:prstGeom prst="ellipse">
                <a:avLst/>
              </a:prstGeom>
              <a:gradFill rotWithShape="0">
                <a:gsLst>
                  <a:gs pos="0">
                    <a:schemeClr val="bg2"/>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fontAlgn="base">
                  <a:spcBef>
                    <a:spcPct val="0"/>
                  </a:spcBef>
                  <a:spcAft>
                    <a:spcPct val="0"/>
                  </a:spcAft>
                  <a:defRPr/>
                </a:pPr>
                <a:endParaRPr lang="vi-VN" altLang="en-US" smtClean="0">
                  <a:solidFill>
                    <a:srgbClr val="000000"/>
                  </a:solidFill>
                </a:endParaRPr>
              </a:p>
            </p:txBody>
          </p:sp>
          <p:sp>
            <p:nvSpPr>
              <p:cNvPr id="1163" name="Oval 8"/>
              <p:cNvSpPr>
                <a:spLocks noChangeArrowheads="1"/>
              </p:cNvSpPr>
              <p:nvPr/>
            </p:nvSpPr>
            <p:spPr bwMode="hidden">
              <a:xfrm>
                <a:off x="276" y="254"/>
                <a:ext cx="186" cy="109"/>
              </a:xfrm>
              <a:prstGeom prst="ellipse">
                <a:avLst/>
              </a:prstGeom>
              <a:gradFill rotWithShape="0">
                <a:gsLst>
                  <a:gs pos="0">
                    <a:schemeClr val="accent1"/>
                  </a:gs>
                  <a:gs pos="100000">
                    <a:schemeClr val="bg2"/>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fontAlgn="base">
                  <a:spcBef>
                    <a:spcPct val="0"/>
                  </a:spcBef>
                  <a:spcAft>
                    <a:spcPct val="0"/>
                  </a:spcAft>
                  <a:defRPr/>
                </a:pPr>
                <a:endParaRPr lang="vi-VN" altLang="en-US" smtClean="0">
                  <a:solidFill>
                    <a:srgbClr val="000000"/>
                  </a:solidFill>
                </a:endParaRPr>
              </a:p>
            </p:txBody>
          </p:sp>
        </p:grpSp>
        <p:grpSp>
          <p:nvGrpSpPr>
            <p:cNvPr id="1034" name="Group 9"/>
            <p:cNvGrpSpPr>
              <a:grpSpLocks/>
            </p:cNvGrpSpPr>
            <p:nvPr/>
          </p:nvGrpSpPr>
          <p:grpSpPr bwMode="auto">
            <a:xfrm>
              <a:off x="3134" y="0"/>
              <a:ext cx="768" cy="576"/>
              <a:chOff x="0" y="0"/>
              <a:chExt cx="768" cy="576"/>
            </a:xfrm>
          </p:grpSpPr>
          <p:sp>
            <p:nvSpPr>
              <p:cNvPr id="1160" name="Oval 10"/>
              <p:cNvSpPr>
                <a:spLocks noChangeArrowheads="1"/>
              </p:cNvSpPr>
              <p:nvPr/>
            </p:nvSpPr>
            <p:spPr bwMode="hidden">
              <a:xfrm>
                <a:off x="0" y="0"/>
                <a:ext cx="768" cy="576"/>
              </a:xfrm>
              <a:prstGeom prst="ellipse">
                <a:avLst/>
              </a:prstGeom>
              <a:gradFill rotWithShape="0">
                <a:gsLst>
                  <a:gs pos="0">
                    <a:schemeClr val="bg2"/>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fontAlgn="base">
                  <a:spcBef>
                    <a:spcPct val="0"/>
                  </a:spcBef>
                  <a:spcAft>
                    <a:spcPct val="0"/>
                  </a:spcAft>
                  <a:defRPr/>
                </a:pPr>
                <a:endParaRPr lang="vi-VN" altLang="en-US" smtClean="0">
                  <a:solidFill>
                    <a:srgbClr val="000000"/>
                  </a:solidFill>
                </a:endParaRPr>
              </a:p>
            </p:txBody>
          </p:sp>
          <p:sp>
            <p:nvSpPr>
              <p:cNvPr id="1161" name="Oval 11"/>
              <p:cNvSpPr>
                <a:spLocks noChangeArrowheads="1"/>
              </p:cNvSpPr>
              <p:nvPr/>
            </p:nvSpPr>
            <p:spPr bwMode="hidden">
              <a:xfrm>
                <a:off x="276" y="252"/>
                <a:ext cx="188" cy="108"/>
              </a:xfrm>
              <a:prstGeom prst="ellipse">
                <a:avLst/>
              </a:prstGeom>
              <a:gradFill rotWithShape="0">
                <a:gsLst>
                  <a:gs pos="0">
                    <a:schemeClr val="accent1"/>
                  </a:gs>
                  <a:gs pos="100000">
                    <a:schemeClr val="bg2"/>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fontAlgn="base">
                  <a:spcBef>
                    <a:spcPct val="0"/>
                  </a:spcBef>
                  <a:spcAft>
                    <a:spcPct val="0"/>
                  </a:spcAft>
                  <a:defRPr/>
                </a:pPr>
                <a:endParaRPr lang="vi-VN" altLang="en-US" smtClean="0">
                  <a:solidFill>
                    <a:srgbClr val="000000"/>
                  </a:solidFill>
                </a:endParaRPr>
              </a:p>
            </p:txBody>
          </p:sp>
        </p:grpSp>
        <p:grpSp>
          <p:nvGrpSpPr>
            <p:cNvPr id="1035" name="Group 12"/>
            <p:cNvGrpSpPr>
              <a:grpSpLocks/>
            </p:cNvGrpSpPr>
            <p:nvPr/>
          </p:nvGrpSpPr>
          <p:grpSpPr bwMode="auto">
            <a:xfrm>
              <a:off x="3115" y="0"/>
              <a:ext cx="2170" cy="1702"/>
              <a:chOff x="3115" y="0"/>
              <a:chExt cx="2170" cy="1702"/>
            </a:xfrm>
          </p:grpSpPr>
          <p:grpSp>
            <p:nvGrpSpPr>
              <p:cNvPr id="1036" name="Group 13"/>
              <p:cNvGrpSpPr>
                <a:grpSpLocks/>
              </p:cNvGrpSpPr>
              <p:nvPr/>
            </p:nvGrpSpPr>
            <p:grpSpPr bwMode="auto">
              <a:xfrm>
                <a:off x="3640" y="308"/>
                <a:ext cx="1145" cy="844"/>
                <a:chOff x="1265" y="814"/>
                <a:chExt cx="2919" cy="2151"/>
              </a:xfrm>
            </p:grpSpPr>
            <p:sp>
              <p:nvSpPr>
                <p:cNvPr id="1158" name="Oval 14"/>
                <p:cNvSpPr>
                  <a:spLocks noChangeArrowheads="1"/>
                </p:cNvSpPr>
                <p:nvPr/>
              </p:nvSpPr>
              <p:spPr bwMode="hidden">
                <a:xfrm>
                  <a:off x="1266" y="814"/>
                  <a:ext cx="2919" cy="2151"/>
                </a:xfrm>
                <a:prstGeom prst="ellipse">
                  <a:avLst/>
                </a:prstGeom>
                <a:gradFill rotWithShape="0">
                  <a:gsLst>
                    <a:gs pos="0">
                      <a:schemeClr val="bg2"/>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fontAlgn="base">
                    <a:spcBef>
                      <a:spcPct val="0"/>
                    </a:spcBef>
                    <a:spcAft>
                      <a:spcPct val="0"/>
                    </a:spcAft>
                    <a:defRPr/>
                  </a:pPr>
                  <a:endParaRPr lang="vi-VN" altLang="en-US" smtClean="0">
                    <a:solidFill>
                      <a:srgbClr val="000000"/>
                    </a:solidFill>
                  </a:endParaRPr>
                </a:p>
              </p:txBody>
            </p:sp>
            <p:sp>
              <p:nvSpPr>
                <p:cNvPr id="1159" name="Oval 15"/>
                <p:cNvSpPr>
                  <a:spLocks noChangeArrowheads="1"/>
                </p:cNvSpPr>
                <p:nvPr/>
              </p:nvSpPr>
              <p:spPr bwMode="hidden">
                <a:xfrm>
                  <a:off x="2382" y="1602"/>
                  <a:ext cx="578" cy="405"/>
                </a:xfrm>
                <a:prstGeom prst="ellipse">
                  <a:avLst/>
                </a:prstGeom>
                <a:gradFill rotWithShape="0">
                  <a:gsLst>
                    <a:gs pos="0">
                      <a:schemeClr val="accent2"/>
                    </a:gs>
                    <a:gs pos="100000">
                      <a:schemeClr val="bg2"/>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b="1">
                      <a:solidFill>
                        <a:schemeClr val="tx1"/>
                      </a:solidFill>
                      <a:latin typeface=".VnTime" panose="020B7200000000000000" pitchFamily="34" charset="0"/>
                    </a:defRPr>
                  </a:lvl1pPr>
                  <a:lvl2pPr marL="742950" indent="-285750">
                    <a:defRPr b="1">
                      <a:solidFill>
                        <a:schemeClr val="tx1"/>
                      </a:solidFill>
                      <a:latin typeface=".VnTime" panose="020B7200000000000000" pitchFamily="34" charset="0"/>
                    </a:defRPr>
                  </a:lvl2pPr>
                  <a:lvl3pPr marL="1143000" indent="-228600">
                    <a:defRPr b="1">
                      <a:solidFill>
                        <a:schemeClr val="tx1"/>
                      </a:solidFill>
                      <a:latin typeface=".VnTime" panose="020B7200000000000000" pitchFamily="34" charset="0"/>
                    </a:defRPr>
                  </a:lvl3pPr>
                  <a:lvl4pPr marL="1600200" indent="-228600">
                    <a:defRPr b="1">
                      <a:solidFill>
                        <a:schemeClr val="tx1"/>
                      </a:solidFill>
                      <a:latin typeface=".VnTime" panose="020B7200000000000000" pitchFamily="34" charset="0"/>
                    </a:defRPr>
                  </a:lvl4pPr>
                  <a:lvl5pPr marL="2057400" indent="-228600">
                    <a:defRPr b="1">
                      <a:solidFill>
                        <a:schemeClr val="tx1"/>
                      </a:solidFill>
                      <a:latin typeface=".VnTime" panose="020B7200000000000000" pitchFamily="34" charset="0"/>
                    </a:defRPr>
                  </a:lvl5pPr>
                  <a:lvl6pPr marL="2514600" indent="-228600" eaLnBrk="0" fontAlgn="base" hangingPunct="0">
                    <a:spcBef>
                      <a:spcPct val="0"/>
                    </a:spcBef>
                    <a:spcAft>
                      <a:spcPct val="0"/>
                    </a:spcAft>
                    <a:defRPr b="1">
                      <a:solidFill>
                        <a:schemeClr val="tx1"/>
                      </a:solidFill>
                      <a:latin typeface=".VnTime" panose="020B7200000000000000" pitchFamily="34" charset="0"/>
                    </a:defRPr>
                  </a:lvl6pPr>
                  <a:lvl7pPr marL="2971800" indent="-228600" eaLnBrk="0" fontAlgn="base" hangingPunct="0">
                    <a:spcBef>
                      <a:spcPct val="0"/>
                    </a:spcBef>
                    <a:spcAft>
                      <a:spcPct val="0"/>
                    </a:spcAft>
                    <a:defRPr b="1">
                      <a:solidFill>
                        <a:schemeClr val="tx1"/>
                      </a:solidFill>
                      <a:latin typeface=".VnTime" panose="020B7200000000000000" pitchFamily="34" charset="0"/>
                    </a:defRPr>
                  </a:lvl7pPr>
                  <a:lvl8pPr marL="3429000" indent="-228600" eaLnBrk="0" fontAlgn="base" hangingPunct="0">
                    <a:spcBef>
                      <a:spcPct val="0"/>
                    </a:spcBef>
                    <a:spcAft>
                      <a:spcPct val="0"/>
                    </a:spcAft>
                    <a:defRPr b="1">
                      <a:solidFill>
                        <a:schemeClr val="tx1"/>
                      </a:solidFill>
                      <a:latin typeface=".VnTime" panose="020B7200000000000000" pitchFamily="34" charset="0"/>
                    </a:defRPr>
                  </a:lvl8pPr>
                  <a:lvl9pPr marL="3886200" indent="-228600" eaLnBrk="0" fontAlgn="base" hangingPunct="0">
                    <a:spcBef>
                      <a:spcPct val="0"/>
                    </a:spcBef>
                    <a:spcAft>
                      <a:spcPct val="0"/>
                    </a:spcAft>
                    <a:defRPr b="1">
                      <a:solidFill>
                        <a:schemeClr val="tx1"/>
                      </a:solidFill>
                      <a:latin typeface=".VnTime" panose="020B7200000000000000" pitchFamily="34" charset="0"/>
                    </a:defRPr>
                  </a:lvl9pPr>
                </a:lstStyle>
                <a:p>
                  <a:pPr fontAlgn="base">
                    <a:spcBef>
                      <a:spcPct val="0"/>
                    </a:spcBef>
                    <a:spcAft>
                      <a:spcPct val="0"/>
                    </a:spcAft>
                    <a:defRPr/>
                  </a:pPr>
                  <a:endParaRPr lang="vi-VN" altLang="en-US" smtClean="0">
                    <a:solidFill>
                      <a:srgbClr val="000000"/>
                    </a:solidFill>
                  </a:endParaRPr>
                </a:p>
              </p:txBody>
            </p:sp>
          </p:grpSp>
          <p:grpSp>
            <p:nvGrpSpPr>
              <p:cNvPr id="1037" name="Group 16"/>
              <p:cNvGrpSpPr>
                <a:grpSpLocks/>
              </p:cNvGrpSpPr>
              <p:nvPr/>
            </p:nvGrpSpPr>
            <p:grpSpPr bwMode="auto">
              <a:xfrm>
                <a:off x="3115" y="0"/>
                <a:ext cx="2145" cy="1702"/>
                <a:chOff x="3115" y="0"/>
                <a:chExt cx="2145" cy="1702"/>
              </a:xfrm>
            </p:grpSpPr>
            <p:grpSp>
              <p:nvGrpSpPr>
                <p:cNvPr id="1060" name="Group 17"/>
                <p:cNvGrpSpPr>
                  <a:grpSpLocks/>
                </p:cNvGrpSpPr>
                <p:nvPr/>
              </p:nvGrpSpPr>
              <p:grpSpPr bwMode="auto">
                <a:xfrm>
                  <a:off x="4505" y="589"/>
                  <a:ext cx="493" cy="912"/>
                  <a:chOff x="3471" y="1530"/>
                  <a:chExt cx="1258" cy="2327"/>
                </a:xfrm>
              </p:grpSpPr>
              <p:sp>
                <p:nvSpPr>
                  <p:cNvPr id="1156" name="Freeform 18"/>
                  <p:cNvSpPr>
                    <a:spLocks/>
                  </p:cNvSpPr>
                  <p:nvPr/>
                </p:nvSpPr>
                <p:spPr bwMode="hidden">
                  <a:xfrm rot="2711884">
                    <a:off x="2778" y="2236"/>
                    <a:ext cx="1699" cy="313"/>
                  </a:xfrm>
                  <a:custGeom>
                    <a:avLst/>
                    <a:gdLst>
                      <a:gd name="T0" fmla="*/ 0 w 2736"/>
                      <a:gd name="T1" fmla="*/ 1 h 504"/>
                      <a:gd name="T2" fmla="*/ 1 w 2736"/>
                      <a:gd name="T3" fmla="*/ 1 h 504"/>
                      <a:gd name="T4" fmla="*/ 1 w 2736"/>
                      <a:gd name="T5" fmla="*/ 1 h 504"/>
                      <a:gd name="T6" fmla="*/ 1 w 2736"/>
                      <a:gd name="T7" fmla="*/ 1 h 504"/>
                      <a:gd name="T8" fmla="*/ 1 w 2736"/>
                      <a:gd name="T9" fmla="*/ 1 h 504"/>
                      <a:gd name="T10" fmla="*/ 1 w 2736"/>
                      <a:gd name="T11" fmla="*/ 1 h 504"/>
                      <a:gd name="T12" fmla="*/ 1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b="1" smtClean="0">
                      <a:solidFill>
                        <a:srgbClr val="000000"/>
                      </a:solidFill>
                      <a:latin typeface=".VnTime" pitchFamily="34" charset="0"/>
                    </a:endParaRPr>
                  </a:p>
                </p:txBody>
              </p:sp>
              <p:sp>
                <p:nvSpPr>
                  <p:cNvPr id="1157" name="Freeform 19"/>
                  <p:cNvSpPr>
                    <a:spLocks/>
                  </p:cNvSpPr>
                  <p:nvPr/>
                </p:nvSpPr>
                <p:spPr bwMode="hidden">
                  <a:xfrm rot="2711884">
                    <a:off x="4047" y="3121"/>
                    <a:ext cx="869" cy="486"/>
                  </a:xfrm>
                  <a:custGeom>
                    <a:avLst/>
                    <a:gdLst>
                      <a:gd name="T0" fmla="*/ 0 w 1769"/>
                      <a:gd name="T1" fmla="*/ 1 h 791"/>
                      <a:gd name="T2" fmla="*/ 0 w 1769"/>
                      <a:gd name="T3" fmla="*/ 1 h 791"/>
                      <a:gd name="T4" fmla="*/ 0 w 1769"/>
                      <a:gd name="T5" fmla="*/ 1 h 791"/>
                      <a:gd name="T6" fmla="*/ 0 w 1769"/>
                      <a:gd name="T7" fmla="*/ 1 h 791"/>
                      <a:gd name="T8" fmla="*/ 0 w 1769"/>
                      <a:gd name="T9" fmla="*/ 1 h 791"/>
                      <a:gd name="T10" fmla="*/ 0 w 1769"/>
                      <a:gd name="T11" fmla="*/ 1 h 791"/>
                      <a:gd name="T12" fmla="*/ 0 w 1769"/>
                      <a:gd name="T13" fmla="*/ 1 h 791"/>
                      <a:gd name="T14" fmla="*/ 0 w 1769"/>
                      <a:gd name="T15" fmla="*/ 1 h 791"/>
                      <a:gd name="T16" fmla="*/ 0 w 1769"/>
                      <a:gd name="T17" fmla="*/ 1 h 791"/>
                      <a:gd name="T18" fmla="*/ 0 w 1769"/>
                      <a:gd name="T19" fmla="*/ 1 h 791"/>
                      <a:gd name="T20" fmla="*/ 0 w 1769"/>
                      <a:gd name="T21" fmla="*/ 1 h 791"/>
                      <a:gd name="T22" fmla="*/ 0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eaLnBrk="0" fontAlgn="base" hangingPunct="0">
                      <a:spcBef>
                        <a:spcPct val="0"/>
                      </a:spcBef>
                      <a:spcAft>
                        <a:spcPct val="0"/>
                      </a:spcAft>
                    </a:pPr>
                    <a:endParaRPr lang="en-US" b="1" smtClean="0">
                      <a:solidFill>
                        <a:srgbClr val="000000"/>
                      </a:solidFill>
                      <a:latin typeface=".VnTime" pitchFamily="34" charset="0"/>
                    </a:endParaRPr>
                  </a:p>
                </p:txBody>
              </p:sp>
            </p:grpSp>
            <p:grpSp>
              <p:nvGrpSpPr>
                <p:cNvPr id="1061" name="Group 20"/>
                <p:cNvGrpSpPr>
                  <a:grpSpLocks/>
                </p:cNvGrpSpPr>
                <p:nvPr/>
              </p:nvGrpSpPr>
              <p:grpSpPr bwMode="auto">
                <a:xfrm>
                  <a:off x="4267" y="781"/>
                  <a:ext cx="966" cy="522"/>
                  <a:chOff x="2864" y="2019"/>
                  <a:chExt cx="2463" cy="1332"/>
                </a:xfrm>
              </p:grpSpPr>
              <p:sp>
                <p:nvSpPr>
                  <p:cNvPr id="1154" name="Freeform 21"/>
                  <p:cNvSpPr>
                    <a:spLocks/>
                  </p:cNvSpPr>
                  <p:nvPr/>
                </p:nvSpPr>
                <p:spPr bwMode="hidden">
                  <a:xfrm rot="2104081">
                    <a:off x="2865" y="2019"/>
                    <a:ext cx="1812" cy="347"/>
                  </a:xfrm>
                  <a:custGeom>
                    <a:avLst/>
                    <a:gdLst>
                      <a:gd name="T0" fmla="*/ 0 w 2736"/>
                      <a:gd name="T1" fmla="*/ 1 h 504"/>
                      <a:gd name="T2" fmla="*/ 1 w 2736"/>
                      <a:gd name="T3" fmla="*/ 1 h 504"/>
                      <a:gd name="T4" fmla="*/ 1 w 2736"/>
                      <a:gd name="T5" fmla="*/ 1 h 504"/>
                      <a:gd name="T6" fmla="*/ 1 w 2736"/>
                      <a:gd name="T7" fmla="*/ 1 h 504"/>
                      <a:gd name="T8" fmla="*/ 1 w 2736"/>
                      <a:gd name="T9" fmla="*/ 1 h 504"/>
                      <a:gd name="T10" fmla="*/ 1 w 2736"/>
                      <a:gd name="T11" fmla="*/ 1 h 504"/>
                      <a:gd name="T12" fmla="*/ 1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eaLnBrk="0" fontAlgn="base" hangingPunct="0">
                      <a:spcBef>
                        <a:spcPct val="0"/>
                      </a:spcBef>
                      <a:spcAft>
                        <a:spcPct val="0"/>
                      </a:spcAft>
                    </a:pPr>
                    <a:endParaRPr lang="en-US" b="1" smtClean="0">
                      <a:solidFill>
                        <a:srgbClr val="000000"/>
                      </a:solidFill>
                      <a:latin typeface=".VnTime" pitchFamily="34" charset="0"/>
                    </a:endParaRPr>
                  </a:p>
                </p:txBody>
              </p:sp>
              <p:sp>
                <p:nvSpPr>
                  <p:cNvPr id="1155" name="Freeform 22"/>
                  <p:cNvSpPr>
                    <a:spLocks/>
                  </p:cNvSpPr>
                  <p:nvPr/>
                </p:nvSpPr>
                <p:spPr bwMode="hidden">
                  <a:xfrm rot="2104081">
                    <a:off x="4352" y="2805"/>
                    <a:ext cx="974" cy="545"/>
                  </a:xfrm>
                  <a:custGeom>
                    <a:avLst/>
                    <a:gdLst>
                      <a:gd name="T0" fmla="*/ 1 w 1769"/>
                      <a:gd name="T1" fmla="*/ 1 h 791"/>
                      <a:gd name="T2" fmla="*/ 1 w 1769"/>
                      <a:gd name="T3" fmla="*/ 1 h 791"/>
                      <a:gd name="T4" fmla="*/ 1 w 1769"/>
                      <a:gd name="T5" fmla="*/ 1 h 791"/>
                      <a:gd name="T6" fmla="*/ 1 w 1769"/>
                      <a:gd name="T7" fmla="*/ 1 h 791"/>
                      <a:gd name="T8" fmla="*/ 1 w 1769"/>
                      <a:gd name="T9" fmla="*/ 1 h 791"/>
                      <a:gd name="T10" fmla="*/ 1 w 1769"/>
                      <a:gd name="T11" fmla="*/ 1 h 791"/>
                      <a:gd name="T12" fmla="*/ 1 w 1769"/>
                      <a:gd name="T13" fmla="*/ 1 h 791"/>
                      <a:gd name="T14" fmla="*/ 1 w 1769"/>
                      <a:gd name="T15" fmla="*/ 1 h 791"/>
                      <a:gd name="T16" fmla="*/ 1 w 1769"/>
                      <a:gd name="T17" fmla="*/ 1 h 791"/>
                      <a:gd name="T18" fmla="*/ 1 w 1769"/>
                      <a:gd name="T19" fmla="*/ 1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b="1" smtClean="0">
                      <a:solidFill>
                        <a:srgbClr val="000000"/>
                      </a:solidFill>
                      <a:latin typeface=".VnTime" pitchFamily="34" charset="0"/>
                    </a:endParaRPr>
                  </a:p>
                </p:txBody>
              </p:sp>
            </p:grpSp>
            <p:grpSp>
              <p:nvGrpSpPr>
                <p:cNvPr id="1062" name="Group 23"/>
                <p:cNvGrpSpPr>
                  <a:grpSpLocks/>
                </p:cNvGrpSpPr>
                <p:nvPr/>
              </p:nvGrpSpPr>
              <p:grpSpPr bwMode="auto">
                <a:xfrm>
                  <a:off x="4280" y="707"/>
                  <a:ext cx="971" cy="417"/>
                  <a:chOff x="2897" y="1832"/>
                  <a:chExt cx="2477" cy="1064"/>
                </a:xfrm>
              </p:grpSpPr>
              <p:sp>
                <p:nvSpPr>
                  <p:cNvPr id="1152" name="Freeform 24"/>
                  <p:cNvSpPr>
                    <a:spLocks/>
                  </p:cNvSpPr>
                  <p:nvPr/>
                </p:nvSpPr>
                <p:spPr bwMode="hidden">
                  <a:xfrm rot="1582915">
                    <a:off x="2896" y="1832"/>
                    <a:ext cx="1736" cy="303"/>
                  </a:xfrm>
                  <a:custGeom>
                    <a:avLst/>
                    <a:gdLst>
                      <a:gd name="T0" fmla="*/ 0 w 2736"/>
                      <a:gd name="T1" fmla="*/ 1 h 504"/>
                      <a:gd name="T2" fmla="*/ 1 w 2736"/>
                      <a:gd name="T3" fmla="*/ 1 h 504"/>
                      <a:gd name="T4" fmla="*/ 1 w 2736"/>
                      <a:gd name="T5" fmla="*/ 1 h 504"/>
                      <a:gd name="T6" fmla="*/ 1 w 2736"/>
                      <a:gd name="T7" fmla="*/ 1 h 504"/>
                      <a:gd name="T8" fmla="*/ 1 w 2736"/>
                      <a:gd name="T9" fmla="*/ 1 h 504"/>
                      <a:gd name="T10" fmla="*/ 1 w 2736"/>
                      <a:gd name="T11" fmla="*/ 1 h 504"/>
                      <a:gd name="T12" fmla="*/ 1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eaLnBrk="0" fontAlgn="base" hangingPunct="0">
                      <a:spcBef>
                        <a:spcPct val="0"/>
                      </a:spcBef>
                      <a:spcAft>
                        <a:spcPct val="0"/>
                      </a:spcAft>
                    </a:pPr>
                    <a:endParaRPr lang="en-US" b="1" smtClean="0">
                      <a:solidFill>
                        <a:srgbClr val="000000"/>
                      </a:solidFill>
                      <a:latin typeface=".VnTime" pitchFamily="34" charset="0"/>
                    </a:endParaRPr>
                  </a:p>
                </p:txBody>
              </p:sp>
              <p:sp>
                <p:nvSpPr>
                  <p:cNvPr id="1153" name="Freeform 25"/>
                  <p:cNvSpPr>
                    <a:spLocks/>
                  </p:cNvSpPr>
                  <p:nvPr/>
                </p:nvSpPr>
                <p:spPr bwMode="hidden">
                  <a:xfrm rot="1582915">
                    <a:off x="4443" y="2420"/>
                    <a:ext cx="931" cy="477"/>
                  </a:xfrm>
                  <a:custGeom>
                    <a:avLst/>
                    <a:gdLst>
                      <a:gd name="T0" fmla="*/ 1 w 1769"/>
                      <a:gd name="T1" fmla="*/ 1 h 791"/>
                      <a:gd name="T2" fmla="*/ 1 w 1769"/>
                      <a:gd name="T3" fmla="*/ 1 h 791"/>
                      <a:gd name="T4" fmla="*/ 1 w 1769"/>
                      <a:gd name="T5" fmla="*/ 1 h 791"/>
                      <a:gd name="T6" fmla="*/ 1 w 1769"/>
                      <a:gd name="T7" fmla="*/ 1 h 791"/>
                      <a:gd name="T8" fmla="*/ 1 w 1769"/>
                      <a:gd name="T9" fmla="*/ 1 h 791"/>
                      <a:gd name="T10" fmla="*/ 1 w 1769"/>
                      <a:gd name="T11" fmla="*/ 1 h 791"/>
                      <a:gd name="T12" fmla="*/ 1 w 1769"/>
                      <a:gd name="T13" fmla="*/ 1 h 791"/>
                      <a:gd name="T14" fmla="*/ 1 w 1769"/>
                      <a:gd name="T15" fmla="*/ 1 h 791"/>
                      <a:gd name="T16" fmla="*/ 1 w 1769"/>
                      <a:gd name="T17" fmla="*/ 1 h 791"/>
                      <a:gd name="T18" fmla="*/ 1 w 1769"/>
                      <a:gd name="T19" fmla="*/ 1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b="1" smtClean="0">
                      <a:solidFill>
                        <a:srgbClr val="000000"/>
                      </a:solidFill>
                      <a:latin typeface=".VnTime" pitchFamily="34" charset="0"/>
                    </a:endParaRPr>
                  </a:p>
                </p:txBody>
              </p:sp>
            </p:grpSp>
            <p:grpSp>
              <p:nvGrpSpPr>
                <p:cNvPr id="1063" name="Group 26"/>
                <p:cNvGrpSpPr>
                  <a:grpSpLocks/>
                </p:cNvGrpSpPr>
                <p:nvPr/>
              </p:nvGrpSpPr>
              <p:grpSpPr bwMode="auto">
                <a:xfrm>
                  <a:off x="4291" y="630"/>
                  <a:ext cx="969" cy="364"/>
                  <a:chOff x="2924" y="1636"/>
                  <a:chExt cx="2472" cy="927"/>
                </a:xfrm>
              </p:grpSpPr>
              <p:sp>
                <p:nvSpPr>
                  <p:cNvPr id="1150" name="Freeform 27"/>
                  <p:cNvSpPr>
                    <a:spLocks/>
                  </p:cNvSpPr>
                  <p:nvPr/>
                </p:nvSpPr>
                <p:spPr bwMode="hidden">
                  <a:xfrm rot="1080363">
                    <a:off x="2907" y="1616"/>
                    <a:ext cx="1680" cy="346"/>
                  </a:xfrm>
                  <a:custGeom>
                    <a:avLst/>
                    <a:gdLst>
                      <a:gd name="T0" fmla="*/ 0 w 2736"/>
                      <a:gd name="T1" fmla="*/ 1 h 504"/>
                      <a:gd name="T2" fmla="*/ 1 w 2736"/>
                      <a:gd name="T3" fmla="*/ 1 h 504"/>
                      <a:gd name="T4" fmla="*/ 1 w 2736"/>
                      <a:gd name="T5" fmla="*/ 1 h 504"/>
                      <a:gd name="T6" fmla="*/ 1 w 2736"/>
                      <a:gd name="T7" fmla="*/ 1 h 504"/>
                      <a:gd name="T8" fmla="*/ 1 w 2736"/>
                      <a:gd name="T9" fmla="*/ 1 h 504"/>
                      <a:gd name="T10" fmla="*/ 1 w 2736"/>
                      <a:gd name="T11" fmla="*/ 1 h 504"/>
                      <a:gd name="T12" fmla="*/ 1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eaLnBrk="0" fontAlgn="base" hangingPunct="0">
                      <a:spcBef>
                        <a:spcPct val="0"/>
                      </a:spcBef>
                      <a:spcAft>
                        <a:spcPct val="0"/>
                      </a:spcAft>
                    </a:pPr>
                    <a:endParaRPr lang="en-US" b="1" smtClean="0">
                      <a:solidFill>
                        <a:srgbClr val="000000"/>
                      </a:solidFill>
                      <a:latin typeface=".VnTime" pitchFamily="34" charset="0"/>
                    </a:endParaRPr>
                  </a:p>
                </p:txBody>
              </p:sp>
              <p:sp>
                <p:nvSpPr>
                  <p:cNvPr id="1151" name="Freeform 28"/>
                  <p:cNvSpPr>
                    <a:spLocks/>
                  </p:cNvSpPr>
                  <p:nvPr/>
                </p:nvSpPr>
                <p:spPr bwMode="hidden">
                  <a:xfrm rot="1080363">
                    <a:off x="4488" y="2030"/>
                    <a:ext cx="891" cy="513"/>
                  </a:xfrm>
                  <a:custGeom>
                    <a:avLst/>
                    <a:gdLst>
                      <a:gd name="T0" fmla="*/ 1 w 1769"/>
                      <a:gd name="T1" fmla="*/ 1 h 791"/>
                      <a:gd name="T2" fmla="*/ 1 w 1769"/>
                      <a:gd name="T3" fmla="*/ 1 h 791"/>
                      <a:gd name="T4" fmla="*/ 1 w 1769"/>
                      <a:gd name="T5" fmla="*/ 1 h 791"/>
                      <a:gd name="T6" fmla="*/ 1 w 1769"/>
                      <a:gd name="T7" fmla="*/ 1 h 791"/>
                      <a:gd name="T8" fmla="*/ 1 w 1769"/>
                      <a:gd name="T9" fmla="*/ 1 h 791"/>
                      <a:gd name="T10" fmla="*/ 1 w 1769"/>
                      <a:gd name="T11" fmla="*/ 1 h 791"/>
                      <a:gd name="T12" fmla="*/ 1 w 1769"/>
                      <a:gd name="T13" fmla="*/ 1 h 791"/>
                      <a:gd name="T14" fmla="*/ 1 w 1769"/>
                      <a:gd name="T15" fmla="*/ 1 h 791"/>
                      <a:gd name="T16" fmla="*/ 1 w 1769"/>
                      <a:gd name="T17" fmla="*/ 1 h 791"/>
                      <a:gd name="T18" fmla="*/ 1 w 1769"/>
                      <a:gd name="T19" fmla="*/ 1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b="1" smtClean="0">
                      <a:solidFill>
                        <a:srgbClr val="000000"/>
                      </a:solidFill>
                      <a:latin typeface=".VnTime" pitchFamily="34" charset="0"/>
                    </a:endParaRPr>
                  </a:p>
                </p:txBody>
              </p:sp>
            </p:grpSp>
            <p:grpSp>
              <p:nvGrpSpPr>
                <p:cNvPr id="1064" name="Group 29"/>
                <p:cNvGrpSpPr>
                  <a:grpSpLocks/>
                </p:cNvGrpSpPr>
                <p:nvPr/>
              </p:nvGrpSpPr>
              <p:grpSpPr bwMode="auto">
                <a:xfrm>
                  <a:off x="4304" y="543"/>
                  <a:ext cx="918" cy="258"/>
                  <a:chOff x="2958" y="1414"/>
                  <a:chExt cx="2342" cy="657"/>
                </a:xfrm>
              </p:grpSpPr>
              <p:sp>
                <p:nvSpPr>
                  <p:cNvPr id="1148" name="Freeform 30"/>
                  <p:cNvSpPr>
                    <a:spLocks/>
                  </p:cNvSpPr>
                  <p:nvPr/>
                </p:nvSpPr>
                <p:spPr bwMode="hidden">
                  <a:xfrm rot="463793">
                    <a:off x="2957" y="1415"/>
                    <a:ext cx="1544" cy="312"/>
                  </a:xfrm>
                  <a:custGeom>
                    <a:avLst/>
                    <a:gdLst>
                      <a:gd name="T0" fmla="*/ 0 w 2736"/>
                      <a:gd name="T1" fmla="*/ 1 h 504"/>
                      <a:gd name="T2" fmla="*/ 1 w 2736"/>
                      <a:gd name="T3" fmla="*/ 1 h 504"/>
                      <a:gd name="T4" fmla="*/ 1 w 2736"/>
                      <a:gd name="T5" fmla="*/ 1 h 504"/>
                      <a:gd name="T6" fmla="*/ 1 w 2736"/>
                      <a:gd name="T7" fmla="*/ 1 h 504"/>
                      <a:gd name="T8" fmla="*/ 1 w 2736"/>
                      <a:gd name="T9" fmla="*/ 1 h 504"/>
                      <a:gd name="T10" fmla="*/ 1 w 2736"/>
                      <a:gd name="T11" fmla="*/ 1 h 504"/>
                      <a:gd name="T12" fmla="*/ 1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eaLnBrk="0" fontAlgn="base" hangingPunct="0">
                      <a:spcBef>
                        <a:spcPct val="0"/>
                      </a:spcBef>
                      <a:spcAft>
                        <a:spcPct val="0"/>
                      </a:spcAft>
                    </a:pPr>
                    <a:endParaRPr lang="en-US" b="1" smtClean="0">
                      <a:solidFill>
                        <a:srgbClr val="000000"/>
                      </a:solidFill>
                      <a:latin typeface=".VnTime" pitchFamily="34" charset="0"/>
                    </a:endParaRPr>
                  </a:p>
                </p:txBody>
              </p:sp>
              <p:sp>
                <p:nvSpPr>
                  <p:cNvPr id="1149" name="Freeform 31"/>
                  <p:cNvSpPr>
                    <a:spLocks/>
                  </p:cNvSpPr>
                  <p:nvPr/>
                </p:nvSpPr>
                <p:spPr bwMode="hidden">
                  <a:xfrm rot="463793">
                    <a:off x="4470" y="1581"/>
                    <a:ext cx="829" cy="442"/>
                  </a:xfrm>
                  <a:custGeom>
                    <a:avLst/>
                    <a:gdLst>
                      <a:gd name="T0" fmla="*/ 0 w 1769"/>
                      <a:gd name="T1" fmla="*/ 1 h 791"/>
                      <a:gd name="T2" fmla="*/ 0 w 1769"/>
                      <a:gd name="T3" fmla="*/ 1 h 791"/>
                      <a:gd name="T4" fmla="*/ 0 w 1769"/>
                      <a:gd name="T5" fmla="*/ 1 h 791"/>
                      <a:gd name="T6" fmla="*/ 0 w 1769"/>
                      <a:gd name="T7" fmla="*/ 1 h 791"/>
                      <a:gd name="T8" fmla="*/ 0 w 1769"/>
                      <a:gd name="T9" fmla="*/ 1 h 791"/>
                      <a:gd name="T10" fmla="*/ 0 w 1769"/>
                      <a:gd name="T11" fmla="*/ 1 h 791"/>
                      <a:gd name="T12" fmla="*/ 0 w 1769"/>
                      <a:gd name="T13" fmla="*/ 1 h 791"/>
                      <a:gd name="T14" fmla="*/ 0 w 1769"/>
                      <a:gd name="T15" fmla="*/ 1 h 791"/>
                      <a:gd name="T16" fmla="*/ 0 w 1769"/>
                      <a:gd name="T17" fmla="*/ 1 h 791"/>
                      <a:gd name="T18" fmla="*/ 0 w 1769"/>
                      <a:gd name="T19" fmla="*/ 1 h 791"/>
                      <a:gd name="T20" fmla="*/ 0 w 1769"/>
                      <a:gd name="T21" fmla="*/ 1 h 791"/>
                      <a:gd name="T22" fmla="*/ 0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b="1" smtClean="0">
                      <a:solidFill>
                        <a:srgbClr val="000000"/>
                      </a:solidFill>
                      <a:latin typeface=".VnTime" pitchFamily="34" charset="0"/>
                    </a:endParaRPr>
                  </a:p>
                </p:txBody>
              </p:sp>
            </p:grpSp>
            <p:grpSp>
              <p:nvGrpSpPr>
                <p:cNvPr id="1065" name="Group 32"/>
                <p:cNvGrpSpPr>
                  <a:grpSpLocks/>
                </p:cNvGrpSpPr>
                <p:nvPr/>
              </p:nvGrpSpPr>
              <p:grpSpPr bwMode="auto">
                <a:xfrm>
                  <a:off x="4314" y="487"/>
                  <a:ext cx="843" cy="134"/>
                  <a:chOff x="2983" y="1269"/>
                  <a:chExt cx="2150" cy="343"/>
                </a:xfrm>
              </p:grpSpPr>
              <p:sp>
                <p:nvSpPr>
                  <p:cNvPr id="1146" name="Freeform 33"/>
                  <p:cNvSpPr>
                    <a:spLocks/>
                  </p:cNvSpPr>
                  <p:nvPr/>
                </p:nvSpPr>
                <p:spPr bwMode="hidden">
                  <a:xfrm rot="-84182">
                    <a:off x="2982" y="1286"/>
                    <a:ext cx="1404" cy="220"/>
                  </a:xfrm>
                  <a:custGeom>
                    <a:avLst/>
                    <a:gdLst>
                      <a:gd name="T0" fmla="*/ 0 w 2736"/>
                      <a:gd name="T1" fmla="*/ 0 h 504"/>
                      <a:gd name="T2" fmla="*/ 1 w 2736"/>
                      <a:gd name="T3" fmla="*/ 0 h 504"/>
                      <a:gd name="T4" fmla="*/ 1 w 2736"/>
                      <a:gd name="T5" fmla="*/ 0 h 504"/>
                      <a:gd name="T6" fmla="*/ 1 w 2736"/>
                      <a:gd name="T7" fmla="*/ 0 h 504"/>
                      <a:gd name="T8" fmla="*/ 1 w 2736"/>
                      <a:gd name="T9" fmla="*/ 0 h 504"/>
                      <a:gd name="T10" fmla="*/ 1 w 2736"/>
                      <a:gd name="T11" fmla="*/ 0 h 504"/>
                      <a:gd name="T12" fmla="*/ 1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eaLnBrk="0" fontAlgn="base" hangingPunct="0">
                      <a:spcBef>
                        <a:spcPct val="0"/>
                      </a:spcBef>
                      <a:spcAft>
                        <a:spcPct val="0"/>
                      </a:spcAft>
                    </a:pPr>
                    <a:endParaRPr lang="en-US" b="1" smtClean="0">
                      <a:solidFill>
                        <a:srgbClr val="000000"/>
                      </a:solidFill>
                      <a:latin typeface=".VnTime" pitchFamily="34" charset="0"/>
                    </a:endParaRPr>
                  </a:p>
                </p:txBody>
              </p:sp>
              <p:sp>
                <p:nvSpPr>
                  <p:cNvPr id="1147" name="Freeform 34"/>
                  <p:cNvSpPr>
                    <a:spLocks/>
                  </p:cNvSpPr>
                  <p:nvPr/>
                </p:nvSpPr>
                <p:spPr bwMode="hidden">
                  <a:xfrm rot="-84182">
                    <a:off x="4377" y="1249"/>
                    <a:ext cx="755" cy="363"/>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b="1" smtClean="0">
                      <a:solidFill>
                        <a:srgbClr val="000000"/>
                      </a:solidFill>
                      <a:latin typeface=".VnTime" pitchFamily="34" charset="0"/>
                    </a:endParaRPr>
                  </a:p>
                </p:txBody>
              </p:sp>
            </p:grpSp>
            <p:grpSp>
              <p:nvGrpSpPr>
                <p:cNvPr id="1066" name="Group 35"/>
                <p:cNvGrpSpPr>
                  <a:grpSpLocks/>
                </p:cNvGrpSpPr>
                <p:nvPr/>
              </p:nvGrpSpPr>
              <p:grpSpPr bwMode="auto">
                <a:xfrm>
                  <a:off x="4296" y="349"/>
                  <a:ext cx="737" cy="167"/>
                  <a:chOff x="2938" y="917"/>
                  <a:chExt cx="1879" cy="427"/>
                </a:xfrm>
              </p:grpSpPr>
              <p:sp>
                <p:nvSpPr>
                  <p:cNvPr id="1144" name="Freeform 36"/>
                  <p:cNvSpPr>
                    <a:spLocks/>
                  </p:cNvSpPr>
                  <p:nvPr/>
                </p:nvSpPr>
                <p:spPr bwMode="hidden">
                  <a:xfrm rot="-802576">
                    <a:off x="2880" y="1128"/>
                    <a:ext cx="1268" cy="202"/>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eaLnBrk="0" fontAlgn="base" hangingPunct="0">
                      <a:spcBef>
                        <a:spcPct val="0"/>
                      </a:spcBef>
                      <a:spcAft>
                        <a:spcPct val="0"/>
                      </a:spcAft>
                    </a:pPr>
                    <a:endParaRPr lang="en-US" b="1" smtClean="0">
                      <a:solidFill>
                        <a:srgbClr val="000000"/>
                      </a:solidFill>
                      <a:latin typeface=".VnTime" pitchFamily="34" charset="0"/>
                    </a:endParaRPr>
                  </a:p>
                </p:txBody>
              </p:sp>
              <p:sp>
                <p:nvSpPr>
                  <p:cNvPr id="1145" name="Freeform 37"/>
                  <p:cNvSpPr>
                    <a:spLocks/>
                  </p:cNvSpPr>
                  <p:nvPr/>
                </p:nvSpPr>
                <p:spPr bwMode="hidden">
                  <a:xfrm rot="-802576">
                    <a:off x="4148" y="918"/>
                    <a:ext cx="668" cy="335"/>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b="1" smtClean="0">
                      <a:solidFill>
                        <a:srgbClr val="000000"/>
                      </a:solidFill>
                      <a:latin typeface=".VnTime" pitchFamily="34" charset="0"/>
                    </a:endParaRPr>
                  </a:p>
                </p:txBody>
              </p:sp>
            </p:grpSp>
            <p:grpSp>
              <p:nvGrpSpPr>
                <p:cNvPr id="1067" name="Group 38"/>
                <p:cNvGrpSpPr>
                  <a:grpSpLocks/>
                </p:cNvGrpSpPr>
                <p:nvPr/>
              </p:nvGrpSpPr>
              <p:grpSpPr bwMode="auto">
                <a:xfrm>
                  <a:off x="3394" y="637"/>
                  <a:ext cx="493" cy="912"/>
                  <a:chOff x="637" y="1653"/>
                  <a:chExt cx="1257" cy="2326"/>
                </a:xfrm>
              </p:grpSpPr>
              <p:sp>
                <p:nvSpPr>
                  <p:cNvPr id="1142" name="Freeform 39"/>
                  <p:cNvSpPr>
                    <a:spLocks/>
                  </p:cNvSpPr>
                  <p:nvPr/>
                </p:nvSpPr>
                <p:spPr bwMode="hidden">
                  <a:xfrm rot="18888116" flipH="1">
                    <a:off x="866" y="2351"/>
                    <a:ext cx="1726" cy="297"/>
                  </a:xfrm>
                  <a:custGeom>
                    <a:avLst/>
                    <a:gdLst>
                      <a:gd name="T0" fmla="*/ 0 w 2736"/>
                      <a:gd name="T1" fmla="*/ 1 h 504"/>
                      <a:gd name="T2" fmla="*/ 1 w 2736"/>
                      <a:gd name="T3" fmla="*/ 1 h 504"/>
                      <a:gd name="T4" fmla="*/ 1 w 2736"/>
                      <a:gd name="T5" fmla="*/ 1 h 504"/>
                      <a:gd name="T6" fmla="*/ 1 w 2736"/>
                      <a:gd name="T7" fmla="*/ 1 h 504"/>
                      <a:gd name="T8" fmla="*/ 1 w 2736"/>
                      <a:gd name="T9" fmla="*/ 1 h 504"/>
                      <a:gd name="T10" fmla="*/ 1 w 2736"/>
                      <a:gd name="T11" fmla="*/ 1 h 504"/>
                      <a:gd name="T12" fmla="*/ 1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eaLnBrk="0" fontAlgn="base" hangingPunct="0">
                      <a:spcBef>
                        <a:spcPct val="0"/>
                      </a:spcBef>
                      <a:spcAft>
                        <a:spcPct val="0"/>
                      </a:spcAft>
                    </a:pPr>
                    <a:endParaRPr lang="en-US" b="1" smtClean="0">
                      <a:solidFill>
                        <a:srgbClr val="000000"/>
                      </a:solidFill>
                      <a:latin typeface=".VnTime" pitchFamily="34" charset="0"/>
                    </a:endParaRPr>
                  </a:p>
                </p:txBody>
              </p:sp>
              <p:sp>
                <p:nvSpPr>
                  <p:cNvPr id="1143" name="Freeform 40"/>
                  <p:cNvSpPr>
                    <a:spLocks/>
                  </p:cNvSpPr>
                  <p:nvPr/>
                </p:nvSpPr>
                <p:spPr bwMode="hidden">
                  <a:xfrm rot="18888116" flipH="1">
                    <a:off x="419" y="3271"/>
                    <a:ext cx="925" cy="489"/>
                  </a:xfrm>
                  <a:custGeom>
                    <a:avLst/>
                    <a:gdLst>
                      <a:gd name="T0" fmla="*/ 1 w 1769"/>
                      <a:gd name="T1" fmla="*/ 1 h 791"/>
                      <a:gd name="T2" fmla="*/ 1 w 1769"/>
                      <a:gd name="T3" fmla="*/ 1 h 791"/>
                      <a:gd name="T4" fmla="*/ 1 w 1769"/>
                      <a:gd name="T5" fmla="*/ 1 h 791"/>
                      <a:gd name="T6" fmla="*/ 1 w 1769"/>
                      <a:gd name="T7" fmla="*/ 1 h 791"/>
                      <a:gd name="T8" fmla="*/ 1 w 1769"/>
                      <a:gd name="T9" fmla="*/ 1 h 791"/>
                      <a:gd name="T10" fmla="*/ 1 w 1769"/>
                      <a:gd name="T11" fmla="*/ 1 h 791"/>
                      <a:gd name="T12" fmla="*/ 1 w 1769"/>
                      <a:gd name="T13" fmla="*/ 1 h 791"/>
                      <a:gd name="T14" fmla="*/ 1 w 1769"/>
                      <a:gd name="T15" fmla="*/ 1 h 791"/>
                      <a:gd name="T16" fmla="*/ 1 w 1769"/>
                      <a:gd name="T17" fmla="*/ 1 h 791"/>
                      <a:gd name="T18" fmla="*/ 1 w 1769"/>
                      <a:gd name="T19" fmla="*/ 1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eaLnBrk="0" fontAlgn="base" hangingPunct="0">
                      <a:spcBef>
                        <a:spcPct val="0"/>
                      </a:spcBef>
                      <a:spcAft>
                        <a:spcPct val="0"/>
                      </a:spcAft>
                    </a:pPr>
                    <a:endParaRPr lang="en-US" b="1" smtClean="0">
                      <a:solidFill>
                        <a:srgbClr val="000000"/>
                      </a:solidFill>
                      <a:latin typeface=".VnTime" pitchFamily="34" charset="0"/>
                    </a:endParaRPr>
                  </a:p>
                </p:txBody>
              </p:sp>
            </p:grpSp>
            <p:grpSp>
              <p:nvGrpSpPr>
                <p:cNvPr id="1068" name="Group 41"/>
                <p:cNvGrpSpPr>
                  <a:grpSpLocks/>
                </p:cNvGrpSpPr>
                <p:nvPr/>
              </p:nvGrpSpPr>
              <p:grpSpPr bwMode="auto">
                <a:xfrm>
                  <a:off x="3142" y="850"/>
                  <a:ext cx="966" cy="522"/>
                  <a:chOff x="-5" y="2196"/>
                  <a:chExt cx="2463" cy="1332"/>
                </a:xfrm>
              </p:grpSpPr>
              <p:sp>
                <p:nvSpPr>
                  <p:cNvPr id="1140" name="Freeform 42"/>
                  <p:cNvSpPr>
                    <a:spLocks/>
                  </p:cNvSpPr>
                  <p:nvPr/>
                </p:nvSpPr>
                <p:spPr bwMode="hidden">
                  <a:xfrm rot="19495919" flipH="1">
                    <a:off x="644" y="2196"/>
                    <a:ext cx="1797" cy="347"/>
                  </a:xfrm>
                  <a:custGeom>
                    <a:avLst/>
                    <a:gdLst>
                      <a:gd name="T0" fmla="*/ 0 w 2736"/>
                      <a:gd name="T1" fmla="*/ 1 h 504"/>
                      <a:gd name="T2" fmla="*/ 1 w 2736"/>
                      <a:gd name="T3" fmla="*/ 1 h 504"/>
                      <a:gd name="T4" fmla="*/ 1 w 2736"/>
                      <a:gd name="T5" fmla="*/ 1 h 504"/>
                      <a:gd name="T6" fmla="*/ 1 w 2736"/>
                      <a:gd name="T7" fmla="*/ 1 h 504"/>
                      <a:gd name="T8" fmla="*/ 1 w 2736"/>
                      <a:gd name="T9" fmla="*/ 1 h 504"/>
                      <a:gd name="T10" fmla="*/ 1 w 2736"/>
                      <a:gd name="T11" fmla="*/ 1 h 504"/>
                      <a:gd name="T12" fmla="*/ 1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eaLnBrk="0" fontAlgn="base" hangingPunct="0">
                      <a:spcBef>
                        <a:spcPct val="0"/>
                      </a:spcBef>
                      <a:spcAft>
                        <a:spcPct val="0"/>
                      </a:spcAft>
                    </a:pPr>
                    <a:endParaRPr lang="en-US" b="1" smtClean="0">
                      <a:solidFill>
                        <a:srgbClr val="000000"/>
                      </a:solidFill>
                      <a:latin typeface=".VnTime" pitchFamily="34" charset="0"/>
                    </a:endParaRPr>
                  </a:p>
                </p:txBody>
              </p:sp>
              <p:sp>
                <p:nvSpPr>
                  <p:cNvPr id="1141" name="Freeform 43"/>
                  <p:cNvSpPr>
                    <a:spLocks/>
                  </p:cNvSpPr>
                  <p:nvPr/>
                </p:nvSpPr>
                <p:spPr bwMode="hidden">
                  <a:xfrm rot="19495919" flipH="1">
                    <a:off x="-6" y="2982"/>
                    <a:ext cx="968" cy="545"/>
                  </a:xfrm>
                  <a:custGeom>
                    <a:avLst/>
                    <a:gdLst>
                      <a:gd name="T0" fmla="*/ 1 w 1769"/>
                      <a:gd name="T1" fmla="*/ 1 h 791"/>
                      <a:gd name="T2" fmla="*/ 1 w 1769"/>
                      <a:gd name="T3" fmla="*/ 1 h 791"/>
                      <a:gd name="T4" fmla="*/ 1 w 1769"/>
                      <a:gd name="T5" fmla="*/ 1 h 791"/>
                      <a:gd name="T6" fmla="*/ 1 w 1769"/>
                      <a:gd name="T7" fmla="*/ 1 h 791"/>
                      <a:gd name="T8" fmla="*/ 1 w 1769"/>
                      <a:gd name="T9" fmla="*/ 1 h 791"/>
                      <a:gd name="T10" fmla="*/ 1 w 1769"/>
                      <a:gd name="T11" fmla="*/ 1 h 791"/>
                      <a:gd name="T12" fmla="*/ 1 w 1769"/>
                      <a:gd name="T13" fmla="*/ 1 h 791"/>
                      <a:gd name="T14" fmla="*/ 1 w 1769"/>
                      <a:gd name="T15" fmla="*/ 1 h 791"/>
                      <a:gd name="T16" fmla="*/ 1 w 1769"/>
                      <a:gd name="T17" fmla="*/ 1 h 791"/>
                      <a:gd name="T18" fmla="*/ 1 w 1769"/>
                      <a:gd name="T19" fmla="*/ 1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eaLnBrk="0" fontAlgn="base" hangingPunct="0">
                      <a:spcBef>
                        <a:spcPct val="0"/>
                      </a:spcBef>
                      <a:spcAft>
                        <a:spcPct val="0"/>
                      </a:spcAft>
                    </a:pPr>
                    <a:endParaRPr lang="en-US" b="1" smtClean="0">
                      <a:solidFill>
                        <a:srgbClr val="000000"/>
                      </a:solidFill>
                      <a:latin typeface=".VnTime" pitchFamily="34" charset="0"/>
                    </a:endParaRPr>
                  </a:p>
                </p:txBody>
              </p:sp>
            </p:grpSp>
            <p:grpSp>
              <p:nvGrpSpPr>
                <p:cNvPr id="1069" name="Group 44"/>
                <p:cNvGrpSpPr>
                  <a:grpSpLocks/>
                </p:cNvGrpSpPr>
                <p:nvPr/>
              </p:nvGrpSpPr>
              <p:grpSpPr bwMode="auto">
                <a:xfrm>
                  <a:off x="3124" y="777"/>
                  <a:ext cx="971" cy="417"/>
                  <a:chOff x="-52" y="2009"/>
                  <a:chExt cx="2477" cy="1064"/>
                </a:xfrm>
              </p:grpSpPr>
              <p:sp>
                <p:nvSpPr>
                  <p:cNvPr id="1138" name="Freeform 45"/>
                  <p:cNvSpPr>
                    <a:spLocks/>
                  </p:cNvSpPr>
                  <p:nvPr/>
                </p:nvSpPr>
                <p:spPr bwMode="hidden">
                  <a:xfrm rot="20017085" flipH="1">
                    <a:off x="689" y="2010"/>
                    <a:ext cx="1736" cy="303"/>
                  </a:xfrm>
                  <a:custGeom>
                    <a:avLst/>
                    <a:gdLst>
                      <a:gd name="T0" fmla="*/ 0 w 2736"/>
                      <a:gd name="T1" fmla="*/ 1 h 504"/>
                      <a:gd name="T2" fmla="*/ 1 w 2736"/>
                      <a:gd name="T3" fmla="*/ 1 h 504"/>
                      <a:gd name="T4" fmla="*/ 1 w 2736"/>
                      <a:gd name="T5" fmla="*/ 1 h 504"/>
                      <a:gd name="T6" fmla="*/ 1 w 2736"/>
                      <a:gd name="T7" fmla="*/ 1 h 504"/>
                      <a:gd name="T8" fmla="*/ 1 w 2736"/>
                      <a:gd name="T9" fmla="*/ 1 h 504"/>
                      <a:gd name="T10" fmla="*/ 1 w 2736"/>
                      <a:gd name="T11" fmla="*/ 1 h 504"/>
                      <a:gd name="T12" fmla="*/ 1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eaLnBrk="0" fontAlgn="base" hangingPunct="0">
                      <a:spcBef>
                        <a:spcPct val="0"/>
                      </a:spcBef>
                      <a:spcAft>
                        <a:spcPct val="0"/>
                      </a:spcAft>
                    </a:pPr>
                    <a:endParaRPr lang="en-US" b="1" smtClean="0">
                      <a:solidFill>
                        <a:srgbClr val="000000"/>
                      </a:solidFill>
                      <a:latin typeface=".VnTime" pitchFamily="34" charset="0"/>
                    </a:endParaRPr>
                  </a:p>
                </p:txBody>
              </p:sp>
              <p:sp>
                <p:nvSpPr>
                  <p:cNvPr id="1139" name="Freeform 46"/>
                  <p:cNvSpPr>
                    <a:spLocks/>
                  </p:cNvSpPr>
                  <p:nvPr/>
                </p:nvSpPr>
                <p:spPr bwMode="hidden">
                  <a:xfrm rot="20017085" flipH="1">
                    <a:off x="-53" y="2598"/>
                    <a:ext cx="931" cy="458"/>
                  </a:xfrm>
                  <a:custGeom>
                    <a:avLst/>
                    <a:gdLst>
                      <a:gd name="T0" fmla="*/ 1 w 1769"/>
                      <a:gd name="T1" fmla="*/ 1 h 791"/>
                      <a:gd name="T2" fmla="*/ 1 w 1769"/>
                      <a:gd name="T3" fmla="*/ 1 h 791"/>
                      <a:gd name="T4" fmla="*/ 1 w 1769"/>
                      <a:gd name="T5" fmla="*/ 1 h 791"/>
                      <a:gd name="T6" fmla="*/ 1 w 1769"/>
                      <a:gd name="T7" fmla="*/ 1 h 791"/>
                      <a:gd name="T8" fmla="*/ 1 w 1769"/>
                      <a:gd name="T9" fmla="*/ 1 h 791"/>
                      <a:gd name="T10" fmla="*/ 1 w 1769"/>
                      <a:gd name="T11" fmla="*/ 1 h 791"/>
                      <a:gd name="T12" fmla="*/ 1 w 1769"/>
                      <a:gd name="T13" fmla="*/ 1 h 791"/>
                      <a:gd name="T14" fmla="*/ 1 w 1769"/>
                      <a:gd name="T15" fmla="*/ 1 h 791"/>
                      <a:gd name="T16" fmla="*/ 1 w 1769"/>
                      <a:gd name="T17" fmla="*/ 1 h 791"/>
                      <a:gd name="T18" fmla="*/ 1 w 1769"/>
                      <a:gd name="T19" fmla="*/ 1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eaLnBrk="0" fontAlgn="base" hangingPunct="0">
                      <a:spcBef>
                        <a:spcPct val="0"/>
                      </a:spcBef>
                      <a:spcAft>
                        <a:spcPct val="0"/>
                      </a:spcAft>
                    </a:pPr>
                    <a:endParaRPr lang="en-US" b="1" smtClean="0">
                      <a:solidFill>
                        <a:srgbClr val="000000"/>
                      </a:solidFill>
                      <a:latin typeface=".VnTime" pitchFamily="34" charset="0"/>
                    </a:endParaRPr>
                  </a:p>
                </p:txBody>
              </p:sp>
            </p:grpSp>
            <p:grpSp>
              <p:nvGrpSpPr>
                <p:cNvPr id="1070" name="Group 47"/>
                <p:cNvGrpSpPr>
                  <a:grpSpLocks/>
                </p:cNvGrpSpPr>
                <p:nvPr/>
              </p:nvGrpSpPr>
              <p:grpSpPr bwMode="auto">
                <a:xfrm>
                  <a:off x="3115" y="700"/>
                  <a:ext cx="969" cy="363"/>
                  <a:chOff x="-74" y="1813"/>
                  <a:chExt cx="2472" cy="927"/>
                </a:xfrm>
              </p:grpSpPr>
              <p:sp>
                <p:nvSpPr>
                  <p:cNvPr id="1136" name="Freeform 48"/>
                  <p:cNvSpPr>
                    <a:spLocks/>
                  </p:cNvSpPr>
                  <p:nvPr/>
                </p:nvSpPr>
                <p:spPr bwMode="hidden">
                  <a:xfrm rot="20519637" flipH="1">
                    <a:off x="721" y="1812"/>
                    <a:ext cx="1677" cy="325"/>
                  </a:xfrm>
                  <a:custGeom>
                    <a:avLst/>
                    <a:gdLst>
                      <a:gd name="T0" fmla="*/ 0 w 2736"/>
                      <a:gd name="T1" fmla="*/ 1 h 504"/>
                      <a:gd name="T2" fmla="*/ 1 w 2736"/>
                      <a:gd name="T3" fmla="*/ 1 h 504"/>
                      <a:gd name="T4" fmla="*/ 1 w 2736"/>
                      <a:gd name="T5" fmla="*/ 1 h 504"/>
                      <a:gd name="T6" fmla="*/ 1 w 2736"/>
                      <a:gd name="T7" fmla="*/ 1 h 504"/>
                      <a:gd name="T8" fmla="*/ 1 w 2736"/>
                      <a:gd name="T9" fmla="*/ 1 h 504"/>
                      <a:gd name="T10" fmla="*/ 1 w 2736"/>
                      <a:gd name="T11" fmla="*/ 1 h 504"/>
                      <a:gd name="T12" fmla="*/ 1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eaLnBrk="0" fontAlgn="base" hangingPunct="0">
                      <a:spcBef>
                        <a:spcPct val="0"/>
                      </a:spcBef>
                      <a:spcAft>
                        <a:spcPct val="0"/>
                      </a:spcAft>
                    </a:pPr>
                    <a:endParaRPr lang="en-US" b="1" smtClean="0">
                      <a:solidFill>
                        <a:srgbClr val="000000"/>
                      </a:solidFill>
                      <a:latin typeface=".VnTime" pitchFamily="34" charset="0"/>
                    </a:endParaRPr>
                  </a:p>
                </p:txBody>
              </p:sp>
              <p:sp>
                <p:nvSpPr>
                  <p:cNvPr id="1137" name="Freeform 49"/>
                  <p:cNvSpPr>
                    <a:spLocks/>
                  </p:cNvSpPr>
                  <p:nvPr/>
                </p:nvSpPr>
                <p:spPr bwMode="hidden">
                  <a:xfrm rot="20519637" flipH="1">
                    <a:off x="-74" y="2212"/>
                    <a:ext cx="900" cy="511"/>
                  </a:xfrm>
                  <a:custGeom>
                    <a:avLst/>
                    <a:gdLst>
                      <a:gd name="T0" fmla="*/ 1 w 1769"/>
                      <a:gd name="T1" fmla="*/ 1 h 791"/>
                      <a:gd name="T2" fmla="*/ 1 w 1769"/>
                      <a:gd name="T3" fmla="*/ 1 h 791"/>
                      <a:gd name="T4" fmla="*/ 1 w 1769"/>
                      <a:gd name="T5" fmla="*/ 1 h 791"/>
                      <a:gd name="T6" fmla="*/ 1 w 1769"/>
                      <a:gd name="T7" fmla="*/ 1 h 791"/>
                      <a:gd name="T8" fmla="*/ 1 w 1769"/>
                      <a:gd name="T9" fmla="*/ 1 h 791"/>
                      <a:gd name="T10" fmla="*/ 1 w 1769"/>
                      <a:gd name="T11" fmla="*/ 1 h 791"/>
                      <a:gd name="T12" fmla="*/ 1 w 1769"/>
                      <a:gd name="T13" fmla="*/ 1 h 791"/>
                      <a:gd name="T14" fmla="*/ 1 w 1769"/>
                      <a:gd name="T15" fmla="*/ 1 h 791"/>
                      <a:gd name="T16" fmla="*/ 1 w 1769"/>
                      <a:gd name="T17" fmla="*/ 1 h 791"/>
                      <a:gd name="T18" fmla="*/ 1 w 1769"/>
                      <a:gd name="T19" fmla="*/ 1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eaLnBrk="0" fontAlgn="base" hangingPunct="0">
                      <a:spcBef>
                        <a:spcPct val="0"/>
                      </a:spcBef>
                      <a:spcAft>
                        <a:spcPct val="0"/>
                      </a:spcAft>
                    </a:pPr>
                    <a:endParaRPr lang="en-US" b="1" smtClean="0">
                      <a:solidFill>
                        <a:srgbClr val="000000"/>
                      </a:solidFill>
                      <a:latin typeface=".VnTime" pitchFamily="34" charset="0"/>
                    </a:endParaRPr>
                  </a:p>
                </p:txBody>
              </p:sp>
            </p:grpSp>
            <p:grpSp>
              <p:nvGrpSpPr>
                <p:cNvPr id="1071" name="Group 50"/>
                <p:cNvGrpSpPr>
                  <a:grpSpLocks/>
                </p:cNvGrpSpPr>
                <p:nvPr/>
              </p:nvGrpSpPr>
              <p:grpSpPr bwMode="auto">
                <a:xfrm>
                  <a:off x="3153" y="613"/>
                  <a:ext cx="918" cy="257"/>
                  <a:chOff x="22" y="1591"/>
                  <a:chExt cx="2342" cy="657"/>
                </a:xfrm>
              </p:grpSpPr>
              <p:sp>
                <p:nvSpPr>
                  <p:cNvPr id="1134" name="Freeform 51"/>
                  <p:cNvSpPr>
                    <a:spLocks/>
                  </p:cNvSpPr>
                  <p:nvPr/>
                </p:nvSpPr>
                <p:spPr bwMode="hidden">
                  <a:xfrm rot="21136207" flipH="1">
                    <a:off x="819" y="1574"/>
                    <a:ext cx="1544" cy="313"/>
                  </a:xfrm>
                  <a:custGeom>
                    <a:avLst/>
                    <a:gdLst>
                      <a:gd name="T0" fmla="*/ 0 w 2736"/>
                      <a:gd name="T1" fmla="*/ 1 h 504"/>
                      <a:gd name="T2" fmla="*/ 1 w 2736"/>
                      <a:gd name="T3" fmla="*/ 1 h 504"/>
                      <a:gd name="T4" fmla="*/ 1 w 2736"/>
                      <a:gd name="T5" fmla="*/ 1 h 504"/>
                      <a:gd name="T6" fmla="*/ 1 w 2736"/>
                      <a:gd name="T7" fmla="*/ 1 h 504"/>
                      <a:gd name="T8" fmla="*/ 1 w 2736"/>
                      <a:gd name="T9" fmla="*/ 1 h 504"/>
                      <a:gd name="T10" fmla="*/ 1 w 2736"/>
                      <a:gd name="T11" fmla="*/ 1 h 504"/>
                      <a:gd name="T12" fmla="*/ 1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eaLnBrk="0" fontAlgn="base" hangingPunct="0">
                      <a:spcBef>
                        <a:spcPct val="0"/>
                      </a:spcBef>
                      <a:spcAft>
                        <a:spcPct val="0"/>
                      </a:spcAft>
                    </a:pPr>
                    <a:endParaRPr lang="en-US" b="1" smtClean="0">
                      <a:solidFill>
                        <a:srgbClr val="000000"/>
                      </a:solidFill>
                      <a:latin typeface=".VnTime" pitchFamily="34" charset="0"/>
                    </a:endParaRPr>
                  </a:p>
                </p:txBody>
              </p:sp>
              <p:sp>
                <p:nvSpPr>
                  <p:cNvPr id="1135" name="Freeform 52"/>
                  <p:cNvSpPr>
                    <a:spLocks/>
                  </p:cNvSpPr>
                  <p:nvPr/>
                </p:nvSpPr>
                <p:spPr bwMode="hidden">
                  <a:xfrm rot="21136207" flipH="1">
                    <a:off x="21" y="1757"/>
                    <a:ext cx="829" cy="490"/>
                  </a:xfrm>
                  <a:custGeom>
                    <a:avLst/>
                    <a:gdLst>
                      <a:gd name="T0" fmla="*/ 0 w 1769"/>
                      <a:gd name="T1" fmla="*/ 1 h 791"/>
                      <a:gd name="T2" fmla="*/ 0 w 1769"/>
                      <a:gd name="T3" fmla="*/ 1 h 791"/>
                      <a:gd name="T4" fmla="*/ 0 w 1769"/>
                      <a:gd name="T5" fmla="*/ 1 h 791"/>
                      <a:gd name="T6" fmla="*/ 0 w 1769"/>
                      <a:gd name="T7" fmla="*/ 1 h 791"/>
                      <a:gd name="T8" fmla="*/ 0 w 1769"/>
                      <a:gd name="T9" fmla="*/ 1 h 791"/>
                      <a:gd name="T10" fmla="*/ 0 w 1769"/>
                      <a:gd name="T11" fmla="*/ 1 h 791"/>
                      <a:gd name="T12" fmla="*/ 0 w 1769"/>
                      <a:gd name="T13" fmla="*/ 1 h 791"/>
                      <a:gd name="T14" fmla="*/ 0 w 1769"/>
                      <a:gd name="T15" fmla="*/ 1 h 791"/>
                      <a:gd name="T16" fmla="*/ 0 w 1769"/>
                      <a:gd name="T17" fmla="*/ 1 h 791"/>
                      <a:gd name="T18" fmla="*/ 0 w 1769"/>
                      <a:gd name="T19" fmla="*/ 1 h 791"/>
                      <a:gd name="T20" fmla="*/ 0 w 1769"/>
                      <a:gd name="T21" fmla="*/ 1 h 791"/>
                      <a:gd name="T22" fmla="*/ 0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eaLnBrk="0" fontAlgn="base" hangingPunct="0">
                      <a:spcBef>
                        <a:spcPct val="0"/>
                      </a:spcBef>
                      <a:spcAft>
                        <a:spcPct val="0"/>
                      </a:spcAft>
                    </a:pPr>
                    <a:endParaRPr lang="en-US" b="1" smtClean="0">
                      <a:solidFill>
                        <a:srgbClr val="000000"/>
                      </a:solidFill>
                      <a:latin typeface=".VnTime" pitchFamily="34" charset="0"/>
                    </a:endParaRPr>
                  </a:p>
                </p:txBody>
              </p:sp>
            </p:grpSp>
            <p:grpSp>
              <p:nvGrpSpPr>
                <p:cNvPr id="1072" name="Group 53"/>
                <p:cNvGrpSpPr>
                  <a:grpSpLocks/>
                </p:cNvGrpSpPr>
                <p:nvPr/>
              </p:nvGrpSpPr>
              <p:grpSpPr bwMode="auto">
                <a:xfrm>
                  <a:off x="3218" y="556"/>
                  <a:ext cx="843" cy="134"/>
                  <a:chOff x="189" y="1446"/>
                  <a:chExt cx="2150" cy="343"/>
                </a:xfrm>
              </p:grpSpPr>
              <p:sp>
                <p:nvSpPr>
                  <p:cNvPr id="1132" name="Freeform 54"/>
                  <p:cNvSpPr>
                    <a:spLocks/>
                  </p:cNvSpPr>
                  <p:nvPr/>
                </p:nvSpPr>
                <p:spPr bwMode="hidden">
                  <a:xfrm rot="84182" flipH="1">
                    <a:off x="935" y="1463"/>
                    <a:ext cx="1404" cy="220"/>
                  </a:xfrm>
                  <a:custGeom>
                    <a:avLst/>
                    <a:gdLst>
                      <a:gd name="T0" fmla="*/ 0 w 2736"/>
                      <a:gd name="T1" fmla="*/ 0 h 504"/>
                      <a:gd name="T2" fmla="*/ 1 w 2736"/>
                      <a:gd name="T3" fmla="*/ 0 h 504"/>
                      <a:gd name="T4" fmla="*/ 1 w 2736"/>
                      <a:gd name="T5" fmla="*/ 0 h 504"/>
                      <a:gd name="T6" fmla="*/ 1 w 2736"/>
                      <a:gd name="T7" fmla="*/ 0 h 504"/>
                      <a:gd name="T8" fmla="*/ 1 w 2736"/>
                      <a:gd name="T9" fmla="*/ 0 h 504"/>
                      <a:gd name="T10" fmla="*/ 1 w 2736"/>
                      <a:gd name="T11" fmla="*/ 0 h 504"/>
                      <a:gd name="T12" fmla="*/ 1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eaLnBrk="0" fontAlgn="base" hangingPunct="0">
                      <a:spcBef>
                        <a:spcPct val="0"/>
                      </a:spcBef>
                      <a:spcAft>
                        <a:spcPct val="0"/>
                      </a:spcAft>
                    </a:pPr>
                    <a:endParaRPr lang="en-US" b="1" smtClean="0">
                      <a:solidFill>
                        <a:srgbClr val="000000"/>
                      </a:solidFill>
                      <a:latin typeface=".VnTime" pitchFamily="34" charset="0"/>
                    </a:endParaRPr>
                  </a:p>
                </p:txBody>
              </p:sp>
              <p:sp>
                <p:nvSpPr>
                  <p:cNvPr id="1133" name="Freeform 55"/>
                  <p:cNvSpPr>
                    <a:spLocks/>
                  </p:cNvSpPr>
                  <p:nvPr/>
                </p:nvSpPr>
                <p:spPr bwMode="hidden">
                  <a:xfrm rot="84182" flipH="1">
                    <a:off x="189" y="1426"/>
                    <a:ext cx="755" cy="363"/>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eaLnBrk="0" fontAlgn="base" hangingPunct="0">
                      <a:spcBef>
                        <a:spcPct val="0"/>
                      </a:spcBef>
                      <a:spcAft>
                        <a:spcPct val="0"/>
                      </a:spcAft>
                    </a:pPr>
                    <a:endParaRPr lang="en-US" b="1" smtClean="0">
                      <a:solidFill>
                        <a:srgbClr val="000000"/>
                      </a:solidFill>
                      <a:latin typeface=".VnTime" pitchFamily="34" charset="0"/>
                    </a:endParaRPr>
                  </a:p>
                </p:txBody>
              </p:sp>
            </p:grpSp>
            <p:grpSp>
              <p:nvGrpSpPr>
                <p:cNvPr id="1073" name="Group 56"/>
                <p:cNvGrpSpPr>
                  <a:grpSpLocks/>
                </p:cNvGrpSpPr>
                <p:nvPr/>
              </p:nvGrpSpPr>
              <p:grpSpPr bwMode="auto">
                <a:xfrm>
                  <a:off x="3342" y="418"/>
                  <a:ext cx="737" cy="167"/>
                  <a:chOff x="505" y="1094"/>
                  <a:chExt cx="1879" cy="427"/>
                </a:xfrm>
              </p:grpSpPr>
              <p:sp>
                <p:nvSpPr>
                  <p:cNvPr id="1130" name="Freeform 57"/>
                  <p:cNvSpPr>
                    <a:spLocks/>
                  </p:cNvSpPr>
                  <p:nvPr/>
                </p:nvSpPr>
                <p:spPr bwMode="hidden">
                  <a:xfrm rot="802576" flipH="1">
                    <a:off x="1151" y="1306"/>
                    <a:ext cx="1234" cy="214"/>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eaLnBrk="0" fontAlgn="base" hangingPunct="0">
                      <a:spcBef>
                        <a:spcPct val="0"/>
                      </a:spcBef>
                      <a:spcAft>
                        <a:spcPct val="0"/>
                      </a:spcAft>
                    </a:pPr>
                    <a:endParaRPr lang="en-US" b="1" smtClean="0">
                      <a:solidFill>
                        <a:srgbClr val="000000"/>
                      </a:solidFill>
                      <a:latin typeface=".VnTime" pitchFamily="34" charset="0"/>
                    </a:endParaRPr>
                  </a:p>
                </p:txBody>
              </p:sp>
              <p:sp>
                <p:nvSpPr>
                  <p:cNvPr id="1131" name="Freeform 58"/>
                  <p:cNvSpPr>
                    <a:spLocks/>
                  </p:cNvSpPr>
                  <p:nvPr/>
                </p:nvSpPr>
                <p:spPr bwMode="hidden">
                  <a:xfrm rot="802576" flipH="1">
                    <a:off x="505" y="1095"/>
                    <a:ext cx="662" cy="335"/>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b="1" smtClean="0">
                      <a:solidFill>
                        <a:srgbClr val="000000"/>
                      </a:solidFill>
                      <a:latin typeface=".VnTime" pitchFamily="34" charset="0"/>
                    </a:endParaRPr>
                  </a:p>
                </p:txBody>
              </p:sp>
            </p:grpSp>
            <p:grpSp>
              <p:nvGrpSpPr>
                <p:cNvPr id="1074" name="Group 59"/>
                <p:cNvGrpSpPr>
                  <a:grpSpLocks/>
                </p:cNvGrpSpPr>
                <p:nvPr/>
              </p:nvGrpSpPr>
              <p:grpSpPr bwMode="auto">
                <a:xfrm>
                  <a:off x="3386" y="341"/>
                  <a:ext cx="725" cy="218"/>
                  <a:chOff x="616" y="899"/>
                  <a:chExt cx="1850" cy="554"/>
                </a:xfrm>
              </p:grpSpPr>
              <p:sp>
                <p:nvSpPr>
                  <p:cNvPr id="1128" name="Freeform 60"/>
                  <p:cNvSpPr>
                    <a:spLocks/>
                  </p:cNvSpPr>
                  <p:nvPr/>
                </p:nvSpPr>
                <p:spPr bwMode="hidden">
                  <a:xfrm rot="1277471" flipH="1">
                    <a:off x="1231" y="1237"/>
                    <a:ext cx="1235" cy="216"/>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eaLnBrk="0" fontAlgn="base" hangingPunct="0">
                      <a:spcBef>
                        <a:spcPct val="0"/>
                      </a:spcBef>
                      <a:spcAft>
                        <a:spcPct val="0"/>
                      </a:spcAft>
                    </a:pPr>
                    <a:endParaRPr lang="en-US" b="1" smtClean="0">
                      <a:solidFill>
                        <a:srgbClr val="000000"/>
                      </a:solidFill>
                      <a:latin typeface=".VnTime" pitchFamily="34" charset="0"/>
                    </a:endParaRPr>
                  </a:p>
                </p:txBody>
              </p:sp>
              <p:sp>
                <p:nvSpPr>
                  <p:cNvPr id="1129" name="Freeform 61"/>
                  <p:cNvSpPr>
                    <a:spLocks/>
                  </p:cNvSpPr>
                  <p:nvPr/>
                </p:nvSpPr>
                <p:spPr bwMode="hidden">
                  <a:xfrm rot="1277471" flipH="1">
                    <a:off x="615" y="898"/>
                    <a:ext cx="662" cy="339"/>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b="1" smtClean="0">
                      <a:solidFill>
                        <a:srgbClr val="000000"/>
                      </a:solidFill>
                      <a:latin typeface=".VnTime" pitchFamily="34" charset="0"/>
                    </a:endParaRPr>
                  </a:p>
                </p:txBody>
              </p:sp>
            </p:grpSp>
            <p:grpSp>
              <p:nvGrpSpPr>
                <p:cNvPr id="1075" name="Group 62"/>
                <p:cNvGrpSpPr>
                  <a:grpSpLocks/>
                </p:cNvGrpSpPr>
                <p:nvPr/>
              </p:nvGrpSpPr>
              <p:grpSpPr bwMode="auto">
                <a:xfrm>
                  <a:off x="3472" y="231"/>
                  <a:ext cx="693" cy="291"/>
                  <a:chOff x="3472" y="231"/>
                  <a:chExt cx="693" cy="291"/>
                </a:xfrm>
              </p:grpSpPr>
              <p:sp>
                <p:nvSpPr>
                  <p:cNvPr id="1126" name="Freeform 63"/>
                  <p:cNvSpPr>
                    <a:spLocks/>
                  </p:cNvSpPr>
                  <p:nvPr/>
                </p:nvSpPr>
                <p:spPr bwMode="hidden">
                  <a:xfrm rot="2028410" flipH="1">
                    <a:off x="3679" y="438"/>
                    <a:ext cx="483" cy="84"/>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eaLnBrk="0" fontAlgn="base" hangingPunct="0">
                      <a:spcBef>
                        <a:spcPct val="0"/>
                      </a:spcBef>
                      <a:spcAft>
                        <a:spcPct val="0"/>
                      </a:spcAft>
                    </a:pPr>
                    <a:endParaRPr lang="en-US" b="1" smtClean="0">
                      <a:solidFill>
                        <a:srgbClr val="000000"/>
                      </a:solidFill>
                      <a:latin typeface=".VnTime" pitchFamily="34" charset="0"/>
                    </a:endParaRPr>
                  </a:p>
                </p:txBody>
              </p:sp>
              <p:sp>
                <p:nvSpPr>
                  <p:cNvPr id="1127" name="Freeform 64"/>
                  <p:cNvSpPr>
                    <a:spLocks/>
                  </p:cNvSpPr>
                  <p:nvPr/>
                </p:nvSpPr>
                <p:spPr bwMode="hidden">
                  <a:xfrm rot="2028410" flipH="1">
                    <a:off x="3472" y="228"/>
                    <a:ext cx="260" cy="131"/>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b="1" smtClean="0">
                      <a:solidFill>
                        <a:srgbClr val="000000"/>
                      </a:solidFill>
                      <a:latin typeface=".VnTime" pitchFamily="34" charset="0"/>
                    </a:endParaRPr>
                  </a:p>
                </p:txBody>
              </p:sp>
            </p:grpSp>
            <p:grpSp>
              <p:nvGrpSpPr>
                <p:cNvPr id="1076" name="Group 65"/>
                <p:cNvGrpSpPr>
                  <a:grpSpLocks/>
                </p:cNvGrpSpPr>
                <p:nvPr/>
              </p:nvGrpSpPr>
              <p:grpSpPr bwMode="auto">
                <a:xfrm>
                  <a:off x="3554" y="118"/>
                  <a:ext cx="664" cy="349"/>
                  <a:chOff x="3554" y="118"/>
                  <a:chExt cx="664" cy="349"/>
                </a:xfrm>
              </p:grpSpPr>
              <p:sp>
                <p:nvSpPr>
                  <p:cNvPr id="1124" name="Freeform 66"/>
                  <p:cNvSpPr>
                    <a:spLocks/>
                  </p:cNvSpPr>
                  <p:nvPr/>
                </p:nvSpPr>
                <p:spPr bwMode="hidden">
                  <a:xfrm rot="2664424" flipH="1">
                    <a:off x="3728" y="383"/>
                    <a:ext cx="490" cy="84"/>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eaLnBrk="0" fontAlgn="base" hangingPunct="0">
                      <a:spcBef>
                        <a:spcPct val="0"/>
                      </a:spcBef>
                      <a:spcAft>
                        <a:spcPct val="0"/>
                      </a:spcAft>
                    </a:pPr>
                    <a:endParaRPr lang="en-US" b="1" smtClean="0">
                      <a:solidFill>
                        <a:srgbClr val="000000"/>
                      </a:solidFill>
                      <a:latin typeface=".VnTime" pitchFamily="34" charset="0"/>
                    </a:endParaRPr>
                  </a:p>
                </p:txBody>
              </p:sp>
              <p:sp>
                <p:nvSpPr>
                  <p:cNvPr id="1125" name="Freeform 67"/>
                  <p:cNvSpPr>
                    <a:spLocks/>
                  </p:cNvSpPr>
                  <p:nvPr/>
                </p:nvSpPr>
                <p:spPr bwMode="hidden">
                  <a:xfrm rot="2664424" flipH="1">
                    <a:off x="3554" y="118"/>
                    <a:ext cx="263" cy="132"/>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b="1" smtClean="0">
                      <a:solidFill>
                        <a:srgbClr val="000000"/>
                      </a:solidFill>
                      <a:latin typeface=".VnTime" pitchFamily="34" charset="0"/>
                    </a:endParaRPr>
                  </a:p>
                </p:txBody>
              </p:sp>
            </p:grpSp>
            <p:grpSp>
              <p:nvGrpSpPr>
                <p:cNvPr id="1077" name="Group 68"/>
                <p:cNvGrpSpPr>
                  <a:grpSpLocks/>
                </p:cNvGrpSpPr>
                <p:nvPr/>
              </p:nvGrpSpPr>
              <p:grpSpPr bwMode="auto">
                <a:xfrm>
                  <a:off x="3784" y="30"/>
                  <a:ext cx="305" cy="593"/>
                  <a:chOff x="1633" y="104"/>
                  <a:chExt cx="778" cy="1512"/>
                </a:xfrm>
              </p:grpSpPr>
              <p:sp>
                <p:nvSpPr>
                  <p:cNvPr id="1122" name="Freeform 69"/>
                  <p:cNvSpPr>
                    <a:spLocks/>
                  </p:cNvSpPr>
                  <p:nvPr/>
                </p:nvSpPr>
                <p:spPr bwMode="hidden">
                  <a:xfrm rot="3473776" flipH="1">
                    <a:off x="1752" y="958"/>
                    <a:ext cx="1101" cy="217"/>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eaLnBrk="0" fontAlgn="base" hangingPunct="0">
                      <a:spcBef>
                        <a:spcPct val="0"/>
                      </a:spcBef>
                      <a:spcAft>
                        <a:spcPct val="0"/>
                      </a:spcAft>
                    </a:pPr>
                    <a:endParaRPr lang="en-US" b="1" smtClean="0">
                      <a:solidFill>
                        <a:srgbClr val="000000"/>
                      </a:solidFill>
                      <a:latin typeface=".VnTime" pitchFamily="34" charset="0"/>
                    </a:endParaRPr>
                  </a:p>
                </p:txBody>
              </p:sp>
              <p:sp>
                <p:nvSpPr>
                  <p:cNvPr id="1123" name="Freeform 70"/>
                  <p:cNvSpPr>
                    <a:spLocks/>
                  </p:cNvSpPr>
                  <p:nvPr/>
                </p:nvSpPr>
                <p:spPr bwMode="hidden">
                  <a:xfrm rot="3473776" flipH="1">
                    <a:off x="1505" y="231"/>
                    <a:ext cx="591" cy="337"/>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b="1" smtClean="0">
                      <a:solidFill>
                        <a:srgbClr val="000000"/>
                      </a:solidFill>
                      <a:latin typeface=".VnTime" pitchFamily="34" charset="0"/>
                    </a:endParaRPr>
                  </a:p>
                </p:txBody>
              </p:sp>
            </p:grpSp>
            <p:grpSp>
              <p:nvGrpSpPr>
                <p:cNvPr id="1078" name="Group 71"/>
                <p:cNvGrpSpPr>
                  <a:grpSpLocks/>
                </p:cNvGrpSpPr>
                <p:nvPr/>
              </p:nvGrpSpPr>
              <p:grpSpPr bwMode="auto">
                <a:xfrm>
                  <a:off x="3903" y="0"/>
                  <a:ext cx="248" cy="601"/>
                  <a:chOff x="1935" y="28"/>
                  <a:chExt cx="634" cy="1534"/>
                </a:xfrm>
              </p:grpSpPr>
              <p:sp>
                <p:nvSpPr>
                  <p:cNvPr id="1120" name="Freeform 72"/>
                  <p:cNvSpPr>
                    <a:spLocks/>
                  </p:cNvSpPr>
                  <p:nvPr/>
                </p:nvSpPr>
                <p:spPr bwMode="hidden">
                  <a:xfrm rot="4126480" flipH="1">
                    <a:off x="1942" y="915"/>
                    <a:ext cx="1040" cy="214"/>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eaLnBrk="0" fontAlgn="base" hangingPunct="0">
                      <a:spcBef>
                        <a:spcPct val="0"/>
                      </a:spcBef>
                      <a:spcAft>
                        <a:spcPct val="0"/>
                      </a:spcAft>
                    </a:pPr>
                    <a:endParaRPr lang="en-US" b="1" smtClean="0">
                      <a:solidFill>
                        <a:srgbClr val="000000"/>
                      </a:solidFill>
                      <a:latin typeface=".VnTime" pitchFamily="34" charset="0"/>
                    </a:endParaRPr>
                  </a:p>
                </p:txBody>
              </p:sp>
              <p:sp>
                <p:nvSpPr>
                  <p:cNvPr id="1121" name="Freeform 73"/>
                  <p:cNvSpPr>
                    <a:spLocks/>
                  </p:cNvSpPr>
                  <p:nvPr/>
                </p:nvSpPr>
                <p:spPr bwMode="hidden">
                  <a:xfrm rot="4126480" flipH="1">
                    <a:off x="1820" y="144"/>
                    <a:ext cx="570" cy="338"/>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b="1" smtClean="0">
                      <a:solidFill>
                        <a:srgbClr val="000000"/>
                      </a:solidFill>
                      <a:latin typeface=".VnTime" pitchFamily="34" charset="0"/>
                    </a:endParaRPr>
                  </a:p>
                </p:txBody>
              </p:sp>
            </p:grpSp>
            <p:grpSp>
              <p:nvGrpSpPr>
                <p:cNvPr id="1079" name="Group 74"/>
                <p:cNvGrpSpPr>
                  <a:grpSpLocks/>
                </p:cNvGrpSpPr>
                <p:nvPr/>
              </p:nvGrpSpPr>
              <p:grpSpPr bwMode="auto">
                <a:xfrm>
                  <a:off x="4251" y="252"/>
                  <a:ext cx="723" cy="222"/>
                  <a:chOff x="2822" y="672"/>
                  <a:chExt cx="1845" cy="566"/>
                </a:xfrm>
              </p:grpSpPr>
              <p:sp>
                <p:nvSpPr>
                  <p:cNvPr id="1118" name="Freeform 75"/>
                  <p:cNvSpPr>
                    <a:spLocks/>
                  </p:cNvSpPr>
                  <p:nvPr/>
                </p:nvSpPr>
                <p:spPr bwMode="hidden">
                  <a:xfrm rot="-1325434">
                    <a:off x="2805" y="1022"/>
                    <a:ext cx="1229" cy="216"/>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eaLnBrk="0" fontAlgn="base" hangingPunct="0">
                      <a:spcBef>
                        <a:spcPct val="0"/>
                      </a:spcBef>
                      <a:spcAft>
                        <a:spcPct val="0"/>
                      </a:spcAft>
                    </a:pPr>
                    <a:endParaRPr lang="en-US" b="1" smtClean="0">
                      <a:solidFill>
                        <a:srgbClr val="000000"/>
                      </a:solidFill>
                      <a:latin typeface=".VnTime" pitchFamily="34" charset="0"/>
                    </a:endParaRPr>
                  </a:p>
                </p:txBody>
              </p:sp>
              <p:sp>
                <p:nvSpPr>
                  <p:cNvPr id="1119" name="Freeform 76"/>
                  <p:cNvSpPr>
                    <a:spLocks/>
                  </p:cNvSpPr>
                  <p:nvPr/>
                </p:nvSpPr>
                <p:spPr bwMode="hidden">
                  <a:xfrm rot="-1325434">
                    <a:off x="4003" y="673"/>
                    <a:ext cx="647" cy="337"/>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b="1" smtClean="0">
                      <a:solidFill>
                        <a:srgbClr val="000000"/>
                      </a:solidFill>
                      <a:latin typeface=".VnTime" pitchFamily="34" charset="0"/>
                    </a:endParaRPr>
                  </a:p>
                </p:txBody>
              </p:sp>
            </p:grpSp>
            <p:grpSp>
              <p:nvGrpSpPr>
                <p:cNvPr id="1080" name="Group 77"/>
                <p:cNvGrpSpPr>
                  <a:grpSpLocks/>
                </p:cNvGrpSpPr>
                <p:nvPr/>
              </p:nvGrpSpPr>
              <p:grpSpPr bwMode="auto">
                <a:xfrm>
                  <a:off x="4196" y="163"/>
                  <a:ext cx="699" cy="282"/>
                  <a:chOff x="2683" y="445"/>
                  <a:chExt cx="1781" cy="717"/>
                </a:xfrm>
              </p:grpSpPr>
              <p:sp>
                <p:nvSpPr>
                  <p:cNvPr id="1116" name="Freeform 78"/>
                  <p:cNvSpPr>
                    <a:spLocks/>
                  </p:cNvSpPr>
                  <p:nvPr/>
                </p:nvSpPr>
                <p:spPr bwMode="hidden">
                  <a:xfrm rot="-1921064">
                    <a:off x="2682" y="946"/>
                    <a:ext cx="1227" cy="216"/>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eaLnBrk="0" fontAlgn="base" hangingPunct="0">
                      <a:spcBef>
                        <a:spcPct val="0"/>
                      </a:spcBef>
                      <a:spcAft>
                        <a:spcPct val="0"/>
                      </a:spcAft>
                    </a:pPr>
                    <a:endParaRPr lang="en-US" b="1" smtClean="0">
                      <a:solidFill>
                        <a:srgbClr val="000000"/>
                      </a:solidFill>
                      <a:latin typeface=".VnTime" pitchFamily="34" charset="0"/>
                    </a:endParaRPr>
                  </a:p>
                </p:txBody>
              </p:sp>
              <p:sp>
                <p:nvSpPr>
                  <p:cNvPr id="1117" name="Freeform 79"/>
                  <p:cNvSpPr>
                    <a:spLocks/>
                  </p:cNvSpPr>
                  <p:nvPr/>
                </p:nvSpPr>
                <p:spPr bwMode="hidden">
                  <a:xfrm rot="-1921064">
                    <a:off x="3801" y="444"/>
                    <a:ext cx="646" cy="339"/>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b="1" smtClean="0">
                      <a:solidFill>
                        <a:srgbClr val="000000"/>
                      </a:solidFill>
                      <a:latin typeface=".VnTime" pitchFamily="34" charset="0"/>
                    </a:endParaRPr>
                  </a:p>
                </p:txBody>
              </p:sp>
            </p:grpSp>
            <p:sp>
              <p:nvSpPr>
                <p:cNvPr id="1081" name="Freeform 80"/>
                <p:cNvSpPr>
                  <a:spLocks/>
                </p:cNvSpPr>
                <p:nvPr/>
              </p:nvSpPr>
              <p:spPr bwMode="hidden">
                <a:xfrm rot="4578755" flipH="1">
                  <a:off x="3968" y="372"/>
                  <a:ext cx="403" cy="57"/>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b="1" smtClean="0">
                    <a:solidFill>
                      <a:srgbClr val="000000"/>
                    </a:solidFill>
                    <a:latin typeface=".VnTime" pitchFamily="34" charset="0"/>
                  </a:endParaRPr>
                </a:p>
              </p:txBody>
            </p:sp>
            <p:sp>
              <p:nvSpPr>
                <p:cNvPr id="1082" name="Freeform 81"/>
                <p:cNvSpPr>
                  <a:spLocks/>
                </p:cNvSpPr>
                <p:nvPr/>
              </p:nvSpPr>
              <p:spPr bwMode="hidden">
                <a:xfrm rot="4578755" flipH="1">
                  <a:off x="3977" y="77"/>
                  <a:ext cx="216" cy="91"/>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bg1"/>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b="1" smtClean="0">
                    <a:solidFill>
                      <a:srgbClr val="000000"/>
                    </a:solidFill>
                    <a:latin typeface=".VnTime" pitchFamily="34" charset="0"/>
                  </a:endParaRPr>
                </a:p>
              </p:txBody>
            </p:sp>
            <p:grpSp>
              <p:nvGrpSpPr>
                <p:cNvPr id="1083" name="Group 82"/>
                <p:cNvGrpSpPr>
                  <a:grpSpLocks/>
                </p:cNvGrpSpPr>
                <p:nvPr/>
              </p:nvGrpSpPr>
              <p:grpSpPr bwMode="auto">
                <a:xfrm>
                  <a:off x="4242" y="5"/>
                  <a:ext cx="251" cy="596"/>
                  <a:chOff x="2800" y="41"/>
                  <a:chExt cx="640" cy="1520"/>
                </a:xfrm>
              </p:grpSpPr>
              <p:sp>
                <p:nvSpPr>
                  <p:cNvPr id="1114" name="Freeform 83"/>
                  <p:cNvSpPr>
                    <a:spLocks/>
                  </p:cNvSpPr>
                  <p:nvPr/>
                </p:nvSpPr>
                <p:spPr bwMode="hidden">
                  <a:xfrm rot="-3857755">
                    <a:off x="2371" y="927"/>
                    <a:ext cx="1042" cy="186"/>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eaLnBrk="0" fontAlgn="base" hangingPunct="0">
                      <a:spcBef>
                        <a:spcPct val="0"/>
                      </a:spcBef>
                      <a:spcAft>
                        <a:spcPct val="0"/>
                      </a:spcAft>
                    </a:pPr>
                    <a:endParaRPr lang="en-US" b="1" smtClean="0">
                      <a:solidFill>
                        <a:srgbClr val="000000"/>
                      </a:solidFill>
                      <a:latin typeface=".VnTime" pitchFamily="34" charset="0"/>
                    </a:endParaRPr>
                  </a:p>
                </p:txBody>
              </p:sp>
              <p:sp>
                <p:nvSpPr>
                  <p:cNvPr id="1115" name="Freeform 84"/>
                  <p:cNvSpPr>
                    <a:spLocks/>
                  </p:cNvSpPr>
                  <p:nvPr/>
                </p:nvSpPr>
                <p:spPr bwMode="hidden">
                  <a:xfrm rot="-3857755">
                    <a:off x="3013" y="180"/>
                    <a:ext cx="566" cy="288"/>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b="1" smtClean="0">
                      <a:solidFill>
                        <a:srgbClr val="000000"/>
                      </a:solidFill>
                      <a:latin typeface=".VnTime" pitchFamily="34" charset="0"/>
                    </a:endParaRPr>
                  </a:p>
                </p:txBody>
              </p:sp>
            </p:grpSp>
            <p:grpSp>
              <p:nvGrpSpPr>
                <p:cNvPr id="1084" name="Group 85"/>
                <p:cNvGrpSpPr>
                  <a:grpSpLocks/>
                </p:cNvGrpSpPr>
                <p:nvPr/>
              </p:nvGrpSpPr>
              <p:grpSpPr bwMode="auto">
                <a:xfrm>
                  <a:off x="4295" y="53"/>
                  <a:ext cx="398" cy="574"/>
                  <a:chOff x="2934" y="163"/>
                  <a:chExt cx="1017" cy="1464"/>
                </a:xfrm>
              </p:grpSpPr>
              <p:sp>
                <p:nvSpPr>
                  <p:cNvPr id="1112" name="Freeform 86"/>
                  <p:cNvSpPr>
                    <a:spLocks/>
                  </p:cNvSpPr>
                  <p:nvPr/>
                </p:nvSpPr>
                <p:spPr bwMode="hidden">
                  <a:xfrm rot="-2777260">
                    <a:off x="2493" y="915"/>
                    <a:ext cx="1154" cy="270"/>
                  </a:xfrm>
                  <a:custGeom>
                    <a:avLst/>
                    <a:gdLst>
                      <a:gd name="T0" fmla="*/ 0 w 2736"/>
                      <a:gd name="T1" fmla="*/ 1 h 504"/>
                      <a:gd name="T2" fmla="*/ 0 w 2736"/>
                      <a:gd name="T3" fmla="*/ 1 h 504"/>
                      <a:gd name="T4" fmla="*/ 0 w 2736"/>
                      <a:gd name="T5" fmla="*/ 1 h 504"/>
                      <a:gd name="T6" fmla="*/ 0 w 2736"/>
                      <a:gd name="T7" fmla="*/ 1 h 504"/>
                      <a:gd name="T8" fmla="*/ 0 w 2736"/>
                      <a:gd name="T9" fmla="*/ 1 h 504"/>
                      <a:gd name="T10" fmla="*/ 0 w 2736"/>
                      <a:gd name="T11" fmla="*/ 1 h 504"/>
                      <a:gd name="T12" fmla="*/ 0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eaLnBrk="0" fontAlgn="base" hangingPunct="0">
                      <a:spcBef>
                        <a:spcPct val="0"/>
                      </a:spcBef>
                      <a:spcAft>
                        <a:spcPct val="0"/>
                      </a:spcAft>
                    </a:pPr>
                    <a:endParaRPr lang="en-US" b="1" smtClean="0">
                      <a:solidFill>
                        <a:srgbClr val="000000"/>
                      </a:solidFill>
                      <a:latin typeface=".VnTime" pitchFamily="34" charset="0"/>
                    </a:endParaRPr>
                  </a:p>
                </p:txBody>
              </p:sp>
              <p:sp>
                <p:nvSpPr>
                  <p:cNvPr id="1113" name="Freeform 87"/>
                  <p:cNvSpPr>
                    <a:spLocks/>
                  </p:cNvSpPr>
                  <p:nvPr/>
                </p:nvSpPr>
                <p:spPr bwMode="hidden">
                  <a:xfrm rot="-2777260">
                    <a:off x="3431" y="262"/>
                    <a:ext cx="619" cy="422"/>
                  </a:xfrm>
                  <a:custGeom>
                    <a:avLst/>
                    <a:gdLst>
                      <a:gd name="T0" fmla="*/ 0 w 1769"/>
                      <a:gd name="T1" fmla="*/ 1 h 791"/>
                      <a:gd name="T2" fmla="*/ 0 w 1769"/>
                      <a:gd name="T3" fmla="*/ 1 h 791"/>
                      <a:gd name="T4" fmla="*/ 0 w 1769"/>
                      <a:gd name="T5" fmla="*/ 1 h 791"/>
                      <a:gd name="T6" fmla="*/ 0 w 1769"/>
                      <a:gd name="T7" fmla="*/ 1 h 791"/>
                      <a:gd name="T8" fmla="*/ 0 w 1769"/>
                      <a:gd name="T9" fmla="*/ 1 h 791"/>
                      <a:gd name="T10" fmla="*/ 0 w 1769"/>
                      <a:gd name="T11" fmla="*/ 1 h 791"/>
                      <a:gd name="T12" fmla="*/ 0 w 1769"/>
                      <a:gd name="T13" fmla="*/ 1 h 791"/>
                      <a:gd name="T14" fmla="*/ 0 w 1769"/>
                      <a:gd name="T15" fmla="*/ 1 h 791"/>
                      <a:gd name="T16" fmla="*/ 0 w 1769"/>
                      <a:gd name="T17" fmla="*/ 1 h 791"/>
                      <a:gd name="T18" fmla="*/ 0 w 1769"/>
                      <a:gd name="T19" fmla="*/ 1 h 791"/>
                      <a:gd name="T20" fmla="*/ 0 w 1769"/>
                      <a:gd name="T21" fmla="*/ 1 h 791"/>
                      <a:gd name="T22" fmla="*/ 0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b="1" smtClean="0">
                      <a:solidFill>
                        <a:srgbClr val="000000"/>
                      </a:solidFill>
                      <a:latin typeface=".VnTime" pitchFamily="34" charset="0"/>
                    </a:endParaRPr>
                  </a:p>
                </p:txBody>
              </p:sp>
            </p:grpSp>
            <p:grpSp>
              <p:nvGrpSpPr>
                <p:cNvPr id="1085" name="Group 88"/>
                <p:cNvGrpSpPr>
                  <a:grpSpLocks/>
                </p:cNvGrpSpPr>
                <p:nvPr/>
              </p:nvGrpSpPr>
              <p:grpSpPr bwMode="auto">
                <a:xfrm>
                  <a:off x="4215" y="2"/>
                  <a:ext cx="95" cy="567"/>
                  <a:chOff x="2730" y="32"/>
                  <a:chExt cx="243" cy="1448"/>
                </a:xfrm>
              </p:grpSpPr>
              <p:sp>
                <p:nvSpPr>
                  <p:cNvPr id="1110" name="Freeform 89"/>
                  <p:cNvSpPr>
                    <a:spLocks/>
                  </p:cNvSpPr>
                  <p:nvPr/>
                </p:nvSpPr>
                <p:spPr bwMode="hidden">
                  <a:xfrm rot="-4903748">
                    <a:off x="2297" y="959"/>
                    <a:ext cx="954" cy="87"/>
                  </a:xfrm>
                  <a:custGeom>
                    <a:avLst/>
                    <a:gdLst>
                      <a:gd name="T0" fmla="*/ 0 w 2736"/>
                      <a:gd name="T1" fmla="*/ 0 h 504"/>
                      <a:gd name="T2" fmla="*/ 0 w 2736"/>
                      <a:gd name="T3" fmla="*/ 0 h 504"/>
                      <a:gd name="T4" fmla="*/ 0 w 2736"/>
                      <a:gd name="T5" fmla="*/ 0 h 504"/>
                      <a:gd name="T6" fmla="*/ 0 w 2736"/>
                      <a:gd name="T7" fmla="*/ 0 h 504"/>
                      <a:gd name="T8" fmla="*/ 0 w 2736"/>
                      <a:gd name="T9" fmla="*/ 0 h 504"/>
                      <a:gd name="T10" fmla="*/ 0 w 2736"/>
                      <a:gd name="T11" fmla="*/ 0 h 504"/>
                      <a:gd name="T12" fmla="*/ 0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eaLnBrk="0" fontAlgn="base" hangingPunct="0">
                      <a:spcBef>
                        <a:spcPct val="0"/>
                      </a:spcBef>
                      <a:spcAft>
                        <a:spcPct val="0"/>
                      </a:spcAft>
                    </a:pPr>
                    <a:endParaRPr lang="en-US" b="1" smtClean="0">
                      <a:solidFill>
                        <a:srgbClr val="000000"/>
                      </a:solidFill>
                      <a:latin typeface=".VnTime" pitchFamily="34" charset="0"/>
                    </a:endParaRPr>
                  </a:p>
                </p:txBody>
              </p:sp>
              <p:sp>
                <p:nvSpPr>
                  <p:cNvPr id="1111" name="Freeform 90"/>
                  <p:cNvSpPr>
                    <a:spLocks/>
                  </p:cNvSpPr>
                  <p:nvPr/>
                </p:nvSpPr>
                <p:spPr bwMode="hidden">
                  <a:xfrm rot="-4903748">
                    <a:off x="2650" y="222"/>
                    <a:ext cx="511" cy="133"/>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b="1" smtClean="0">
                      <a:solidFill>
                        <a:srgbClr val="000000"/>
                      </a:solidFill>
                      <a:latin typeface=".VnTime" pitchFamily="34" charset="0"/>
                    </a:endParaRPr>
                  </a:p>
                </p:txBody>
              </p:sp>
            </p:grpSp>
            <p:grpSp>
              <p:nvGrpSpPr>
                <p:cNvPr id="1086" name="Group 91"/>
                <p:cNvGrpSpPr>
                  <a:grpSpLocks/>
                </p:cNvGrpSpPr>
                <p:nvPr/>
              </p:nvGrpSpPr>
              <p:grpSpPr bwMode="auto">
                <a:xfrm>
                  <a:off x="3514" y="683"/>
                  <a:ext cx="425" cy="960"/>
                  <a:chOff x="943" y="1769"/>
                  <a:chExt cx="1085" cy="2450"/>
                </a:xfrm>
              </p:grpSpPr>
              <p:sp>
                <p:nvSpPr>
                  <p:cNvPr id="1108" name="Freeform 92"/>
                  <p:cNvSpPr>
                    <a:spLocks/>
                  </p:cNvSpPr>
                  <p:nvPr/>
                </p:nvSpPr>
                <p:spPr bwMode="hidden">
                  <a:xfrm rot="18335692" flipH="1">
                    <a:off x="1009" y="2474"/>
                    <a:ext cx="1724" cy="313"/>
                  </a:xfrm>
                  <a:custGeom>
                    <a:avLst/>
                    <a:gdLst>
                      <a:gd name="T0" fmla="*/ 0 w 2736"/>
                      <a:gd name="T1" fmla="*/ 1 h 504"/>
                      <a:gd name="T2" fmla="*/ 1 w 2736"/>
                      <a:gd name="T3" fmla="*/ 1 h 504"/>
                      <a:gd name="T4" fmla="*/ 1 w 2736"/>
                      <a:gd name="T5" fmla="*/ 1 h 504"/>
                      <a:gd name="T6" fmla="*/ 1 w 2736"/>
                      <a:gd name="T7" fmla="*/ 1 h 504"/>
                      <a:gd name="T8" fmla="*/ 1 w 2736"/>
                      <a:gd name="T9" fmla="*/ 1 h 504"/>
                      <a:gd name="T10" fmla="*/ 1 w 2736"/>
                      <a:gd name="T11" fmla="*/ 1 h 504"/>
                      <a:gd name="T12" fmla="*/ 1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eaLnBrk="0" fontAlgn="base" hangingPunct="0">
                      <a:spcBef>
                        <a:spcPct val="0"/>
                      </a:spcBef>
                      <a:spcAft>
                        <a:spcPct val="0"/>
                      </a:spcAft>
                    </a:pPr>
                    <a:endParaRPr lang="en-US" b="1" smtClean="0">
                      <a:solidFill>
                        <a:srgbClr val="000000"/>
                      </a:solidFill>
                      <a:latin typeface=".VnTime" pitchFamily="34" charset="0"/>
                    </a:endParaRPr>
                  </a:p>
                </p:txBody>
              </p:sp>
              <p:sp>
                <p:nvSpPr>
                  <p:cNvPr id="1109" name="Freeform 93"/>
                  <p:cNvSpPr>
                    <a:spLocks/>
                  </p:cNvSpPr>
                  <p:nvPr/>
                </p:nvSpPr>
                <p:spPr bwMode="hidden">
                  <a:xfrm rot="18335692" flipH="1">
                    <a:off x="731" y="3460"/>
                    <a:ext cx="913" cy="489"/>
                  </a:xfrm>
                  <a:custGeom>
                    <a:avLst/>
                    <a:gdLst>
                      <a:gd name="T0" fmla="*/ 1 w 1769"/>
                      <a:gd name="T1" fmla="*/ 1 h 791"/>
                      <a:gd name="T2" fmla="*/ 1 w 1769"/>
                      <a:gd name="T3" fmla="*/ 1 h 791"/>
                      <a:gd name="T4" fmla="*/ 1 w 1769"/>
                      <a:gd name="T5" fmla="*/ 1 h 791"/>
                      <a:gd name="T6" fmla="*/ 1 w 1769"/>
                      <a:gd name="T7" fmla="*/ 1 h 791"/>
                      <a:gd name="T8" fmla="*/ 1 w 1769"/>
                      <a:gd name="T9" fmla="*/ 1 h 791"/>
                      <a:gd name="T10" fmla="*/ 1 w 1769"/>
                      <a:gd name="T11" fmla="*/ 1 h 791"/>
                      <a:gd name="T12" fmla="*/ 1 w 1769"/>
                      <a:gd name="T13" fmla="*/ 1 h 791"/>
                      <a:gd name="T14" fmla="*/ 1 w 1769"/>
                      <a:gd name="T15" fmla="*/ 1 h 791"/>
                      <a:gd name="T16" fmla="*/ 1 w 1769"/>
                      <a:gd name="T17" fmla="*/ 1 h 791"/>
                      <a:gd name="T18" fmla="*/ 1 w 1769"/>
                      <a:gd name="T19" fmla="*/ 1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eaLnBrk="0" fontAlgn="base" hangingPunct="0">
                      <a:spcBef>
                        <a:spcPct val="0"/>
                      </a:spcBef>
                      <a:spcAft>
                        <a:spcPct val="0"/>
                      </a:spcAft>
                    </a:pPr>
                    <a:endParaRPr lang="en-US" b="1" smtClean="0">
                      <a:solidFill>
                        <a:srgbClr val="000000"/>
                      </a:solidFill>
                      <a:latin typeface=".VnTime" pitchFamily="34" charset="0"/>
                    </a:endParaRPr>
                  </a:p>
                </p:txBody>
              </p:sp>
            </p:grpSp>
            <p:grpSp>
              <p:nvGrpSpPr>
                <p:cNvPr id="1087" name="Group 94"/>
                <p:cNvGrpSpPr>
                  <a:grpSpLocks/>
                </p:cNvGrpSpPr>
                <p:nvPr/>
              </p:nvGrpSpPr>
              <p:grpSpPr bwMode="auto">
                <a:xfrm>
                  <a:off x="3715" y="748"/>
                  <a:ext cx="300" cy="930"/>
                  <a:chOff x="1455" y="1936"/>
                  <a:chExt cx="766" cy="2373"/>
                </a:xfrm>
              </p:grpSpPr>
              <p:sp>
                <p:nvSpPr>
                  <p:cNvPr id="1106" name="Freeform 95"/>
                  <p:cNvSpPr>
                    <a:spLocks/>
                  </p:cNvSpPr>
                  <p:nvPr/>
                </p:nvSpPr>
                <p:spPr bwMode="hidden">
                  <a:xfrm rot="17542885" flipH="1">
                    <a:off x="1268" y="2577"/>
                    <a:ext cx="1594" cy="313"/>
                  </a:xfrm>
                  <a:custGeom>
                    <a:avLst/>
                    <a:gdLst>
                      <a:gd name="T0" fmla="*/ 0 w 2736"/>
                      <a:gd name="T1" fmla="*/ 1 h 504"/>
                      <a:gd name="T2" fmla="*/ 1 w 2736"/>
                      <a:gd name="T3" fmla="*/ 1 h 504"/>
                      <a:gd name="T4" fmla="*/ 1 w 2736"/>
                      <a:gd name="T5" fmla="*/ 1 h 504"/>
                      <a:gd name="T6" fmla="*/ 1 w 2736"/>
                      <a:gd name="T7" fmla="*/ 1 h 504"/>
                      <a:gd name="T8" fmla="*/ 1 w 2736"/>
                      <a:gd name="T9" fmla="*/ 1 h 504"/>
                      <a:gd name="T10" fmla="*/ 1 w 2736"/>
                      <a:gd name="T11" fmla="*/ 1 h 504"/>
                      <a:gd name="T12" fmla="*/ 1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eaLnBrk="0" fontAlgn="base" hangingPunct="0">
                      <a:spcBef>
                        <a:spcPct val="0"/>
                      </a:spcBef>
                      <a:spcAft>
                        <a:spcPct val="0"/>
                      </a:spcAft>
                    </a:pPr>
                    <a:endParaRPr lang="en-US" b="1" smtClean="0">
                      <a:solidFill>
                        <a:srgbClr val="000000"/>
                      </a:solidFill>
                      <a:latin typeface=".VnTime" pitchFamily="34" charset="0"/>
                    </a:endParaRPr>
                  </a:p>
                </p:txBody>
              </p:sp>
              <p:sp>
                <p:nvSpPr>
                  <p:cNvPr id="1107" name="Freeform 96"/>
                  <p:cNvSpPr>
                    <a:spLocks/>
                  </p:cNvSpPr>
                  <p:nvPr/>
                </p:nvSpPr>
                <p:spPr bwMode="hidden">
                  <a:xfrm rot="17542885" flipH="1">
                    <a:off x="1291" y="3603"/>
                    <a:ext cx="820" cy="489"/>
                  </a:xfrm>
                  <a:custGeom>
                    <a:avLst/>
                    <a:gdLst>
                      <a:gd name="T0" fmla="*/ 0 w 1769"/>
                      <a:gd name="T1" fmla="*/ 1 h 791"/>
                      <a:gd name="T2" fmla="*/ 0 w 1769"/>
                      <a:gd name="T3" fmla="*/ 1 h 791"/>
                      <a:gd name="T4" fmla="*/ 0 w 1769"/>
                      <a:gd name="T5" fmla="*/ 1 h 791"/>
                      <a:gd name="T6" fmla="*/ 0 w 1769"/>
                      <a:gd name="T7" fmla="*/ 1 h 791"/>
                      <a:gd name="T8" fmla="*/ 0 w 1769"/>
                      <a:gd name="T9" fmla="*/ 1 h 791"/>
                      <a:gd name="T10" fmla="*/ 0 w 1769"/>
                      <a:gd name="T11" fmla="*/ 1 h 791"/>
                      <a:gd name="T12" fmla="*/ 0 w 1769"/>
                      <a:gd name="T13" fmla="*/ 1 h 791"/>
                      <a:gd name="T14" fmla="*/ 0 w 1769"/>
                      <a:gd name="T15" fmla="*/ 1 h 791"/>
                      <a:gd name="T16" fmla="*/ 0 w 1769"/>
                      <a:gd name="T17" fmla="*/ 1 h 791"/>
                      <a:gd name="T18" fmla="*/ 0 w 1769"/>
                      <a:gd name="T19" fmla="*/ 1 h 791"/>
                      <a:gd name="T20" fmla="*/ 0 w 1769"/>
                      <a:gd name="T21" fmla="*/ 1 h 791"/>
                      <a:gd name="T22" fmla="*/ 0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eaLnBrk="0" fontAlgn="base" hangingPunct="0">
                      <a:spcBef>
                        <a:spcPct val="0"/>
                      </a:spcBef>
                      <a:spcAft>
                        <a:spcPct val="0"/>
                      </a:spcAft>
                    </a:pPr>
                    <a:endParaRPr lang="en-US" b="1" smtClean="0">
                      <a:solidFill>
                        <a:srgbClr val="000000"/>
                      </a:solidFill>
                      <a:latin typeface=".VnTime" pitchFamily="34" charset="0"/>
                    </a:endParaRPr>
                  </a:p>
                </p:txBody>
              </p:sp>
            </p:grpSp>
            <p:grpSp>
              <p:nvGrpSpPr>
                <p:cNvPr id="1088" name="Group 97"/>
                <p:cNvGrpSpPr>
                  <a:grpSpLocks/>
                </p:cNvGrpSpPr>
                <p:nvPr/>
              </p:nvGrpSpPr>
              <p:grpSpPr bwMode="auto">
                <a:xfrm rot="88588">
                  <a:off x="3923" y="769"/>
                  <a:ext cx="180" cy="913"/>
                  <a:chOff x="1956" y="1990"/>
                  <a:chExt cx="492" cy="2604"/>
                </a:xfrm>
              </p:grpSpPr>
              <p:sp>
                <p:nvSpPr>
                  <p:cNvPr id="1104" name="Freeform 98"/>
                  <p:cNvSpPr>
                    <a:spLocks/>
                  </p:cNvSpPr>
                  <p:nvPr/>
                </p:nvSpPr>
                <p:spPr bwMode="hidden">
                  <a:xfrm rot="16782062" flipH="1">
                    <a:off x="1372" y="2657"/>
                    <a:ext cx="1722" cy="302"/>
                  </a:xfrm>
                  <a:custGeom>
                    <a:avLst/>
                    <a:gdLst>
                      <a:gd name="T0" fmla="*/ 0 w 2736"/>
                      <a:gd name="T1" fmla="*/ 1 h 504"/>
                      <a:gd name="T2" fmla="*/ 1 w 2736"/>
                      <a:gd name="T3" fmla="*/ 1 h 504"/>
                      <a:gd name="T4" fmla="*/ 1 w 2736"/>
                      <a:gd name="T5" fmla="*/ 1 h 504"/>
                      <a:gd name="T6" fmla="*/ 1 w 2736"/>
                      <a:gd name="T7" fmla="*/ 1 h 504"/>
                      <a:gd name="T8" fmla="*/ 1 w 2736"/>
                      <a:gd name="T9" fmla="*/ 1 h 504"/>
                      <a:gd name="T10" fmla="*/ 1 w 2736"/>
                      <a:gd name="T11" fmla="*/ 1 h 504"/>
                      <a:gd name="T12" fmla="*/ 1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folHlink"/>
                      </a:gs>
                      <a:gs pos="100000">
                        <a:schemeClr val="accent2"/>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eaLnBrk="0" fontAlgn="base" hangingPunct="0">
                      <a:spcBef>
                        <a:spcPct val="0"/>
                      </a:spcBef>
                      <a:spcAft>
                        <a:spcPct val="0"/>
                      </a:spcAft>
                    </a:pPr>
                    <a:endParaRPr lang="en-US" b="1" smtClean="0">
                      <a:solidFill>
                        <a:srgbClr val="000000"/>
                      </a:solidFill>
                      <a:latin typeface=".VnTime" pitchFamily="34" charset="0"/>
                    </a:endParaRPr>
                  </a:p>
                </p:txBody>
              </p:sp>
              <p:sp>
                <p:nvSpPr>
                  <p:cNvPr id="1105" name="Freeform 99"/>
                  <p:cNvSpPr>
                    <a:spLocks/>
                  </p:cNvSpPr>
                  <p:nvPr/>
                </p:nvSpPr>
                <p:spPr bwMode="hidden">
                  <a:xfrm rot="16782062" flipH="1">
                    <a:off x="1686" y="3843"/>
                    <a:ext cx="923" cy="464"/>
                  </a:xfrm>
                  <a:custGeom>
                    <a:avLst/>
                    <a:gdLst>
                      <a:gd name="T0" fmla="*/ 1 w 1769"/>
                      <a:gd name="T1" fmla="*/ 1 h 791"/>
                      <a:gd name="T2" fmla="*/ 1 w 1769"/>
                      <a:gd name="T3" fmla="*/ 1 h 791"/>
                      <a:gd name="T4" fmla="*/ 1 w 1769"/>
                      <a:gd name="T5" fmla="*/ 1 h 791"/>
                      <a:gd name="T6" fmla="*/ 1 w 1769"/>
                      <a:gd name="T7" fmla="*/ 1 h 791"/>
                      <a:gd name="T8" fmla="*/ 1 w 1769"/>
                      <a:gd name="T9" fmla="*/ 1 h 791"/>
                      <a:gd name="T10" fmla="*/ 1 w 1769"/>
                      <a:gd name="T11" fmla="*/ 1 h 791"/>
                      <a:gd name="T12" fmla="*/ 1 w 1769"/>
                      <a:gd name="T13" fmla="*/ 1 h 791"/>
                      <a:gd name="T14" fmla="*/ 1 w 1769"/>
                      <a:gd name="T15" fmla="*/ 1 h 791"/>
                      <a:gd name="T16" fmla="*/ 1 w 1769"/>
                      <a:gd name="T17" fmla="*/ 1 h 791"/>
                      <a:gd name="T18" fmla="*/ 1 w 1769"/>
                      <a:gd name="T19" fmla="*/ 1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eaLnBrk="0" fontAlgn="base" hangingPunct="0">
                      <a:spcBef>
                        <a:spcPct val="0"/>
                      </a:spcBef>
                      <a:spcAft>
                        <a:spcPct val="0"/>
                      </a:spcAft>
                    </a:pPr>
                    <a:endParaRPr lang="en-US" b="1" smtClean="0">
                      <a:solidFill>
                        <a:srgbClr val="000000"/>
                      </a:solidFill>
                      <a:latin typeface=".VnTime" pitchFamily="34" charset="0"/>
                    </a:endParaRPr>
                  </a:p>
                </p:txBody>
              </p:sp>
            </p:grpSp>
            <p:grpSp>
              <p:nvGrpSpPr>
                <p:cNvPr id="1089" name="Group 100"/>
                <p:cNvGrpSpPr>
                  <a:grpSpLocks/>
                </p:cNvGrpSpPr>
                <p:nvPr/>
              </p:nvGrpSpPr>
              <p:grpSpPr bwMode="auto">
                <a:xfrm>
                  <a:off x="4451" y="662"/>
                  <a:ext cx="442" cy="951"/>
                  <a:chOff x="3334" y="1717"/>
                  <a:chExt cx="1125" cy="2426"/>
                </a:xfrm>
              </p:grpSpPr>
              <p:sp>
                <p:nvSpPr>
                  <p:cNvPr id="1102" name="Freeform 101"/>
                  <p:cNvSpPr>
                    <a:spLocks/>
                  </p:cNvSpPr>
                  <p:nvPr/>
                </p:nvSpPr>
                <p:spPr bwMode="hidden">
                  <a:xfrm rot="3144576">
                    <a:off x="2627" y="2423"/>
                    <a:ext cx="1723" cy="312"/>
                  </a:xfrm>
                  <a:custGeom>
                    <a:avLst/>
                    <a:gdLst>
                      <a:gd name="T0" fmla="*/ 0 w 2736"/>
                      <a:gd name="T1" fmla="*/ 1 h 504"/>
                      <a:gd name="T2" fmla="*/ 1 w 2736"/>
                      <a:gd name="T3" fmla="*/ 1 h 504"/>
                      <a:gd name="T4" fmla="*/ 1 w 2736"/>
                      <a:gd name="T5" fmla="*/ 1 h 504"/>
                      <a:gd name="T6" fmla="*/ 1 w 2736"/>
                      <a:gd name="T7" fmla="*/ 1 h 504"/>
                      <a:gd name="T8" fmla="*/ 1 w 2736"/>
                      <a:gd name="T9" fmla="*/ 1 h 504"/>
                      <a:gd name="T10" fmla="*/ 1 w 2736"/>
                      <a:gd name="T11" fmla="*/ 1 h 504"/>
                      <a:gd name="T12" fmla="*/ 1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b="1" smtClean="0">
                      <a:solidFill>
                        <a:srgbClr val="000000"/>
                      </a:solidFill>
                      <a:latin typeface=".VnTime" pitchFamily="34" charset="0"/>
                    </a:endParaRPr>
                  </a:p>
                </p:txBody>
              </p:sp>
              <p:sp>
                <p:nvSpPr>
                  <p:cNvPr id="1103" name="Freeform 102"/>
                  <p:cNvSpPr>
                    <a:spLocks/>
                  </p:cNvSpPr>
                  <p:nvPr/>
                </p:nvSpPr>
                <p:spPr bwMode="hidden">
                  <a:xfrm rot="3144576">
                    <a:off x="3752" y="3435"/>
                    <a:ext cx="925" cy="491"/>
                  </a:xfrm>
                  <a:custGeom>
                    <a:avLst/>
                    <a:gdLst>
                      <a:gd name="T0" fmla="*/ 1 w 1769"/>
                      <a:gd name="T1" fmla="*/ 1 h 791"/>
                      <a:gd name="T2" fmla="*/ 1 w 1769"/>
                      <a:gd name="T3" fmla="*/ 1 h 791"/>
                      <a:gd name="T4" fmla="*/ 1 w 1769"/>
                      <a:gd name="T5" fmla="*/ 1 h 791"/>
                      <a:gd name="T6" fmla="*/ 1 w 1769"/>
                      <a:gd name="T7" fmla="*/ 1 h 791"/>
                      <a:gd name="T8" fmla="*/ 1 w 1769"/>
                      <a:gd name="T9" fmla="*/ 1 h 791"/>
                      <a:gd name="T10" fmla="*/ 1 w 1769"/>
                      <a:gd name="T11" fmla="*/ 1 h 791"/>
                      <a:gd name="T12" fmla="*/ 1 w 1769"/>
                      <a:gd name="T13" fmla="*/ 1 h 791"/>
                      <a:gd name="T14" fmla="*/ 1 w 1769"/>
                      <a:gd name="T15" fmla="*/ 1 h 791"/>
                      <a:gd name="T16" fmla="*/ 1 w 1769"/>
                      <a:gd name="T17" fmla="*/ 1 h 791"/>
                      <a:gd name="T18" fmla="*/ 1 w 1769"/>
                      <a:gd name="T19" fmla="*/ 1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eaLnBrk="0" fontAlgn="base" hangingPunct="0">
                      <a:spcBef>
                        <a:spcPct val="0"/>
                      </a:spcBef>
                      <a:spcAft>
                        <a:spcPct val="0"/>
                      </a:spcAft>
                    </a:pPr>
                    <a:endParaRPr lang="en-US" b="1" smtClean="0">
                      <a:solidFill>
                        <a:srgbClr val="000000"/>
                      </a:solidFill>
                      <a:latin typeface=".VnTime" pitchFamily="34" charset="0"/>
                    </a:endParaRPr>
                  </a:p>
                </p:txBody>
              </p:sp>
            </p:grpSp>
            <p:grpSp>
              <p:nvGrpSpPr>
                <p:cNvPr id="1090" name="Group 103"/>
                <p:cNvGrpSpPr>
                  <a:grpSpLocks/>
                </p:cNvGrpSpPr>
                <p:nvPr/>
              </p:nvGrpSpPr>
              <p:grpSpPr bwMode="auto">
                <a:xfrm>
                  <a:off x="4391" y="721"/>
                  <a:ext cx="347" cy="951"/>
                  <a:chOff x="3181" y="1866"/>
                  <a:chExt cx="883" cy="2426"/>
                </a:xfrm>
              </p:grpSpPr>
              <p:sp>
                <p:nvSpPr>
                  <p:cNvPr id="1100" name="Freeform 104"/>
                  <p:cNvSpPr>
                    <a:spLocks/>
                  </p:cNvSpPr>
                  <p:nvPr/>
                </p:nvSpPr>
                <p:spPr bwMode="hidden">
                  <a:xfrm rot="3745735">
                    <a:off x="2509" y="2486"/>
                    <a:ext cx="1643" cy="299"/>
                  </a:xfrm>
                  <a:custGeom>
                    <a:avLst/>
                    <a:gdLst>
                      <a:gd name="T0" fmla="*/ 0 w 2736"/>
                      <a:gd name="T1" fmla="*/ 1 h 504"/>
                      <a:gd name="T2" fmla="*/ 1 w 2736"/>
                      <a:gd name="T3" fmla="*/ 1 h 504"/>
                      <a:gd name="T4" fmla="*/ 1 w 2736"/>
                      <a:gd name="T5" fmla="*/ 1 h 504"/>
                      <a:gd name="T6" fmla="*/ 1 w 2736"/>
                      <a:gd name="T7" fmla="*/ 1 h 504"/>
                      <a:gd name="T8" fmla="*/ 1 w 2736"/>
                      <a:gd name="T9" fmla="*/ 1 h 504"/>
                      <a:gd name="T10" fmla="*/ 1 w 2736"/>
                      <a:gd name="T11" fmla="*/ 1 h 504"/>
                      <a:gd name="T12" fmla="*/ 1 w 2736"/>
                      <a:gd name="T13" fmla="*/ 1 h 504"/>
                      <a:gd name="T14" fmla="*/ 0 w 2736"/>
                      <a:gd name="T15" fmla="*/ 1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b="1" smtClean="0">
                      <a:solidFill>
                        <a:srgbClr val="000000"/>
                      </a:solidFill>
                      <a:latin typeface=".VnTime" pitchFamily="34" charset="0"/>
                    </a:endParaRPr>
                  </a:p>
                </p:txBody>
              </p:sp>
              <p:sp>
                <p:nvSpPr>
                  <p:cNvPr id="1101" name="Freeform 105"/>
                  <p:cNvSpPr>
                    <a:spLocks/>
                  </p:cNvSpPr>
                  <p:nvPr/>
                </p:nvSpPr>
                <p:spPr bwMode="hidden">
                  <a:xfrm rot="3745735">
                    <a:off x="3387" y="3557"/>
                    <a:ext cx="885" cy="469"/>
                  </a:xfrm>
                  <a:custGeom>
                    <a:avLst/>
                    <a:gdLst>
                      <a:gd name="T0" fmla="*/ 1 w 1769"/>
                      <a:gd name="T1" fmla="*/ 1 h 791"/>
                      <a:gd name="T2" fmla="*/ 1 w 1769"/>
                      <a:gd name="T3" fmla="*/ 1 h 791"/>
                      <a:gd name="T4" fmla="*/ 1 w 1769"/>
                      <a:gd name="T5" fmla="*/ 1 h 791"/>
                      <a:gd name="T6" fmla="*/ 1 w 1769"/>
                      <a:gd name="T7" fmla="*/ 1 h 791"/>
                      <a:gd name="T8" fmla="*/ 1 w 1769"/>
                      <a:gd name="T9" fmla="*/ 1 h 791"/>
                      <a:gd name="T10" fmla="*/ 1 w 1769"/>
                      <a:gd name="T11" fmla="*/ 1 h 791"/>
                      <a:gd name="T12" fmla="*/ 1 w 1769"/>
                      <a:gd name="T13" fmla="*/ 1 h 791"/>
                      <a:gd name="T14" fmla="*/ 1 w 1769"/>
                      <a:gd name="T15" fmla="*/ 1 h 791"/>
                      <a:gd name="T16" fmla="*/ 1 w 1769"/>
                      <a:gd name="T17" fmla="*/ 1 h 791"/>
                      <a:gd name="T18" fmla="*/ 1 w 1769"/>
                      <a:gd name="T19" fmla="*/ 1 h 791"/>
                      <a:gd name="T20" fmla="*/ 0 w 1769"/>
                      <a:gd name="T21" fmla="*/ 1 h 791"/>
                      <a:gd name="T22" fmla="*/ 1 w 1769"/>
                      <a:gd name="T23" fmla="*/ 1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pPr eaLnBrk="0" fontAlgn="base" hangingPunct="0">
                      <a:spcBef>
                        <a:spcPct val="0"/>
                      </a:spcBef>
                      <a:spcAft>
                        <a:spcPct val="0"/>
                      </a:spcAft>
                    </a:pPr>
                    <a:endParaRPr lang="en-US" b="1" smtClean="0">
                      <a:solidFill>
                        <a:srgbClr val="000000"/>
                      </a:solidFill>
                      <a:latin typeface=".VnTime" pitchFamily="34" charset="0"/>
                    </a:endParaRPr>
                  </a:p>
                </p:txBody>
              </p:sp>
            </p:grpSp>
            <p:grpSp>
              <p:nvGrpSpPr>
                <p:cNvPr id="1091" name="Group 106"/>
                <p:cNvGrpSpPr>
                  <a:grpSpLocks/>
                </p:cNvGrpSpPr>
                <p:nvPr/>
              </p:nvGrpSpPr>
              <p:grpSpPr bwMode="auto">
                <a:xfrm>
                  <a:off x="4323" y="767"/>
                  <a:ext cx="243" cy="935"/>
                  <a:chOff x="3006" y="1983"/>
                  <a:chExt cx="619" cy="2386"/>
                </a:xfrm>
              </p:grpSpPr>
              <p:sp>
                <p:nvSpPr>
                  <p:cNvPr id="1098" name="Freeform 107"/>
                  <p:cNvSpPr>
                    <a:spLocks/>
                  </p:cNvSpPr>
                  <p:nvPr/>
                </p:nvSpPr>
                <p:spPr bwMode="hidden">
                  <a:xfrm rot="4286818">
                    <a:off x="2328" y="2644"/>
                    <a:ext cx="1600" cy="244"/>
                  </a:xfrm>
                  <a:custGeom>
                    <a:avLst/>
                    <a:gdLst>
                      <a:gd name="T0" fmla="*/ 0 w 2736"/>
                      <a:gd name="T1" fmla="*/ 0 h 504"/>
                      <a:gd name="T2" fmla="*/ 1 w 2736"/>
                      <a:gd name="T3" fmla="*/ 0 h 504"/>
                      <a:gd name="T4" fmla="*/ 1 w 2736"/>
                      <a:gd name="T5" fmla="*/ 0 h 504"/>
                      <a:gd name="T6" fmla="*/ 1 w 2736"/>
                      <a:gd name="T7" fmla="*/ 0 h 504"/>
                      <a:gd name="T8" fmla="*/ 1 w 2736"/>
                      <a:gd name="T9" fmla="*/ 0 h 504"/>
                      <a:gd name="T10" fmla="*/ 1 w 2736"/>
                      <a:gd name="T11" fmla="*/ 0 h 504"/>
                      <a:gd name="T12" fmla="*/ 1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b="1" smtClean="0">
                      <a:solidFill>
                        <a:srgbClr val="000000"/>
                      </a:solidFill>
                      <a:latin typeface=".VnTime" pitchFamily="34" charset="0"/>
                    </a:endParaRPr>
                  </a:p>
                </p:txBody>
              </p:sp>
              <p:sp>
                <p:nvSpPr>
                  <p:cNvPr id="1099" name="Freeform 108"/>
                  <p:cNvSpPr>
                    <a:spLocks/>
                  </p:cNvSpPr>
                  <p:nvPr/>
                </p:nvSpPr>
                <p:spPr bwMode="hidden">
                  <a:xfrm rot="4286818">
                    <a:off x="3006" y="3693"/>
                    <a:ext cx="851" cy="386"/>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b="1" smtClean="0">
                      <a:solidFill>
                        <a:srgbClr val="000000"/>
                      </a:solidFill>
                      <a:latin typeface=".VnTime" pitchFamily="34" charset="0"/>
                    </a:endParaRPr>
                  </a:p>
                </p:txBody>
              </p:sp>
            </p:grpSp>
            <p:grpSp>
              <p:nvGrpSpPr>
                <p:cNvPr id="1092" name="Group 109"/>
                <p:cNvGrpSpPr>
                  <a:grpSpLocks/>
                </p:cNvGrpSpPr>
                <p:nvPr/>
              </p:nvGrpSpPr>
              <p:grpSpPr bwMode="auto">
                <a:xfrm>
                  <a:off x="4249" y="813"/>
                  <a:ext cx="159" cy="870"/>
                  <a:chOff x="2819" y="2101"/>
                  <a:chExt cx="405" cy="2219"/>
                </a:xfrm>
              </p:grpSpPr>
              <p:sp>
                <p:nvSpPr>
                  <p:cNvPr id="1096" name="Freeform 110"/>
                  <p:cNvSpPr>
                    <a:spLocks/>
                  </p:cNvSpPr>
                  <p:nvPr/>
                </p:nvSpPr>
                <p:spPr bwMode="hidden">
                  <a:xfrm rot="4898956">
                    <a:off x="2227" y="2677"/>
                    <a:ext cx="1432" cy="247"/>
                  </a:xfrm>
                  <a:custGeom>
                    <a:avLst/>
                    <a:gdLst>
                      <a:gd name="T0" fmla="*/ 0 w 2736"/>
                      <a:gd name="T1" fmla="*/ 0 h 504"/>
                      <a:gd name="T2" fmla="*/ 1 w 2736"/>
                      <a:gd name="T3" fmla="*/ 0 h 504"/>
                      <a:gd name="T4" fmla="*/ 1 w 2736"/>
                      <a:gd name="T5" fmla="*/ 0 h 504"/>
                      <a:gd name="T6" fmla="*/ 1 w 2736"/>
                      <a:gd name="T7" fmla="*/ 0 h 504"/>
                      <a:gd name="T8" fmla="*/ 1 w 2736"/>
                      <a:gd name="T9" fmla="*/ 0 h 504"/>
                      <a:gd name="T10" fmla="*/ 1 w 2736"/>
                      <a:gd name="T11" fmla="*/ 0 h 504"/>
                      <a:gd name="T12" fmla="*/ 1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b="1" smtClean="0">
                      <a:solidFill>
                        <a:srgbClr val="000000"/>
                      </a:solidFill>
                      <a:latin typeface=".VnTime" pitchFamily="34" charset="0"/>
                    </a:endParaRPr>
                  </a:p>
                </p:txBody>
              </p:sp>
              <p:sp>
                <p:nvSpPr>
                  <p:cNvPr id="1097" name="Freeform 111"/>
                  <p:cNvSpPr>
                    <a:spLocks/>
                  </p:cNvSpPr>
                  <p:nvPr/>
                </p:nvSpPr>
                <p:spPr bwMode="hidden">
                  <a:xfrm rot="4898956">
                    <a:off x="2637" y="3674"/>
                    <a:ext cx="789" cy="386"/>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b="1" smtClean="0">
                      <a:solidFill>
                        <a:srgbClr val="000000"/>
                      </a:solidFill>
                      <a:latin typeface=".VnTime" pitchFamily="34" charset="0"/>
                    </a:endParaRPr>
                  </a:p>
                </p:txBody>
              </p:sp>
            </p:grpSp>
            <p:grpSp>
              <p:nvGrpSpPr>
                <p:cNvPr id="1093" name="Group 112"/>
                <p:cNvGrpSpPr>
                  <a:grpSpLocks/>
                </p:cNvGrpSpPr>
                <p:nvPr/>
              </p:nvGrpSpPr>
              <p:grpSpPr bwMode="auto">
                <a:xfrm>
                  <a:off x="4045" y="826"/>
                  <a:ext cx="167" cy="857"/>
                  <a:chOff x="2287" y="2135"/>
                  <a:chExt cx="426" cy="2185"/>
                </a:xfrm>
              </p:grpSpPr>
              <p:sp>
                <p:nvSpPr>
                  <p:cNvPr id="1094" name="Freeform 113"/>
                  <p:cNvSpPr>
                    <a:spLocks/>
                  </p:cNvSpPr>
                  <p:nvPr/>
                </p:nvSpPr>
                <p:spPr bwMode="hidden">
                  <a:xfrm rot="5755659">
                    <a:off x="1903" y="2758"/>
                    <a:ext cx="1432" cy="186"/>
                  </a:xfrm>
                  <a:custGeom>
                    <a:avLst/>
                    <a:gdLst>
                      <a:gd name="T0" fmla="*/ 0 w 2736"/>
                      <a:gd name="T1" fmla="*/ 0 h 504"/>
                      <a:gd name="T2" fmla="*/ 1 w 2736"/>
                      <a:gd name="T3" fmla="*/ 0 h 504"/>
                      <a:gd name="T4" fmla="*/ 1 w 2736"/>
                      <a:gd name="T5" fmla="*/ 0 h 504"/>
                      <a:gd name="T6" fmla="*/ 1 w 2736"/>
                      <a:gd name="T7" fmla="*/ 0 h 504"/>
                      <a:gd name="T8" fmla="*/ 1 w 2736"/>
                      <a:gd name="T9" fmla="*/ 0 h 504"/>
                      <a:gd name="T10" fmla="*/ 1 w 2736"/>
                      <a:gd name="T11" fmla="*/ 0 h 504"/>
                      <a:gd name="T12" fmla="*/ 1 w 2736"/>
                      <a:gd name="T13" fmla="*/ 0 h 504"/>
                      <a:gd name="T14" fmla="*/ 0 w 2736"/>
                      <a:gd name="T15" fmla="*/ 0 h 5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36" h="504">
                        <a:moveTo>
                          <a:pt x="0" y="504"/>
                        </a:moveTo>
                        <a:cubicBezTo>
                          <a:pt x="24" y="488"/>
                          <a:pt x="568" y="248"/>
                          <a:pt x="864" y="168"/>
                        </a:cubicBezTo>
                        <a:cubicBezTo>
                          <a:pt x="1160" y="88"/>
                          <a:pt x="1464" y="48"/>
                          <a:pt x="1776" y="24"/>
                        </a:cubicBezTo>
                        <a:cubicBezTo>
                          <a:pt x="2088" y="0"/>
                          <a:pt x="2579" y="11"/>
                          <a:pt x="2736" y="24"/>
                        </a:cubicBezTo>
                        <a:lnTo>
                          <a:pt x="2720" y="103"/>
                        </a:lnTo>
                        <a:cubicBezTo>
                          <a:pt x="2558" y="116"/>
                          <a:pt x="2108" y="71"/>
                          <a:pt x="1764" y="103"/>
                        </a:cubicBezTo>
                        <a:cubicBezTo>
                          <a:pt x="1209" y="136"/>
                          <a:pt x="998" y="192"/>
                          <a:pt x="654" y="292"/>
                        </a:cubicBezTo>
                        <a:cubicBezTo>
                          <a:pt x="358" y="356"/>
                          <a:pt x="136" y="460"/>
                          <a:pt x="0" y="504"/>
                        </a:cubicBezTo>
                        <a:close/>
                      </a:path>
                    </a:pathLst>
                  </a:custGeom>
                  <a:gradFill rotWithShape="0">
                    <a:gsLst>
                      <a:gs pos="0">
                        <a:schemeClr val="accent2"/>
                      </a:gs>
                      <a:gs pos="100000">
                        <a:schemeClr val="folHlink"/>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b="1" smtClean="0">
                      <a:solidFill>
                        <a:srgbClr val="000000"/>
                      </a:solidFill>
                      <a:latin typeface=".VnTime" pitchFamily="34" charset="0"/>
                    </a:endParaRPr>
                  </a:p>
                </p:txBody>
              </p:sp>
              <p:sp>
                <p:nvSpPr>
                  <p:cNvPr id="1095" name="Freeform 114"/>
                  <p:cNvSpPr>
                    <a:spLocks/>
                  </p:cNvSpPr>
                  <p:nvPr/>
                </p:nvSpPr>
                <p:spPr bwMode="hidden">
                  <a:xfrm rot="5755659">
                    <a:off x="2051" y="3731"/>
                    <a:ext cx="767" cy="294"/>
                  </a:xfrm>
                  <a:custGeom>
                    <a:avLst/>
                    <a:gdLst>
                      <a:gd name="T0" fmla="*/ 0 w 1769"/>
                      <a:gd name="T1" fmla="*/ 0 h 791"/>
                      <a:gd name="T2" fmla="*/ 0 w 1769"/>
                      <a:gd name="T3" fmla="*/ 0 h 791"/>
                      <a:gd name="T4" fmla="*/ 0 w 1769"/>
                      <a:gd name="T5" fmla="*/ 0 h 791"/>
                      <a:gd name="T6" fmla="*/ 0 w 1769"/>
                      <a:gd name="T7" fmla="*/ 0 h 791"/>
                      <a:gd name="T8" fmla="*/ 0 w 1769"/>
                      <a:gd name="T9" fmla="*/ 0 h 791"/>
                      <a:gd name="T10" fmla="*/ 0 w 1769"/>
                      <a:gd name="T11" fmla="*/ 0 h 791"/>
                      <a:gd name="T12" fmla="*/ 0 w 1769"/>
                      <a:gd name="T13" fmla="*/ 0 h 791"/>
                      <a:gd name="T14" fmla="*/ 0 w 1769"/>
                      <a:gd name="T15" fmla="*/ 0 h 791"/>
                      <a:gd name="T16" fmla="*/ 0 w 1769"/>
                      <a:gd name="T17" fmla="*/ 0 h 791"/>
                      <a:gd name="T18" fmla="*/ 0 w 1769"/>
                      <a:gd name="T19" fmla="*/ 0 h 791"/>
                      <a:gd name="T20" fmla="*/ 0 w 1769"/>
                      <a:gd name="T21" fmla="*/ 0 h 791"/>
                      <a:gd name="T22" fmla="*/ 0 w 1769"/>
                      <a:gd name="T23" fmla="*/ 0 h 7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9" h="791">
                        <a:moveTo>
                          <a:pt x="5" y="8"/>
                        </a:moveTo>
                        <a:cubicBezTo>
                          <a:pt x="85" y="0"/>
                          <a:pt x="293" y="24"/>
                          <a:pt x="485" y="56"/>
                        </a:cubicBezTo>
                        <a:cubicBezTo>
                          <a:pt x="677" y="88"/>
                          <a:pt x="969" y="137"/>
                          <a:pt x="1157" y="200"/>
                        </a:cubicBezTo>
                        <a:cubicBezTo>
                          <a:pt x="1345" y="263"/>
                          <a:pt x="1511" y="364"/>
                          <a:pt x="1611" y="432"/>
                        </a:cubicBezTo>
                        <a:cubicBezTo>
                          <a:pt x="1711" y="500"/>
                          <a:pt x="1743" y="550"/>
                          <a:pt x="1756" y="609"/>
                        </a:cubicBezTo>
                        <a:cubicBezTo>
                          <a:pt x="1769" y="668"/>
                          <a:pt x="1717" y="783"/>
                          <a:pt x="1689" y="787"/>
                        </a:cubicBezTo>
                        <a:cubicBezTo>
                          <a:pt x="1661" y="791"/>
                          <a:pt x="1639" y="687"/>
                          <a:pt x="1589" y="632"/>
                        </a:cubicBezTo>
                        <a:cubicBezTo>
                          <a:pt x="1539" y="577"/>
                          <a:pt x="1469" y="510"/>
                          <a:pt x="1389" y="454"/>
                        </a:cubicBezTo>
                        <a:cubicBezTo>
                          <a:pt x="1309" y="398"/>
                          <a:pt x="1244" y="346"/>
                          <a:pt x="1109" y="296"/>
                        </a:cubicBezTo>
                        <a:cubicBezTo>
                          <a:pt x="974" y="246"/>
                          <a:pt x="766" y="189"/>
                          <a:pt x="581" y="152"/>
                        </a:cubicBezTo>
                        <a:cubicBezTo>
                          <a:pt x="396" y="115"/>
                          <a:pt x="96" y="100"/>
                          <a:pt x="0" y="76"/>
                        </a:cubicBezTo>
                        <a:lnTo>
                          <a:pt x="5" y="8"/>
                        </a:lnTo>
                        <a:close/>
                      </a:path>
                    </a:pathLst>
                  </a:custGeom>
                  <a:gradFill rotWithShape="0">
                    <a:gsLst>
                      <a:gs pos="0">
                        <a:schemeClr val="folHlink"/>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0" fontAlgn="base" hangingPunct="0">
                      <a:spcBef>
                        <a:spcPct val="0"/>
                      </a:spcBef>
                      <a:spcAft>
                        <a:spcPct val="0"/>
                      </a:spcAft>
                    </a:pPr>
                    <a:endParaRPr lang="en-US" b="1" smtClean="0">
                      <a:solidFill>
                        <a:srgbClr val="000000"/>
                      </a:solidFill>
                      <a:latin typeface=".VnTime" pitchFamily="34" charset="0"/>
                    </a:endParaRPr>
                  </a:p>
                </p:txBody>
              </p:sp>
            </p:grpSp>
          </p:grpSp>
          <p:sp>
            <p:nvSpPr>
              <p:cNvPr id="1038" name="Freeform 115"/>
              <p:cNvSpPr>
                <a:spLocks/>
              </p:cNvSpPr>
              <p:nvPr/>
            </p:nvSpPr>
            <p:spPr bwMode="hidden">
              <a:xfrm flipH="1">
                <a:off x="3873" y="934"/>
                <a:ext cx="190" cy="580"/>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0 h 2368"/>
                  <a:gd name="T12" fmla="*/ 0 w 776"/>
                  <a:gd name="T13" fmla="*/ 0 h 2368"/>
                  <a:gd name="T14" fmla="*/ 0 w 776"/>
                  <a:gd name="T15" fmla="*/ 0 h 2368"/>
                  <a:gd name="T16" fmla="*/ 0 w 776"/>
                  <a:gd name="T17" fmla="*/ 0 h 2368"/>
                  <a:gd name="T18" fmla="*/ 0 w 776"/>
                  <a:gd name="T19" fmla="*/ 0 h 2368"/>
                  <a:gd name="T20" fmla="*/ 0 w 776"/>
                  <a:gd name="T21" fmla="*/ 0 h 2368"/>
                  <a:gd name="T22" fmla="*/ 0 w 776"/>
                  <a:gd name="T23" fmla="*/ 0 h 2368"/>
                  <a:gd name="T24" fmla="*/ 0 w 776"/>
                  <a:gd name="T25" fmla="*/ 0 h 2368"/>
                  <a:gd name="T26" fmla="*/ 0 w 776"/>
                  <a:gd name="T27" fmla="*/ 0 h 2368"/>
                  <a:gd name="T28" fmla="*/ 0 w 776"/>
                  <a:gd name="T29" fmla="*/ 0 h 2368"/>
                  <a:gd name="T30" fmla="*/ 0 w 776"/>
                  <a:gd name="T31" fmla="*/ 0 h 2368"/>
                  <a:gd name="T32" fmla="*/ 0 w 776"/>
                  <a:gd name="T33" fmla="*/ 0 h 2368"/>
                  <a:gd name="T34" fmla="*/ 0 w 776"/>
                  <a:gd name="T35" fmla="*/ 0 h 2368"/>
                  <a:gd name="T36" fmla="*/ 0 w 776"/>
                  <a:gd name="T37" fmla="*/ 0 h 2368"/>
                  <a:gd name="T38" fmla="*/ 0 w 776"/>
                  <a:gd name="T39" fmla="*/ 0 h 2368"/>
                  <a:gd name="T40" fmla="*/ 0 w 776"/>
                  <a:gd name="T41" fmla="*/ 0 h 2368"/>
                  <a:gd name="T42" fmla="*/ 0 w 776"/>
                  <a:gd name="T43" fmla="*/ 0 h 2368"/>
                  <a:gd name="T44" fmla="*/ 0 w 776"/>
                  <a:gd name="T45" fmla="*/ 0 h 2368"/>
                  <a:gd name="T46" fmla="*/ 0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b="1" smtClean="0">
                  <a:solidFill>
                    <a:srgbClr val="000000"/>
                  </a:solidFill>
                  <a:latin typeface=".VnTime" pitchFamily="34" charset="0"/>
                </a:endParaRPr>
              </a:p>
            </p:txBody>
          </p:sp>
          <p:sp>
            <p:nvSpPr>
              <p:cNvPr id="1039" name="Arc 116"/>
              <p:cNvSpPr>
                <a:spLocks/>
              </p:cNvSpPr>
              <p:nvPr/>
            </p:nvSpPr>
            <p:spPr bwMode="hidden">
              <a:xfrm flipH="1">
                <a:off x="3527" y="725"/>
                <a:ext cx="832" cy="900"/>
              </a:xfrm>
              <a:custGeom>
                <a:avLst/>
                <a:gdLst>
                  <a:gd name="T0" fmla="*/ 0 w 21600"/>
                  <a:gd name="T1" fmla="*/ 0 h 21602"/>
                  <a:gd name="T2" fmla="*/ 0 w 21600"/>
                  <a:gd name="T3" fmla="*/ 0 h 21602"/>
                  <a:gd name="T4" fmla="*/ 0 w 21600"/>
                  <a:gd name="T5" fmla="*/ 0 h 21602"/>
                  <a:gd name="T6" fmla="*/ 0 60000 65536"/>
                  <a:gd name="T7" fmla="*/ 0 60000 65536"/>
                  <a:gd name="T8" fmla="*/ 0 60000 65536"/>
                </a:gdLst>
                <a:ahLst/>
                <a:cxnLst>
                  <a:cxn ang="T6">
                    <a:pos x="T0" y="T1"/>
                  </a:cxn>
                  <a:cxn ang="T7">
                    <a:pos x="T2" y="T3"/>
                  </a:cxn>
                  <a:cxn ang="T8">
                    <a:pos x="T4" y="T5"/>
                  </a:cxn>
                </a:cxnLst>
                <a:rect l="0" t="0" r="r" b="b"/>
                <a:pathLst>
                  <a:path w="21600" h="21602" fill="none" extrusionOk="0">
                    <a:moveTo>
                      <a:pt x="5466" y="0"/>
                    </a:moveTo>
                    <a:cubicBezTo>
                      <a:pt x="14970" y="2486"/>
                      <a:pt x="21600" y="11073"/>
                      <a:pt x="21600" y="20897"/>
                    </a:cubicBezTo>
                    <a:cubicBezTo>
                      <a:pt x="21600" y="21132"/>
                      <a:pt x="21596" y="21367"/>
                      <a:pt x="21588" y="21601"/>
                    </a:cubicBezTo>
                  </a:path>
                  <a:path w="21600" h="21602" stroke="0" extrusionOk="0">
                    <a:moveTo>
                      <a:pt x="5466" y="0"/>
                    </a:moveTo>
                    <a:cubicBezTo>
                      <a:pt x="14970" y="2486"/>
                      <a:pt x="21600" y="11073"/>
                      <a:pt x="21600" y="20897"/>
                    </a:cubicBezTo>
                    <a:cubicBezTo>
                      <a:pt x="21600" y="21132"/>
                      <a:pt x="21596" y="21367"/>
                      <a:pt x="21588" y="21601"/>
                    </a:cubicBezTo>
                    <a:lnTo>
                      <a:pt x="0" y="20897"/>
                    </a:lnTo>
                    <a:lnTo>
                      <a:pt x="5466" y="0"/>
                    </a:lnTo>
                    <a:close/>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b="1" smtClean="0">
                  <a:solidFill>
                    <a:srgbClr val="000000"/>
                  </a:solidFill>
                  <a:latin typeface=".VnTime" pitchFamily="34" charset="0"/>
                </a:endParaRPr>
              </a:p>
            </p:txBody>
          </p:sp>
          <p:sp>
            <p:nvSpPr>
              <p:cNvPr id="1040" name="Arc 117"/>
              <p:cNvSpPr>
                <a:spLocks/>
              </p:cNvSpPr>
              <p:nvPr/>
            </p:nvSpPr>
            <p:spPr bwMode="hidden">
              <a:xfrm flipV="1">
                <a:off x="4278" y="179"/>
                <a:ext cx="1007" cy="802"/>
              </a:xfrm>
              <a:custGeom>
                <a:avLst/>
                <a:gdLst>
                  <a:gd name="T0" fmla="*/ 0 w 36729"/>
                  <a:gd name="T1" fmla="*/ 0 h 21600"/>
                  <a:gd name="T2" fmla="*/ 0 w 36729"/>
                  <a:gd name="T3" fmla="*/ 0 h 21600"/>
                  <a:gd name="T4" fmla="*/ 0 w 36729"/>
                  <a:gd name="T5" fmla="*/ 0 h 21600"/>
                  <a:gd name="T6" fmla="*/ 0 60000 65536"/>
                  <a:gd name="T7" fmla="*/ 0 60000 65536"/>
                  <a:gd name="T8" fmla="*/ 0 60000 65536"/>
                </a:gdLst>
                <a:ahLst/>
                <a:cxnLst>
                  <a:cxn ang="T6">
                    <a:pos x="T0" y="T1"/>
                  </a:cxn>
                  <a:cxn ang="T7">
                    <a:pos x="T2" y="T3"/>
                  </a:cxn>
                  <a:cxn ang="T8">
                    <a:pos x="T4" y="T5"/>
                  </a:cxn>
                </a:cxnLst>
                <a:rect l="0" t="0" r="r" b="b"/>
                <a:pathLst>
                  <a:path w="36729" h="21600" fill="none" extrusionOk="0">
                    <a:moveTo>
                      <a:pt x="36729" y="10451"/>
                    </a:moveTo>
                    <a:cubicBezTo>
                      <a:pt x="32926" y="17330"/>
                      <a:pt x="25686" y="21599"/>
                      <a:pt x="17826" y="21600"/>
                    </a:cubicBezTo>
                    <a:cubicBezTo>
                      <a:pt x="10696" y="21600"/>
                      <a:pt x="4025" y="18081"/>
                      <a:pt x="-1" y="12197"/>
                    </a:cubicBezTo>
                  </a:path>
                  <a:path w="36729" h="21600" stroke="0" extrusionOk="0">
                    <a:moveTo>
                      <a:pt x="36729" y="10451"/>
                    </a:moveTo>
                    <a:cubicBezTo>
                      <a:pt x="32926" y="17330"/>
                      <a:pt x="25686" y="21599"/>
                      <a:pt x="17826" y="21600"/>
                    </a:cubicBezTo>
                    <a:cubicBezTo>
                      <a:pt x="10696" y="21600"/>
                      <a:pt x="4025" y="18081"/>
                      <a:pt x="-1" y="12197"/>
                    </a:cubicBezTo>
                    <a:lnTo>
                      <a:pt x="17826" y="0"/>
                    </a:lnTo>
                    <a:lnTo>
                      <a:pt x="36729" y="10451"/>
                    </a:lnTo>
                    <a:close/>
                  </a:path>
                </a:pathLst>
              </a:cu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b="1" smtClean="0">
                  <a:solidFill>
                    <a:srgbClr val="000000"/>
                  </a:solidFill>
                  <a:latin typeface=".VnTime" pitchFamily="34" charset="0"/>
                </a:endParaRPr>
              </a:p>
            </p:txBody>
          </p:sp>
          <p:sp>
            <p:nvSpPr>
              <p:cNvPr id="1041" name="Arc 118"/>
              <p:cNvSpPr>
                <a:spLocks/>
              </p:cNvSpPr>
              <p:nvPr/>
            </p:nvSpPr>
            <p:spPr bwMode="hidden">
              <a:xfrm flipH="1">
                <a:off x="3612" y="580"/>
                <a:ext cx="485" cy="933"/>
              </a:xfrm>
              <a:custGeom>
                <a:avLst/>
                <a:gdLst>
                  <a:gd name="T0" fmla="*/ 0 w 28940"/>
                  <a:gd name="T1" fmla="*/ 0 h 22305"/>
                  <a:gd name="T2" fmla="*/ 0 w 28940"/>
                  <a:gd name="T3" fmla="*/ 0 h 22305"/>
                  <a:gd name="T4" fmla="*/ 0 w 28940"/>
                  <a:gd name="T5" fmla="*/ 0 h 22305"/>
                  <a:gd name="T6" fmla="*/ 0 60000 65536"/>
                  <a:gd name="T7" fmla="*/ 0 60000 65536"/>
                  <a:gd name="T8" fmla="*/ 0 60000 65536"/>
                </a:gdLst>
                <a:ahLst/>
                <a:cxnLst>
                  <a:cxn ang="T6">
                    <a:pos x="T0" y="T1"/>
                  </a:cxn>
                  <a:cxn ang="T7">
                    <a:pos x="T2" y="T3"/>
                  </a:cxn>
                  <a:cxn ang="T8">
                    <a:pos x="T4" y="T5"/>
                  </a:cxn>
                </a:cxnLst>
                <a:rect l="0" t="0" r="r" b="b"/>
                <a:pathLst>
                  <a:path w="28940" h="22305" fill="none" extrusionOk="0">
                    <a:moveTo>
                      <a:pt x="0" y="1285"/>
                    </a:moveTo>
                    <a:cubicBezTo>
                      <a:pt x="2353" y="434"/>
                      <a:pt x="4837" y="-1"/>
                      <a:pt x="7340" y="0"/>
                    </a:cubicBezTo>
                    <a:cubicBezTo>
                      <a:pt x="19269" y="0"/>
                      <a:pt x="28940" y="9670"/>
                      <a:pt x="28940" y="21600"/>
                    </a:cubicBezTo>
                    <a:cubicBezTo>
                      <a:pt x="28940" y="21835"/>
                      <a:pt x="28936" y="22070"/>
                      <a:pt x="28928" y="22304"/>
                    </a:cubicBezTo>
                  </a:path>
                  <a:path w="28940" h="22305" stroke="0" extrusionOk="0">
                    <a:moveTo>
                      <a:pt x="0" y="1285"/>
                    </a:moveTo>
                    <a:cubicBezTo>
                      <a:pt x="2353" y="434"/>
                      <a:pt x="4837" y="-1"/>
                      <a:pt x="7340" y="0"/>
                    </a:cubicBezTo>
                    <a:cubicBezTo>
                      <a:pt x="19269" y="0"/>
                      <a:pt x="28940" y="9670"/>
                      <a:pt x="28940" y="21600"/>
                    </a:cubicBezTo>
                    <a:cubicBezTo>
                      <a:pt x="28940" y="21835"/>
                      <a:pt x="28936" y="22070"/>
                      <a:pt x="28928" y="22304"/>
                    </a:cubicBezTo>
                    <a:lnTo>
                      <a:pt x="7340" y="21600"/>
                    </a:lnTo>
                    <a:lnTo>
                      <a:pt x="0" y="1285"/>
                    </a:lnTo>
                    <a:close/>
                  </a:path>
                </a:pathLst>
              </a:cu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b="1" smtClean="0">
                  <a:solidFill>
                    <a:srgbClr val="000000"/>
                  </a:solidFill>
                  <a:latin typeface=".VnTime" pitchFamily="34" charset="0"/>
                </a:endParaRPr>
              </a:p>
            </p:txBody>
          </p:sp>
          <p:sp>
            <p:nvSpPr>
              <p:cNvPr id="1042" name="Arc 119"/>
              <p:cNvSpPr>
                <a:spLocks/>
              </p:cNvSpPr>
              <p:nvPr/>
            </p:nvSpPr>
            <p:spPr bwMode="hidden">
              <a:xfrm flipH="1">
                <a:off x="3267" y="628"/>
                <a:ext cx="791" cy="928"/>
              </a:xfrm>
              <a:custGeom>
                <a:avLst/>
                <a:gdLst>
                  <a:gd name="T0" fmla="*/ 0 w 30473"/>
                  <a:gd name="T1" fmla="*/ 0 h 22305"/>
                  <a:gd name="T2" fmla="*/ 0 w 30473"/>
                  <a:gd name="T3" fmla="*/ 0 h 22305"/>
                  <a:gd name="T4" fmla="*/ 0 w 30473"/>
                  <a:gd name="T5" fmla="*/ 0 h 22305"/>
                  <a:gd name="T6" fmla="*/ 0 60000 65536"/>
                  <a:gd name="T7" fmla="*/ 0 60000 65536"/>
                  <a:gd name="T8" fmla="*/ 0 60000 65536"/>
                </a:gdLst>
                <a:ahLst/>
                <a:cxnLst>
                  <a:cxn ang="T6">
                    <a:pos x="T0" y="T1"/>
                  </a:cxn>
                  <a:cxn ang="T7">
                    <a:pos x="T2" y="T3"/>
                  </a:cxn>
                  <a:cxn ang="T8">
                    <a:pos x="T4" y="T5"/>
                  </a:cxn>
                </a:cxnLst>
                <a:rect l="0" t="0" r="r" b="b"/>
                <a:pathLst>
                  <a:path w="30473" h="22305" fill="none" extrusionOk="0">
                    <a:moveTo>
                      <a:pt x="-1" y="1906"/>
                    </a:moveTo>
                    <a:cubicBezTo>
                      <a:pt x="2789" y="649"/>
                      <a:pt x="5813" y="-1"/>
                      <a:pt x="8873" y="0"/>
                    </a:cubicBezTo>
                    <a:cubicBezTo>
                      <a:pt x="20802" y="0"/>
                      <a:pt x="30473" y="9670"/>
                      <a:pt x="30473" y="21600"/>
                    </a:cubicBezTo>
                    <a:cubicBezTo>
                      <a:pt x="30473" y="21835"/>
                      <a:pt x="30469" y="22070"/>
                      <a:pt x="30461" y="22304"/>
                    </a:cubicBezTo>
                  </a:path>
                  <a:path w="30473" h="22305" stroke="0" extrusionOk="0">
                    <a:moveTo>
                      <a:pt x="-1" y="1906"/>
                    </a:moveTo>
                    <a:cubicBezTo>
                      <a:pt x="2789" y="649"/>
                      <a:pt x="5813" y="-1"/>
                      <a:pt x="8873" y="0"/>
                    </a:cubicBezTo>
                    <a:cubicBezTo>
                      <a:pt x="20802" y="0"/>
                      <a:pt x="30473" y="9670"/>
                      <a:pt x="30473" y="21600"/>
                    </a:cubicBezTo>
                    <a:cubicBezTo>
                      <a:pt x="30473" y="21835"/>
                      <a:pt x="30469" y="22070"/>
                      <a:pt x="30461" y="22304"/>
                    </a:cubicBezTo>
                    <a:lnTo>
                      <a:pt x="8873" y="21600"/>
                    </a:lnTo>
                    <a:lnTo>
                      <a:pt x="-1" y="1906"/>
                    </a:lnTo>
                    <a:close/>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b="1" smtClean="0">
                  <a:solidFill>
                    <a:srgbClr val="000000"/>
                  </a:solidFill>
                  <a:latin typeface=".VnTime" pitchFamily="34" charset="0"/>
                </a:endParaRPr>
              </a:p>
            </p:txBody>
          </p:sp>
          <p:sp>
            <p:nvSpPr>
              <p:cNvPr id="1043" name="Arc 120"/>
              <p:cNvSpPr>
                <a:spLocks/>
              </p:cNvSpPr>
              <p:nvPr/>
            </p:nvSpPr>
            <p:spPr bwMode="hidden">
              <a:xfrm flipH="1">
                <a:off x="3197" y="458"/>
                <a:ext cx="932" cy="933"/>
              </a:xfrm>
              <a:custGeom>
                <a:avLst/>
                <a:gdLst>
                  <a:gd name="T0" fmla="*/ 0 w 34455"/>
                  <a:gd name="T1" fmla="*/ 0 h 22305"/>
                  <a:gd name="T2" fmla="*/ 0 w 34455"/>
                  <a:gd name="T3" fmla="*/ 0 h 22305"/>
                  <a:gd name="T4" fmla="*/ 0 w 34455"/>
                  <a:gd name="T5" fmla="*/ 0 h 22305"/>
                  <a:gd name="T6" fmla="*/ 0 60000 65536"/>
                  <a:gd name="T7" fmla="*/ 0 60000 65536"/>
                  <a:gd name="T8" fmla="*/ 0 60000 65536"/>
                </a:gdLst>
                <a:ahLst/>
                <a:cxnLst>
                  <a:cxn ang="T6">
                    <a:pos x="T0" y="T1"/>
                  </a:cxn>
                  <a:cxn ang="T7">
                    <a:pos x="T2" y="T3"/>
                  </a:cxn>
                  <a:cxn ang="T8">
                    <a:pos x="T4" y="T5"/>
                  </a:cxn>
                </a:cxnLst>
                <a:rect l="0" t="0" r="r" b="b"/>
                <a:pathLst>
                  <a:path w="34455" h="22305" fill="none" extrusionOk="0">
                    <a:moveTo>
                      <a:pt x="0" y="4241"/>
                    </a:moveTo>
                    <a:cubicBezTo>
                      <a:pt x="3720" y="1486"/>
                      <a:pt x="8226" y="-1"/>
                      <a:pt x="12855" y="0"/>
                    </a:cubicBezTo>
                    <a:cubicBezTo>
                      <a:pt x="24784" y="0"/>
                      <a:pt x="34455" y="9670"/>
                      <a:pt x="34455" y="21600"/>
                    </a:cubicBezTo>
                    <a:cubicBezTo>
                      <a:pt x="34455" y="21835"/>
                      <a:pt x="34451" y="22070"/>
                      <a:pt x="34443" y="22304"/>
                    </a:cubicBezTo>
                  </a:path>
                  <a:path w="34455" h="22305" stroke="0" extrusionOk="0">
                    <a:moveTo>
                      <a:pt x="0" y="4241"/>
                    </a:moveTo>
                    <a:cubicBezTo>
                      <a:pt x="3720" y="1486"/>
                      <a:pt x="8226" y="-1"/>
                      <a:pt x="12855" y="0"/>
                    </a:cubicBezTo>
                    <a:cubicBezTo>
                      <a:pt x="24784" y="0"/>
                      <a:pt x="34455" y="9670"/>
                      <a:pt x="34455" y="21600"/>
                    </a:cubicBezTo>
                    <a:cubicBezTo>
                      <a:pt x="34455" y="21835"/>
                      <a:pt x="34451" y="22070"/>
                      <a:pt x="34443" y="22304"/>
                    </a:cubicBezTo>
                    <a:lnTo>
                      <a:pt x="12855" y="21600"/>
                    </a:lnTo>
                    <a:lnTo>
                      <a:pt x="0" y="4241"/>
                    </a:lnTo>
                    <a:close/>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b="1" smtClean="0">
                  <a:solidFill>
                    <a:srgbClr val="000000"/>
                  </a:solidFill>
                  <a:latin typeface=".VnTime" pitchFamily="34" charset="0"/>
                </a:endParaRPr>
              </a:p>
            </p:txBody>
          </p:sp>
          <p:sp>
            <p:nvSpPr>
              <p:cNvPr id="1044" name="Arc 121"/>
              <p:cNvSpPr>
                <a:spLocks/>
              </p:cNvSpPr>
              <p:nvPr/>
            </p:nvSpPr>
            <p:spPr bwMode="hidden">
              <a:xfrm>
                <a:off x="4229" y="589"/>
                <a:ext cx="149" cy="933"/>
              </a:xfrm>
              <a:custGeom>
                <a:avLst/>
                <a:gdLst>
                  <a:gd name="T0" fmla="*/ 0 w 34812"/>
                  <a:gd name="T1" fmla="*/ 0 h 22305"/>
                  <a:gd name="T2" fmla="*/ 0 w 34812"/>
                  <a:gd name="T3" fmla="*/ 0 h 22305"/>
                  <a:gd name="T4" fmla="*/ 0 w 34812"/>
                  <a:gd name="T5" fmla="*/ 0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b="1" smtClean="0">
                  <a:solidFill>
                    <a:srgbClr val="000000"/>
                  </a:solidFill>
                  <a:latin typeface=".VnTime" pitchFamily="34" charset="0"/>
                </a:endParaRPr>
              </a:p>
            </p:txBody>
          </p:sp>
          <p:sp>
            <p:nvSpPr>
              <p:cNvPr id="1045" name="Arc 122"/>
              <p:cNvSpPr>
                <a:spLocks/>
              </p:cNvSpPr>
              <p:nvPr/>
            </p:nvSpPr>
            <p:spPr bwMode="hidden">
              <a:xfrm>
                <a:off x="4269" y="585"/>
                <a:ext cx="393" cy="933"/>
              </a:xfrm>
              <a:custGeom>
                <a:avLst/>
                <a:gdLst>
                  <a:gd name="T0" fmla="*/ 0 w 34812"/>
                  <a:gd name="T1" fmla="*/ 0 h 22305"/>
                  <a:gd name="T2" fmla="*/ 0 w 34812"/>
                  <a:gd name="T3" fmla="*/ 0 h 22305"/>
                  <a:gd name="T4" fmla="*/ 0 w 34812"/>
                  <a:gd name="T5" fmla="*/ 0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b="1" smtClean="0">
                  <a:solidFill>
                    <a:srgbClr val="000000"/>
                  </a:solidFill>
                  <a:latin typeface=".VnTime" pitchFamily="34" charset="0"/>
                </a:endParaRPr>
              </a:p>
            </p:txBody>
          </p:sp>
          <p:sp>
            <p:nvSpPr>
              <p:cNvPr id="1046" name="Arc 123"/>
              <p:cNvSpPr>
                <a:spLocks/>
              </p:cNvSpPr>
              <p:nvPr/>
            </p:nvSpPr>
            <p:spPr bwMode="hidden">
              <a:xfrm>
                <a:off x="4302" y="463"/>
                <a:ext cx="558" cy="933"/>
              </a:xfrm>
              <a:custGeom>
                <a:avLst/>
                <a:gdLst>
                  <a:gd name="T0" fmla="*/ 0 w 34812"/>
                  <a:gd name="T1" fmla="*/ 0 h 22305"/>
                  <a:gd name="T2" fmla="*/ 0 w 34812"/>
                  <a:gd name="T3" fmla="*/ 0 h 22305"/>
                  <a:gd name="T4" fmla="*/ 0 w 34812"/>
                  <a:gd name="T5" fmla="*/ 0 h 22305"/>
                  <a:gd name="T6" fmla="*/ 0 60000 65536"/>
                  <a:gd name="T7" fmla="*/ 0 60000 65536"/>
                  <a:gd name="T8" fmla="*/ 0 60000 65536"/>
                </a:gdLst>
                <a:ahLst/>
                <a:cxnLst>
                  <a:cxn ang="T6">
                    <a:pos x="T0" y="T1"/>
                  </a:cxn>
                  <a:cxn ang="T7">
                    <a:pos x="T2" y="T3"/>
                  </a:cxn>
                  <a:cxn ang="T8">
                    <a:pos x="T4" y="T5"/>
                  </a:cxn>
                </a:cxnLst>
                <a:rect l="0" t="0" r="r" b="b"/>
                <a:pathLst>
                  <a:path w="34812" h="22305" fill="none" extrusionOk="0">
                    <a:moveTo>
                      <a:pt x="-1" y="4511"/>
                    </a:moveTo>
                    <a:cubicBezTo>
                      <a:pt x="3783" y="1586"/>
                      <a:pt x="8429" y="-1"/>
                      <a:pt x="13212" y="0"/>
                    </a:cubicBezTo>
                    <a:cubicBezTo>
                      <a:pt x="25141" y="0"/>
                      <a:pt x="34812" y="9670"/>
                      <a:pt x="34812" y="21600"/>
                    </a:cubicBezTo>
                    <a:cubicBezTo>
                      <a:pt x="34812" y="21835"/>
                      <a:pt x="34808" y="22070"/>
                      <a:pt x="34800" y="22304"/>
                    </a:cubicBezTo>
                  </a:path>
                  <a:path w="34812" h="22305" stroke="0" extrusionOk="0">
                    <a:moveTo>
                      <a:pt x="-1" y="4511"/>
                    </a:moveTo>
                    <a:cubicBezTo>
                      <a:pt x="3783" y="1586"/>
                      <a:pt x="8429" y="-1"/>
                      <a:pt x="13212" y="0"/>
                    </a:cubicBezTo>
                    <a:cubicBezTo>
                      <a:pt x="25141" y="0"/>
                      <a:pt x="34812" y="9670"/>
                      <a:pt x="34812" y="21600"/>
                    </a:cubicBezTo>
                    <a:cubicBezTo>
                      <a:pt x="34812" y="21835"/>
                      <a:pt x="34808" y="22070"/>
                      <a:pt x="34800" y="22304"/>
                    </a:cubicBezTo>
                    <a:lnTo>
                      <a:pt x="13212" y="21600"/>
                    </a:lnTo>
                    <a:lnTo>
                      <a:pt x="-1" y="4511"/>
                    </a:lnTo>
                    <a:close/>
                  </a:path>
                </a:pathLst>
              </a:cu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b="1" smtClean="0">
                  <a:solidFill>
                    <a:srgbClr val="000000"/>
                  </a:solidFill>
                  <a:latin typeface=".VnTime" pitchFamily="34" charset="0"/>
                </a:endParaRPr>
              </a:p>
            </p:txBody>
          </p:sp>
          <p:sp>
            <p:nvSpPr>
              <p:cNvPr id="1047" name="Freeform 124"/>
              <p:cNvSpPr>
                <a:spLocks/>
              </p:cNvSpPr>
              <p:nvPr/>
            </p:nvSpPr>
            <p:spPr bwMode="hidden">
              <a:xfrm>
                <a:off x="4410" y="1033"/>
                <a:ext cx="188" cy="580"/>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0 h 2368"/>
                  <a:gd name="T12" fmla="*/ 0 w 776"/>
                  <a:gd name="T13" fmla="*/ 0 h 2368"/>
                  <a:gd name="T14" fmla="*/ 0 w 776"/>
                  <a:gd name="T15" fmla="*/ 0 h 2368"/>
                  <a:gd name="T16" fmla="*/ 0 w 776"/>
                  <a:gd name="T17" fmla="*/ 0 h 2368"/>
                  <a:gd name="T18" fmla="*/ 0 w 776"/>
                  <a:gd name="T19" fmla="*/ 0 h 2368"/>
                  <a:gd name="T20" fmla="*/ 0 w 776"/>
                  <a:gd name="T21" fmla="*/ 0 h 2368"/>
                  <a:gd name="T22" fmla="*/ 0 w 776"/>
                  <a:gd name="T23" fmla="*/ 0 h 2368"/>
                  <a:gd name="T24" fmla="*/ 0 w 776"/>
                  <a:gd name="T25" fmla="*/ 0 h 2368"/>
                  <a:gd name="T26" fmla="*/ 0 w 776"/>
                  <a:gd name="T27" fmla="*/ 0 h 2368"/>
                  <a:gd name="T28" fmla="*/ 0 w 776"/>
                  <a:gd name="T29" fmla="*/ 0 h 2368"/>
                  <a:gd name="T30" fmla="*/ 0 w 776"/>
                  <a:gd name="T31" fmla="*/ 0 h 2368"/>
                  <a:gd name="T32" fmla="*/ 0 w 776"/>
                  <a:gd name="T33" fmla="*/ 0 h 2368"/>
                  <a:gd name="T34" fmla="*/ 0 w 776"/>
                  <a:gd name="T35" fmla="*/ 0 h 2368"/>
                  <a:gd name="T36" fmla="*/ 0 w 776"/>
                  <a:gd name="T37" fmla="*/ 0 h 2368"/>
                  <a:gd name="T38" fmla="*/ 0 w 776"/>
                  <a:gd name="T39" fmla="*/ 0 h 2368"/>
                  <a:gd name="T40" fmla="*/ 0 w 776"/>
                  <a:gd name="T41" fmla="*/ 0 h 2368"/>
                  <a:gd name="T42" fmla="*/ 0 w 776"/>
                  <a:gd name="T43" fmla="*/ 0 h 2368"/>
                  <a:gd name="T44" fmla="*/ 0 w 776"/>
                  <a:gd name="T45" fmla="*/ 0 h 2368"/>
                  <a:gd name="T46" fmla="*/ 0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b="1" smtClean="0">
                  <a:solidFill>
                    <a:srgbClr val="000000"/>
                  </a:solidFill>
                  <a:latin typeface=".VnTime" pitchFamily="34" charset="0"/>
                </a:endParaRPr>
              </a:p>
            </p:txBody>
          </p:sp>
          <p:sp>
            <p:nvSpPr>
              <p:cNvPr id="1048" name="Freeform 125"/>
              <p:cNvSpPr>
                <a:spLocks/>
              </p:cNvSpPr>
              <p:nvPr/>
            </p:nvSpPr>
            <p:spPr bwMode="hidden">
              <a:xfrm rot="19660755" flipV="1">
                <a:off x="4114" y="843"/>
                <a:ext cx="171" cy="326"/>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0 h 2368"/>
                  <a:gd name="T12" fmla="*/ 0 w 776"/>
                  <a:gd name="T13" fmla="*/ 0 h 2368"/>
                  <a:gd name="T14" fmla="*/ 0 w 776"/>
                  <a:gd name="T15" fmla="*/ 0 h 2368"/>
                  <a:gd name="T16" fmla="*/ 0 w 776"/>
                  <a:gd name="T17" fmla="*/ 0 h 2368"/>
                  <a:gd name="T18" fmla="*/ 0 w 776"/>
                  <a:gd name="T19" fmla="*/ 0 h 2368"/>
                  <a:gd name="T20" fmla="*/ 0 w 776"/>
                  <a:gd name="T21" fmla="*/ 0 h 2368"/>
                  <a:gd name="T22" fmla="*/ 0 w 776"/>
                  <a:gd name="T23" fmla="*/ 0 h 2368"/>
                  <a:gd name="T24" fmla="*/ 0 w 776"/>
                  <a:gd name="T25" fmla="*/ 0 h 2368"/>
                  <a:gd name="T26" fmla="*/ 0 w 776"/>
                  <a:gd name="T27" fmla="*/ 0 h 2368"/>
                  <a:gd name="T28" fmla="*/ 0 w 776"/>
                  <a:gd name="T29" fmla="*/ 0 h 2368"/>
                  <a:gd name="T30" fmla="*/ 0 w 776"/>
                  <a:gd name="T31" fmla="*/ 0 h 2368"/>
                  <a:gd name="T32" fmla="*/ 0 w 776"/>
                  <a:gd name="T33" fmla="*/ 0 h 2368"/>
                  <a:gd name="T34" fmla="*/ 0 w 776"/>
                  <a:gd name="T35" fmla="*/ 0 h 2368"/>
                  <a:gd name="T36" fmla="*/ 0 w 776"/>
                  <a:gd name="T37" fmla="*/ 0 h 2368"/>
                  <a:gd name="T38" fmla="*/ 0 w 776"/>
                  <a:gd name="T39" fmla="*/ 0 h 2368"/>
                  <a:gd name="T40" fmla="*/ 0 w 776"/>
                  <a:gd name="T41" fmla="*/ 0 h 2368"/>
                  <a:gd name="T42" fmla="*/ 0 w 776"/>
                  <a:gd name="T43" fmla="*/ 0 h 2368"/>
                  <a:gd name="T44" fmla="*/ 0 w 776"/>
                  <a:gd name="T45" fmla="*/ 0 h 2368"/>
                  <a:gd name="T46" fmla="*/ 0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b="1" smtClean="0">
                  <a:solidFill>
                    <a:srgbClr val="000000"/>
                  </a:solidFill>
                  <a:latin typeface=".VnTime" pitchFamily="34" charset="0"/>
                </a:endParaRPr>
              </a:p>
            </p:txBody>
          </p:sp>
          <p:sp>
            <p:nvSpPr>
              <p:cNvPr id="1049" name="Arc 126"/>
              <p:cNvSpPr>
                <a:spLocks/>
              </p:cNvSpPr>
              <p:nvPr/>
            </p:nvSpPr>
            <p:spPr bwMode="hidden">
              <a:xfrm flipH="1">
                <a:off x="3144" y="319"/>
                <a:ext cx="996" cy="933"/>
              </a:xfrm>
              <a:custGeom>
                <a:avLst/>
                <a:gdLst>
                  <a:gd name="T0" fmla="*/ 0 w 36830"/>
                  <a:gd name="T1" fmla="*/ 0 h 22305"/>
                  <a:gd name="T2" fmla="*/ 0 w 36830"/>
                  <a:gd name="T3" fmla="*/ 0 h 22305"/>
                  <a:gd name="T4" fmla="*/ 0 w 36830"/>
                  <a:gd name="T5" fmla="*/ 0 h 22305"/>
                  <a:gd name="T6" fmla="*/ 0 60000 65536"/>
                  <a:gd name="T7" fmla="*/ 0 60000 65536"/>
                  <a:gd name="T8" fmla="*/ 0 60000 65536"/>
                </a:gdLst>
                <a:ahLst/>
                <a:cxnLst>
                  <a:cxn ang="T6">
                    <a:pos x="T0" y="T1"/>
                  </a:cxn>
                  <a:cxn ang="T7">
                    <a:pos x="T2" y="T3"/>
                  </a:cxn>
                  <a:cxn ang="T8">
                    <a:pos x="T4" y="T5"/>
                  </a:cxn>
                </a:cxnLst>
                <a:rect l="0" t="0" r="r" b="b"/>
                <a:pathLst>
                  <a:path w="36830" h="22305" fill="none" extrusionOk="0">
                    <a:moveTo>
                      <a:pt x="0" y="6283"/>
                    </a:moveTo>
                    <a:cubicBezTo>
                      <a:pt x="4047" y="2258"/>
                      <a:pt x="9522" y="-1"/>
                      <a:pt x="15230" y="0"/>
                    </a:cubicBezTo>
                    <a:cubicBezTo>
                      <a:pt x="27159" y="0"/>
                      <a:pt x="36830" y="9670"/>
                      <a:pt x="36830" y="21600"/>
                    </a:cubicBezTo>
                    <a:cubicBezTo>
                      <a:pt x="36830" y="21835"/>
                      <a:pt x="36826" y="22070"/>
                      <a:pt x="36818" y="22304"/>
                    </a:cubicBezTo>
                  </a:path>
                  <a:path w="36830" h="22305" stroke="0" extrusionOk="0">
                    <a:moveTo>
                      <a:pt x="0" y="6283"/>
                    </a:moveTo>
                    <a:cubicBezTo>
                      <a:pt x="4047" y="2258"/>
                      <a:pt x="9522" y="-1"/>
                      <a:pt x="15230" y="0"/>
                    </a:cubicBezTo>
                    <a:cubicBezTo>
                      <a:pt x="27159" y="0"/>
                      <a:pt x="36830" y="9670"/>
                      <a:pt x="36830" y="21600"/>
                    </a:cubicBezTo>
                    <a:cubicBezTo>
                      <a:pt x="36830" y="21835"/>
                      <a:pt x="36826" y="22070"/>
                      <a:pt x="36818" y="22304"/>
                    </a:cubicBezTo>
                    <a:lnTo>
                      <a:pt x="15230" y="21600"/>
                    </a:lnTo>
                    <a:lnTo>
                      <a:pt x="0" y="6283"/>
                    </a:lnTo>
                    <a:close/>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b="1" smtClean="0">
                  <a:solidFill>
                    <a:srgbClr val="000000"/>
                  </a:solidFill>
                  <a:latin typeface=".VnTime" pitchFamily="34" charset="0"/>
                </a:endParaRPr>
              </a:p>
            </p:txBody>
          </p:sp>
          <p:sp>
            <p:nvSpPr>
              <p:cNvPr id="1050" name="Arc 127"/>
              <p:cNvSpPr>
                <a:spLocks/>
              </p:cNvSpPr>
              <p:nvPr/>
            </p:nvSpPr>
            <p:spPr bwMode="hidden">
              <a:xfrm flipH="1">
                <a:off x="3426" y="122"/>
                <a:ext cx="724" cy="899"/>
              </a:xfrm>
              <a:custGeom>
                <a:avLst/>
                <a:gdLst>
                  <a:gd name="T0" fmla="*/ 0 w 31881"/>
                  <a:gd name="T1" fmla="*/ 0 h 21600"/>
                  <a:gd name="T2" fmla="*/ 0 w 31881"/>
                  <a:gd name="T3" fmla="*/ 0 h 21600"/>
                  <a:gd name="T4" fmla="*/ 0 w 31881"/>
                  <a:gd name="T5" fmla="*/ 0 h 21600"/>
                  <a:gd name="T6" fmla="*/ 0 60000 65536"/>
                  <a:gd name="T7" fmla="*/ 0 60000 65536"/>
                  <a:gd name="T8" fmla="*/ 0 60000 65536"/>
                </a:gdLst>
                <a:ahLst/>
                <a:cxnLst>
                  <a:cxn ang="T6">
                    <a:pos x="T0" y="T1"/>
                  </a:cxn>
                  <a:cxn ang="T7">
                    <a:pos x="T2" y="T3"/>
                  </a:cxn>
                  <a:cxn ang="T8">
                    <a:pos x="T4" y="T5"/>
                  </a:cxn>
                </a:cxnLst>
                <a:rect l="0" t="0" r="r" b="b"/>
                <a:pathLst>
                  <a:path w="31881" h="21600" fill="none" extrusionOk="0">
                    <a:moveTo>
                      <a:pt x="-1" y="10015"/>
                    </a:moveTo>
                    <a:cubicBezTo>
                      <a:pt x="3963" y="3778"/>
                      <a:pt x="10840" y="-1"/>
                      <a:pt x="18231" y="0"/>
                    </a:cubicBezTo>
                    <a:cubicBezTo>
                      <a:pt x="23204" y="0"/>
                      <a:pt x="28026" y="1716"/>
                      <a:pt x="31881" y="4859"/>
                    </a:cubicBezTo>
                  </a:path>
                  <a:path w="31881" h="21600" stroke="0" extrusionOk="0">
                    <a:moveTo>
                      <a:pt x="-1" y="10015"/>
                    </a:moveTo>
                    <a:cubicBezTo>
                      <a:pt x="3963" y="3778"/>
                      <a:pt x="10840" y="-1"/>
                      <a:pt x="18231" y="0"/>
                    </a:cubicBezTo>
                    <a:cubicBezTo>
                      <a:pt x="23204" y="0"/>
                      <a:pt x="28026" y="1716"/>
                      <a:pt x="31881" y="4859"/>
                    </a:cubicBezTo>
                    <a:lnTo>
                      <a:pt x="18231" y="21600"/>
                    </a:lnTo>
                    <a:lnTo>
                      <a:pt x="-1" y="10015"/>
                    </a:lnTo>
                    <a:close/>
                  </a:path>
                </a:pathLst>
              </a:cu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b="1" smtClean="0">
                  <a:solidFill>
                    <a:srgbClr val="000000"/>
                  </a:solidFill>
                  <a:latin typeface=".VnTime" pitchFamily="34" charset="0"/>
                </a:endParaRPr>
              </a:p>
            </p:txBody>
          </p:sp>
          <p:sp>
            <p:nvSpPr>
              <p:cNvPr id="1051" name="Arc 128"/>
              <p:cNvSpPr>
                <a:spLocks/>
              </p:cNvSpPr>
              <p:nvPr/>
            </p:nvSpPr>
            <p:spPr bwMode="hidden">
              <a:xfrm>
                <a:off x="4199" y="502"/>
                <a:ext cx="297" cy="901"/>
              </a:xfrm>
              <a:custGeom>
                <a:avLst/>
                <a:gdLst>
                  <a:gd name="T0" fmla="*/ 0 w 31146"/>
                  <a:gd name="T1" fmla="*/ 0 h 21600"/>
                  <a:gd name="T2" fmla="*/ 0 w 31146"/>
                  <a:gd name="T3" fmla="*/ 0 h 21600"/>
                  <a:gd name="T4" fmla="*/ 0 w 31146"/>
                  <a:gd name="T5" fmla="*/ 0 h 21600"/>
                  <a:gd name="T6" fmla="*/ 0 60000 65536"/>
                  <a:gd name="T7" fmla="*/ 0 60000 65536"/>
                  <a:gd name="T8" fmla="*/ 0 60000 65536"/>
                </a:gdLst>
                <a:ahLst/>
                <a:cxnLst>
                  <a:cxn ang="T6">
                    <a:pos x="T0" y="T1"/>
                  </a:cxn>
                  <a:cxn ang="T7">
                    <a:pos x="T2" y="T3"/>
                  </a:cxn>
                  <a:cxn ang="T8">
                    <a:pos x="T4" y="T5"/>
                  </a:cxn>
                </a:cxnLst>
                <a:rect l="0" t="0" r="r" b="b"/>
                <a:pathLst>
                  <a:path w="31146" h="21600" fill="none" extrusionOk="0">
                    <a:moveTo>
                      <a:pt x="-1" y="4511"/>
                    </a:moveTo>
                    <a:cubicBezTo>
                      <a:pt x="3783" y="1586"/>
                      <a:pt x="8429" y="-1"/>
                      <a:pt x="13212" y="0"/>
                    </a:cubicBezTo>
                    <a:cubicBezTo>
                      <a:pt x="20409" y="0"/>
                      <a:pt x="27134" y="3585"/>
                      <a:pt x="31145" y="9561"/>
                    </a:cubicBezTo>
                  </a:path>
                  <a:path w="31146" h="21600" stroke="0" extrusionOk="0">
                    <a:moveTo>
                      <a:pt x="-1" y="4511"/>
                    </a:moveTo>
                    <a:cubicBezTo>
                      <a:pt x="3783" y="1586"/>
                      <a:pt x="8429" y="-1"/>
                      <a:pt x="13212" y="0"/>
                    </a:cubicBezTo>
                    <a:cubicBezTo>
                      <a:pt x="20409" y="0"/>
                      <a:pt x="27134" y="3585"/>
                      <a:pt x="31145" y="9561"/>
                    </a:cubicBezTo>
                    <a:lnTo>
                      <a:pt x="13212" y="21600"/>
                    </a:lnTo>
                    <a:lnTo>
                      <a:pt x="-1" y="4511"/>
                    </a:lnTo>
                    <a:close/>
                  </a:path>
                </a:pathLst>
              </a:cu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b="1" smtClean="0">
                  <a:solidFill>
                    <a:srgbClr val="000000"/>
                  </a:solidFill>
                  <a:latin typeface=".VnTime" pitchFamily="34" charset="0"/>
                </a:endParaRPr>
              </a:p>
            </p:txBody>
          </p:sp>
          <p:sp>
            <p:nvSpPr>
              <p:cNvPr id="1052" name="Freeform 129"/>
              <p:cNvSpPr>
                <a:spLocks/>
              </p:cNvSpPr>
              <p:nvPr/>
            </p:nvSpPr>
            <p:spPr bwMode="hidden">
              <a:xfrm flipH="1">
                <a:off x="3307" y="981"/>
                <a:ext cx="426" cy="598"/>
              </a:xfrm>
              <a:custGeom>
                <a:avLst/>
                <a:gdLst>
                  <a:gd name="T0" fmla="*/ 0 w 776"/>
                  <a:gd name="T1" fmla="*/ 0 h 2368"/>
                  <a:gd name="T2" fmla="*/ 1 w 776"/>
                  <a:gd name="T3" fmla="*/ 0 h 2368"/>
                  <a:gd name="T4" fmla="*/ 1 w 776"/>
                  <a:gd name="T5" fmla="*/ 0 h 2368"/>
                  <a:gd name="T6" fmla="*/ 1 w 776"/>
                  <a:gd name="T7" fmla="*/ 0 h 2368"/>
                  <a:gd name="T8" fmla="*/ 1 w 776"/>
                  <a:gd name="T9" fmla="*/ 0 h 2368"/>
                  <a:gd name="T10" fmla="*/ 1 w 776"/>
                  <a:gd name="T11" fmla="*/ 0 h 2368"/>
                  <a:gd name="T12" fmla="*/ 1 w 776"/>
                  <a:gd name="T13" fmla="*/ 0 h 2368"/>
                  <a:gd name="T14" fmla="*/ 1 w 776"/>
                  <a:gd name="T15" fmla="*/ 0 h 2368"/>
                  <a:gd name="T16" fmla="*/ 1 w 776"/>
                  <a:gd name="T17" fmla="*/ 0 h 2368"/>
                  <a:gd name="T18" fmla="*/ 1 w 776"/>
                  <a:gd name="T19" fmla="*/ 0 h 2368"/>
                  <a:gd name="T20" fmla="*/ 1 w 776"/>
                  <a:gd name="T21" fmla="*/ 0 h 2368"/>
                  <a:gd name="T22" fmla="*/ 1 w 776"/>
                  <a:gd name="T23" fmla="*/ 0 h 2368"/>
                  <a:gd name="T24" fmla="*/ 1 w 776"/>
                  <a:gd name="T25" fmla="*/ 0 h 2368"/>
                  <a:gd name="T26" fmla="*/ 1 w 776"/>
                  <a:gd name="T27" fmla="*/ 0 h 2368"/>
                  <a:gd name="T28" fmla="*/ 1 w 776"/>
                  <a:gd name="T29" fmla="*/ 0 h 2368"/>
                  <a:gd name="T30" fmla="*/ 1 w 776"/>
                  <a:gd name="T31" fmla="*/ 0 h 2368"/>
                  <a:gd name="T32" fmla="*/ 1 w 776"/>
                  <a:gd name="T33" fmla="*/ 0 h 2368"/>
                  <a:gd name="T34" fmla="*/ 1 w 776"/>
                  <a:gd name="T35" fmla="*/ 0 h 2368"/>
                  <a:gd name="T36" fmla="*/ 1 w 776"/>
                  <a:gd name="T37" fmla="*/ 0 h 2368"/>
                  <a:gd name="T38" fmla="*/ 1 w 776"/>
                  <a:gd name="T39" fmla="*/ 0 h 2368"/>
                  <a:gd name="T40" fmla="*/ 1 w 776"/>
                  <a:gd name="T41" fmla="*/ 0 h 2368"/>
                  <a:gd name="T42" fmla="*/ 1 w 776"/>
                  <a:gd name="T43" fmla="*/ 0 h 2368"/>
                  <a:gd name="T44" fmla="*/ 1 w 776"/>
                  <a:gd name="T45" fmla="*/ 0 h 2368"/>
                  <a:gd name="T46" fmla="*/ 1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b="1" smtClean="0">
                  <a:solidFill>
                    <a:srgbClr val="000000"/>
                  </a:solidFill>
                  <a:latin typeface=".VnTime" pitchFamily="34" charset="0"/>
                </a:endParaRPr>
              </a:p>
            </p:txBody>
          </p:sp>
          <p:sp>
            <p:nvSpPr>
              <p:cNvPr id="1053" name="Freeform 130"/>
              <p:cNvSpPr>
                <a:spLocks/>
              </p:cNvSpPr>
              <p:nvPr/>
            </p:nvSpPr>
            <p:spPr bwMode="hidden">
              <a:xfrm flipH="1">
                <a:off x="3507" y="350"/>
                <a:ext cx="273" cy="597"/>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0 h 2368"/>
                  <a:gd name="T12" fmla="*/ 0 w 776"/>
                  <a:gd name="T13" fmla="*/ 0 h 2368"/>
                  <a:gd name="T14" fmla="*/ 0 w 776"/>
                  <a:gd name="T15" fmla="*/ 0 h 2368"/>
                  <a:gd name="T16" fmla="*/ 0 w 776"/>
                  <a:gd name="T17" fmla="*/ 0 h 2368"/>
                  <a:gd name="T18" fmla="*/ 0 w 776"/>
                  <a:gd name="T19" fmla="*/ 0 h 2368"/>
                  <a:gd name="T20" fmla="*/ 0 w 776"/>
                  <a:gd name="T21" fmla="*/ 0 h 2368"/>
                  <a:gd name="T22" fmla="*/ 0 w 776"/>
                  <a:gd name="T23" fmla="*/ 0 h 2368"/>
                  <a:gd name="T24" fmla="*/ 0 w 776"/>
                  <a:gd name="T25" fmla="*/ 0 h 2368"/>
                  <a:gd name="T26" fmla="*/ 0 w 776"/>
                  <a:gd name="T27" fmla="*/ 0 h 2368"/>
                  <a:gd name="T28" fmla="*/ 0 w 776"/>
                  <a:gd name="T29" fmla="*/ 0 h 2368"/>
                  <a:gd name="T30" fmla="*/ 0 w 776"/>
                  <a:gd name="T31" fmla="*/ 0 h 2368"/>
                  <a:gd name="T32" fmla="*/ 0 w 776"/>
                  <a:gd name="T33" fmla="*/ 0 h 2368"/>
                  <a:gd name="T34" fmla="*/ 0 w 776"/>
                  <a:gd name="T35" fmla="*/ 0 h 2368"/>
                  <a:gd name="T36" fmla="*/ 0 w 776"/>
                  <a:gd name="T37" fmla="*/ 0 h 2368"/>
                  <a:gd name="T38" fmla="*/ 0 w 776"/>
                  <a:gd name="T39" fmla="*/ 0 h 2368"/>
                  <a:gd name="T40" fmla="*/ 0 w 776"/>
                  <a:gd name="T41" fmla="*/ 0 h 2368"/>
                  <a:gd name="T42" fmla="*/ 0 w 776"/>
                  <a:gd name="T43" fmla="*/ 0 h 2368"/>
                  <a:gd name="T44" fmla="*/ 0 w 776"/>
                  <a:gd name="T45" fmla="*/ 0 h 2368"/>
                  <a:gd name="T46" fmla="*/ 0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b="1" smtClean="0">
                  <a:solidFill>
                    <a:srgbClr val="000000"/>
                  </a:solidFill>
                  <a:latin typeface=".VnTime" pitchFamily="34" charset="0"/>
                </a:endParaRPr>
              </a:p>
            </p:txBody>
          </p:sp>
          <p:sp>
            <p:nvSpPr>
              <p:cNvPr id="1054" name="Freeform 131"/>
              <p:cNvSpPr>
                <a:spLocks/>
              </p:cNvSpPr>
              <p:nvPr/>
            </p:nvSpPr>
            <p:spPr bwMode="hidden">
              <a:xfrm flipH="1">
                <a:off x="3821" y="172"/>
                <a:ext cx="164" cy="597"/>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0 h 2368"/>
                  <a:gd name="T12" fmla="*/ 0 w 776"/>
                  <a:gd name="T13" fmla="*/ 0 h 2368"/>
                  <a:gd name="T14" fmla="*/ 0 w 776"/>
                  <a:gd name="T15" fmla="*/ 0 h 2368"/>
                  <a:gd name="T16" fmla="*/ 0 w 776"/>
                  <a:gd name="T17" fmla="*/ 0 h 2368"/>
                  <a:gd name="T18" fmla="*/ 0 w 776"/>
                  <a:gd name="T19" fmla="*/ 0 h 2368"/>
                  <a:gd name="T20" fmla="*/ 0 w 776"/>
                  <a:gd name="T21" fmla="*/ 0 h 2368"/>
                  <a:gd name="T22" fmla="*/ 0 w 776"/>
                  <a:gd name="T23" fmla="*/ 0 h 2368"/>
                  <a:gd name="T24" fmla="*/ 0 w 776"/>
                  <a:gd name="T25" fmla="*/ 0 h 2368"/>
                  <a:gd name="T26" fmla="*/ 0 w 776"/>
                  <a:gd name="T27" fmla="*/ 0 h 2368"/>
                  <a:gd name="T28" fmla="*/ 0 w 776"/>
                  <a:gd name="T29" fmla="*/ 0 h 2368"/>
                  <a:gd name="T30" fmla="*/ 0 w 776"/>
                  <a:gd name="T31" fmla="*/ 0 h 2368"/>
                  <a:gd name="T32" fmla="*/ 0 w 776"/>
                  <a:gd name="T33" fmla="*/ 0 h 2368"/>
                  <a:gd name="T34" fmla="*/ 0 w 776"/>
                  <a:gd name="T35" fmla="*/ 0 h 2368"/>
                  <a:gd name="T36" fmla="*/ 0 w 776"/>
                  <a:gd name="T37" fmla="*/ 0 h 2368"/>
                  <a:gd name="T38" fmla="*/ 0 w 776"/>
                  <a:gd name="T39" fmla="*/ 0 h 2368"/>
                  <a:gd name="T40" fmla="*/ 0 w 776"/>
                  <a:gd name="T41" fmla="*/ 0 h 2368"/>
                  <a:gd name="T42" fmla="*/ 0 w 776"/>
                  <a:gd name="T43" fmla="*/ 0 h 2368"/>
                  <a:gd name="T44" fmla="*/ 0 w 776"/>
                  <a:gd name="T45" fmla="*/ 0 h 2368"/>
                  <a:gd name="T46" fmla="*/ 0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b="1" smtClean="0">
                  <a:solidFill>
                    <a:srgbClr val="000000"/>
                  </a:solidFill>
                  <a:latin typeface=".VnTime" pitchFamily="34" charset="0"/>
                </a:endParaRPr>
              </a:p>
            </p:txBody>
          </p:sp>
          <p:sp>
            <p:nvSpPr>
              <p:cNvPr id="1055" name="Freeform 132"/>
              <p:cNvSpPr>
                <a:spLocks/>
              </p:cNvSpPr>
              <p:nvPr/>
            </p:nvSpPr>
            <p:spPr bwMode="hidden">
              <a:xfrm>
                <a:off x="4841" y="894"/>
                <a:ext cx="395" cy="628"/>
              </a:xfrm>
              <a:custGeom>
                <a:avLst/>
                <a:gdLst>
                  <a:gd name="T0" fmla="*/ 0 w 776"/>
                  <a:gd name="T1" fmla="*/ 0 h 2368"/>
                  <a:gd name="T2" fmla="*/ 1 w 776"/>
                  <a:gd name="T3" fmla="*/ 0 h 2368"/>
                  <a:gd name="T4" fmla="*/ 1 w 776"/>
                  <a:gd name="T5" fmla="*/ 0 h 2368"/>
                  <a:gd name="T6" fmla="*/ 1 w 776"/>
                  <a:gd name="T7" fmla="*/ 0 h 2368"/>
                  <a:gd name="T8" fmla="*/ 1 w 776"/>
                  <a:gd name="T9" fmla="*/ 0 h 2368"/>
                  <a:gd name="T10" fmla="*/ 1 w 776"/>
                  <a:gd name="T11" fmla="*/ 0 h 2368"/>
                  <a:gd name="T12" fmla="*/ 1 w 776"/>
                  <a:gd name="T13" fmla="*/ 0 h 2368"/>
                  <a:gd name="T14" fmla="*/ 1 w 776"/>
                  <a:gd name="T15" fmla="*/ 0 h 2368"/>
                  <a:gd name="T16" fmla="*/ 1 w 776"/>
                  <a:gd name="T17" fmla="*/ 0 h 2368"/>
                  <a:gd name="T18" fmla="*/ 1 w 776"/>
                  <a:gd name="T19" fmla="*/ 0 h 2368"/>
                  <a:gd name="T20" fmla="*/ 1 w 776"/>
                  <a:gd name="T21" fmla="*/ 0 h 2368"/>
                  <a:gd name="T22" fmla="*/ 1 w 776"/>
                  <a:gd name="T23" fmla="*/ 0 h 2368"/>
                  <a:gd name="T24" fmla="*/ 1 w 776"/>
                  <a:gd name="T25" fmla="*/ 0 h 2368"/>
                  <a:gd name="T26" fmla="*/ 1 w 776"/>
                  <a:gd name="T27" fmla="*/ 0 h 2368"/>
                  <a:gd name="T28" fmla="*/ 1 w 776"/>
                  <a:gd name="T29" fmla="*/ 0 h 2368"/>
                  <a:gd name="T30" fmla="*/ 1 w 776"/>
                  <a:gd name="T31" fmla="*/ 0 h 2368"/>
                  <a:gd name="T32" fmla="*/ 1 w 776"/>
                  <a:gd name="T33" fmla="*/ 0 h 2368"/>
                  <a:gd name="T34" fmla="*/ 1 w 776"/>
                  <a:gd name="T35" fmla="*/ 0 h 2368"/>
                  <a:gd name="T36" fmla="*/ 1 w 776"/>
                  <a:gd name="T37" fmla="*/ 0 h 2368"/>
                  <a:gd name="T38" fmla="*/ 1 w 776"/>
                  <a:gd name="T39" fmla="*/ 0 h 2368"/>
                  <a:gd name="T40" fmla="*/ 1 w 776"/>
                  <a:gd name="T41" fmla="*/ 0 h 2368"/>
                  <a:gd name="T42" fmla="*/ 1 w 776"/>
                  <a:gd name="T43" fmla="*/ 0 h 2368"/>
                  <a:gd name="T44" fmla="*/ 1 w 776"/>
                  <a:gd name="T45" fmla="*/ 0 h 2368"/>
                  <a:gd name="T46" fmla="*/ 1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b="1" smtClean="0">
                  <a:solidFill>
                    <a:srgbClr val="000000"/>
                  </a:solidFill>
                  <a:latin typeface=".VnTime" pitchFamily="34" charset="0"/>
                </a:endParaRPr>
              </a:p>
            </p:txBody>
          </p:sp>
          <p:sp>
            <p:nvSpPr>
              <p:cNvPr id="1056" name="Freeform 133"/>
              <p:cNvSpPr>
                <a:spLocks/>
              </p:cNvSpPr>
              <p:nvPr/>
            </p:nvSpPr>
            <p:spPr bwMode="hidden">
              <a:xfrm>
                <a:off x="4636" y="576"/>
                <a:ext cx="594" cy="417"/>
              </a:xfrm>
              <a:custGeom>
                <a:avLst/>
                <a:gdLst>
                  <a:gd name="T0" fmla="*/ 0 w 776"/>
                  <a:gd name="T1" fmla="*/ 0 h 2368"/>
                  <a:gd name="T2" fmla="*/ 2 w 776"/>
                  <a:gd name="T3" fmla="*/ 0 h 2368"/>
                  <a:gd name="T4" fmla="*/ 2 w 776"/>
                  <a:gd name="T5" fmla="*/ 0 h 2368"/>
                  <a:gd name="T6" fmla="*/ 2 w 776"/>
                  <a:gd name="T7" fmla="*/ 0 h 2368"/>
                  <a:gd name="T8" fmla="*/ 2 w 776"/>
                  <a:gd name="T9" fmla="*/ 0 h 2368"/>
                  <a:gd name="T10" fmla="*/ 2 w 776"/>
                  <a:gd name="T11" fmla="*/ 0 h 2368"/>
                  <a:gd name="T12" fmla="*/ 2 w 776"/>
                  <a:gd name="T13" fmla="*/ 0 h 2368"/>
                  <a:gd name="T14" fmla="*/ 2 w 776"/>
                  <a:gd name="T15" fmla="*/ 0 h 2368"/>
                  <a:gd name="T16" fmla="*/ 2 w 776"/>
                  <a:gd name="T17" fmla="*/ 0 h 2368"/>
                  <a:gd name="T18" fmla="*/ 2 w 776"/>
                  <a:gd name="T19" fmla="*/ 0 h 2368"/>
                  <a:gd name="T20" fmla="*/ 2 w 776"/>
                  <a:gd name="T21" fmla="*/ 0 h 2368"/>
                  <a:gd name="T22" fmla="*/ 2 w 776"/>
                  <a:gd name="T23" fmla="*/ 0 h 2368"/>
                  <a:gd name="T24" fmla="*/ 2 w 776"/>
                  <a:gd name="T25" fmla="*/ 0 h 2368"/>
                  <a:gd name="T26" fmla="*/ 2 w 776"/>
                  <a:gd name="T27" fmla="*/ 0 h 2368"/>
                  <a:gd name="T28" fmla="*/ 2 w 776"/>
                  <a:gd name="T29" fmla="*/ 0 h 2368"/>
                  <a:gd name="T30" fmla="*/ 2 w 776"/>
                  <a:gd name="T31" fmla="*/ 0 h 2368"/>
                  <a:gd name="T32" fmla="*/ 2 w 776"/>
                  <a:gd name="T33" fmla="*/ 0 h 2368"/>
                  <a:gd name="T34" fmla="*/ 2 w 776"/>
                  <a:gd name="T35" fmla="*/ 0 h 2368"/>
                  <a:gd name="T36" fmla="*/ 2 w 776"/>
                  <a:gd name="T37" fmla="*/ 0 h 2368"/>
                  <a:gd name="T38" fmla="*/ 2 w 776"/>
                  <a:gd name="T39" fmla="*/ 0 h 2368"/>
                  <a:gd name="T40" fmla="*/ 2 w 776"/>
                  <a:gd name="T41" fmla="*/ 0 h 2368"/>
                  <a:gd name="T42" fmla="*/ 2 w 776"/>
                  <a:gd name="T43" fmla="*/ 0 h 2368"/>
                  <a:gd name="T44" fmla="*/ 2 w 776"/>
                  <a:gd name="T45" fmla="*/ 0 h 2368"/>
                  <a:gd name="T46" fmla="*/ 2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b="1" smtClean="0">
                  <a:solidFill>
                    <a:srgbClr val="000000"/>
                  </a:solidFill>
                  <a:latin typeface=".VnTime" pitchFamily="34" charset="0"/>
                </a:endParaRPr>
              </a:p>
            </p:txBody>
          </p:sp>
          <p:sp>
            <p:nvSpPr>
              <p:cNvPr id="1057" name="Freeform 134"/>
              <p:cNvSpPr>
                <a:spLocks/>
              </p:cNvSpPr>
              <p:nvPr/>
            </p:nvSpPr>
            <p:spPr bwMode="hidden">
              <a:xfrm>
                <a:off x="4658" y="132"/>
                <a:ext cx="260" cy="559"/>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0 h 2368"/>
                  <a:gd name="T12" fmla="*/ 0 w 776"/>
                  <a:gd name="T13" fmla="*/ 0 h 2368"/>
                  <a:gd name="T14" fmla="*/ 0 w 776"/>
                  <a:gd name="T15" fmla="*/ 0 h 2368"/>
                  <a:gd name="T16" fmla="*/ 0 w 776"/>
                  <a:gd name="T17" fmla="*/ 0 h 2368"/>
                  <a:gd name="T18" fmla="*/ 0 w 776"/>
                  <a:gd name="T19" fmla="*/ 0 h 2368"/>
                  <a:gd name="T20" fmla="*/ 0 w 776"/>
                  <a:gd name="T21" fmla="*/ 0 h 2368"/>
                  <a:gd name="T22" fmla="*/ 0 w 776"/>
                  <a:gd name="T23" fmla="*/ 0 h 2368"/>
                  <a:gd name="T24" fmla="*/ 0 w 776"/>
                  <a:gd name="T25" fmla="*/ 0 h 2368"/>
                  <a:gd name="T26" fmla="*/ 0 w 776"/>
                  <a:gd name="T27" fmla="*/ 0 h 2368"/>
                  <a:gd name="T28" fmla="*/ 0 w 776"/>
                  <a:gd name="T29" fmla="*/ 0 h 2368"/>
                  <a:gd name="T30" fmla="*/ 0 w 776"/>
                  <a:gd name="T31" fmla="*/ 0 h 2368"/>
                  <a:gd name="T32" fmla="*/ 0 w 776"/>
                  <a:gd name="T33" fmla="*/ 0 h 2368"/>
                  <a:gd name="T34" fmla="*/ 0 w 776"/>
                  <a:gd name="T35" fmla="*/ 0 h 2368"/>
                  <a:gd name="T36" fmla="*/ 0 w 776"/>
                  <a:gd name="T37" fmla="*/ 0 h 2368"/>
                  <a:gd name="T38" fmla="*/ 0 w 776"/>
                  <a:gd name="T39" fmla="*/ 0 h 2368"/>
                  <a:gd name="T40" fmla="*/ 0 w 776"/>
                  <a:gd name="T41" fmla="*/ 0 h 2368"/>
                  <a:gd name="T42" fmla="*/ 0 w 776"/>
                  <a:gd name="T43" fmla="*/ 0 h 2368"/>
                  <a:gd name="T44" fmla="*/ 0 w 776"/>
                  <a:gd name="T45" fmla="*/ 0 h 2368"/>
                  <a:gd name="T46" fmla="*/ 0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b="1" smtClean="0">
                  <a:solidFill>
                    <a:srgbClr val="000000"/>
                  </a:solidFill>
                  <a:latin typeface=".VnTime" pitchFamily="34" charset="0"/>
                </a:endParaRPr>
              </a:p>
            </p:txBody>
          </p:sp>
          <p:sp>
            <p:nvSpPr>
              <p:cNvPr id="1058" name="Freeform 135"/>
              <p:cNvSpPr>
                <a:spLocks/>
              </p:cNvSpPr>
              <p:nvPr/>
            </p:nvSpPr>
            <p:spPr bwMode="hidden">
              <a:xfrm rot="-1346631">
                <a:off x="4401" y="599"/>
                <a:ext cx="175" cy="329"/>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0 h 2368"/>
                  <a:gd name="T12" fmla="*/ 0 w 776"/>
                  <a:gd name="T13" fmla="*/ 0 h 2368"/>
                  <a:gd name="T14" fmla="*/ 0 w 776"/>
                  <a:gd name="T15" fmla="*/ 0 h 2368"/>
                  <a:gd name="T16" fmla="*/ 0 w 776"/>
                  <a:gd name="T17" fmla="*/ 0 h 2368"/>
                  <a:gd name="T18" fmla="*/ 0 w 776"/>
                  <a:gd name="T19" fmla="*/ 0 h 2368"/>
                  <a:gd name="T20" fmla="*/ 0 w 776"/>
                  <a:gd name="T21" fmla="*/ 0 h 2368"/>
                  <a:gd name="T22" fmla="*/ 0 w 776"/>
                  <a:gd name="T23" fmla="*/ 0 h 2368"/>
                  <a:gd name="T24" fmla="*/ 0 w 776"/>
                  <a:gd name="T25" fmla="*/ 0 h 2368"/>
                  <a:gd name="T26" fmla="*/ 0 w 776"/>
                  <a:gd name="T27" fmla="*/ 0 h 2368"/>
                  <a:gd name="T28" fmla="*/ 0 w 776"/>
                  <a:gd name="T29" fmla="*/ 0 h 2368"/>
                  <a:gd name="T30" fmla="*/ 0 w 776"/>
                  <a:gd name="T31" fmla="*/ 0 h 2368"/>
                  <a:gd name="T32" fmla="*/ 0 w 776"/>
                  <a:gd name="T33" fmla="*/ 0 h 2368"/>
                  <a:gd name="T34" fmla="*/ 0 w 776"/>
                  <a:gd name="T35" fmla="*/ 0 h 2368"/>
                  <a:gd name="T36" fmla="*/ 0 w 776"/>
                  <a:gd name="T37" fmla="*/ 0 h 2368"/>
                  <a:gd name="T38" fmla="*/ 0 w 776"/>
                  <a:gd name="T39" fmla="*/ 0 h 2368"/>
                  <a:gd name="T40" fmla="*/ 0 w 776"/>
                  <a:gd name="T41" fmla="*/ 0 h 2368"/>
                  <a:gd name="T42" fmla="*/ 0 w 776"/>
                  <a:gd name="T43" fmla="*/ 0 h 2368"/>
                  <a:gd name="T44" fmla="*/ 0 w 776"/>
                  <a:gd name="T45" fmla="*/ 0 h 2368"/>
                  <a:gd name="T46" fmla="*/ 0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b="1" smtClean="0">
                  <a:solidFill>
                    <a:srgbClr val="000000"/>
                  </a:solidFill>
                  <a:latin typeface=".VnTime" pitchFamily="34" charset="0"/>
                </a:endParaRPr>
              </a:p>
            </p:txBody>
          </p:sp>
          <p:sp>
            <p:nvSpPr>
              <p:cNvPr id="1059" name="Freeform 136"/>
              <p:cNvSpPr>
                <a:spLocks/>
              </p:cNvSpPr>
              <p:nvPr/>
            </p:nvSpPr>
            <p:spPr bwMode="hidden">
              <a:xfrm rot="1346631" flipH="1">
                <a:off x="3783" y="589"/>
                <a:ext cx="172" cy="330"/>
              </a:xfrm>
              <a:custGeom>
                <a:avLst/>
                <a:gdLst>
                  <a:gd name="T0" fmla="*/ 0 w 776"/>
                  <a:gd name="T1" fmla="*/ 0 h 2368"/>
                  <a:gd name="T2" fmla="*/ 0 w 776"/>
                  <a:gd name="T3" fmla="*/ 0 h 2368"/>
                  <a:gd name="T4" fmla="*/ 0 w 776"/>
                  <a:gd name="T5" fmla="*/ 0 h 2368"/>
                  <a:gd name="T6" fmla="*/ 0 w 776"/>
                  <a:gd name="T7" fmla="*/ 0 h 2368"/>
                  <a:gd name="T8" fmla="*/ 0 w 776"/>
                  <a:gd name="T9" fmla="*/ 0 h 2368"/>
                  <a:gd name="T10" fmla="*/ 0 w 776"/>
                  <a:gd name="T11" fmla="*/ 0 h 2368"/>
                  <a:gd name="T12" fmla="*/ 0 w 776"/>
                  <a:gd name="T13" fmla="*/ 0 h 2368"/>
                  <a:gd name="T14" fmla="*/ 0 w 776"/>
                  <a:gd name="T15" fmla="*/ 0 h 2368"/>
                  <a:gd name="T16" fmla="*/ 0 w 776"/>
                  <a:gd name="T17" fmla="*/ 0 h 2368"/>
                  <a:gd name="T18" fmla="*/ 0 w 776"/>
                  <a:gd name="T19" fmla="*/ 0 h 2368"/>
                  <a:gd name="T20" fmla="*/ 0 w 776"/>
                  <a:gd name="T21" fmla="*/ 0 h 2368"/>
                  <a:gd name="T22" fmla="*/ 0 w 776"/>
                  <a:gd name="T23" fmla="*/ 0 h 2368"/>
                  <a:gd name="T24" fmla="*/ 0 w 776"/>
                  <a:gd name="T25" fmla="*/ 0 h 2368"/>
                  <a:gd name="T26" fmla="*/ 0 w 776"/>
                  <a:gd name="T27" fmla="*/ 0 h 2368"/>
                  <a:gd name="T28" fmla="*/ 0 w 776"/>
                  <a:gd name="T29" fmla="*/ 0 h 2368"/>
                  <a:gd name="T30" fmla="*/ 0 w 776"/>
                  <a:gd name="T31" fmla="*/ 0 h 2368"/>
                  <a:gd name="T32" fmla="*/ 0 w 776"/>
                  <a:gd name="T33" fmla="*/ 0 h 2368"/>
                  <a:gd name="T34" fmla="*/ 0 w 776"/>
                  <a:gd name="T35" fmla="*/ 0 h 2368"/>
                  <a:gd name="T36" fmla="*/ 0 w 776"/>
                  <a:gd name="T37" fmla="*/ 0 h 2368"/>
                  <a:gd name="T38" fmla="*/ 0 w 776"/>
                  <a:gd name="T39" fmla="*/ 0 h 2368"/>
                  <a:gd name="T40" fmla="*/ 0 w 776"/>
                  <a:gd name="T41" fmla="*/ 0 h 2368"/>
                  <a:gd name="T42" fmla="*/ 0 w 776"/>
                  <a:gd name="T43" fmla="*/ 0 h 2368"/>
                  <a:gd name="T44" fmla="*/ 0 w 776"/>
                  <a:gd name="T45" fmla="*/ 0 h 2368"/>
                  <a:gd name="T46" fmla="*/ 0 w 776"/>
                  <a:gd name="T47" fmla="*/ 0 h 23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76" h="2368">
                    <a:moveTo>
                      <a:pt x="0" y="64"/>
                    </a:moveTo>
                    <a:cubicBezTo>
                      <a:pt x="112" y="32"/>
                      <a:pt x="224" y="0"/>
                      <a:pt x="240" y="16"/>
                    </a:cubicBezTo>
                    <a:cubicBezTo>
                      <a:pt x="256" y="32"/>
                      <a:pt x="80" y="136"/>
                      <a:pt x="96" y="160"/>
                    </a:cubicBezTo>
                    <a:cubicBezTo>
                      <a:pt x="112" y="184"/>
                      <a:pt x="320" y="136"/>
                      <a:pt x="336" y="160"/>
                    </a:cubicBezTo>
                    <a:cubicBezTo>
                      <a:pt x="352" y="184"/>
                      <a:pt x="184" y="272"/>
                      <a:pt x="192" y="304"/>
                    </a:cubicBezTo>
                    <a:cubicBezTo>
                      <a:pt x="200" y="336"/>
                      <a:pt x="368" y="328"/>
                      <a:pt x="384" y="352"/>
                    </a:cubicBezTo>
                    <a:cubicBezTo>
                      <a:pt x="400" y="376"/>
                      <a:pt x="272" y="424"/>
                      <a:pt x="288" y="448"/>
                    </a:cubicBezTo>
                    <a:cubicBezTo>
                      <a:pt x="304" y="472"/>
                      <a:pt x="464" y="472"/>
                      <a:pt x="480" y="496"/>
                    </a:cubicBezTo>
                    <a:cubicBezTo>
                      <a:pt x="496" y="520"/>
                      <a:pt x="376" y="568"/>
                      <a:pt x="384" y="592"/>
                    </a:cubicBezTo>
                    <a:cubicBezTo>
                      <a:pt x="392" y="616"/>
                      <a:pt x="512" y="616"/>
                      <a:pt x="528" y="640"/>
                    </a:cubicBezTo>
                    <a:cubicBezTo>
                      <a:pt x="544" y="664"/>
                      <a:pt x="472" y="704"/>
                      <a:pt x="480" y="736"/>
                    </a:cubicBezTo>
                    <a:cubicBezTo>
                      <a:pt x="488" y="768"/>
                      <a:pt x="560" y="800"/>
                      <a:pt x="576" y="832"/>
                    </a:cubicBezTo>
                    <a:cubicBezTo>
                      <a:pt x="592" y="864"/>
                      <a:pt x="560" y="888"/>
                      <a:pt x="576" y="928"/>
                    </a:cubicBezTo>
                    <a:cubicBezTo>
                      <a:pt x="592" y="968"/>
                      <a:pt x="664" y="1024"/>
                      <a:pt x="672" y="1072"/>
                    </a:cubicBezTo>
                    <a:cubicBezTo>
                      <a:pt x="680" y="1120"/>
                      <a:pt x="616" y="1176"/>
                      <a:pt x="624" y="1216"/>
                    </a:cubicBezTo>
                    <a:cubicBezTo>
                      <a:pt x="632" y="1256"/>
                      <a:pt x="712" y="1272"/>
                      <a:pt x="720" y="1312"/>
                    </a:cubicBezTo>
                    <a:cubicBezTo>
                      <a:pt x="728" y="1352"/>
                      <a:pt x="672" y="1408"/>
                      <a:pt x="672" y="1456"/>
                    </a:cubicBezTo>
                    <a:cubicBezTo>
                      <a:pt x="672" y="1504"/>
                      <a:pt x="720" y="1560"/>
                      <a:pt x="720" y="1600"/>
                    </a:cubicBezTo>
                    <a:cubicBezTo>
                      <a:pt x="720" y="1640"/>
                      <a:pt x="664" y="1656"/>
                      <a:pt x="672" y="1696"/>
                    </a:cubicBezTo>
                    <a:cubicBezTo>
                      <a:pt x="680" y="1736"/>
                      <a:pt x="760" y="1792"/>
                      <a:pt x="768" y="1840"/>
                    </a:cubicBezTo>
                    <a:cubicBezTo>
                      <a:pt x="776" y="1888"/>
                      <a:pt x="720" y="1928"/>
                      <a:pt x="720" y="1984"/>
                    </a:cubicBezTo>
                    <a:cubicBezTo>
                      <a:pt x="720" y="2040"/>
                      <a:pt x="768" y="2136"/>
                      <a:pt x="768" y="2176"/>
                    </a:cubicBezTo>
                    <a:cubicBezTo>
                      <a:pt x="768" y="2216"/>
                      <a:pt x="720" y="2192"/>
                      <a:pt x="720" y="2224"/>
                    </a:cubicBezTo>
                    <a:cubicBezTo>
                      <a:pt x="720" y="2256"/>
                      <a:pt x="744" y="2312"/>
                      <a:pt x="768" y="2368"/>
                    </a:cubicBezTo>
                  </a:path>
                </a:pathLst>
              </a:custGeom>
              <a:noFill/>
              <a:ln w="952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0" fontAlgn="base" hangingPunct="0">
                  <a:spcBef>
                    <a:spcPct val="0"/>
                  </a:spcBef>
                  <a:spcAft>
                    <a:spcPct val="0"/>
                  </a:spcAft>
                </a:pPr>
                <a:endParaRPr lang="en-US" b="1" smtClean="0">
                  <a:solidFill>
                    <a:srgbClr val="000000"/>
                  </a:solidFill>
                  <a:latin typeface=".VnTime" pitchFamily="34" charset="0"/>
                </a:endParaRPr>
              </a:p>
            </p:txBody>
          </p:sp>
        </p:grpSp>
      </p:grpSp>
      <p:sp>
        <p:nvSpPr>
          <p:cNvPr id="1027" name="Rectangle 137"/>
          <p:cNvSpPr>
            <a:spLocks noGrp="1" noChangeArrowheads="1"/>
          </p:cNvSpPr>
          <p:nvPr>
            <p:ph type="title"/>
          </p:nvPr>
        </p:nvSpPr>
        <p:spPr bwMode="auto">
          <a:xfrm>
            <a:off x="685800" y="301625"/>
            <a:ext cx="7772400" cy="146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Rectangle 138"/>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187" name="Rectangle 139"/>
          <p:cNvSpPr>
            <a:spLocks noGrp="1" noChangeArrowheads="1"/>
          </p:cNvSpPr>
          <p:nvPr>
            <p:ph type="dt" sz="half" idx="2"/>
          </p:nvPr>
        </p:nvSpPr>
        <p:spPr bwMode="auto">
          <a:xfrm>
            <a:off x="685800" y="6248400"/>
            <a:ext cx="19050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400" b="0">
                <a:latin typeface="+mn-lt"/>
              </a:defRPr>
            </a:lvl1pPr>
          </a:lstStyle>
          <a:p>
            <a:pPr fontAlgn="base">
              <a:spcBef>
                <a:spcPct val="0"/>
              </a:spcBef>
              <a:spcAft>
                <a:spcPct val="0"/>
              </a:spcAft>
              <a:defRPr/>
            </a:pPr>
            <a:endParaRPr lang="en-US">
              <a:solidFill>
                <a:srgbClr val="000000"/>
              </a:solidFill>
            </a:endParaRPr>
          </a:p>
        </p:txBody>
      </p:sp>
      <p:sp>
        <p:nvSpPr>
          <p:cNvPr id="2188" name="Rectangle 140"/>
          <p:cNvSpPr>
            <a:spLocks noGrp="1" noChangeArrowheads="1"/>
          </p:cNvSpPr>
          <p:nvPr>
            <p:ph type="ftr" sz="quarter" idx="3"/>
          </p:nvPr>
        </p:nvSpPr>
        <p:spPr bwMode="auto">
          <a:xfrm>
            <a:off x="3124200" y="6248400"/>
            <a:ext cx="28956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400" b="0">
                <a:latin typeface="+mn-lt"/>
              </a:defRPr>
            </a:lvl1pPr>
          </a:lstStyle>
          <a:p>
            <a:pPr fontAlgn="base">
              <a:spcBef>
                <a:spcPct val="0"/>
              </a:spcBef>
              <a:spcAft>
                <a:spcPct val="0"/>
              </a:spcAft>
              <a:defRPr/>
            </a:pPr>
            <a:endParaRPr lang="en-US">
              <a:solidFill>
                <a:srgbClr val="000000"/>
              </a:solidFill>
            </a:endParaRPr>
          </a:p>
        </p:txBody>
      </p:sp>
      <p:sp>
        <p:nvSpPr>
          <p:cNvPr id="2189" name="Rectangle 141"/>
          <p:cNvSpPr>
            <a:spLocks noGrp="1" noChangeArrowheads="1"/>
          </p:cNvSpPr>
          <p:nvPr>
            <p:ph type="sldNum" sz="quarter" idx="4"/>
          </p:nvPr>
        </p:nvSpPr>
        <p:spPr bwMode="auto">
          <a:xfrm>
            <a:off x="6553200" y="6248400"/>
            <a:ext cx="19050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400" b="0" smtClean="0">
                <a:latin typeface="Arial Black" pitchFamily="34" charset="0"/>
              </a:defRPr>
            </a:lvl1pPr>
          </a:lstStyle>
          <a:p>
            <a:pPr fontAlgn="base">
              <a:spcBef>
                <a:spcPct val="0"/>
              </a:spcBef>
              <a:spcAft>
                <a:spcPct val="0"/>
              </a:spcAft>
              <a:defRPr/>
            </a:pPr>
            <a:fld id="{B0A3F4C8-9752-4BB9-8062-48BE33FAB7FD}" type="slidenum">
              <a:rPr lang="en-US" altLang="en-US">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544916840"/>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ransition/>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Arial Black" pitchFamily="34" charset="0"/>
        </a:defRPr>
      </a:lvl2pPr>
      <a:lvl3pPr algn="l" rtl="0" eaLnBrk="0" fontAlgn="base" hangingPunct="0">
        <a:spcBef>
          <a:spcPct val="0"/>
        </a:spcBef>
        <a:spcAft>
          <a:spcPct val="0"/>
        </a:spcAft>
        <a:defRPr sz="4400">
          <a:solidFill>
            <a:schemeClr val="tx2"/>
          </a:solidFill>
          <a:latin typeface="Arial Black" pitchFamily="34" charset="0"/>
        </a:defRPr>
      </a:lvl3pPr>
      <a:lvl4pPr algn="l" rtl="0" eaLnBrk="0" fontAlgn="base" hangingPunct="0">
        <a:spcBef>
          <a:spcPct val="0"/>
        </a:spcBef>
        <a:spcAft>
          <a:spcPct val="0"/>
        </a:spcAft>
        <a:defRPr sz="4400">
          <a:solidFill>
            <a:schemeClr val="tx2"/>
          </a:solidFill>
          <a:latin typeface="Arial Black" pitchFamily="34" charset="0"/>
        </a:defRPr>
      </a:lvl4pPr>
      <a:lvl5pPr algn="l" rtl="0" eaLnBrk="0" fontAlgn="base" hangingPunct="0">
        <a:spcBef>
          <a:spcPct val="0"/>
        </a:spcBef>
        <a:spcAft>
          <a:spcPct val="0"/>
        </a:spcAft>
        <a:defRPr sz="4400">
          <a:solidFill>
            <a:schemeClr val="tx2"/>
          </a:solidFill>
          <a:latin typeface="Arial Black" pitchFamily="34" charset="0"/>
        </a:defRPr>
      </a:lvl5pPr>
      <a:lvl6pPr marL="457200" algn="l" rtl="0" fontAlgn="base">
        <a:spcBef>
          <a:spcPct val="0"/>
        </a:spcBef>
        <a:spcAft>
          <a:spcPct val="0"/>
        </a:spcAft>
        <a:defRPr sz="4400">
          <a:solidFill>
            <a:schemeClr val="tx2"/>
          </a:solidFill>
          <a:latin typeface="Arial Black" pitchFamily="34" charset="0"/>
        </a:defRPr>
      </a:lvl6pPr>
      <a:lvl7pPr marL="914400" algn="l" rtl="0" fontAlgn="base">
        <a:spcBef>
          <a:spcPct val="0"/>
        </a:spcBef>
        <a:spcAft>
          <a:spcPct val="0"/>
        </a:spcAft>
        <a:defRPr sz="4400">
          <a:solidFill>
            <a:schemeClr val="tx2"/>
          </a:solidFill>
          <a:latin typeface="Arial Black" pitchFamily="34" charset="0"/>
        </a:defRPr>
      </a:lvl7pPr>
      <a:lvl8pPr marL="1371600" algn="l" rtl="0" fontAlgn="base">
        <a:spcBef>
          <a:spcPct val="0"/>
        </a:spcBef>
        <a:spcAft>
          <a:spcPct val="0"/>
        </a:spcAft>
        <a:defRPr sz="4400">
          <a:solidFill>
            <a:schemeClr val="tx2"/>
          </a:solidFill>
          <a:latin typeface="Arial Black" pitchFamily="34" charset="0"/>
        </a:defRPr>
      </a:lvl8pPr>
      <a:lvl9pPr marL="1828800" algn="l" rtl="0" fontAlgn="base">
        <a:spcBef>
          <a:spcPct val="0"/>
        </a:spcBef>
        <a:spcAft>
          <a:spcPct val="0"/>
        </a:spcAft>
        <a:defRPr sz="4400">
          <a:solidFill>
            <a:schemeClr val="tx2"/>
          </a:solidFill>
          <a:latin typeface="Arial Black" pitchFamily="34" charset="0"/>
        </a:defRPr>
      </a:lvl9pPr>
    </p:titleStyle>
    <p:bodyStyle>
      <a:lvl1pPr marL="342900" indent="-342900" algn="l" rtl="0" eaLnBrk="0" fontAlgn="base" hangingPunct="0">
        <a:spcBef>
          <a:spcPct val="20000"/>
        </a:spcBef>
        <a:spcAft>
          <a:spcPct val="0"/>
        </a:spcAft>
        <a:buClr>
          <a:schemeClr val="hlink"/>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folHlink"/>
        </a:buClr>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Font typeface="Times New Roman" pitchFamily="18" charset="0"/>
        <a:buChar char="−"/>
        <a:defRPr sz="2000">
          <a:solidFill>
            <a:schemeClr val="tx1"/>
          </a:solidFill>
          <a:latin typeface="+mn-lt"/>
        </a:defRPr>
      </a:lvl4pPr>
      <a:lvl5pPr marL="2057400" indent="-228600" algn="l" rtl="0" eaLnBrk="0" fontAlgn="base" hangingPunct="0">
        <a:spcBef>
          <a:spcPct val="20000"/>
        </a:spcBef>
        <a:spcAft>
          <a:spcPct val="0"/>
        </a:spcAft>
        <a:buFont typeface="Times New Roman" pitchFamily="18" charset="0"/>
        <a:buChar char="–"/>
        <a:defRPr sz="2000">
          <a:solidFill>
            <a:schemeClr val="tx1"/>
          </a:solidFill>
          <a:latin typeface="+mn-lt"/>
        </a:defRPr>
      </a:lvl5pPr>
      <a:lvl6pPr marL="2514600" indent="-228600" algn="l" rtl="0" fontAlgn="base">
        <a:spcBef>
          <a:spcPct val="20000"/>
        </a:spcBef>
        <a:spcAft>
          <a:spcPct val="0"/>
        </a:spcAft>
        <a:buFont typeface="Times New Roman" pitchFamily="18" charset="0"/>
        <a:buChar char="–"/>
        <a:defRPr sz="2000">
          <a:solidFill>
            <a:schemeClr val="tx1"/>
          </a:solidFill>
          <a:latin typeface="+mn-lt"/>
        </a:defRPr>
      </a:lvl6pPr>
      <a:lvl7pPr marL="2971800" indent="-228600" algn="l" rtl="0" fontAlgn="base">
        <a:spcBef>
          <a:spcPct val="20000"/>
        </a:spcBef>
        <a:spcAft>
          <a:spcPct val="0"/>
        </a:spcAft>
        <a:buFont typeface="Times New Roman" pitchFamily="18" charset="0"/>
        <a:buChar char="–"/>
        <a:defRPr sz="2000">
          <a:solidFill>
            <a:schemeClr val="tx1"/>
          </a:solidFill>
          <a:latin typeface="+mn-lt"/>
        </a:defRPr>
      </a:lvl7pPr>
      <a:lvl8pPr marL="3429000" indent="-228600" algn="l" rtl="0" fontAlgn="base">
        <a:spcBef>
          <a:spcPct val="20000"/>
        </a:spcBef>
        <a:spcAft>
          <a:spcPct val="0"/>
        </a:spcAft>
        <a:buFont typeface="Times New Roman" pitchFamily="18" charset="0"/>
        <a:buChar char="–"/>
        <a:defRPr sz="2000">
          <a:solidFill>
            <a:schemeClr val="tx1"/>
          </a:solidFill>
          <a:latin typeface="+mn-lt"/>
        </a:defRPr>
      </a:lvl8pPr>
      <a:lvl9pPr marL="3886200" indent="-228600" algn="l" rtl="0" fontAlgn="base">
        <a:spcBef>
          <a:spcPct val="20000"/>
        </a:spcBef>
        <a:spcAft>
          <a:spcPct val="0"/>
        </a:spcAft>
        <a:buFont typeface="Times New Roman" pitchFamily="18" charset="0"/>
        <a:buChar char="–"/>
        <a:defRPr sz="2000">
          <a:solidFill>
            <a:schemeClr val="tx1"/>
          </a:solidFill>
          <a:latin typeface="+mn-lt"/>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Layout" Target="../slideLayouts/slideLayout12.xml"/><Relationship Id="rId6" Type="http://schemas.openxmlformats.org/officeDocument/2006/relationships/image" Target="../media/image6.gif"/><Relationship Id="rId5" Type="http://schemas.openxmlformats.org/officeDocument/2006/relationships/image" Target="../media/image5.gif"/><Relationship Id="rId4" Type="http://schemas.openxmlformats.org/officeDocument/2006/relationships/image" Target="../media/image4.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microsoft.com/office/2007/relationships/media" Target="../media/media1.mp3"/><Relationship Id="rId1" Type="http://schemas.openxmlformats.org/officeDocument/2006/relationships/audio" Target="NULL" TargetMode="Externa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5.xml"/><Relationship Id="rId1" Type="http://schemas.openxmlformats.org/officeDocument/2006/relationships/video" Target="file:///E:\linh%20tinh%20dekop\ProShow%20Slideshow.mp4"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5.xml"/><Relationship Id="rId5" Type="http://schemas.openxmlformats.org/officeDocument/2006/relationships/image" Target="../media/image12.jpeg"/><Relationship Id="rId4" Type="http://schemas.openxmlformats.org/officeDocument/2006/relationships/image" Target="../media/image11.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media/media1.mp3"/><Relationship Id="rId1" Type="http://schemas.openxmlformats.org/officeDocument/2006/relationships/audio" Target="NULL" TargetMode="Externa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media/media1.mp3"/><Relationship Id="rId1" Type="http://schemas.openxmlformats.org/officeDocument/2006/relationships/audio" Target="NULL" TargetMode="Externa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WordArt 2"/>
          <p:cNvSpPr>
            <a:spLocks noChangeArrowheads="1" noChangeShapeType="1" noTextEdit="1"/>
          </p:cNvSpPr>
          <p:nvPr/>
        </p:nvSpPr>
        <p:spPr bwMode="auto">
          <a:xfrm>
            <a:off x="228600" y="838200"/>
            <a:ext cx="8686800" cy="15240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eaLnBrk="0" fontAlgn="base" hangingPunct="0">
              <a:spcBef>
                <a:spcPct val="0"/>
              </a:spcBef>
              <a:spcAft>
                <a:spcPct val="0"/>
              </a:spcAft>
            </a:pPr>
            <a:r>
              <a:rPr lang="pt-BR" sz="3600" b="1" kern="10">
                <a:solidFill>
                  <a:srgbClr val="0000FF"/>
                </a:solidFill>
                <a:effectLst>
                  <a:outerShdw sy="-50000" kx="-2453608" algn="br" rotWithShape="0">
                    <a:srgbClr val="C0C0C0">
                      <a:alpha val="50000"/>
                    </a:srgbClr>
                  </a:outerShdw>
                </a:effectLst>
                <a:latin typeface=".VnUniverseH"/>
              </a:rPr>
              <a:t>nhiÖt liÖt chµo mõng c¸c c« gi¸o</a:t>
            </a:r>
            <a:endParaRPr lang="en-US" sz="3600" b="1" kern="10">
              <a:solidFill>
                <a:srgbClr val="0000FF"/>
              </a:solidFill>
              <a:effectLst>
                <a:outerShdw sy="-50000" kx="-2453608" algn="br" rotWithShape="0">
                  <a:srgbClr val="C0C0C0">
                    <a:alpha val="50000"/>
                  </a:srgbClr>
                </a:outerShdw>
              </a:effectLst>
              <a:latin typeface=".VnUniverseH"/>
            </a:endParaRPr>
          </a:p>
        </p:txBody>
      </p:sp>
      <p:pic>
        <p:nvPicPr>
          <p:cNvPr id="15363" name="Picture 3551" descr="SPARKLES"/>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844675"/>
            <a:ext cx="2046288" cy="219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4" descr="PHAO HOA"/>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914400"/>
            <a:ext cx="13716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5" descr="PHAO HOA"/>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1371600"/>
            <a:ext cx="13716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6" descr="PHAO HOA"/>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609600"/>
            <a:ext cx="13716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7" name="Picture 7" descr="PHAO HOA"/>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505200"/>
            <a:ext cx="13716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8" name="Picture 3551" descr="SPARKLES"/>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733800" y="2971800"/>
            <a:ext cx="2046288" cy="219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9" name="Picture 9" descr="PHAO HOA"/>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4419600"/>
            <a:ext cx="13716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0" name="Picture 10" descr="PHAO HOA"/>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4724400"/>
            <a:ext cx="13716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1" name="Picture 11" descr="PHAO HOA"/>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4953000"/>
            <a:ext cx="13716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2" name="Picture 12" descr="PHAO HOA"/>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4572000"/>
            <a:ext cx="13716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3" name="Picture 13" descr="PHAO HOA"/>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685800"/>
            <a:ext cx="13716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4" name="Picture 14" descr="PHAO HOA"/>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304800"/>
            <a:ext cx="13716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5" name="WordArt 15"/>
          <p:cNvSpPr>
            <a:spLocks noChangeArrowheads="1" noChangeShapeType="1" noTextEdit="1"/>
          </p:cNvSpPr>
          <p:nvPr/>
        </p:nvSpPr>
        <p:spPr bwMode="auto">
          <a:xfrm>
            <a:off x="1219200" y="3143250"/>
            <a:ext cx="6553200" cy="1200150"/>
          </a:xfrm>
          <a:prstGeom prst="rect">
            <a:avLst/>
          </a:prstGeom>
        </p:spPr>
        <p:txBody>
          <a:bodyPr wrap="none" fromWordArt="1">
            <a:prstTxWarp prst="textPlain">
              <a:avLst>
                <a:gd name="adj" fmla="val 50000"/>
              </a:avLst>
            </a:prstTxWarp>
          </a:bodyPr>
          <a:lstStyle/>
          <a:p>
            <a:pPr algn="ctr" eaLnBrk="0" fontAlgn="base" hangingPunct="0">
              <a:spcBef>
                <a:spcPct val="0"/>
              </a:spcBef>
              <a:spcAft>
                <a:spcPct val="0"/>
              </a:spcAft>
            </a:pPr>
            <a:r>
              <a:rPr lang="pt-BR" sz="3600" b="1" kern="10">
                <a:ln w="12700">
                  <a:solidFill>
                    <a:srgbClr val="EAEAEA"/>
                  </a:solidFill>
                  <a:round/>
                  <a:headEnd/>
                  <a:tailEnd/>
                </a:ln>
                <a:gradFill rotWithShape="1">
                  <a:gsLst>
                    <a:gs pos="0">
                      <a:srgbClr val="0000FF"/>
                    </a:gs>
                    <a:gs pos="100000">
                      <a:srgbClr val="FF0000"/>
                    </a:gs>
                  </a:gsLst>
                  <a:lin ang="5400000" scaled="1"/>
                </a:gradFill>
                <a:effectLst>
                  <a:outerShdw dist="35921" dir="2700000" sy="50000" kx="2115830" algn="bl" rotWithShape="0">
                    <a:srgbClr val="C0C0C0">
                      <a:alpha val="79999"/>
                    </a:srgbClr>
                  </a:outerShdw>
                </a:effectLst>
                <a:latin typeface=".VnTimeH"/>
              </a:rPr>
              <a:t>vÒ dù giê líp 5A1</a:t>
            </a:r>
            <a:endParaRPr lang="en-US" sz="3600" b="1" kern="10">
              <a:ln w="12700">
                <a:solidFill>
                  <a:srgbClr val="EAEAEA"/>
                </a:solidFill>
                <a:round/>
                <a:headEnd/>
                <a:tailEnd/>
              </a:ln>
              <a:gradFill rotWithShape="1">
                <a:gsLst>
                  <a:gs pos="0">
                    <a:srgbClr val="0000FF"/>
                  </a:gs>
                  <a:gs pos="100000">
                    <a:srgbClr val="FF0000"/>
                  </a:gs>
                </a:gsLst>
                <a:lin ang="5400000" scaled="1"/>
              </a:gradFill>
              <a:effectLst>
                <a:outerShdw dist="35921" dir="2700000" sy="50000" kx="2115830" algn="bl" rotWithShape="0">
                  <a:srgbClr val="C0C0C0">
                    <a:alpha val="79999"/>
                  </a:srgbClr>
                </a:outerShdw>
              </a:effectLst>
              <a:latin typeface=".VnTimeH"/>
            </a:endParaRPr>
          </a:p>
        </p:txBody>
      </p:sp>
      <p:grpSp>
        <p:nvGrpSpPr>
          <p:cNvPr id="15376" name="Group 7"/>
          <p:cNvGrpSpPr>
            <a:grpSpLocks/>
          </p:cNvGrpSpPr>
          <p:nvPr/>
        </p:nvGrpSpPr>
        <p:grpSpPr bwMode="auto">
          <a:xfrm>
            <a:off x="-188913" y="2667000"/>
            <a:ext cx="9332913" cy="4191000"/>
            <a:chOff x="-23" y="1680"/>
            <a:chExt cx="5879" cy="2640"/>
          </a:xfrm>
        </p:grpSpPr>
        <p:pic>
          <p:nvPicPr>
            <p:cNvPr id="15383" name="Picture 8" descr="!dk8_1la"/>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3" y="3137"/>
              <a:ext cx="1079" cy="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84" name="Picture 9" descr="!dk8_1la"/>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777" y="3233"/>
              <a:ext cx="1079" cy="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85" name="Picture 10" descr="3d butterfly"/>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8" y="1680"/>
              <a:ext cx="596" cy="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86" name="Picture 11" descr="3d butterfly"/>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5068" y="1754"/>
              <a:ext cx="596" cy="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87" name="Picture 12" descr="3d butterfly"/>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121248">
              <a:off x="4924" y="3050"/>
              <a:ext cx="596" cy="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88" name="Picture 13" descr="3d butterfly"/>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40" y="3120"/>
              <a:ext cx="596" cy="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19511" name="Text Box 23"/>
          <p:cNvSpPr txBox="1">
            <a:spLocks noChangeArrowheads="1"/>
          </p:cNvSpPr>
          <p:nvPr/>
        </p:nvSpPr>
        <p:spPr bwMode="auto">
          <a:xfrm>
            <a:off x="1298575" y="4945063"/>
            <a:ext cx="6858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VnTime" pitchFamily="34" charset="0"/>
              </a:defRPr>
            </a:lvl1pPr>
            <a:lvl2pPr marL="742950" indent="-285750">
              <a:defRPr b="1">
                <a:solidFill>
                  <a:schemeClr val="tx1"/>
                </a:solidFill>
                <a:latin typeface=".VnTime" pitchFamily="34" charset="0"/>
              </a:defRPr>
            </a:lvl2pPr>
            <a:lvl3pPr marL="1143000" indent="-228600">
              <a:defRPr b="1">
                <a:solidFill>
                  <a:schemeClr val="tx1"/>
                </a:solidFill>
                <a:latin typeface=".VnTime" pitchFamily="34" charset="0"/>
              </a:defRPr>
            </a:lvl3pPr>
            <a:lvl4pPr marL="1600200" indent="-228600">
              <a:defRPr b="1">
                <a:solidFill>
                  <a:schemeClr val="tx1"/>
                </a:solidFill>
                <a:latin typeface=".VnTime" pitchFamily="34" charset="0"/>
              </a:defRPr>
            </a:lvl4pPr>
            <a:lvl5pPr marL="2057400" indent="-228600">
              <a:defRPr b="1">
                <a:solidFill>
                  <a:schemeClr val="tx1"/>
                </a:solidFill>
                <a:latin typeface=".VnTime" pitchFamily="34" charset="0"/>
              </a:defRPr>
            </a:lvl5pPr>
            <a:lvl6pPr marL="2514600" indent="-228600" eaLnBrk="0" fontAlgn="base" hangingPunct="0">
              <a:spcBef>
                <a:spcPct val="0"/>
              </a:spcBef>
              <a:spcAft>
                <a:spcPct val="0"/>
              </a:spcAft>
              <a:defRPr b="1">
                <a:solidFill>
                  <a:schemeClr val="tx1"/>
                </a:solidFill>
                <a:latin typeface=".VnTime" pitchFamily="34" charset="0"/>
              </a:defRPr>
            </a:lvl6pPr>
            <a:lvl7pPr marL="2971800" indent="-228600" eaLnBrk="0" fontAlgn="base" hangingPunct="0">
              <a:spcBef>
                <a:spcPct val="0"/>
              </a:spcBef>
              <a:spcAft>
                <a:spcPct val="0"/>
              </a:spcAft>
              <a:defRPr b="1">
                <a:solidFill>
                  <a:schemeClr val="tx1"/>
                </a:solidFill>
                <a:latin typeface=".VnTime" pitchFamily="34" charset="0"/>
              </a:defRPr>
            </a:lvl7pPr>
            <a:lvl8pPr marL="3429000" indent="-228600" eaLnBrk="0" fontAlgn="base" hangingPunct="0">
              <a:spcBef>
                <a:spcPct val="0"/>
              </a:spcBef>
              <a:spcAft>
                <a:spcPct val="0"/>
              </a:spcAft>
              <a:defRPr b="1">
                <a:solidFill>
                  <a:schemeClr val="tx1"/>
                </a:solidFill>
                <a:latin typeface=".VnTime" pitchFamily="34" charset="0"/>
              </a:defRPr>
            </a:lvl8pPr>
            <a:lvl9pPr marL="3886200" indent="-228600" eaLnBrk="0" fontAlgn="base" hangingPunct="0">
              <a:spcBef>
                <a:spcPct val="0"/>
              </a:spcBef>
              <a:spcAft>
                <a:spcPct val="0"/>
              </a:spcAft>
              <a:defRPr b="1">
                <a:solidFill>
                  <a:schemeClr val="tx1"/>
                </a:solidFill>
                <a:latin typeface=".VnTime" pitchFamily="34" charset="0"/>
              </a:defRPr>
            </a:lvl9pPr>
          </a:lstStyle>
          <a:p>
            <a:pPr fontAlgn="base">
              <a:spcBef>
                <a:spcPct val="50000"/>
              </a:spcBef>
              <a:spcAft>
                <a:spcPct val="0"/>
              </a:spcAft>
            </a:pPr>
            <a:r>
              <a:rPr lang="en-US" altLang="en-US" sz="2800" i="1">
                <a:solidFill>
                  <a:srgbClr val="6600CC"/>
                </a:solidFill>
                <a:latin typeface="Times New Roman" pitchFamily="18" charset="0"/>
                <a:cs typeface="Times New Roman" pitchFamily="18" charset="0"/>
              </a:rPr>
              <a:t>Người thực hiện: Nguyễn Thị Thu Hương</a:t>
            </a:r>
          </a:p>
        </p:txBody>
      </p:sp>
      <p:pic>
        <p:nvPicPr>
          <p:cNvPr id="15378" name="Picture 24" descr="nnbutterfly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5562600" y="4343400"/>
            <a:ext cx="8001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9" name="Picture 25" descr="nnbutterfly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8343900" y="4114800"/>
            <a:ext cx="8001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80" name="Picture 26" descr="nnbutterfly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676400" y="4419600"/>
            <a:ext cx="8001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81" name="Picture 27" descr="nnbutterfly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8077200" y="5791200"/>
            <a:ext cx="8001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82" name="Picture 28" descr="nnbutterfly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685800" y="5638800"/>
            <a:ext cx="8001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4156871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mph" presetSubtype="0" grpId="0" nodeType="withEffect">
                                  <p:stCondLst>
                                    <p:cond delay="0"/>
                                  </p:stCondLst>
                                  <p:childTnLst>
                                    <p:set>
                                      <p:cBhvr rctx="PPT">
                                        <p:cTn id="6" dur="indefinite"/>
                                        <p:tgtEl>
                                          <p:spTgt spid="319490"/>
                                        </p:tgtEl>
                                        <p:attrNameLst>
                                          <p:attrName>style.opacity</p:attrName>
                                        </p:attrNameLst>
                                      </p:cBhvr>
                                      <p:to>
                                        <p:strVal val="0.5"/>
                                      </p:to>
                                    </p:set>
                                    <p:animEffect filter="image" prLst="opacity: 0.5">
                                      <p:cBhvr rctx="IE">
                                        <p:cTn id="7" dur="indefinite"/>
                                        <p:tgtEl>
                                          <p:spTgt spid="319490"/>
                                        </p:tgtEl>
                                      </p:cBhvr>
                                    </p:animEffect>
                                  </p:childTnLst>
                                </p:cTn>
                              </p:par>
                            </p:childTnLst>
                          </p:cTn>
                        </p:par>
                        <p:par>
                          <p:cTn id="8" fill="hold" nodeType="afterGroup">
                            <p:stCondLst>
                              <p:cond delay="0"/>
                            </p:stCondLst>
                            <p:childTnLst>
                              <p:par>
                                <p:cTn id="9" presetID="20" presetClass="entr" presetSubtype="0" fill="hold" grpId="0" nodeType="afterEffect">
                                  <p:stCondLst>
                                    <p:cond delay="0"/>
                                  </p:stCondLst>
                                  <p:childTnLst>
                                    <p:set>
                                      <p:cBhvr>
                                        <p:cTn id="10" dur="1" fill="hold">
                                          <p:stCondLst>
                                            <p:cond delay="0"/>
                                          </p:stCondLst>
                                        </p:cTn>
                                        <p:tgtEl>
                                          <p:spTgt spid="319511"/>
                                        </p:tgtEl>
                                        <p:attrNameLst>
                                          <p:attrName>style.visibility</p:attrName>
                                        </p:attrNameLst>
                                      </p:cBhvr>
                                      <p:to>
                                        <p:strVal val="visible"/>
                                      </p:to>
                                    </p:set>
                                    <p:animEffect transition="in" filter="wedge">
                                      <p:cBhvr>
                                        <p:cTn id="11" dur="500"/>
                                        <p:tgtEl>
                                          <p:spTgt spid="3195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9490" grpId="0" animBg="1"/>
      <p:bldP spid="3195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7294209"/>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1524000"/>
            <a:ext cx="7924800" cy="2216150"/>
          </a:xfrm>
          <a:prstGeom prst="rect">
            <a:avLst/>
          </a:prstGeom>
        </p:spPr>
        <p:txBody>
          <a:bodyPr>
            <a:spAutoFit/>
          </a:bodyPr>
          <a:lstStyle/>
          <a:p>
            <a:pPr algn="just" fontAlgn="base">
              <a:spcBef>
                <a:spcPct val="0"/>
              </a:spcBef>
              <a:spcAft>
                <a:spcPct val="0"/>
              </a:spcAft>
              <a:defRPr/>
            </a:pPr>
            <a:r>
              <a:rPr lang="en-US" altLang="en-US" sz="2400" b="1" i="1" dirty="0">
                <a:solidFill>
                  <a:srgbClr val="000000"/>
                </a:solidFill>
                <a:latin typeface="Times New Roman" panose="02020603050405020304" pitchFamily="18" charset="0"/>
              </a:rPr>
              <a:t>    </a:t>
            </a:r>
            <a:r>
              <a:rPr lang="en-US" altLang="en-US" sz="2400" b="1" i="1" dirty="0" err="1">
                <a:solidFill>
                  <a:srgbClr val="FF0000"/>
                </a:solidFill>
                <a:latin typeface="Times New Roman" panose="02020603050405020304" pitchFamily="18" charset="0"/>
              </a:rPr>
              <a:t>Mở</a:t>
            </a:r>
            <a:r>
              <a:rPr lang="en-US" altLang="en-US" sz="2400" b="1" i="1" dirty="0">
                <a:solidFill>
                  <a:srgbClr val="FF0000"/>
                </a:solidFill>
                <a:latin typeface="Times New Roman" panose="02020603050405020304" pitchFamily="18" charset="0"/>
              </a:rPr>
              <a:t> </a:t>
            </a:r>
            <a:r>
              <a:rPr lang="en-US" altLang="en-US" sz="2400" b="1" i="1" dirty="0" err="1">
                <a:solidFill>
                  <a:srgbClr val="FF0000"/>
                </a:solidFill>
                <a:latin typeface="Times New Roman" panose="02020603050405020304" pitchFamily="18" charset="0"/>
              </a:rPr>
              <a:t>bài</a:t>
            </a:r>
            <a:r>
              <a:rPr lang="en-US" altLang="en-US" sz="2400" b="1" i="1" dirty="0">
                <a:solidFill>
                  <a:srgbClr val="FF0000"/>
                </a:solidFill>
                <a:latin typeface="Times New Roman" panose="02020603050405020304" pitchFamily="18" charset="0"/>
              </a:rPr>
              <a:t> </a:t>
            </a:r>
            <a:r>
              <a:rPr lang="en-US" altLang="en-US" sz="2400" b="1" i="1" dirty="0" err="1">
                <a:solidFill>
                  <a:srgbClr val="FF0000"/>
                </a:solidFill>
                <a:latin typeface="Times New Roman" panose="02020603050405020304" pitchFamily="18" charset="0"/>
              </a:rPr>
              <a:t>trực</a:t>
            </a:r>
            <a:r>
              <a:rPr lang="en-US" altLang="en-US" sz="2400" b="1" i="1" dirty="0">
                <a:solidFill>
                  <a:srgbClr val="FF0000"/>
                </a:solidFill>
                <a:latin typeface="Times New Roman" panose="02020603050405020304" pitchFamily="18" charset="0"/>
              </a:rPr>
              <a:t> </a:t>
            </a:r>
            <a:r>
              <a:rPr lang="en-US" altLang="en-US" sz="2400" b="1" i="1" dirty="0" err="1">
                <a:solidFill>
                  <a:srgbClr val="FF0000"/>
                </a:solidFill>
                <a:latin typeface="Times New Roman" panose="02020603050405020304" pitchFamily="18" charset="0"/>
              </a:rPr>
              <a:t>tiếp</a:t>
            </a:r>
            <a:r>
              <a:rPr lang="en-US" altLang="en-US" sz="2400" b="1" i="1" dirty="0">
                <a:solidFill>
                  <a:srgbClr val="FF0000"/>
                </a:solidFill>
                <a:latin typeface="Times New Roman" panose="02020603050405020304" pitchFamily="18" charset="0"/>
              </a:rPr>
              <a:t>:</a:t>
            </a:r>
          </a:p>
          <a:p>
            <a:pPr algn="just" fontAlgn="base">
              <a:spcBef>
                <a:spcPct val="0"/>
              </a:spcBef>
              <a:spcAft>
                <a:spcPct val="0"/>
              </a:spcAft>
              <a:defRPr/>
            </a:pPr>
            <a:r>
              <a:rPr lang="en-US" altLang="en-US" sz="2400" b="1" i="1" dirty="0">
                <a:solidFill>
                  <a:srgbClr val="000000"/>
                </a:solidFill>
                <a:latin typeface="Times New Roman" panose="02020603050405020304" pitchFamily="18" charset="0"/>
              </a:rPr>
              <a:t>      a) </a:t>
            </a:r>
            <a:r>
              <a:rPr lang="en-US" altLang="en-US" sz="2400" b="1" i="1" dirty="0" err="1">
                <a:solidFill>
                  <a:srgbClr val="000000"/>
                </a:solidFill>
                <a:latin typeface="Times New Roman" panose="02020603050405020304" pitchFamily="18" charset="0"/>
              </a:rPr>
              <a:t>Từ</a:t>
            </a:r>
            <a:r>
              <a:rPr lang="en-US" altLang="en-US" sz="2400" b="1" i="1" dirty="0">
                <a:solidFill>
                  <a:srgbClr val="000000"/>
                </a:solidFill>
                <a:latin typeface="Times New Roman" panose="02020603050405020304" pitchFamily="18" charset="0"/>
              </a:rPr>
              <a:t> </a:t>
            </a:r>
            <a:r>
              <a:rPr lang="en-US" altLang="en-US" sz="2400" b="1" i="1" dirty="0" err="1">
                <a:solidFill>
                  <a:srgbClr val="000000"/>
                </a:solidFill>
                <a:latin typeface="Times New Roman" panose="02020603050405020304" pitchFamily="18" charset="0"/>
              </a:rPr>
              <a:t>nhà</a:t>
            </a:r>
            <a:r>
              <a:rPr lang="en-US" altLang="en-US" sz="2400" b="1" i="1" dirty="0">
                <a:solidFill>
                  <a:srgbClr val="000000"/>
                </a:solidFill>
                <a:latin typeface="Times New Roman" panose="02020603050405020304" pitchFamily="18" charset="0"/>
              </a:rPr>
              <a:t> </a:t>
            </a:r>
            <a:r>
              <a:rPr lang="en-US" altLang="en-US" sz="2400" b="1" i="1" dirty="0" err="1">
                <a:solidFill>
                  <a:srgbClr val="000000"/>
                </a:solidFill>
                <a:latin typeface="Times New Roman" panose="02020603050405020304" pitchFamily="18" charset="0"/>
              </a:rPr>
              <a:t>em</a:t>
            </a:r>
            <a:r>
              <a:rPr lang="en-US" altLang="en-US" sz="2400" b="1" i="1" dirty="0">
                <a:solidFill>
                  <a:srgbClr val="000000"/>
                </a:solidFill>
                <a:latin typeface="Times New Roman" panose="02020603050405020304" pitchFamily="18" charset="0"/>
              </a:rPr>
              <a:t> </a:t>
            </a:r>
            <a:r>
              <a:rPr lang="en-US" altLang="en-US" sz="2400" b="1" i="1" dirty="0" err="1">
                <a:solidFill>
                  <a:srgbClr val="000000"/>
                </a:solidFill>
                <a:latin typeface="Times New Roman" panose="02020603050405020304" pitchFamily="18" charset="0"/>
              </a:rPr>
              <a:t>tới</a:t>
            </a:r>
            <a:r>
              <a:rPr lang="en-US" altLang="en-US" sz="2400" b="1" i="1" dirty="0">
                <a:solidFill>
                  <a:srgbClr val="000000"/>
                </a:solidFill>
                <a:latin typeface="Times New Roman" panose="02020603050405020304" pitchFamily="18" charset="0"/>
              </a:rPr>
              <a:t> </a:t>
            </a:r>
            <a:r>
              <a:rPr lang="en-US" altLang="en-US" sz="2400" b="1" i="1" dirty="0" err="1">
                <a:solidFill>
                  <a:srgbClr val="000000"/>
                </a:solidFill>
                <a:latin typeface="Times New Roman" panose="02020603050405020304" pitchFamily="18" charset="0"/>
              </a:rPr>
              <a:t>trường</a:t>
            </a:r>
            <a:r>
              <a:rPr lang="en-US" altLang="en-US" sz="2400" b="1" i="1" dirty="0">
                <a:solidFill>
                  <a:srgbClr val="000000"/>
                </a:solidFill>
                <a:latin typeface="Times New Roman" panose="02020603050405020304" pitchFamily="18" charset="0"/>
              </a:rPr>
              <a:t> </a:t>
            </a:r>
            <a:r>
              <a:rPr lang="en-US" altLang="en-US" sz="2400" b="1" i="1" dirty="0" err="1">
                <a:solidFill>
                  <a:srgbClr val="000000"/>
                </a:solidFill>
                <a:latin typeface="Times New Roman" panose="02020603050405020304" pitchFamily="18" charset="0"/>
              </a:rPr>
              <a:t>có</a:t>
            </a:r>
            <a:r>
              <a:rPr lang="en-US" altLang="en-US" sz="2400" b="1" i="1" dirty="0">
                <a:solidFill>
                  <a:srgbClr val="000000"/>
                </a:solidFill>
                <a:latin typeface="Times New Roman" panose="02020603050405020304" pitchFamily="18" charset="0"/>
              </a:rPr>
              <a:t> </a:t>
            </a:r>
            <a:r>
              <a:rPr lang="en-US" altLang="en-US" sz="2400" b="1" i="1" dirty="0" err="1">
                <a:solidFill>
                  <a:srgbClr val="000000"/>
                </a:solidFill>
                <a:latin typeface="Times New Roman" panose="02020603050405020304" pitchFamily="18" charset="0"/>
              </a:rPr>
              <a:t>thể</a:t>
            </a:r>
            <a:r>
              <a:rPr lang="en-US" altLang="en-US" sz="2400" b="1" i="1" dirty="0">
                <a:solidFill>
                  <a:srgbClr val="000000"/>
                </a:solidFill>
                <a:latin typeface="Times New Roman" panose="02020603050405020304" pitchFamily="18" charset="0"/>
              </a:rPr>
              <a:t> </a:t>
            </a:r>
            <a:r>
              <a:rPr lang="en-US" altLang="en-US" sz="2400" b="1" i="1" dirty="0" err="1">
                <a:solidFill>
                  <a:srgbClr val="000000"/>
                </a:solidFill>
                <a:latin typeface="Times New Roman" panose="02020603050405020304" pitchFamily="18" charset="0"/>
              </a:rPr>
              <a:t>đi</a:t>
            </a:r>
            <a:r>
              <a:rPr lang="en-US" altLang="en-US" sz="2400" b="1" i="1" dirty="0">
                <a:solidFill>
                  <a:srgbClr val="000000"/>
                </a:solidFill>
                <a:latin typeface="Times New Roman" panose="02020603050405020304" pitchFamily="18" charset="0"/>
              </a:rPr>
              <a:t> </a:t>
            </a:r>
            <a:r>
              <a:rPr lang="en-US" altLang="en-US" sz="2400" b="1" i="1" dirty="0" err="1">
                <a:solidFill>
                  <a:srgbClr val="000000"/>
                </a:solidFill>
                <a:latin typeface="Times New Roman" panose="02020603050405020304" pitchFamily="18" charset="0"/>
              </a:rPr>
              <a:t>theo</a:t>
            </a:r>
            <a:r>
              <a:rPr lang="en-US" altLang="en-US" sz="2400" b="1" i="1" dirty="0">
                <a:solidFill>
                  <a:srgbClr val="000000"/>
                </a:solidFill>
                <a:latin typeface="Times New Roman" panose="02020603050405020304" pitchFamily="18" charset="0"/>
              </a:rPr>
              <a:t> </a:t>
            </a:r>
            <a:r>
              <a:rPr lang="en-US" altLang="en-US" sz="2400" b="1" i="1" dirty="0" err="1">
                <a:solidFill>
                  <a:srgbClr val="000000"/>
                </a:solidFill>
                <a:latin typeface="Times New Roman" panose="02020603050405020304" pitchFamily="18" charset="0"/>
              </a:rPr>
              <a:t>nhiều</a:t>
            </a:r>
            <a:r>
              <a:rPr lang="en-US" altLang="en-US" sz="2400" b="1" i="1" dirty="0">
                <a:solidFill>
                  <a:srgbClr val="000000"/>
                </a:solidFill>
                <a:latin typeface="Times New Roman" panose="02020603050405020304" pitchFamily="18" charset="0"/>
              </a:rPr>
              <a:t> </a:t>
            </a:r>
            <a:r>
              <a:rPr lang="en-US" altLang="en-US" sz="2400" b="1" i="1" dirty="0" err="1">
                <a:solidFill>
                  <a:srgbClr val="000000"/>
                </a:solidFill>
                <a:latin typeface="Times New Roman" panose="02020603050405020304" pitchFamily="18" charset="0"/>
              </a:rPr>
              <a:t>ngả</a:t>
            </a:r>
            <a:r>
              <a:rPr lang="en-US" altLang="en-US" sz="2400" b="1" i="1" dirty="0">
                <a:solidFill>
                  <a:srgbClr val="000000"/>
                </a:solidFill>
                <a:latin typeface="Times New Roman" panose="02020603050405020304" pitchFamily="18" charset="0"/>
              </a:rPr>
              <a:t> </a:t>
            </a:r>
            <a:r>
              <a:rPr lang="en-US" altLang="en-US" sz="2400" b="1" i="1" dirty="0" err="1">
                <a:solidFill>
                  <a:srgbClr val="000000"/>
                </a:solidFill>
                <a:latin typeface="Times New Roman" panose="02020603050405020304" pitchFamily="18" charset="0"/>
              </a:rPr>
              <a:t>đường</a:t>
            </a:r>
            <a:r>
              <a:rPr lang="en-US" altLang="en-US" sz="2400" b="1" i="1" dirty="0">
                <a:solidFill>
                  <a:srgbClr val="000000"/>
                </a:solidFill>
                <a:latin typeface="Times New Roman" panose="02020603050405020304" pitchFamily="18" charset="0"/>
              </a:rPr>
              <a:t>. </a:t>
            </a:r>
            <a:r>
              <a:rPr lang="en-US" altLang="en-US" sz="2400" b="1" i="1" dirty="0" err="1">
                <a:solidFill>
                  <a:srgbClr val="000000"/>
                </a:solidFill>
                <a:latin typeface="Times New Roman" panose="02020603050405020304" pitchFamily="18" charset="0"/>
              </a:rPr>
              <a:t>Nhưng</a:t>
            </a:r>
            <a:r>
              <a:rPr lang="en-US" altLang="en-US" sz="2400" b="1" i="1" dirty="0">
                <a:solidFill>
                  <a:srgbClr val="000000"/>
                </a:solidFill>
                <a:latin typeface="Times New Roman" panose="02020603050405020304" pitchFamily="18" charset="0"/>
              </a:rPr>
              <a:t> con </a:t>
            </a:r>
            <a:r>
              <a:rPr lang="en-US" altLang="en-US" sz="2400" b="1" i="1" dirty="0" err="1">
                <a:solidFill>
                  <a:srgbClr val="000000"/>
                </a:solidFill>
                <a:latin typeface="Times New Roman" panose="02020603050405020304" pitchFamily="18" charset="0"/>
              </a:rPr>
              <a:t>đường</a:t>
            </a:r>
            <a:r>
              <a:rPr lang="en-US" altLang="en-US" sz="2400" b="1" i="1" dirty="0">
                <a:solidFill>
                  <a:srgbClr val="000000"/>
                </a:solidFill>
                <a:latin typeface="Times New Roman" panose="02020603050405020304" pitchFamily="18" charset="0"/>
              </a:rPr>
              <a:t> </a:t>
            </a:r>
            <a:r>
              <a:rPr lang="en-US" altLang="en-US" sz="2400" b="1" i="1" dirty="0" err="1">
                <a:solidFill>
                  <a:srgbClr val="000000"/>
                </a:solidFill>
                <a:latin typeface="Times New Roman" panose="02020603050405020304" pitchFamily="18" charset="0"/>
              </a:rPr>
              <a:t>mà</a:t>
            </a:r>
            <a:r>
              <a:rPr lang="en-US" altLang="en-US" sz="2400" b="1" i="1" dirty="0">
                <a:solidFill>
                  <a:srgbClr val="000000"/>
                </a:solidFill>
                <a:latin typeface="Times New Roman" panose="02020603050405020304" pitchFamily="18" charset="0"/>
              </a:rPr>
              <a:t> </a:t>
            </a:r>
            <a:r>
              <a:rPr lang="en-US" altLang="en-US" sz="2400" b="1" i="1" dirty="0" err="1">
                <a:solidFill>
                  <a:srgbClr val="000000"/>
                </a:solidFill>
                <a:latin typeface="Times New Roman" panose="02020603050405020304" pitchFamily="18" charset="0"/>
              </a:rPr>
              <a:t>em</a:t>
            </a:r>
            <a:r>
              <a:rPr lang="en-US" altLang="en-US" sz="2400" b="1" i="1" dirty="0">
                <a:solidFill>
                  <a:srgbClr val="000000"/>
                </a:solidFill>
                <a:latin typeface="Times New Roman" panose="02020603050405020304" pitchFamily="18" charset="0"/>
              </a:rPr>
              <a:t> </a:t>
            </a:r>
            <a:r>
              <a:rPr lang="en-US" altLang="en-US" sz="2400" b="1" i="1" dirty="0" err="1">
                <a:solidFill>
                  <a:srgbClr val="000000"/>
                </a:solidFill>
                <a:latin typeface="Times New Roman" panose="02020603050405020304" pitchFamily="18" charset="0"/>
              </a:rPr>
              <a:t>thích</a:t>
            </a:r>
            <a:r>
              <a:rPr lang="en-US" altLang="en-US" sz="2400" b="1" i="1" dirty="0">
                <a:solidFill>
                  <a:srgbClr val="000000"/>
                </a:solidFill>
                <a:latin typeface="Times New Roman" panose="02020603050405020304" pitchFamily="18" charset="0"/>
              </a:rPr>
              <a:t> </a:t>
            </a:r>
            <a:r>
              <a:rPr lang="en-US" altLang="en-US" sz="2400" b="1" i="1" dirty="0" err="1">
                <a:solidFill>
                  <a:srgbClr val="000000"/>
                </a:solidFill>
                <a:latin typeface="Times New Roman" panose="02020603050405020304" pitchFamily="18" charset="0"/>
              </a:rPr>
              <a:t>đi</a:t>
            </a:r>
            <a:r>
              <a:rPr lang="en-US" altLang="en-US" sz="2400" b="1" i="1" dirty="0">
                <a:solidFill>
                  <a:srgbClr val="000000"/>
                </a:solidFill>
                <a:latin typeface="Times New Roman" panose="02020603050405020304" pitchFamily="18" charset="0"/>
              </a:rPr>
              <a:t> </a:t>
            </a:r>
            <a:r>
              <a:rPr lang="en-US" altLang="en-US" sz="2400" b="1" i="1" dirty="0" err="1">
                <a:solidFill>
                  <a:srgbClr val="000000"/>
                </a:solidFill>
                <a:latin typeface="Times New Roman" panose="02020603050405020304" pitchFamily="18" charset="0"/>
              </a:rPr>
              <a:t>hơn</a:t>
            </a:r>
            <a:r>
              <a:rPr lang="en-US" altLang="en-US" sz="2400" b="1" i="1" dirty="0">
                <a:solidFill>
                  <a:srgbClr val="000000"/>
                </a:solidFill>
                <a:latin typeface="Times New Roman" panose="02020603050405020304" pitchFamily="18" charset="0"/>
              </a:rPr>
              <a:t> </a:t>
            </a:r>
            <a:r>
              <a:rPr lang="en-US" altLang="en-US" sz="2400" b="1" i="1" dirty="0" err="1">
                <a:solidFill>
                  <a:srgbClr val="000000"/>
                </a:solidFill>
                <a:latin typeface="Times New Roman" panose="02020603050405020304" pitchFamily="18" charset="0"/>
              </a:rPr>
              <a:t>cả</a:t>
            </a:r>
            <a:r>
              <a:rPr lang="en-US" altLang="en-US" sz="2400" b="1" i="1" dirty="0">
                <a:solidFill>
                  <a:srgbClr val="000000"/>
                </a:solidFill>
                <a:latin typeface="Times New Roman" panose="02020603050405020304" pitchFamily="18" charset="0"/>
              </a:rPr>
              <a:t> </a:t>
            </a:r>
            <a:r>
              <a:rPr lang="en-US" altLang="en-US" sz="2400" b="1" i="1" dirty="0" err="1">
                <a:solidFill>
                  <a:srgbClr val="000000"/>
                </a:solidFill>
                <a:latin typeface="Times New Roman" panose="02020603050405020304" pitchFamily="18" charset="0"/>
              </a:rPr>
              <a:t>là</a:t>
            </a:r>
            <a:r>
              <a:rPr lang="en-US" altLang="en-US" sz="2400" b="1" i="1" dirty="0">
                <a:solidFill>
                  <a:srgbClr val="000000"/>
                </a:solidFill>
                <a:latin typeface="Times New Roman" panose="02020603050405020304" pitchFamily="18" charset="0"/>
              </a:rPr>
              <a:t> </a:t>
            </a:r>
            <a:r>
              <a:rPr lang="en-US" altLang="en-US" sz="2400" b="1" i="1" dirty="0" err="1">
                <a:solidFill>
                  <a:srgbClr val="000000"/>
                </a:solidFill>
                <a:latin typeface="Times New Roman" panose="02020603050405020304" pitchFamily="18" charset="0"/>
              </a:rPr>
              <a:t>đường</a:t>
            </a:r>
            <a:r>
              <a:rPr lang="en-US" altLang="en-US" sz="2400" b="1" i="1" dirty="0">
                <a:solidFill>
                  <a:srgbClr val="000000"/>
                </a:solidFill>
                <a:latin typeface="Times New Roman" panose="02020603050405020304" pitchFamily="18" charset="0"/>
              </a:rPr>
              <a:t> </a:t>
            </a:r>
            <a:r>
              <a:rPr lang="en-US" altLang="en-US" sz="2400" b="1" i="1" dirty="0" err="1">
                <a:solidFill>
                  <a:srgbClr val="000000"/>
                </a:solidFill>
                <a:latin typeface="Times New Roman" panose="02020603050405020304" pitchFamily="18" charset="0"/>
              </a:rPr>
              <a:t>Nguyễn</a:t>
            </a:r>
            <a:r>
              <a:rPr lang="en-US" altLang="en-US" sz="2400" b="1" i="1" dirty="0">
                <a:solidFill>
                  <a:srgbClr val="000000"/>
                </a:solidFill>
                <a:latin typeface="Times New Roman" panose="02020603050405020304" pitchFamily="18" charset="0"/>
              </a:rPr>
              <a:t> </a:t>
            </a:r>
            <a:r>
              <a:rPr lang="en-US" altLang="en-US" sz="2400" b="1" i="1" dirty="0" err="1">
                <a:solidFill>
                  <a:srgbClr val="000000"/>
                </a:solidFill>
                <a:latin typeface="Times New Roman" panose="02020603050405020304" pitchFamily="18" charset="0"/>
              </a:rPr>
              <a:t>Trường</a:t>
            </a:r>
            <a:r>
              <a:rPr lang="en-US" altLang="en-US" sz="2400" b="1" i="1" dirty="0">
                <a:solidFill>
                  <a:srgbClr val="000000"/>
                </a:solidFill>
                <a:latin typeface="Times New Roman" panose="02020603050405020304" pitchFamily="18" charset="0"/>
              </a:rPr>
              <a:t> </a:t>
            </a:r>
            <a:r>
              <a:rPr lang="en-US" altLang="en-US" sz="2400" b="1" i="1" dirty="0" err="1">
                <a:solidFill>
                  <a:srgbClr val="000000"/>
                </a:solidFill>
                <a:latin typeface="Times New Roman" panose="02020603050405020304" pitchFamily="18" charset="0"/>
              </a:rPr>
              <a:t>Tộ</a:t>
            </a:r>
            <a:r>
              <a:rPr lang="en-US" altLang="en-US" sz="2400" b="1" i="1" dirty="0">
                <a:solidFill>
                  <a:srgbClr val="000000"/>
                </a:solidFill>
                <a:latin typeface="Times New Roman" panose="02020603050405020304" pitchFamily="18" charset="0"/>
              </a:rPr>
              <a:t>.</a:t>
            </a:r>
          </a:p>
          <a:p>
            <a:pPr marL="342900" indent="-342900" algn="just" fontAlgn="base">
              <a:spcBef>
                <a:spcPct val="0"/>
              </a:spcBef>
              <a:spcAft>
                <a:spcPct val="0"/>
              </a:spcAft>
              <a:buFontTx/>
              <a:buAutoNum type="alphaLcParenR"/>
              <a:defRPr/>
            </a:pPr>
            <a:endParaRPr lang="en-US" altLang="en-US" b="1" i="1" dirty="0">
              <a:solidFill>
                <a:srgbClr val="333399"/>
              </a:solidFill>
              <a:latin typeface="Times New Roman" panose="02020603050405020304" pitchFamily="18" charset="0"/>
            </a:endParaRPr>
          </a:p>
          <a:p>
            <a:pPr algn="just" fontAlgn="base">
              <a:spcBef>
                <a:spcPct val="0"/>
              </a:spcBef>
              <a:spcAft>
                <a:spcPct val="0"/>
              </a:spcAft>
              <a:defRPr/>
            </a:pPr>
            <a:r>
              <a:rPr lang="en-US" altLang="en-US" b="1" i="1" dirty="0">
                <a:solidFill>
                  <a:srgbClr val="FF0000"/>
                </a:solidFill>
                <a:latin typeface="Times New Roman" panose="02020603050405020304" pitchFamily="18" charset="0"/>
              </a:rPr>
              <a:t>     </a:t>
            </a:r>
            <a:r>
              <a:rPr lang="en-US" altLang="en-US" sz="2400" b="1" i="1" dirty="0">
                <a:solidFill>
                  <a:srgbClr val="FF0000"/>
                </a:solidFill>
                <a:latin typeface="Times New Roman" panose="02020603050405020304" pitchFamily="18" charset="0"/>
              </a:rPr>
              <a:t>( </a:t>
            </a:r>
            <a:r>
              <a:rPr lang="en-US" altLang="en-US" sz="2400" b="1" i="1" dirty="0" err="1">
                <a:solidFill>
                  <a:srgbClr val="FF0000"/>
                </a:solidFill>
                <a:latin typeface="Times New Roman" panose="02020603050405020304" pitchFamily="18" charset="0"/>
              </a:rPr>
              <a:t>Giới</a:t>
            </a:r>
            <a:r>
              <a:rPr lang="en-US" altLang="en-US" sz="2400" b="1" i="1" dirty="0">
                <a:solidFill>
                  <a:srgbClr val="FF0000"/>
                </a:solidFill>
                <a:latin typeface="Times New Roman" panose="02020603050405020304" pitchFamily="18" charset="0"/>
              </a:rPr>
              <a:t> </a:t>
            </a:r>
            <a:r>
              <a:rPr lang="en-US" altLang="en-US" sz="2400" b="1" i="1" dirty="0" err="1">
                <a:solidFill>
                  <a:srgbClr val="FF0000"/>
                </a:solidFill>
                <a:latin typeface="Times New Roman" panose="02020603050405020304" pitchFamily="18" charset="0"/>
              </a:rPr>
              <a:t>thiệu</a:t>
            </a:r>
            <a:r>
              <a:rPr lang="en-US" altLang="en-US" sz="2400" b="1" i="1" dirty="0">
                <a:solidFill>
                  <a:srgbClr val="FF0000"/>
                </a:solidFill>
                <a:latin typeface="Times New Roman" panose="02020603050405020304" pitchFamily="18" charset="0"/>
              </a:rPr>
              <a:t> </a:t>
            </a:r>
            <a:r>
              <a:rPr lang="en-US" altLang="en-US" sz="2400" b="1" i="1" dirty="0" err="1">
                <a:solidFill>
                  <a:srgbClr val="FF0000"/>
                </a:solidFill>
                <a:latin typeface="Times New Roman" panose="02020603050405020304" pitchFamily="18" charset="0"/>
              </a:rPr>
              <a:t>trực</a:t>
            </a:r>
            <a:r>
              <a:rPr lang="en-US" altLang="en-US" sz="2400" b="1" i="1" dirty="0">
                <a:solidFill>
                  <a:srgbClr val="FF0000"/>
                </a:solidFill>
                <a:latin typeface="Times New Roman" panose="02020603050405020304" pitchFamily="18" charset="0"/>
              </a:rPr>
              <a:t> </a:t>
            </a:r>
            <a:r>
              <a:rPr lang="en-US" altLang="en-US" sz="2400" b="1" i="1" dirty="0" err="1">
                <a:solidFill>
                  <a:srgbClr val="FF0000"/>
                </a:solidFill>
                <a:latin typeface="Times New Roman" panose="02020603050405020304" pitchFamily="18" charset="0"/>
              </a:rPr>
              <a:t>tiếp</a:t>
            </a:r>
            <a:r>
              <a:rPr lang="en-US" altLang="en-US" sz="2400" b="1" i="1" dirty="0">
                <a:solidFill>
                  <a:srgbClr val="FF0000"/>
                </a:solidFill>
                <a:latin typeface="Times New Roman" panose="02020603050405020304" pitchFamily="18" charset="0"/>
              </a:rPr>
              <a:t> </a:t>
            </a:r>
            <a:r>
              <a:rPr lang="en-US" altLang="en-US" sz="2400" b="1" i="1" dirty="0" err="1">
                <a:solidFill>
                  <a:srgbClr val="FF0000"/>
                </a:solidFill>
                <a:latin typeface="Times New Roman" panose="02020603050405020304" pitchFamily="18" charset="0"/>
              </a:rPr>
              <a:t>ngay</a:t>
            </a:r>
            <a:r>
              <a:rPr lang="en-US" altLang="en-US" sz="2400" b="1" i="1" dirty="0">
                <a:solidFill>
                  <a:srgbClr val="FF0000"/>
                </a:solidFill>
                <a:latin typeface="Times New Roman" panose="02020603050405020304" pitchFamily="18" charset="0"/>
              </a:rPr>
              <a:t> con </a:t>
            </a:r>
            <a:r>
              <a:rPr lang="en-US" altLang="en-US" sz="2400" b="1" i="1" dirty="0" err="1">
                <a:solidFill>
                  <a:srgbClr val="FF0000"/>
                </a:solidFill>
                <a:latin typeface="Times New Roman" panose="02020603050405020304" pitchFamily="18" charset="0"/>
              </a:rPr>
              <a:t>đường</a:t>
            </a:r>
            <a:r>
              <a:rPr lang="en-US" altLang="en-US" sz="2400" b="1" i="1" dirty="0">
                <a:solidFill>
                  <a:srgbClr val="FF0000"/>
                </a:solidFill>
                <a:latin typeface="Times New Roman" panose="02020603050405020304" pitchFamily="18" charset="0"/>
              </a:rPr>
              <a:t> </a:t>
            </a:r>
            <a:r>
              <a:rPr lang="en-US" altLang="en-US" sz="2400" b="1" i="1" dirty="0" err="1">
                <a:solidFill>
                  <a:srgbClr val="FF0000"/>
                </a:solidFill>
                <a:latin typeface="Times New Roman" panose="02020603050405020304" pitchFamily="18" charset="0"/>
              </a:rPr>
              <a:t>Nguyễn</a:t>
            </a:r>
            <a:r>
              <a:rPr lang="en-US" altLang="en-US" sz="2400" b="1" i="1" dirty="0">
                <a:solidFill>
                  <a:srgbClr val="FF0000"/>
                </a:solidFill>
                <a:latin typeface="Times New Roman" panose="02020603050405020304" pitchFamily="18" charset="0"/>
              </a:rPr>
              <a:t> </a:t>
            </a:r>
            <a:r>
              <a:rPr lang="en-US" altLang="en-US" sz="2400" b="1" i="1" dirty="0" err="1">
                <a:solidFill>
                  <a:srgbClr val="FF0000"/>
                </a:solidFill>
                <a:latin typeface="Times New Roman" panose="02020603050405020304" pitchFamily="18" charset="0"/>
              </a:rPr>
              <a:t>Trường</a:t>
            </a:r>
            <a:r>
              <a:rPr lang="en-US" altLang="en-US" sz="2400" b="1" i="1" dirty="0">
                <a:solidFill>
                  <a:srgbClr val="FF0000"/>
                </a:solidFill>
                <a:latin typeface="Times New Roman" panose="02020603050405020304" pitchFamily="18" charset="0"/>
              </a:rPr>
              <a:t> </a:t>
            </a:r>
            <a:r>
              <a:rPr lang="en-US" altLang="en-US" sz="2400" b="1" i="1" dirty="0" err="1">
                <a:solidFill>
                  <a:srgbClr val="FF0000"/>
                </a:solidFill>
                <a:latin typeface="Times New Roman" panose="02020603050405020304" pitchFamily="18" charset="0"/>
              </a:rPr>
              <a:t>Tộ</a:t>
            </a:r>
            <a:r>
              <a:rPr lang="en-US" altLang="en-US" sz="2400" b="1" i="1" dirty="0">
                <a:solidFill>
                  <a:srgbClr val="FF0000"/>
                </a:solidFill>
                <a:latin typeface="Times New Roman" panose="02020603050405020304" pitchFamily="18" charset="0"/>
              </a:rPr>
              <a:t> )</a:t>
            </a:r>
          </a:p>
        </p:txBody>
      </p:sp>
    </p:spTree>
    <p:extLst>
      <p:ext uri="{BB962C8B-B14F-4D97-AF65-F5344CB8AC3E}">
        <p14:creationId xmlns:p14="http://schemas.microsoft.com/office/powerpoint/2010/main" val="2056667336"/>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86376660"/>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ChangeArrowheads="1"/>
          </p:cNvSpPr>
          <p:nvPr/>
        </p:nvSpPr>
        <p:spPr bwMode="auto">
          <a:xfrm>
            <a:off x="762000" y="1371600"/>
            <a:ext cx="75438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fontAlgn="base">
              <a:spcBef>
                <a:spcPct val="0"/>
              </a:spcBef>
              <a:spcAft>
                <a:spcPct val="0"/>
              </a:spcAft>
            </a:pPr>
            <a:r>
              <a:rPr lang="en-US" altLang="en-US" sz="2400" b="1" i="1" smtClean="0">
                <a:solidFill>
                  <a:srgbClr val="FF0000"/>
                </a:solidFill>
                <a:latin typeface="Times New Roman" pitchFamily="18" charset="0"/>
              </a:rPr>
              <a:t>Mở bài gián tiếp:</a:t>
            </a:r>
          </a:p>
          <a:p>
            <a:pPr algn="just" fontAlgn="base">
              <a:spcBef>
                <a:spcPct val="0"/>
              </a:spcBef>
              <a:spcAft>
                <a:spcPct val="0"/>
              </a:spcAft>
            </a:pPr>
            <a:endParaRPr lang="en-US" altLang="en-US" sz="2400" b="1" i="1" smtClean="0">
              <a:solidFill>
                <a:srgbClr val="000000"/>
              </a:solidFill>
              <a:latin typeface="Times New Roman" pitchFamily="18" charset="0"/>
            </a:endParaRPr>
          </a:p>
          <a:p>
            <a:pPr algn="just" fontAlgn="base">
              <a:spcBef>
                <a:spcPct val="0"/>
              </a:spcBef>
              <a:spcAft>
                <a:spcPct val="0"/>
              </a:spcAft>
            </a:pPr>
            <a:r>
              <a:rPr lang="en-US" altLang="en-US" sz="2400" b="1" i="1" smtClean="0">
                <a:solidFill>
                  <a:srgbClr val="000000"/>
                </a:solidFill>
                <a:latin typeface="Times New Roman" pitchFamily="18" charset="0"/>
              </a:rPr>
              <a:t> b) Tuổi thơ của em có biết bao kỉ niệm gắn với những cảnh vật của quê hương. Đây là dòng sông nhỏ đầy ắp tiếng cười của bọn trẻ chúng em mỗi buổi chiều hè. Kia là triền đê rộn rã tiếng hát của thanh niên nam nữ những đêm sáng trăng. Nhưng gần gũi, thân thiết nhất với em vẫn là con đường từ nhà đến trường – con đường đẹp đẽ suốt những năm tháng học trò của em.</a:t>
            </a:r>
          </a:p>
          <a:p>
            <a:pPr algn="just" fontAlgn="base">
              <a:spcBef>
                <a:spcPct val="0"/>
              </a:spcBef>
              <a:spcAft>
                <a:spcPct val="0"/>
              </a:spcAft>
            </a:pPr>
            <a:endParaRPr lang="en-US" altLang="en-US" sz="2400" b="1" i="1" smtClean="0">
              <a:solidFill>
                <a:srgbClr val="000000"/>
              </a:solidFill>
              <a:latin typeface="Times New Roman" pitchFamily="18" charset="0"/>
            </a:endParaRPr>
          </a:p>
          <a:p>
            <a:pPr algn="just" fontAlgn="base">
              <a:spcBef>
                <a:spcPct val="0"/>
              </a:spcBef>
              <a:spcAft>
                <a:spcPct val="0"/>
              </a:spcAft>
            </a:pPr>
            <a:r>
              <a:rPr lang="en-US" altLang="en-US" sz="2400" b="1" i="1" smtClean="0">
                <a:solidFill>
                  <a:srgbClr val="000000"/>
                </a:solidFill>
                <a:latin typeface="Times New Roman" pitchFamily="18" charset="0"/>
              </a:rPr>
              <a:t> </a:t>
            </a:r>
            <a:r>
              <a:rPr lang="en-US" altLang="en-US" sz="2400" b="1" i="1" smtClean="0">
                <a:solidFill>
                  <a:srgbClr val="FF0000"/>
                </a:solidFill>
                <a:latin typeface="Times New Roman" pitchFamily="18" charset="0"/>
              </a:rPr>
              <a:t>( Nhắc lại những kỉ niệm tuổi thơ như dòng sông, triền đê… rồi mới giới thiệu con đường )</a:t>
            </a:r>
          </a:p>
        </p:txBody>
      </p:sp>
    </p:spTree>
    <p:extLst>
      <p:ext uri="{BB962C8B-B14F-4D97-AF65-F5344CB8AC3E}">
        <p14:creationId xmlns:p14="http://schemas.microsoft.com/office/powerpoint/2010/main" val="3808515996"/>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4439480"/>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1"/>
          <p:cNvSpPr txBox="1">
            <a:spLocks noChangeArrowheads="1"/>
          </p:cNvSpPr>
          <p:nvPr/>
        </p:nvSpPr>
        <p:spPr bwMode="auto">
          <a:xfrm>
            <a:off x="1143000" y="1219200"/>
            <a:ext cx="6858000" cy="317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VnTime" pitchFamily="34" charset="0"/>
              </a:defRPr>
            </a:lvl1pPr>
            <a:lvl2pPr marL="742950" indent="-285750">
              <a:defRPr b="1">
                <a:solidFill>
                  <a:schemeClr val="tx1"/>
                </a:solidFill>
                <a:latin typeface=".VnTime" pitchFamily="34" charset="0"/>
              </a:defRPr>
            </a:lvl2pPr>
            <a:lvl3pPr marL="1143000" indent="-228600">
              <a:defRPr b="1">
                <a:solidFill>
                  <a:schemeClr val="tx1"/>
                </a:solidFill>
                <a:latin typeface=".VnTime" pitchFamily="34" charset="0"/>
              </a:defRPr>
            </a:lvl3pPr>
            <a:lvl4pPr marL="1600200" indent="-228600">
              <a:defRPr b="1">
                <a:solidFill>
                  <a:schemeClr val="tx1"/>
                </a:solidFill>
                <a:latin typeface=".VnTime" pitchFamily="34" charset="0"/>
              </a:defRPr>
            </a:lvl4pPr>
            <a:lvl5pPr marL="2057400" indent="-228600">
              <a:defRPr b="1">
                <a:solidFill>
                  <a:schemeClr val="tx1"/>
                </a:solidFill>
                <a:latin typeface=".VnTime" pitchFamily="34" charset="0"/>
              </a:defRPr>
            </a:lvl5pPr>
            <a:lvl6pPr marL="2514600" indent="-228600" eaLnBrk="0" fontAlgn="base" hangingPunct="0">
              <a:spcBef>
                <a:spcPct val="0"/>
              </a:spcBef>
              <a:spcAft>
                <a:spcPct val="0"/>
              </a:spcAft>
              <a:defRPr b="1">
                <a:solidFill>
                  <a:schemeClr val="tx1"/>
                </a:solidFill>
                <a:latin typeface=".VnTime" pitchFamily="34" charset="0"/>
              </a:defRPr>
            </a:lvl6pPr>
            <a:lvl7pPr marL="2971800" indent="-228600" eaLnBrk="0" fontAlgn="base" hangingPunct="0">
              <a:spcBef>
                <a:spcPct val="0"/>
              </a:spcBef>
              <a:spcAft>
                <a:spcPct val="0"/>
              </a:spcAft>
              <a:defRPr b="1">
                <a:solidFill>
                  <a:schemeClr val="tx1"/>
                </a:solidFill>
                <a:latin typeface=".VnTime" pitchFamily="34" charset="0"/>
              </a:defRPr>
            </a:lvl7pPr>
            <a:lvl8pPr marL="3429000" indent="-228600" eaLnBrk="0" fontAlgn="base" hangingPunct="0">
              <a:spcBef>
                <a:spcPct val="0"/>
              </a:spcBef>
              <a:spcAft>
                <a:spcPct val="0"/>
              </a:spcAft>
              <a:defRPr b="1">
                <a:solidFill>
                  <a:schemeClr val="tx1"/>
                </a:solidFill>
                <a:latin typeface=".VnTime" pitchFamily="34" charset="0"/>
              </a:defRPr>
            </a:lvl8pPr>
            <a:lvl9pPr marL="3886200" indent="-228600" eaLnBrk="0" fontAlgn="base" hangingPunct="0">
              <a:spcBef>
                <a:spcPct val="0"/>
              </a:spcBef>
              <a:spcAft>
                <a:spcPct val="0"/>
              </a:spcAft>
              <a:defRPr b="1">
                <a:solidFill>
                  <a:schemeClr val="tx1"/>
                </a:solidFill>
                <a:latin typeface=".VnTime" pitchFamily="34" charset="0"/>
              </a:defRPr>
            </a:lvl9pPr>
          </a:lstStyle>
          <a:p>
            <a:pPr eaLnBrk="0" fontAlgn="base" hangingPunct="0">
              <a:spcBef>
                <a:spcPct val="0"/>
              </a:spcBef>
              <a:spcAft>
                <a:spcPct val="0"/>
              </a:spcAft>
            </a:pPr>
            <a:r>
              <a:rPr lang="en-US" altLang="en-US" sz="2000" smtClean="0">
                <a:solidFill>
                  <a:srgbClr val="FF0000"/>
                </a:solidFill>
                <a:latin typeface="Times New Roman" pitchFamily="18" charset="0"/>
                <a:cs typeface="Times New Roman" pitchFamily="18" charset="0"/>
              </a:rPr>
              <a:t>             Mở bài bằng cách so sánh :</a:t>
            </a:r>
          </a:p>
          <a:p>
            <a:pPr eaLnBrk="0" fontAlgn="base" hangingPunct="0">
              <a:spcBef>
                <a:spcPct val="0"/>
              </a:spcBef>
              <a:spcAft>
                <a:spcPct val="0"/>
              </a:spcAft>
            </a:pPr>
            <a:endParaRPr lang="en-US" altLang="en-US" sz="2000" i="1" smtClean="0">
              <a:solidFill>
                <a:srgbClr val="000000"/>
              </a:solidFill>
              <a:latin typeface="Times New Roman" pitchFamily="18" charset="0"/>
              <a:cs typeface="Times New Roman" pitchFamily="18" charset="0"/>
            </a:endParaRPr>
          </a:p>
          <a:p>
            <a:pPr eaLnBrk="0" fontAlgn="base" hangingPunct="0">
              <a:spcBef>
                <a:spcPct val="0"/>
              </a:spcBef>
              <a:spcAft>
                <a:spcPct val="0"/>
              </a:spcAft>
            </a:pPr>
            <a:r>
              <a:rPr lang="en-US" altLang="en-US" sz="2000" i="1" smtClean="0">
                <a:solidFill>
                  <a:srgbClr val="000000"/>
                </a:solidFill>
                <a:latin typeface="Times New Roman" pitchFamily="18" charset="0"/>
                <a:cs typeface="Times New Roman" pitchFamily="18" charset="0"/>
              </a:rPr>
              <a:t>Quê hương em có rất nhiều cảnh đẹp. Cánh đồng lúa chín vàng thẳng cánh cò bay, triền đê xanh mượt cỏ với những buổi chiều hè đá bóng, thả diều. Nhưng cảnh đẹp nên thơ và là niềm tự hào nhất của người dân quê em chính là dòng sông Hồng bao quanh xã mang  nặng phù sa quanh năm chảy hiền hoà .</a:t>
            </a:r>
          </a:p>
          <a:p>
            <a:pPr eaLnBrk="0" fontAlgn="base" hangingPunct="0">
              <a:spcBef>
                <a:spcPct val="0"/>
              </a:spcBef>
              <a:spcAft>
                <a:spcPct val="0"/>
              </a:spcAft>
            </a:pPr>
            <a:endParaRPr lang="en-US" altLang="en-US" sz="2000" i="1" smtClean="0">
              <a:solidFill>
                <a:srgbClr val="000000"/>
              </a:solidFill>
              <a:latin typeface="Times New Roman" pitchFamily="18" charset="0"/>
              <a:cs typeface="Times New Roman" pitchFamily="18" charset="0"/>
            </a:endParaRPr>
          </a:p>
          <a:p>
            <a:pPr eaLnBrk="0" fontAlgn="base" hangingPunct="0">
              <a:spcBef>
                <a:spcPct val="0"/>
              </a:spcBef>
              <a:spcAft>
                <a:spcPct val="0"/>
              </a:spcAft>
            </a:pPr>
            <a:r>
              <a:rPr lang="en-US" altLang="en-US" sz="2000" i="1" smtClean="0">
                <a:solidFill>
                  <a:srgbClr val="000000"/>
                </a:solidFill>
                <a:latin typeface="Times New Roman" pitchFamily="18" charset="0"/>
                <a:cs typeface="Times New Roman" pitchFamily="18" charset="0"/>
              </a:rPr>
              <a:t>                                                                 ( Tả dòng sông)</a:t>
            </a:r>
            <a:endParaRPr lang="en-US" altLang="en-US" sz="2000" smtClean="0">
              <a:solidFill>
                <a:srgbClr val="000000"/>
              </a:solidFill>
              <a:latin typeface="Times New Roman" pitchFamily="18" charset="0"/>
              <a:cs typeface="Times New Roman" pitchFamily="18" charset="0"/>
            </a:endParaRPr>
          </a:p>
        </p:txBody>
      </p:sp>
    </p:spTree>
    <p:extLst>
      <p:ext uri="{BB962C8B-B14F-4D97-AF65-F5344CB8AC3E}">
        <p14:creationId xmlns:p14="http://schemas.microsoft.com/office/powerpoint/2010/main" val="2247401398"/>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82764368"/>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Box 1"/>
          <p:cNvSpPr txBox="1">
            <a:spLocks noChangeArrowheads="1"/>
          </p:cNvSpPr>
          <p:nvPr/>
        </p:nvSpPr>
        <p:spPr bwMode="auto">
          <a:xfrm>
            <a:off x="1752600" y="1295400"/>
            <a:ext cx="6781800" cy="323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VnTime" pitchFamily="34" charset="0"/>
              </a:defRPr>
            </a:lvl1pPr>
            <a:lvl2pPr marL="742950" indent="-285750">
              <a:defRPr b="1">
                <a:solidFill>
                  <a:schemeClr val="tx1"/>
                </a:solidFill>
                <a:latin typeface=".VnTime" pitchFamily="34" charset="0"/>
              </a:defRPr>
            </a:lvl2pPr>
            <a:lvl3pPr marL="1143000" indent="-228600">
              <a:defRPr b="1">
                <a:solidFill>
                  <a:schemeClr val="tx1"/>
                </a:solidFill>
                <a:latin typeface=".VnTime" pitchFamily="34" charset="0"/>
              </a:defRPr>
            </a:lvl3pPr>
            <a:lvl4pPr marL="1600200" indent="-228600">
              <a:defRPr b="1">
                <a:solidFill>
                  <a:schemeClr val="tx1"/>
                </a:solidFill>
                <a:latin typeface=".VnTime" pitchFamily="34" charset="0"/>
              </a:defRPr>
            </a:lvl4pPr>
            <a:lvl5pPr marL="2057400" indent="-228600">
              <a:defRPr b="1">
                <a:solidFill>
                  <a:schemeClr val="tx1"/>
                </a:solidFill>
                <a:latin typeface=".VnTime" pitchFamily="34" charset="0"/>
              </a:defRPr>
            </a:lvl5pPr>
            <a:lvl6pPr marL="2514600" indent="-228600" eaLnBrk="0" fontAlgn="base" hangingPunct="0">
              <a:spcBef>
                <a:spcPct val="0"/>
              </a:spcBef>
              <a:spcAft>
                <a:spcPct val="0"/>
              </a:spcAft>
              <a:defRPr b="1">
                <a:solidFill>
                  <a:schemeClr val="tx1"/>
                </a:solidFill>
                <a:latin typeface=".VnTime" pitchFamily="34" charset="0"/>
              </a:defRPr>
            </a:lvl6pPr>
            <a:lvl7pPr marL="2971800" indent="-228600" eaLnBrk="0" fontAlgn="base" hangingPunct="0">
              <a:spcBef>
                <a:spcPct val="0"/>
              </a:spcBef>
              <a:spcAft>
                <a:spcPct val="0"/>
              </a:spcAft>
              <a:defRPr b="1">
                <a:solidFill>
                  <a:schemeClr val="tx1"/>
                </a:solidFill>
                <a:latin typeface=".VnTime" pitchFamily="34" charset="0"/>
              </a:defRPr>
            </a:lvl7pPr>
            <a:lvl8pPr marL="3429000" indent="-228600" eaLnBrk="0" fontAlgn="base" hangingPunct="0">
              <a:spcBef>
                <a:spcPct val="0"/>
              </a:spcBef>
              <a:spcAft>
                <a:spcPct val="0"/>
              </a:spcAft>
              <a:defRPr b="1">
                <a:solidFill>
                  <a:schemeClr val="tx1"/>
                </a:solidFill>
                <a:latin typeface=".VnTime" pitchFamily="34" charset="0"/>
              </a:defRPr>
            </a:lvl8pPr>
            <a:lvl9pPr marL="3886200" indent="-228600" eaLnBrk="0" fontAlgn="base" hangingPunct="0">
              <a:spcBef>
                <a:spcPct val="0"/>
              </a:spcBef>
              <a:spcAft>
                <a:spcPct val="0"/>
              </a:spcAft>
              <a:defRPr b="1">
                <a:solidFill>
                  <a:schemeClr val="tx1"/>
                </a:solidFill>
                <a:latin typeface=".VnTime" pitchFamily="34" charset="0"/>
              </a:defRPr>
            </a:lvl9pPr>
          </a:lstStyle>
          <a:p>
            <a:pPr eaLnBrk="0" fontAlgn="base" hangingPunct="0">
              <a:spcBef>
                <a:spcPct val="0"/>
              </a:spcBef>
              <a:spcAft>
                <a:spcPct val="0"/>
              </a:spcAft>
            </a:pPr>
            <a:endParaRPr lang="en-US" altLang="en-US" smtClean="0">
              <a:solidFill>
                <a:srgbClr val="000000"/>
              </a:solidFill>
            </a:endParaRPr>
          </a:p>
          <a:p>
            <a:pPr eaLnBrk="0" fontAlgn="base" hangingPunct="0">
              <a:spcBef>
                <a:spcPct val="0"/>
              </a:spcBef>
              <a:spcAft>
                <a:spcPct val="0"/>
              </a:spcAft>
            </a:pPr>
            <a:r>
              <a:rPr lang="en-US" altLang="en-US" sz="2400" smtClean="0">
                <a:solidFill>
                  <a:srgbClr val="FF0000"/>
                </a:solidFill>
                <a:latin typeface="Times New Roman" pitchFamily="18" charset="0"/>
                <a:cs typeface="Times New Roman" pitchFamily="18" charset="0"/>
              </a:rPr>
              <a:t>Mở bài bằng một câu nói :</a:t>
            </a:r>
          </a:p>
          <a:p>
            <a:pPr eaLnBrk="0" fontAlgn="base" hangingPunct="0">
              <a:spcBef>
                <a:spcPct val="0"/>
              </a:spcBef>
              <a:spcAft>
                <a:spcPct val="0"/>
              </a:spcAft>
            </a:pPr>
            <a:endParaRPr lang="en-US" altLang="en-US" smtClean="0">
              <a:solidFill>
                <a:srgbClr val="000000"/>
              </a:solidFill>
            </a:endParaRPr>
          </a:p>
          <a:p>
            <a:pPr eaLnBrk="0" fontAlgn="base" hangingPunct="0">
              <a:spcBef>
                <a:spcPct val="0"/>
              </a:spcBef>
              <a:spcAft>
                <a:spcPct val="0"/>
              </a:spcAft>
            </a:pPr>
            <a:r>
              <a:rPr lang="en-US" altLang="en-US" smtClean="0">
                <a:solidFill>
                  <a:srgbClr val="000000"/>
                </a:solidFill>
              </a:rPr>
              <a:t>         “ </a:t>
            </a:r>
            <a:r>
              <a:rPr lang="en-US" altLang="en-US" sz="2400" i="1" smtClean="0">
                <a:solidFill>
                  <a:srgbClr val="000000"/>
                </a:solidFill>
                <a:latin typeface="Times New Roman" pitchFamily="18" charset="0"/>
                <a:cs typeface="Times New Roman" pitchFamily="18" charset="0"/>
              </a:rPr>
              <a:t>Ôi ! Sao trời tối thế nhỉ !</a:t>
            </a:r>
            <a:r>
              <a:rPr lang="en-US" altLang="en-US" sz="2400" smtClean="0">
                <a:solidFill>
                  <a:srgbClr val="000000"/>
                </a:solidFill>
                <a:latin typeface="Times New Roman" pitchFamily="18" charset="0"/>
                <a:cs typeface="Times New Roman" pitchFamily="18" charset="0"/>
              </a:rPr>
              <a:t>”. </a:t>
            </a:r>
            <a:r>
              <a:rPr lang="en-US" altLang="en-US" sz="2400" i="1" smtClean="0">
                <a:solidFill>
                  <a:srgbClr val="000000"/>
                </a:solidFill>
                <a:latin typeface="Times New Roman" pitchFamily="18" charset="0"/>
                <a:cs typeface="Times New Roman" pitchFamily="18" charset="0"/>
              </a:rPr>
              <a:t> Ngước mắt lên trời, em bỗng thấy mây đen ở đâu ùn ùn kéo đến. Gió thổi mạnh làm bụi bay mù mịt.  Trời chuẩn bị mưa</a:t>
            </a:r>
            <a:r>
              <a:rPr lang="en-US" altLang="en-US" sz="2400" smtClean="0">
                <a:solidFill>
                  <a:srgbClr val="000000"/>
                </a:solidFill>
                <a:latin typeface="Times New Roman" pitchFamily="18" charset="0"/>
                <a:cs typeface="Times New Roman" pitchFamily="18" charset="0"/>
              </a:rPr>
              <a:t>.</a:t>
            </a:r>
          </a:p>
          <a:p>
            <a:pPr eaLnBrk="0" fontAlgn="base" hangingPunct="0">
              <a:spcBef>
                <a:spcPct val="0"/>
              </a:spcBef>
              <a:spcAft>
                <a:spcPct val="0"/>
              </a:spcAft>
            </a:pPr>
            <a:r>
              <a:rPr lang="en-US" altLang="en-US" sz="2400" smtClean="0">
                <a:solidFill>
                  <a:srgbClr val="000000"/>
                </a:solidFill>
                <a:latin typeface="Times New Roman" pitchFamily="18" charset="0"/>
                <a:cs typeface="Times New Roman" pitchFamily="18" charset="0"/>
              </a:rPr>
              <a:t>                                                        </a:t>
            </a:r>
          </a:p>
          <a:p>
            <a:pPr eaLnBrk="0" fontAlgn="base" hangingPunct="0">
              <a:spcBef>
                <a:spcPct val="0"/>
              </a:spcBef>
              <a:spcAft>
                <a:spcPct val="0"/>
              </a:spcAft>
            </a:pPr>
            <a:r>
              <a:rPr lang="en-US" altLang="en-US" sz="2400" smtClean="0">
                <a:solidFill>
                  <a:srgbClr val="000000"/>
                </a:solidFill>
                <a:latin typeface="Times New Roman" pitchFamily="18" charset="0"/>
                <a:cs typeface="Times New Roman" pitchFamily="18" charset="0"/>
              </a:rPr>
              <a:t>                                            ( Tả cơn mưa)</a:t>
            </a:r>
          </a:p>
        </p:txBody>
      </p:sp>
    </p:spTree>
    <p:extLst>
      <p:ext uri="{BB962C8B-B14F-4D97-AF65-F5344CB8AC3E}">
        <p14:creationId xmlns:p14="http://schemas.microsoft.com/office/powerpoint/2010/main" val="1566177549"/>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963832"/>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Box 1"/>
          <p:cNvSpPr txBox="1">
            <a:spLocks noChangeArrowheads="1"/>
          </p:cNvSpPr>
          <p:nvPr/>
        </p:nvSpPr>
        <p:spPr bwMode="auto">
          <a:xfrm>
            <a:off x="685800" y="1524000"/>
            <a:ext cx="769620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VnTime" pitchFamily="34" charset="0"/>
              </a:defRPr>
            </a:lvl1pPr>
            <a:lvl2pPr marL="742950" indent="-285750">
              <a:defRPr b="1">
                <a:solidFill>
                  <a:schemeClr val="tx1"/>
                </a:solidFill>
                <a:latin typeface=".VnTime" pitchFamily="34" charset="0"/>
              </a:defRPr>
            </a:lvl2pPr>
            <a:lvl3pPr marL="1143000" indent="-228600">
              <a:defRPr b="1">
                <a:solidFill>
                  <a:schemeClr val="tx1"/>
                </a:solidFill>
                <a:latin typeface=".VnTime" pitchFamily="34" charset="0"/>
              </a:defRPr>
            </a:lvl3pPr>
            <a:lvl4pPr marL="1600200" indent="-228600">
              <a:defRPr b="1">
                <a:solidFill>
                  <a:schemeClr val="tx1"/>
                </a:solidFill>
                <a:latin typeface=".VnTime" pitchFamily="34" charset="0"/>
              </a:defRPr>
            </a:lvl4pPr>
            <a:lvl5pPr marL="2057400" indent="-228600">
              <a:defRPr b="1">
                <a:solidFill>
                  <a:schemeClr val="tx1"/>
                </a:solidFill>
                <a:latin typeface=".VnTime" pitchFamily="34" charset="0"/>
              </a:defRPr>
            </a:lvl5pPr>
            <a:lvl6pPr marL="2514600" indent="-228600" eaLnBrk="0" fontAlgn="base" hangingPunct="0">
              <a:spcBef>
                <a:spcPct val="0"/>
              </a:spcBef>
              <a:spcAft>
                <a:spcPct val="0"/>
              </a:spcAft>
              <a:defRPr b="1">
                <a:solidFill>
                  <a:schemeClr val="tx1"/>
                </a:solidFill>
                <a:latin typeface=".VnTime" pitchFamily="34" charset="0"/>
              </a:defRPr>
            </a:lvl6pPr>
            <a:lvl7pPr marL="2971800" indent="-228600" eaLnBrk="0" fontAlgn="base" hangingPunct="0">
              <a:spcBef>
                <a:spcPct val="0"/>
              </a:spcBef>
              <a:spcAft>
                <a:spcPct val="0"/>
              </a:spcAft>
              <a:defRPr b="1">
                <a:solidFill>
                  <a:schemeClr val="tx1"/>
                </a:solidFill>
                <a:latin typeface=".VnTime" pitchFamily="34" charset="0"/>
              </a:defRPr>
            </a:lvl7pPr>
            <a:lvl8pPr marL="3429000" indent="-228600" eaLnBrk="0" fontAlgn="base" hangingPunct="0">
              <a:spcBef>
                <a:spcPct val="0"/>
              </a:spcBef>
              <a:spcAft>
                <a:spcPct val="0"/>
              </a:spcAft>
              <a:defRPr b="1">
                <a:solidFill>
                  <a:schemeClr val="tx1"/>
                </a:solidFill>
                <a:latin typeface=".VnTime" pitchFamily="34" charset="0"/>
              </a:defRPr>
            </a:lvl8pPr>
            <a:lvl9pPr marL="3886200" indent="-228600" eaLnBrk="0" fontAlgn="base" hangingPunct="0">
              <a:spcBef>
                <a:spcPct val="0"/>
              </a:spcBef>
              <a:spcAft>
                <a:spcPct val="0"/>
              </a:spcAft>
              <a:defRPr b="1">
                <a:solidFill>
                  <a:schemeClr val="tx1"/>
                </a:solidFill>
                <a:latin typeface=".VnTime" pitchFamily="34" charset="0"/>
              </a:defRPr>
            </a:lvl9pPr>
          </a:lstStyle>
          <a:p>
            <a:pPr eaLnBrk="0" fontAlgn="base" hangingPunct="0">
              <a:spcBef>
                <a:spcPct val="0"/>
              </a:spcBef>
              <a:spcAft>
                <a:spcPct val="0"/>
              </a:spcAft>
            </a:pPr>
            <a:endParaRPr lang="en-US" altLang="en-US" smtClean="0">
              <a:solidFill>
                <a:srgbClr val="000000"/>
              </a:solidFill>
              <a:latin typeface="Times New Roman" pitchFamily="18" charset="0"/>
              <a:cs typeface="Times New Roman" pitchFamily="18" charset="0"/>
            </a:endParaRPr>
          </a:p>
          <a:p>
            <a:pPr eaLnBrk="0" fontAlgn="base" hangingPunct="0">
              <a:spcBef>
                <a:spcPct val="0"/>
              </a:spcBef>
              <a:spcAft>
                <a:spcPct val="0"/>
              </a:spcAft>
            </a:pPr>
            <a:r>
              <a:rPr lang="en-US" altLang="en-US" sz="2400" smtClean="0">
                <a:solidFill>
                  <a:srgbClr val="FF0000"/>
                </a:solidFill>
                <a:latin typeface="Times New Roman" pitchFamily="18" charset="0"/>
                <a:cs typeface="Times New Roman" pitchFamily="18" charset="0"/>
              </a:rPr>
              <a:t>Mở bài bằng một câu hát :</a:t>
            </a:r>
          </a:p>
          <a:p>
            <a:pPr eaLnBrk="0" fontAlgn="base" hangingPunct="0">
              <a:spcBef>
                <a:spcPct val="0"/>
              </a:spcBef>
              <a:spcAft>
                <a:spcPct val="0"/>
              </a:spcAft>
            </a:pPr>
            <a:endParaRPr lang="en-US" altLang="en-US" smtClean="0">
              <a:solidFill>
                <a:srgbClr val="000000"/>
              </a:solidFill>
              <a:latin typeface="Times New Roman" pitchFamily="18" charset="0"/>
              <a:cs typeface="Times New Roman" pitchFamily="18" charset="0"/>
            </a:endParaRPr>
          </a:p>
          <a:p>
            <a:pPr eaLnBrk="0" fontAlgn="base" hangingPunct="0">
              <a:spcBef>
                <a:spcPct val="0"/>
              </a:spcBef>
              <a:spcAft>
                <a:spcPct val="0"/>
              </a:spcAft>
            </a:pPr>
            <a:r>
              <a:rPr lang="en-US" altLang="en-US" smtClean="0">
                <a:solidFill>
                  <a:srgbClr val="000000"/>
                </a:solidFill>
                <a:latin typeface="Times New Roman" pitchFamily="18" charset="0"/>
                <a:cs typeface="Times New Roman" pitchFamily="18" charset="0"/>
              </a:rPr>
              <a:t>“ </a:t>
            </a:r>
            <a:r>
              <a:rPr lang="en-US" altLang="en-US" sz="2400" i="1" smtClean="0">
                <a:solidFill>
                  <a:srgbClr val="000000"/>
                </a:solidFill>
                <a:latin typeface="Times New Roman" pitchFamily="18" charset="0"/>
                <a:cs typeface="Times New Roman" pitchFamily="18" charset="0"/>
              </a:rPr>
              <a:t>Em đi giữa biển vàng nghe mênh mang trên đồng lúa hát….”. Vừa chân sáo tung tăng em vừa nhẩm câu hát rồi lại tự nhủ cánh đồng quê em cũng thật đẹp chẳng kém gì cánh đồng trong lời ca vậy. Phải chăng lời bài hát đang giới thiệu về cánh đồng quê em</a:t>
            </a:r>
            <a:r>
              <a:rPr lang="en-US" altLang="en-US" sz="2400" smtClean="0">
                <a:solidFill>
                  <a:srgbClr val="000000"/>
                </a:solidFill>
                <a:latin typeface="Times New Roman" pitchFamily="18" charset="0"/>
                <a:cs typeface="Times New Roman" pitchFamily="18" charset="0"/>
              </a:rPr>
              <a:t>.</a:t>
            </a:r>
          </a:p>
          <a:p>
            <a:pPr eaLnBrk="0" fontAlgn="base" hangingPunct="0">
              <a:spcBef>
                <a:spcPct val="0"/>
              </a:spcBef>
              <a:spcAft>
                <a:spcPct val="0"/>
              </a:spcAft>
            </a:pPr>
            <a:endParaRPr lang="en-US" altLang="en-US" sz="2400" smtClean="0">
              <a:solidFill>
                <a:srgbClr val="000000"/>
              </a:solidFill>
              <a:latin typeface="Times New Roman" pitchFamily="18" charset="0"/>
              <a:cs typeface="Times New Roman" pitchFamily="18" charset="0"/>
            </a:endParaRPr>
          </a:p>
          <a:p>
            <a:pPr eaLnBrk="0" fontAlgn="base" hangingPunct="0">
              <a:spcBef>
                <a:spcPct val="0"/>
              </a:spcBef>
              <a:spcAft>
                <a:spcPct val="0"/>
              </a:spcAft>
            </a:pPr>
            <a:r>
              <a:rPr lang="en-US" altLang="en-US" sz="2400" smtClean="0">
                <a:solidFill>
                  <a:srgbClr val="000000"/>
                </a:solidFill>
                <a:latin typeface="Times New Roman" pitchFamily="18" charset="0"/>
                <a:cs typeface="Times New Roman" pitchFamily="18" charset="0"/>
              </a:rPr>
              <a:t>                                ( </a:t>
            </a:r>
            <a:r>
              <a:rPr lang="en-US" altLang="en-US" sz="2400" i="1" smtClean="0">
                <a:solidFill>
                  <a:srgbClr val="000000"/>
                </a:solidFill>
                <a:latin typeface="Times New Roman" pitchFamily="18" charset="0"/>
                <a:cs typeface="Times New Roman" pitchFamily="18" charset="0"/>
              </a:rPr>
              <a:t>Tả cánh đồng lúa chín</a:t>
            </a:r>
            <a:r>
              <a:rPr lang="en-US" altLang="en-US" sz="2400" smtClean="0">
                <a:solidFill>
                  <a:srgbClr val="000000"/>
                </a:solidFill>
                <a:latin typeface="Times New Roman" pitchFamily="18" charset="0"/>
                <a:cs typeface="Times New Roman" pitchFamily="18" charset="0"/>
              </a:rPr>
              <a:t>)</a:t>
            </a:r>
          </a:p>
        </p:txBody>
      </p:sp>
    </p:spTree>
    <p:extLst>
      <p:ext uri="{BB962C8B-B14F-4D97-AF65-F5344CB8AC3E}">
        <p14:creationId xmlns:p14="http://schemas.microsoft.com/office/powerpoint/2010/main" val="3298172058"/>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2217295"/>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930378"/>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Box 1"/>
          <p:cNvSpPr txBox="1">
            <a:spLocks noChangeArrowheads="1"/>
          </p:cNvSpPr>
          <p:nvPr/>
        </p:nvSpPr>
        <p:spPr bwMode="auto">
          <a:xfrm>
            <a:off x="1066800" y="1905000"/>
            <a:ext cx="77724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VnTime" pitchFamily="34" charset="0"/>
              </a:defRPr>
            </a:lvl1pPr>
            <a:lvl2pPr marL="742950" indent="-285750">
              <a:defRPr b="1">
                <a:solidFill>
                  <a:schemeClr val="tx1"/>
                </a:solidFill>
                <a:latin typeface=".VnTime" pitchFamily="34" charset="0"/>
              </a:defRPr>
            </a:lvl2pPr>
            <a:lvl3pPr marL="1143000" indent="-228600">
              <a:defRPr b="1">
                <a:solidFill>
                  <a:schemeClr val="tx1"/>
                </a:solidFill>
                <a:latin typeface=".VnTime" pitchFamily="34" charset="0"/>
              </a:defRPr>
            </a:lvl3pPr>
            <a:lvl4pPr marL="1600200" indent="-228600">
              <a:defRPr b="1">
                <a:solidFill>
                  <a:schemeClr val="tx1"/>
                </a:solidFill>
                <a:latin typeface=".VnTime" pitchFamily="34" charset="0"/>
              </a:defRPr>
            </a:lvl4pPr>
            <a:lvl5pPr marL="2057400" indent="-228600">
              <a:defRPr b="1">
                <a:solidFill>
                  <a:schemeClr val="tx1"/>
                </a:solidFill>
                <a:latin typeface=".VnTime" pitchFamily="34" charset="0"/>
              </a:defRPr>
            </a:lvl5pPr>
            <a:lvl6pPr marL="2514600" indent="-228600" eaLnBrk="0" fontAlgn="base" hangingPunct="0">
              <a:spcBef>
                <a:spcPct val="0"/>
              </a:spcBef>
              <a:spcAft>
                <a:spcPct val="0"/>
              </a:spcAft>
              <a:defRPr b="1">
                <a:solidFill>
                  <a:schemeClr val="tx1"/>
                </a:solidFill>
                <a:latin typeface=".VnTime" pitchFamily="34" charset="0"/>
              </a:defRPr>
            </a:lvl6pPr>
            <a:lvl7pPr marL="2971800" indent="-228600" eaLnBrk="0" fontAlgn="base" hangingPunct="0">
              <a:spcBef>
                <a:spcPct val="0"/>
              </a:spcBef>
              <a:spcAft>
                <a:spcPct val="0"/>
              </a:spcAft>
              <a:defRPr b="1">
                <a:solidFill>
                  <a:schemeClr val="tx1"/>
                </a:solidFill>
                <a:latin typeface=".VnTime" pitchFamily="34" charset="0"/>
              </a:defRPr>
            </a:lvl7pPr>
            <a:lvl8pPr marL="3429000" indent="-228600" eaLnBrk="0" fontAlgn="base" hangingPunct="0">
              <a:spcBef>
                <a:spcPct val="0"/>
              </a:spcBef>
              <a:spcAft>
                <a:spcPct val="0"/>
              </a:spcAft>
              <a:defRPr b="1">
                <a:solidFill>
                  <a:schemeClr val="tx1"/>
                </a:solidFill>
                <a:latin typeface=".VnTime" pitchFamily="34" charset="0"/>
              </a:defRPr>
            </a:lvl8pPr>
            <a:lvl9pPr marL="3886200" indent="-228600" eaLnBrk="0" fontAlgn="base" hangingPunct="0">
              <a:spcBef>
                <a:spcPct val="0"/>
              </a:spcBef>
              <a:spcAft>
                <a:spcPct val="0"/>
              </a:spcAft>
              <a:defRPr b="1">
                <a:solidFill>
                  <a:schemeClr val="tx1"/>
                </a:solidFill>
                <a:latin typeface=".VnTime" pitchFamily="34" charset="0"/>
              </a:defRPr>
            </a:lvl9pPr>
          </a:lstStyle>
          <a:p>
            <a:pPr eaLnBrk="0" fontAlgn="base" hangingPunct="0">
              <a:spcBef>
                <a:spcPct val="0"/>
              </a:spcBef>
              <a:spcAft>
                <a:spcPct val="0"/>
              </a:spcAft>
            </a:pPr>
            <a:r>
              <a:rPr lang="en-US" altLang="en-US" sz="2400" i="1" smtClean="0">
                <a:solidFill>
                  <a:srgbClr val="FF0000"/>
                </a:solidFill>
                <a:latin typeface="Times New Roman" pitchFamily="18" charset="0"/>
                <a:cs typeface="Times New Roman" pitchFamily="18" charset="0"/>
              </a:rPr>
              <a:t>Mở bài bằng một âm thanh:</a:t>
            </a:r>
          </a:p>
          <a:p>
            <a:pPr eaLnBrk="0" fontAlgn="base" hangingPunct="0">
              <a:spcBef>
                <a:spcPct val="0"/>
              </a:spcBef>
              <a:spcAft>
                <a:spcPct val="0"/>
              </a:spcAft>
            </a:pPr>
            <a:endParaRPr lang="en-US" altLang="en-US" sz="2400" i="1" smtClean="0">
              <a:solidFill>
                <a:srgbClr val="000000"/>
              </a:solidFill>
              <a:latin typeface="Times New Roman" pitchFamily="18" charset="0"/>
              <a:cs typeface="Times New Roman" pitchFamily="18" charset="0"/>
            </a:endParaRPr>
          </a:p>
          <a:p>
            <a:pPr eaLnBrk="0" fontAlgn="base" hangingPunct="0">
              <a:spcBef>
                <a:spcPct val="0"/>
              </a:spcBef>
              <a:spcAft>
                <a:spcPct val="0"/>
              </a:spcAft>
            </a:pPr>
            <a:r>
              <a:rPr lang="en-US" altLang="en-US" sz="2400" i="1" smtClean="0">
                <a:solidFill>
                  <a:srgbClr val="000000"/>
                </a:solidFill>
                <a:latin typeface="Times New Roman" pitchFamily="18" charset="0"/>
                <a:cs typeface="Times New Roman" pitchFamily="18" charset="0"/>
              </a:rPr>
              <a:t>“ Hò… ơ, ai về Hà Nội , ai qua sông Hồng, ai xuôi ai ngược nhớ ghé bến này…”. Đang vui chơi cùng mấy bạn  trong xóm trên sân khiến chúng em dừng lại, chạy ùa ra bờ sông ,thì ra là bác Tư - một người giỏi thơ ca, đang đánh cá trên sông và có những câu hò thật tuyệt !</a:t>
            </a:r>
          </a:p>
          <a:p>
            <a:pPr eaLnBrk="0" fontAlgn="base" hangingPunct="0">
              <a:spcBef>
                <a:spcPct val="0"/>
              </a:spcBef>
              <a:spcAft>
                <a:spcPct val="0"/>
              </a:spcAft>
            </a:pPr>
            <a:endParaRPr lang="en-US" altLang="en-US" sz="2400" i="1" smtClean="0">
              <a:solidFill>
                <a:srgbClr val="000000"/>
              </a:solidFill>
              <a:latin typeface="Times New Roman" pitchFamily="18" charset="0"/>
              <a:cs typeface="Times New Roman" pitchFamily="18" charset="0"/>
            </a:endParaRPr>
          </a:p>
          <a:p>
            <a:pPr eaLnBrk="0" fontAlgn="base" hangingPunct="0">
              <a:spcBef>
                <a:spcPct val="0"/>
              </a:spcBef>
              <a:spcAft>
                <a:spcPct val="0"/>
              </a:spcAft>
            </a:pPr>
            <a:r>
              <a:rPr lang="en-US" altLang="en-US" sz="2400" i="1" smtClean="0">
                <a:solidFill>
                  <a:srgbClr val="000000"/>
                </a:solidFill>
                <a:latin typeface="Times New Roman" pitchFamily="18" charset="0"/>
                <a:cs typeface="Times New Roman" pitchFamily="18" charset="0"/>
              </a:rPr>
              <a:t>                                                    (Tả dòng sông)</a:t>
            </a:r>
            <a:endParaRPr lang="en-US" altLang="en-US" sz="2400" smtClean="0">
              <a:solidFill>
                <a:srgbClr val="000000"/>
              </a:solidFill>
              <a:latin typeface="Times New Roman" pitchFamily="18" charset="0"/>
              <a:cs typeface="Times New Roman" pitchFamily="18" charset="0"/>
            </a:endParaRPr>
          </a:p>
        </p:txBody>
      </p:sp>
    </p:spTree>
    <p:extLst>
      <p:ext uri="{BB962C8B-B14F-4D97-AF65-F5344CB8AC3E}">
        <p14:creationId xmlns:p14="http://schemas.microsoft.com/office/powerpoint/2010/main" val="65766311"/>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46893815"/>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a:spLocks noChangeArrowheads="1"/>
          </p:cNvSpPr>
          <p:nvPr/>
        </p:nvSpPr>
        <p:spPr bwMode="auto">
          <a:xfrm>
            <a:off x="914400" y="228600"/>
            <a:ext cx="6705600" cy="914400"/>
          </a:xfrm>
          <a:prstGeom prst="roundRect">
            <a:avLst>
              <a:gd name="adj" fmla="val 16667"/>
            </a:avLst>
          </a:prstGeom>
          <a:solidFill>
            <a:schemeClr val="accent1"/>
          </a:solidFill>
          <a:ln w="9525" algn="ctr">
            <a:solidFill>
              <a:schemeClr val="tx1"/>
            </a:solidFill>
            <a:round/>
            <a:headEnd/>
            <a:tailEnd/>
          </a:ln>
        </p:spPr>
        <p:txBody>
          <a:bodyPr/>
          <a:lstStyle/>
          <a:p>
            <a:pPr algn="ctr" fontAlgn="base">
              <a:spcBef>
                <a:spcPct val="0"/>
              </a:spcBef>
              <a:spcAft>
                <a:spcPct val="0"/>
              </a:spcAft>
            </a:pPr>
            <a:r>
              <a:rPr lang="en-US" altLang="en-US" sz="3600" b="1" smtClean="0">
                <a:solidFill>
                  <a:srgbClr val="000000"/>
                </a:solidFill>
                <a:latin typeface="Times New Roman" pitchFamily="18" charset="0"/>
                <a:cs typeface="Times New Roman" pitchFamily="18" charset="0"/>
              </a:rPr>
              <a:t>Các cách viết mở bài gián tiếp</a:t>
            </a:r>
          </a:p>
        </p:txBody>
      </p:sp>
      <p:sp>
        <p:nvSpPr>
          <p:cNvPr id="6" name="Rectangle 5"/>
          <p:cNvSpPr/>
          <p:nvPr/>
        </p:nvSpPr>
        <p:spPr bwMode="auto">
          <a:xfrm>
            <a:off x="228600" y="2743200"/>
            <a:ext cx="1905000" cy="2971800"/>
          </a:xfrm>
          <a:prstGeom prst="rect">
            <a:avLst/>
          </a:prstGeom>
          <a:noFill/>
          <a:ln w="9525" cap="flat" cmpd="sng" algn="ctr">
            <a:solidFill>
              <a:schemeClr val="tx1"/>
            </a:solidFill>
            <a:prstDash val="solid"/>
            <a:round/>
            <a:headEnd type="none" w="med" len="med"/>
            <a:tailEnd type="none" w="med" len="med"/>
          </a:ln>
          <a:effectLst/>
          <a:extLst/>
        </p:spPr>
        <p:txBody>
          <a:bodyPr/>
          <a:lstStyle/>
          <a:p>
            <a:pPr fontAlgn="base">
              <a:spcBef>
                <a:spcPct val="0"/>
              </a:spcBef>
              <a:spcAft>
                <a:spcPct val="0"/>
              </a:spcAft>
              <a:defRPr/>
            </a:pPr>
            <a:r>
              <a:rPr lang="en-US" sz="2800" b="1" i="1" dirty="0" err="1">
                <a:solidFill>
                  <a:srgbClr val="333399">
                    <a:lumMod val="75000"/>
                  </a:srgbClr>
                </a:solidFill>
                <a:latin typeface="Times New Roman" pitchFamily="18" charset="0"/>
                <a:cs typeface="Times New Roman" pitchFamily="18" charset="0"/>
              </a:rPr>
              <a:t>Mở</a:t>
            </a:r>
            <a:r>
              <a:rPr lang="en-US" sz="2800" b="1" i="1" dirty="0">
                <a:solidFill>
                  <a:srgbClr val="333399">
                    <a:lumMod val="75000"/>
                  </a:srgbClr>
                </a:solidFill>
                <a:latin typeface="Times New Roman" pitchFamily="18" charset="0"/>
                <a:cs typeface="Times New Roman" pitchFamily="18" charset="0"/>
              </a:rPr>
              <a:t> </a:t>
            </a:r>
            <a:r>
              <a:rPr lang="en-US" sz="2800" b="1" i="1" dirty="0" err="1">
                <a:solidFill>
                  <a:srgbClr val="333399">
                    <a:lumMod val="75000"/>
                  </a:srgbClr>
                </a:solidFill>
                <a:latin typeface="Times New Roman" pitchFamily="18" charset="0"/>
                <a:cs typeface="Times New Roman" pitchFamily="18" charset="0"/>
              </a:rPr>
              <a:t>bài</a:t>
            </a:r>
            <a:r>
              <a:rPr lang="en-US" sz="2800" b="1" i="1" dirty="0">
                <a:solidFill>
                  <a:srgbClr val="333399">
                    <a:lumMod val="75000"/>
                  </a:srgbClr>
                </a:solidFill>
                <a:latin typeface="Times New Roman" pitchFamily="18" charset="0"/>
                <a:cs typeface="Times New Roman" pitchFamily="18" charset="0"/>
              </a:rPr>
              <a:t> </a:t>
            </a:r>
            <a:r>
              <a:rPr lang="en-US" sz="2800" b="1" i="1" dirty="0" err="1">
                <a:solidFill>
                  <a:srgbClr val="333399">
                    <a:lumMod val="75000"/>
                  </a:srgbClr>
                </a:solidFill>
                <a:latin typeface="Times New Roman" pitchFamily="18" charset="0"/>
                <a:cs typeface="Times New Roman" pitchFamily="18" charset="0"/>
              </a:rPr>
              <a:t>bằng</a:t>
            </a:r>
            <a:r>
              <a:rPr lang="en-US" sz="2800" b="1" i="1" dirty="0">
                <a:solidFill>
                  <a:srgbClr val="333399">
                    <a:lumMod val="75000"/>
                  </a:srgbClr>
                </a:solidFill>
                <a:latin typeface="Times New Roman" pitchFamily="18" charset="0"/>
                <a:cs typeface="Times New Roman" pitchFamily="18" charset="0"/>
              </a:rPr>
              <a:t> </a:t>
            </a:r>
            <a:r>
              <a:rPr lang="en-US" sz="2800" b="1" i="1" dirty="0" err="1">
                <a:solidFill>
                  <a:srgbClr val="333399">
                    <a:lumMod val="75000"/>
                  </a:srgbClr>
                </a:solidFill>
                <a:latin typeface="Times New Roman" pitchFamily="18" charset="0"/>
                <a:cs typeface="Times New Roman" pitchFamily="18" charset="0"/>
              </a:rPr>
              <a:t>cách</a:t>
            </a:r>
            <a:r>
              <a:rPr lang="en-US" sz="2800" b="1" i="1" dirty="0">
                <a:solidFill>
                  <a:srgbClr val="333399">
                    <a:lumMod val="75000"/>
                  </a:srgbClr>
                </a:solidFill>
                <a:latin typeface="Times New Roman" pitchFamily="18" charset="0"/>
                <a:cs typeface="Times New Roman" pitchFamily="18" charset="0"/>
              </a:rPr>
              <a:t> so </a:t>
            </a:r>
            <a:r>
              <a:rPr lang="en-US" sz="2800" b="1" i="1" dirty="0" err="1">
                <a:solidFill>
                  <a:srgbClr val="333399">
                    <a:lumMod val="75000"/>
                  </a:srgbClr>
                </a:solidFill>
                <a:latin typeface="Times New Roman" pitchFamily="18" charset="0"/>
                <a:cs typeface="Times New Roman" pitchFamily="18" charset="0"/>
              </a:rPr>
              <a:t>sánh</a:t>
            </a:r>
            <a:endParaRPr lang="en-US" sz="2800" b="1" i="1" dirty="0">
              <a:solidFill>
                <a:srgbClr val="000000"/>
              </a:solidFill>
              <a:latin typeface="Times New Roman" pitchFamily="18" charset="0"/>
              <a:cs typeface="Times New Roman" pitchFamily="18" charset="0"/>
            </a:endParaRPr>
          </a:p>
        </p:txBody>
      </p:sp>
      <p:sp>
        <p:nvSpPr>
          <p:cNvPr id="7" name="Rectangle 6"/>
          <p:cNvSpPr/>
          <p:nvPr/>
        </p:nvSpPr>
        <p:spPr bwMode="auto">
          <a:xfrm>
            <a:off x="2362200" y="2743200"/>
            <a:ext cx="1981200" cy="2971800"/>
          </a:xfrm>
          <a:prstGeom prst="rect">
            <a:avLst/>
          </a:prstGeom>
          <a:noFill/>
          <a:ln w="9525" cap="flat" cmpd="sng" algn="ctr">
            <a:solidFill>
              <a:schemeClr val="tx1"/>
            </a:solidFill>
            <a:prstDash val="solid"/>
            <a:round/>
            <a:headEnd type="none" w="med" len="med"/>
            <a:tailEnd type="none" w="med" len="med"/>
          </a:ln>
          <a:effectLst/>
          <a:extLst/>
        </p:spPr>
        <p:txBody>
          <a:bodyPr/>
          <a:lstStyle/>
          <a:p>
            <a:pPr fontAlgn="base">
              <a:spcBef>
                <a:spcPct val="0"/>
              </a:spcBef>
              <a:spcAft>
                <a:spcPct val="0"/>
              </a:spcAft>
              <a:defRPr/>
            </a:pPr>
            <a:r>
              <a:rPr lang="en-US" sz="2800" b="1" i="1" dirty="0" err="1">
                <a:solidFill>
                  <a:srgbClr val="333399">
                    <a:lumMod val="75000"/>
                  </a:srgbClr>
                </a:solidFill>
                <a:latin typeface="Times New Roman" pitchFamily="18" charset="0"/>
                <a:cs typeface="Times New Roman" pitchFamily="18" charset="0"/>
              </a:rPr>
              <a:t>Mở</a:t>
            </a:r>
            <a:r>
              <a:rPr lang="en-US" sz="2800" b="1" i="1" dirty="0">
                <a:solidFill>
                  <a:srgbClr val="333399">
                    <a:lumMod val="75000"/>
                  </a:srgbClr>
                </a:solidFill>
                <a:latin typeface="Times New Roman" pitchFamily="18" charset="0"/>
                <a:cs typeface="Times New Roman" pitchFamily="18" charset="0"/>
              </a:rPr>
              <a:t> </a:t>
            </a:r>
            <a:r>
              <a:rPr lang="en-US" sz="2800" b="1" i="1" dirty="0" err="1">
                <a:solidFill>
                  <a:srgbClr val="333399">
                    <a:lumMod val="75000"/>
                  </a:srgbClr>
                </a:solidFill>
                <a:latin typeface="Times New Roman" pitchFamily="18" charset="0"/>
                <a:cs typeface="Times New Roman" pitchFamily="18" charset="0"/>
              </a:rPr>
              <a:t>bài</a:t>
            </a:r>
            <a:r>
              <a:rPr lang="en-US" sz="2800" b="1" i="1" dirty="0">
                <a:solidFill>
                  <a:srgbClr val="333399">
                    <a:lumMod val="75000"/>
                  </a:srgbClr>
                </a:solidFill>
                <a:latin typeface="Times New Roman" pitchFamily="18" charset="0"/>
                <a:cs typeface="Times New Roman" pitchFamily="18" charset="0"/>
              </a:rPr>
              <a:t> </a:t>
            </a:r>
            <a:r>
              <a:rPr lang="en-US" sz="2800" b="1" i="1" dirty="0" err="1">
                <a:solidFill>
                  <a:srgbClr val="333399">
                    <a:lumMod val="75000"/>
                  </a:srgbClr>
                </a:solidFill>
                <a:latin typeface="Times New Roman" pitchFamily="18" charset="0"/>
                <a:cs typeface="Times New Roman" pitchFamily="18" charset="0"/>
              </a:rPr>
              <a:t>bằng</a:t>
            </a:r>
            <a:r>
              <a:rPr lang="en-US" sz="2800" b="1" i="1" dirty="0">
                <a:solidFill>
                  <a:srgbClr val="333399">
                    <a:lumMod val="75000"/>
                  </a:srgbClr>
                </a:solidFill>
                <a:latin typeface="Times New Roman" pitchFamily="18" charset="0"/>
                <a:cs typeface="Times New Roman" pitchFamily="18" charset="0"/>
              </a:rPr>
              <a:t> </a:t>
            </a:r>
            <a:r>
              <a:rPr lang="en-US" sz="2800" b="1" i="1" dirty="0" err="1">
                <a:solidFill>
                  <a:srgbClr val="333399">
                    <a:lumMod val="75000"/>
                  </a:srgbClr>
                </a:solidFill>
                <a:latin typeface="Times New Roman" pitchFamily="18" charset="0"/>
                <a:cs typeface="Times New Roman" pitchFamily="18" charset="0"/>
              </a:rPr>
              <a:t>cách</a:t>
            </a:r>
            <a:r>
              <a:rPr lang="en-US" sz="2800" b="1" i="1" dirty="0">
                <a:solidFill>
                  <a:srgbClr val="333399">
                    <a:lumMod val="75000"/>
                  </a:srgbClr>
                </a:solidFill>
                <a:latin typeface="Times New Roman" pitchFamily="18" charset="0"/>
                <a:cs typeface="Times New Roman" pitchFamily="18" charset="0"/>
              </a:rPr>
              <a:t> </a:t>
            </a:r>
            <a:r>
              <a:rPr lang="en-US" sz="2800" b="1" i="1" dirty="0" err="1">
                <a:solidFill>
                  <a:srgbClr val="333399">
                    <a:lumMod val="75000"/>
                  </a:srgbClr>
                </a:solidFill>
                <a:latin typeface="Times New Roman" pitchFamily="18" charset="0"/>
                <a:cs typeface="Times New Roman" pitchFamily="18" charset="0"/>
              </a:rPr>
              <a:t>nêu</a:t>
            </a:r>
            <a:r>
              <a:rPr lang="en-US" sz="2800" b="1" i="1" dirty="0">
                <a:solidFill>
                  <a:srgbClr val="333399">
                    <a:lumMod val="75000"/>
                  </a:srgbClr>
                </a:solidFill>
                <a:latin typeface="Times New Roman" pitchFamily="18" charset="0"/>
                <a:cs typeface="Times New Roman" pitchFamily="18" charset="0"/>
              </a:rPr>
              <a:t> </a:t>
            </a:r>
            <a:r>
              <a:rPr lang="en-US" sz="2800" b="1" i="1" dirty="0" err="1">
                <a:solidFill>
                  <a:srgbClr val="333399">
                    <a:lumMod val="75000"/>
                  </a:srgbClr>
                </a:solidFill>
                <a:latin typeface="Times New Roman" pitchFamily="18" charset="0"/>
                <a:cs typeface="Times New Roman" pitchFamily="18" charset="0"/>
              </a:rPr>
              <a:t>một</a:t>
            </a:r>
            <a:r>
              <a:rPr lang="en-US" sz="2800" b="1" i="1" dirty="0">
                <a:solidFill>
                  <a:srgbClr val="333399">
                    <a:lumMod val="75000"/>
                  </a:srgbClr>
                </a:solidFill>
                <a:latin typeface="Times New Roman" pitchFamily="18" charset="0"/>
                <a:cs typeface="Times New Roman" pitchFamily="18" charset="0"/>
              </a:rPr>
              <a:t> </a:t>
            </a:r>
            <a:r>
              <a:rPr lang="en-US" sz="2800" b="1" i="1" dirty="0" err="1">
                <a:solidFill>
                  <a:srgbClr val="333399">
                    <a:lumMod val="75000"/>
                  </a:srgbClr>
                </a:solidFill>
                <a:latin typeface="Times New Roman" pitchFamily="18" charset="0"/>
                <a:cs typeface="Times New Roman" pitchFamily="18" charset="0"/>
              </a:rPr>
              <a:t>âm</a:t>
            </a:r>
            <a:r>
              <a:rPr lang="en-US" sz="2800" b="1" i="1" dirty="0">
                <a:solidFill>
                  <a:srgbClr val="333399">
                    <a:lumMod val="75000"/>
                  </a:srgbClr>
                </a:solidFill>
                <a:latin typeface="Times New Roman" pitchFamily="18" charset="0"/>
                <a:cs typeface="Times New Roman" pitchFamily="18" charset="0"/>
              </a:rPr>
              <a:t> </a:t>
            </a:r>
            <a:r>
              <a:rPr lang="en-US" sz="2800" b="1" i="1" dirty="0" err="1">
                <a:solidFill>
                  <a:srgbClr val="333399">
                    <a:lumMod val="75000"/>
                  </a:srgbClr>
                </a:solidFill>
                <a:latin typeface="Times New Roman" pitchFamily="18" charset="0"/>
                <a:cs typeface="Times New Roman" pitchFamily="18" charset="0"/>
              </a:rPr>
              <a:t>thanh</a:t>
            </a:r>
            <a:endParaRPr lang="en-US" sz="2800" b="1" i="1" dirty="0">
              <a:solidFill>
                <a:srgbClr val="000000"/>
              </a:solidFill>
              <a:latin typeface="Times New Roman" pitchFamily="18" charset="0"/>
              <a:cs typeface="Times New Roman" pitchFamily="18" charset="0"/>
            </a:endParaRPr>
          </a:p>
        </p:txBody>
      </p:sp>
      <p:sp>
        <p:nvSpPr>
          <p:cNvPr id="8" name="Rectangle 7"/>
          <p:cNvSpPr/>
          <p:nvPr/>
        </p:nvSpPr>
        <p:spPr bwMode="auto">
          <a:xfrm>
            <a:off x="4648200" y="2743200"/>
            <a:ext cx="1981200" cy="2971800"/>
          </a:xfrm>
          <a:prstGeom prst="rect">
            <a:avLst/>
          </a:prstGeom>
          <a:noFill/>
          <a:ln w="9525" cap="flat" cmpd="sng" algn="ctr">
            <a:solidFill>
              <a:schemeClr val="tx1"/>
            </a:solidFill>
            <a:prstDash val="solid"/>
            <a:round/>
            <a:headEnd type="none" w="med" len="med"/>
            <a:tailEnd type="none" w="med" len="med"/>
          </a:ln>
          <a:effectLst/>
          <a:extLst/>
        </p:spPr>
        <p:txBody>
          <a:bodyPr/>
          <a:lstStyle/>
          <a:p>
            <a:pPr fontAlgn="base">
              <a:spcBef>
                <a:spcPct val="0"/>
              </a:spcBef>
              <a:spcAft>
                <a:spcPct val="0"/>
              </a:spcAft>
              <a:defRPr/>
            </a:pPr>
            <a:r>
              <a:rPr lang="en-US" sz="2800" b="1" i="1" dirty="0" err="1">
                <a:solidFill>
                  <a:srgbClr val="333399">
                    <a:lumMod val="75000"/>
                  </a:srgbClr>
                </a:solidFill>
                <a:latin typeface="Times New Roman" pitchFamily="18" charset="0"/>
                <a:cs typeface="Times New Roman" pitchFamily="18" charset="0"/>
              </a:rPr>
              <a:t>Mở</a:t>
            </a:r>
            <a:r>
              <a:rPr lang="en-US" sz="2800" b="1" i="1" dirty="0">
                <a:solidFill>
                  <a:srgbClr val="333399">
                    <a:lumMod val="75000"/>
                  </a:srgbClr>
                </a:solidFill>
                <a:latin typeface="Times New Roman" pitchFamily="18" charset="0"/>
                <a:cs typeface="Times New Roman" pitchFamily="18" charset="0"/>
              </a:rPr>
              <a:t> </a:t>
            </a:r>
            <a:r>
              <a:rPr lang="en-US" sz="2800" b="1" i="1" dirty="0" err="1">
                <a:solidFill>
                  <a:srgbClr val="333399">
                    <a:lumMod val="75000"/>
                  </a:srgbClr>
                </a:solidFill>
                <a:latin typeface="Times New Roman" pitchFamily="18" charset="0"/>
                <a:cs typeface="Times New Roman" pitchFamily="18" charset="0"/>
              </a:rPr>
              <a:t>bài</a:t>
            </a:r>
            <a:r>
              <a:rPr lang="en-US" sz="2800" b="1" i="1" dirty="0">
                <a:solidFill>
                  <a:srgbClr val="333399">
                    <a:lumMod val="75000"/>
                  </a:srgbClr>
                </a:solidFill>
                <a:latin typeface="Times New Roman" pitchFamily="18" charset="0"/>
                <a:cs typeface="Times New Roman" pitchFamily="18" charset="0"/>
              </a:rPr>
              <a:t> </a:t>
            </a:r>
            <a:r>
              <a:rPr lang="en-US" sz="2800" b="1" i="1" dirty="0" err="1">
                <a:solidFill>
                  <a:srgbClr val="333399">
                    <a:lumMod val="75000"/>
                  </a:srgbClr>
                </a:solidFill>
                <a:latin typeface="Times New Roman" pitchFamily="18" charset="0"/>
                <a:cs typeface="Times New Roman" pitchFamily="18" charset="0"/>
              </a:rPr>
              <a:t>bằng</a:t>
            </a:r>
            <a:r>
              <a:rPr lang="en-US" sz="2800" b="1" i="1" dirty="0">
                <a:solidFill>
                  <a:srgbClr val="333399">
                    <a:lumMod val="75000"/>
                  </a:srgbClr>
                </a:solidFill>
                <a:latin typeface="Times New Roman" pitchFamily="18" charset="0"/>
                <a:cs typeface="Times New Roman" pitchFamily="18" charset="0"/>
              </a:rPr>
              <a:t> </a:t>
            </a:r>
            <a:r>
              <a:rPr lang="en-US" sz="2800" b="1" i="1" dirty="0" err="1">
                <a:solidFill>
                  <a:srgbClr val="333399">
                    <a:lumMod val="75000"/>
                  </a:srgbClr>
                </a:solidFill>
                <a:latin typeface="Times New Roman" pitchFamily="18" charset="0"/>
                <a:cs typeface="Times New Roman" pitchFamily="18" charset="0"/>
              </a:rPr>
              <a:t>một</a:t>
            </a:r>
            <a:r>
              <a:rPr lang="en-US" sz="2800" b="1" i="1" dirty="0">
                <a:solidFill>
                  <a:srgbClr val="333399">
                    <a:lumMod val="75000"/>
                  </a:srgbClr>
                </a:solidFill>
                <a:latin typeface="Times New Roman" pitchFamily="18" charset="0"/>
                <a:cs typeface="Times New Roman" pitchFamily="18" charset="0"/>
              </a:rPr>
              <a:t> </a:t>
            </a:r>
            <a:r>
              <a:rPr lang="en-US" sz="2800" b="1" i="1" dirty="0" err="1">
                <a:solidFill>
                  <a:srgbClr val="333399">
                    <a:lumMod val="75000"/>
                  </a:srgbClr>
                </a:solidFill>
                <a:latin typeface="Times New Roman" pitchFamily="18" charset="0"/>
                <a:cs typeface="Times New Roman" pitchFamily="18" charset="0"/>
              </a:rPr>
              <a:t>câu</a:t>
            </a:r>
            <a:r>
              <a:rPr lang="en-US" sz="2800" b="1" i="1" dirty="0">
                <a:solidFill>
                  <a:srgbClr val="333399">
                    <a:lumMod val="75000"/>
                  </a:srgbClr>
                </a:solidFill>
                <a:latin typeface="Times New Roman" pitchFamily="18" charset="0"/>
                <a:cs typeface="Times New Roman" pitchFamily="18" charset="0"/>
              </a:rPr>
              <a:t> </a:t>
            </a:r>
            <a:r>
              <a:rPr lang="en-US" sz="2800" b="1" i="1" dirty="0" err="1">
                <a:solidFill>
                  <a:srgbClr val="333399">
                    <a:lumMod val="75000"/>
                  </a:srgbClr>
                </a:solidFill>
                <a:latin typeface="Times New Roman" pitchFamily="18" charset="0"/>
                <a:cs typeface="Times New Roman" pitchFamily="18" charset="0"/>
              </a:rPr>
              <a:t>nói</a:t>
            </a:r>
            <a:endParaRPr lang="en-US" sz="2800" b="1" i="1" dirty="0">
              <a:solidFill>
                <a:srgbClr val="000000"/>
              </a:solidFill>
              <a:latin typeface="Times New Roman" pitchFamily="18" charset="0"/>
              <a:cs typeface="Times New Roman" pitchFamily="18" charset="0"/>
            </a:endParaRPr>
          </a:p>
        </p:txBody>
      </p:sp>
      <p:sp>
        <p:nvSpPr>
          <p:cNvPr id="9" name="Rectangle 8"/>
          <p:cNvSpPr/>
          <p:nvPr/>
        </p:nvSpPr>
        <p:spPr bwMode="auto">
          <a:xfrm>
            <a:off x="6934200" y="2743200"/>
            <a:ext cx="1981200" cy="2971800"/>
          </a:xfrm>
          <a:prstGeom prst="rect">
            <a:avLst/>
          </a:prstGeom>
          <a:noFill/>
          <a:ln w="9525" cap="flat" cmpd="sng" algn="ctr">
            <a:solidFill>
              <a:schemeClr val="tx1"/>
            </a:solidFill>
            <a:prstDash val="solid"/>
            <a:round/>
            <a:headEnd type="none" w="med" len="med"/>
            <a:tailEnd type="none" w="med" len="med"/>
          </a:ln>
          <a:effectLst/>
          <a:extLst/>
        </p:spPr>
        <p:txBody>
          <a:bodyPr/>
          <a:lstStyle/>
          <a:p>
            <a:pPr fontAlgn="base">
              <a:spcBef>
                <a:spcPct val="0"/>
              </a:spcBef>
              <a:spcAft>
                <a:spcPct val="0"/>
              </a:spcAft>
              <a:defRPr/>
            </a:pPr>
            <a:r>
              <a:rPr lang="en-US" sz="2800" b="1" i="1" dirty="0" err="1">
                <a:solidFill>
                  <a:srgbClr val="333399">
                    <a:lumMod val="75000"/>
                  </a:srgbClr>
                </a:solidFill>
                <a:latin typeface="Times New Roman" pitchFamily="18" charset="0"/>
                <a:cs typeface="Times New Roman" pitchFamily="18" charset="0"/>
              </a:rPr>
              <a:t>Mở</a:t>
            </a:r>
            <a:r>
              <a:rPr lang="en-US" sz="2800" b="1" i="1" dirty="0">
                <a:solidFill>
                  <a:srgbClr val="333399">
                    <a:lumMod val="75000"/>
                  </a:srgbClr>
                </a:solidFill>
                <a:latin typeface="Times New Roman" pitchFamily="18" charset="0"/>
                <a:cs typeface="Times New Roman" pitchFamily="18" charset="0"/>
              </a:rPr>
              <a:t> </a:t>
            </a:r>
            <a:r>
              <a:rPr lang="en-US" sz="2800" b="1" i="1" dirty="0" err="1">
                <a:solidFill>
                  <a:srgbClr val="333399">
                    <a:lumMod val="75000"/>
                  </a:srgbClr>
                </a:solidFill>
                <a:latin typeface="Times New Roman" pitchFamily="18" charset="0"/>
                <a:cs typeface="Times New Roman" pitchFamily="18" charset="0"/>
              </a:rPr>
              <a:t>bài</a:t>
            </a:r>
            <a:r>
              <a:rPr lang="en-US" sz="2800" b="1" i="1" dirty="0">
                <a:solidFill>
                  <a:srgbClr val="333399">
                    <a:lumMod val="75000"/>
                  </a:srgbClr>
                </a:solidFill>
                <a:latin typeface="Times New Roman" pitchFamily="18" charset="0"/>
                <a:cs typeface="Times New Roman" pitchFamily="18" charset="0"/>
              </a:rPr>
              <a:t> </a:t>
            </a:r>
            <a:r>
              <a:rPr lang="en-US" sz="2800" b="1" i="1" dirty="0" err="1">
                <a:solidFill>
                  <a:srgbClr val="333399">
                    <a:lumMod val="75000"/>
                  </a:srgbClr>
                </a:solidFill>
                <a:latin typeface="Times New Roman" pitchFamily="18" charset="0"/>
                <a:cs typeface="Times New Roman" pitchFamily="18" charset="0"/>
              </a:rPr>
              <a:t>bằng</a:t>
            </a:r>
            <a:r>
              <a:rPr lang="en-US" sz="2800" b="1" i="1" dirty="0">
                <a:solidFill>
                  <a:srgbClr val="333399">
                    <a:lumMod val="75000"/>
                  </a:srgbClr>
                </a:solidFill>
                <a:latin typeface="Times New Roman" pitchFamily="18" charset="0"/>
                <a:cs typeface="Times New Roman" pitchFamily="18" charset="0"/>
              </a:rPr>
              <a:t> </a:t>
            </a:r>
            <a:r>
              <a:rPr lang="en-US" sz="2800" b="1" i="1" dirty="0" err="1">
                <a:solidFill>
                  <a:srgbClr val="333399">
                    <a:lumMod val="75000"/>
                  </a:srgbClr>
                </a:solidFill>
                <a:latin typeface="Times New Roman" pitchFamily="18" charset="0"/>
                <a:cs typeface="Times New Roman" pitchFamily="18" charset="0"/>
              </a:rPr>
              <a:t>trích</a:t>
            </a:r>
            <a:r>
              <a:rPr lang="en-US" sz="2800" b="1" i="1" dirty="0">
                <a:solidFill>
                  <a:srgbClr val="333399">
                    <a:lumMod val="75000"/>
                  </a:srgbClr>
                </a:solidFill>
                <a:latin typeface="Times New Roman" pitchFamily="18" charset="0"/>
                <a:cs typeface="Times New Roman" pitchFamily="18" charset="0"/>
              </a:rPr>
              <a:t> </a:t>
            </a:r>
            <a:r>
              <a:rPr lang="en-US" sz="2800" b="1" i="1" dirty="0" err="1">
                <a:solidFill>
                  <a:srgbClr val="333399">
                    <a:lumMod val="75000"/>
                  </a:srgbClr>
                </a:solidFill>
                <a:latin typeface="Times New Roman" pitchFamily="18" charset="0"/>
                <a:cs typeface="Times New Roman" pitchFamily="18" charset="0"/>
              </a:rPr>
              <a:t>dẫn</a:t>
            </a:r>
            <a:r>
              <a:rPr lang="en-US" sz="2800" b="1" i="1" dirty="0">
                <a:solidFill>
                  <a:srgbClr val="333399">
                    <a:lumMod val="75000"/>
                  </a:srgbClr>
                </a:solidFill>
                <a:latin typeface="Times New Roman" pitchFamily="18" charset="0"/>
                <a:cs typeface="Times New Roman" pitchFamily="18" charset="0"/>
              </a:rPr>
              <a:t> </a:t>
            </a:r>
            <a:r>
              <a:rPr lang="en-US" sz="2800" b="1" i="1" dirty="0" err="1">
                <a:solidFill>
                  <a:srgbClr val="333399">
                    <a:lumMod val="75000"/>
                  </a:srgbClr>
                </a:solidFill>
                <a:latin typeface="Times New Roman" pitchFamily="18" charset="0"/>
                <a:cs typeface="Times New Roman" pitchFamily="18" charset="0"/>
              </a:rPr>
              <a:t>câu</a:t>
            </a:r>
            <a:r>
              <a:rPr lang="en-US" sz="2800" b="1" i="1" dirty="0">
                <a:solidFill>
                  <a:srgbClr val="333399">
                    <a:lumMod val="75000"/>
                  </a:srgbClr>
                </a:solidFill>
                <a:latin typeface="Times New Roman" pitchFamily="18" charset="0"/>
                <a:cs typeface="Times New Roman" pitchFamily="18" charset="0"/>
              </a:rPr>
              <a:t> </a:t>
            </a:r>
            <a:r>
              <a:rPr lang="en-US" sz="2800" b="1" i="1" dirty="0" err="1">
                <a:solidFill>
                  <a:srgbClr val="333399">
                    <a:lumMod val="75000"/>
                  </a:srgbClr>
                </a:solidFill>
                <a:latin typeface="Times New Roman" pitchFamily="18" charset="0"/>
                <a:cs typeface="Times New Roman" pitchFamily="18" charset="0"/>
              </a:rPr>
              <a:t>thơ</a:t>
            </a:r>
            <a:r>
              <a:rPr lang="en-US" sz="2800" b="1" i="1" dirty="0">
                <a:solidFill>
                  <a:srgbClr val="333399">
                    <a:lumMod val="75000"/>
                  </a:srgbClr>
                </a:solidFill>
                <a:latin typeface="Times New Roman" pitchFamily="18" charset="0"/>
                <a:cs typeface="Times New Roman" pitchFamily="18" charset="0"/>
              </a:rPr>
              <a:t>, </a:t>
            </a:r>
            <a:r>
              <a:rPr lang="en-US" sz="2800" b="1" i="1" dirty="0" err="1">
                <a:solidFill>
                  <a:srgbClr val="333399">
                    <a:lumMod val="75000"/>
                  </a:srgbClr>
                </a:solidFill>
                <a:latin typeface="Times New Roman" pitchFamily="18" charset="0"/>
                <a:cs typeface="Times New Roman" pitchFamily="18" charset="0"/>
              </a:rPr>
              <a:t>câu</a:t>
            </a:r>
            <a:r>
              <a:rPr lang="en-US" sz="2800" b="1" i="1" dirty="0">
                <a:solidFill>
                  <a:srgbClr val="333399">
                    <a:lumMod val="75000"/>
                  </a:srgbClr>
                </a:solidFill>
                <a:latin typeface="Times New Roman" pitchFamily="18" charset="0"/>
                <a:cs typeface="Times New Roman" pitchFamily="18" charset="0"/>
              </a:rPr>
              <a:t> </a:t>
            </a:r>
            <a:r>
              <a:rPr lang="en-US" sz="2800" b="1" i="1" dirty="0" err="1">
                <a:solidFill>
                  <a:srgbClr val="333399">
                    <a:lumMod val="75000"/>
                  </a:srgbClr>
                </a:solidFill>
                <a:latin typeface="Times New Roman" pitchFamily="18" charset="0"/>
                <a:cs typeface="Times New Roman" pitchFamily="18" charset="0"/>
              </a:rPr>
              <a:t>hát</a:t>
            </a:r>
            <a:endParaRPr lang="en-US" sz="2800" b="1" dirty="0">
              <a:solidFill>
                <a:srgbClr val="000000"/>
              </a:solidFill>
              <a:latin typeface="Times New Roman" pitchFamily="18" charset="0"/>
              <a:cs typeface="Times New Roman" pitchFamily="18" charset="0"/>
            </a:endParaRPr>
          </a:p>
        </p:txBody>
      </p:sp>
      <p:sp>
        <p:nvSpPr>
          <p:cNvPr id="10" name="Down Arrow 9"/>
          <p:cNvSpPr>
            <a:spLocks noChangeArrowheads="1"/>
          </p:cNvSpPr>
          <p:nvPr/>
        </p:nvSpPr>
        <p:spPr bwMode="auto">
          <a:xfrm>
            <a:off x="3657600" y="1219200"/>
            <a:ext cx="1371600" cy="1295400"/>
          </a:xfrm>
          <a:prstGeom prst="downArrow">
            <a:avLst>
              <a:gd name="adj1" fmla="val 50000"/>
              <a:gd name="adj2" fmla="val 50000"/>
            </a:avLst>
          </a:prstGeom>
          <a:solidFill>
            <a:schemeClr val="accent1"/>
          </a:solidFill>
          <a:ln w="9525" algn="ctr">
            <a:solidFill>
              <a:schemeClr val="tx1"/>
            </a:solidFill>
            <a:round/>
            <a:headEnd/>
            <a:tailEnd/>
          </a:ln>
        </p:spPr>
        <p:txBody>
          <a:bodyPr/>
          <a:lstStyle/>
          <a:p>
            <a:pPr fontAlgn="base">
              <a:spcBef>
                <a:spcPct val="0"/>
              </a:spcBef>
              <a:spcAft>
                <a:spcPct val="0"/>
              </a:spcAft>
            </a:pPr>
            <a:endParaRPr lang="en-US" altLang="en-US" b="1" smtClean="0">
              <a:solidFill>
                <a:srgbClr val="000000"/>
              </a:solidFill>
              <a:latin typeface=".VnTime" pitchFamily="34" charset="0"/>
            </a:endParaRPr>
          </a:p>
        </p:txBody>
      </p:sp>
    </p:spTree>
    <p:extLst>
      <p:ext uri="{BB962C8B-B14F-4D97-AF65-F5344CB8AC3E}">
        <p14:creationId xmlns:p14="http://schemas.microsoft.com/office/powerpoint/2010/main" val="391346574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in)">
                                      <p:cBhvr>
                                        <p:cTn id="12" dur="500"/>
                                        <p:tgtEl>
                                          <p:spTgt spid="6"/>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ox(in)">
                                      <p:cBhvr>
                                        <p:cTn id="15" dur="500"/>
                                        <p:tgtEl>
                                          <p:spTgt spid="10"/>
                                        </p:tgtEl>
                                      </p:cBhvr>
                                    </p:animEffect>
                                  </p:childTnLst>
                                </p:cTn>
                              </p:par>
                              <p:par>
                                <p:cTn id="16" presetID="4" presetClass="entr" presetSubtype="16"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ox(in)">
                                      <p:cBhvr>
                                        <p:cTn id="18" dur="500"/>
                                        <p:tgtEl>
                                          <p:spTgt spid="7"/>
                                        </p:tgtEl>
                                      </p:cBhvr>
                                    </p:animEffect>
                                  </p:childTnLst>
                                </p:cTn>
                              </p:par>
                              <p:par>
                                <p:cTn id="19" presetID="4" presetClass="entr" presetSubtype="16"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ox(in)">
                                      <p:cBhvr>
                                        <p:cTn id="21" dur="500"/>
                                        <p:tgtEl>
                                          <p:spTgt spid="8"/>
                                        </p:tgtEl>
                                      </p:cBhvr>
                                    </p:animEffect>
                                  </p:childTnLst>
                                </p:cTn>
                              </p:par>
                              <p:par>
                                <p:cTn id="22" presetID="4" presetClass="entr" presetSubtype="16"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box(in)">
                                      <p:cBhvr>
                                        <p:cTn id="2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35174928"/>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4" name="Text Box 14"/>
          <p:cNvSpPr txBox="1">
            <a:spLocks noChangeArrowheads="1"/>
          </p:cNvSpPr>
          <p:nvPr/>
        </p:nvSpPr>
        <p:spPr bwMode="auto">
          <a:xfrm>
            <a:off x="0" y="457200"/>
            <a:ext cx="8610600" cy="612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VnTime" pitchFamily="34" charset="0"/>
              </a:defRPr>
            </a:lvl1pPr>
            <a:lvl2pPr marL="742950" indent="-285750">
              <a:defRPr b="1">
                <a:solidFill>
                  <a:schemeClr val="tx1"/>
                </a:solidFill>
                <a:latin typeface=".VnTime" pitchFamily="34" charset="0"/>
              </a:defRPr>
            </a:lvl2pPr>
            <a:lvl3pPr marL="1143000" indent="-228600">
              <a:defRPr b="1">
                <a:solidFill>
                  <a:schemeClr val="tx1"/>
                </a:solidFill>
                <a:latin typeface=".VnTime" pitchFamily="34" charset="0"/>
              </a:defRPr>
            </a:lvl3pPr>
            <a:lvl4pPr marL="1600200" indent="-228600">
              <a:defRPr b="1">
                <a:solidFill>
                  <a:schemeClr val="tx1"/>
                </a:solidFill>
                <a:latin typeface=".VnTime" pitchFamily="34" charset="0"/>
              </a:defRPr>
            </a:lvl4pPr>
            <a:lvl5pPr marL="2057400" indent="-228600">
              <a:defRPr b="1">
                <a:solidFill>
                  <a:schemeClr val="tx1"/>
                </a:solidFill>
                <a:latin typeface=".VnTime" pitchFamily="34" charset="0"/>
              </a:defRPr>
            </a:lvl5pPr>
            <a:lvl6pPr marL="2514600" indent="-228600" eaLnBrk="0" fontAlgn="base" hangingPunct="0">
              <a:spcBef>
                <a:spcPct val="0"/>
              </a:spcBef>
              <a:spcAft>
                <a:spcPct val="0"/>
              </a:spcAft>
              <a:defRPr b="1">
                <a:solidFill>
                  <a:schemeClr val="tx1"/>
                </a:solidFill>
                <a:latin typeface=".VnTime" pitchFamily="34" charset="0"/>
              </a:defRPr>
            </a:lvl6pPr>
            <a:lvl7pPr marL="2971800" indent="-228600" eaLnBrk="0" fontAlgn="base" hangingPunct="0">
              <a:spcBef>
                <a:spcPct val="0"/>
              </a:spcBef>
              <a:spcAft>
                <a:spcPct val="0"/>
              </a:spcAft>
              <a:defRPr b="1">
                <a:solidFill>
                  <a:schemeClr val="tx1"/>
                </a:solidFill>
                <a:latin typeface=".VnTime" pitchFamily="34" charset="0"/>
              </a:defRPr>
            </a:lvl7pPr>
            <a:lvl8pPr marL="3429000" indent="-228600" eaLnBrk="0" fontAlgn="base" hangingPunct="0">
              <a:spcBef>
                <a:spcPct val="0"/>
              </a:spcBef>
              <a:spcAft>
                <a:spcPct val="0"/>
              </a:spcAft>
              <a:defRPr b="1">
                <a:solidFill>
                  <a:schemeClr val="tx1"/>
                </a:solidFill>
                <a:latin typeface=".VnTime" pitchFamily="34" charset="0"/>
              </a:defRPr>
            </a:lvl8pPr>
            <a:lvl9pPr marL="3886200" indent="-228600" eaLnBrk="0" fontAlgn="base" hangingPunct="0">
              <a:spcBef>
                <a:spcPct val="0"/>
              </a:spcBef>
              <a:spcAft>
                <a:spcPct val="0"/>
              </a:spcAft>
              <a:defRPr b="1">
                <a:solidFill>
                  <a:schemeClr val="tx1"/>
                </a:solidFill>
                <a:latin typeface=".VnTime" pitchFamily="34" charset="0"/>
              </a:defRPr>
            </a:lvl9pPr>
          </a:lstStyle>
          <a:p>
            <a:pPr algn="just" fontAlgn="base">
              <a:spcBef>
                <a:spcPct val="0"/>
              </a:spcBef>
              <a:spcAft>
                <a:spcPct val="0"/>
              </a:spcAft>
            </a:pPr>
            <a:r>
              <a:rPr lang="en-US" altLang="en-US" sz="2300" smtClean="0">
                <a:solidFill>
                  <a:srgbClr val="000099"/>
                </a:solidFill>
                <a:latin typeface="Times New Roman" pitchFamily="18" charset="0"/>
              </a:rPr>
              <a:t>	</a:t>
            </a:r>
            <a:r>
              <a:rPr lang="en-US" altLang="en-US" sz="2800" smtClean="0">
                <a:solidFill>
                  <a:srgbClr val="000099"/>
                </a:solidFill>
                <a:latin typeface="Times New Roman" pitchFamily="18" charset="0"/>
              </a:rPr>
              <a:t>Dưới đây là 2 cách kết bài của bài văn </a:t>
            </a:r>
            <a:r>
              <a:rPr lang="en-US" altLang="en-US" sz="2800" smtClean="0">
                <a:solidFill>
                  <a:srgbClr val="FF0000"/>
                </a:solidFill>
                <a:latin typeface="Times New Roman" pitchFamily="18" charset="0"/>
              </a:rPr>
              <a:t>Tả con đường quen thuộc từ nhà em tới trường. </a:t>
            </a:r>
            <a:r>
              <a:rPr lang="en-US" altLang="en-US" sz="2800" smtClean="0">
                <a:solidFill>
                  <a:srgbClr val="000099"/>
                </a:solidFill>
                <a:latin typeface="Times New Roman" pitchFamily="18" charset="0"/>
              </a:rPr>
              <a:t>Em hãy cho biết điểm giống nhau và khác nhau giữa đoạn kết bài không mở rộng (a) và đoạn kết bài mở rộng (b).</a:t>
            </a:r>
          </a:p>
          <a:p>
            <a:pPr algn="just" fontAlgn="base">
              <a:spcBef>
                <a:spcPct val="0"/>
              </a:spcBef>
              <a:spcAft>
                <a:spcPct val="0"/>
              </a:spcAft>
            </a:pPr>
            <a:endParaRPr lang="en-US" altLang="en-US" sz="2800" smtClean="0">
              <a:solidFill>
                <a:srgbClr val="000099"/>
              </a:solidFill>
              <a:latin typeface="Times New Roman" pitchFamily="18" charset="0"/>
            </a:endParaRPr>
          </a:p>
          <a:p>
            <a:pPr algn="just" fontAlgn="base">
              <a:spcBef>
                <a:spcPct val="0"/>
              </a:spcBef>
              <a:spcAft>
                <a:spcPct val="0"/>
              </a:spcAft>
            </a:pPr>
            <a:r>
              <a:rPr lang="en-US" altLang="en-US" sz="2800" smtClean="0">
                <a:solidFill>
                  <a:srgbClr val="000099"/>
                </a:solidFill>
                <a:latin typeface="Times New Roman" pitchFamily="18" charset="0"/>
              </a:rPr>
              <a:t>	</a:t>
            </a:r>
            <a:r>
              <a:rPr lang="en-US" altLang="en-US" sz="2800" smtClean="0">
                <a:solidFill>
                  <a:srgbClr val="333399"/>
                </a:solidFill>
                <a:latin typeface="Times New Roman" pitchFamily="18" charset="0"/>
              </a:rPr>
              <a:t>a) </a:t>
            </a:r>
            <a:r>
              <a:rPr lang="en-US" altLang="en-US" sz="2800" smtClean="0">
                <a:solidFill>
                  <a:srgbClr val="000099"/>
                </a:solidFill>
                <a:latin typeface="Times New Roman" pitchFamily="18" charset="0"/>
              </a:rPr>
              <a:t>Con đường từ nhà em tới trường có lẽ không khác nhiều lắm những con đường trong thành phố, nhưng nó thật thân thiết với em.</a:t>
            </a:r>
          </a:p>
          <a:p>
            <a:pPr algn="just" fontAlgn="base">
              <a:spcBef>
                <a:spcPct val="0"/>
              </a:spcBef>
              <a:spcAft>
                <a:spcPct val="0"/>
              </a:spcAft>
            </a:pPr>
            <a:endParaRPr lang="en-US" altLang="en-US" sz="2800" smtClean="0">
              <a:solidFill>
                <a:srgbClr val="000099"/>
              </a:solidFill>
              <a:latin typeface="Times New Roman" pitchFamily="18" charset="0"/>
            </a:endParaRPr>
          </a:p>
          <a:p>
            <a:pPr algn="just" fontAlgn="base">
              <a:spcBef>
                <a:spcPct val="0"/>
              </a:spcBef>
              <a:spcAft>
                <a:spcPct val="0"/>
              </a:spcAft>
            </a:pPr>
            <a:r>
              <a:rPr lang="en-US" altLang="en-US" sz="2800" smtClean="0">
                <a:solidFill>
                  <a:srgbClr val="000099"/>
                </a:solidFill>
                <a:latin typeface="Times New Roman" pitchFamily="18" charset="0"/>
              </a:rPr>
              <a:t>	</a:t>
            </a:r>
            <a:r>
              <a:rPr lang="en-US" altLang="en-US" sz="2800" smtClean="0">
                <a:solidFill>
                  <a:srgbClr val="333399"/>
                </a:solidFill>
                <a:latin typeface="Times New Roman" pitchFamily="18" charset="0"/>
              </a:rPr>
              <a:t>b) </a:t>
            </a:r>
            <a:r>
              <a:rPr lang="en-US" altLang="en-US" sz="2800" smtClean="0">
                <a:solidFill>
                  <a:srgbClr val="000099"/>
                </a:solidFill>
                <a:latin typeface="Times New Roman" pitchFamily="18" charset="0"/>
              </a:rPr>
              <a:t>Em rất yêu quý con đường từ nhà đến trường. Sáng nào đi học, em cũng thấy con đường rất sạch sẽ. Em biết đấy là nhờ công quét dọn ngày đêm của các cô bác công nhân vệ sinh. Em và các bạn bảo nhau không xả rác bừa bãi để con đường luôn sạch, đẹp.</a:t>
            </a:r>
          </a:p>
        </p:txBody>
      </p:sp>
      <p:sp>
        <p:nvSpPr>
          <p:cNvPr id="27651" name="WordArt 9"/>
          <p:cNvSpPr>
            <a:spLocks noChangeArrowheads="1" noChangeShapeType="1" noTextEdit="1"/>
          </p:cNvSpPr>
          <p:nvPr/>
        </p:nvSpPr>
        <p:spPr bwMode="auto">
          <a:xfrm>
            <a:off x="152400" y="0"/>
            <a:ext cx="1143000" cy="304800"/>
          </a:xfrm>
          <a:prstGeom prst="rect">
            <a:avLst/>
          </a:prstGeom>
        </p:spPr>
        <p:txBody>
          <a:bodyPr wrap="none" fromWordArt="1">
            <a:prstTxWarp prst="textPlain">
              <a:avLst>
                <a:gd name="adj" fmla="val 50000"/>
              </a:avLst>
            </a:prstTxWarp>
          </a:bodyPr>
          <a:lstStyle/>
          <a:p>
            <a:pPr algn="ctr" eaLnBrk="0" fontAlgn="base" hangingPunct="0">
              <a:spcBef>
                <a:spcPct val="0"/>
              </a:spcBef>
              <a:spcAft>
                <a:spcPct val="0"/>
              </a:spcAft>
            </a:pPr>
            <a:r>
              <a:rPr lang="en-US" sz="3600" b="1" kern="10" smtClean="0">
                <a:ln w="9525">
                  <a:solidFill>
                    <a:srgbClr val="0000CC"/>
                  </a:solidFill>
                  <a:round/>
                  <a:headEnd/>
                  <a:tailEnd/>
                </a:ln>
                <a:gradFill rotWithShape="1">
                  <a:gsLst>
                    <a:gs pos="0">
                      <a:srgbClr val="FF9933"/>
                    </a:gs>
                    <a:gs pos="100000">
                      <a:srgbClr val="0000CC"/>
                    </a:gs>
                  </a:gsLst>
                  <a:path path="rect">
                    <a:fillToRect l="50000" t="50000" r="50000" b="50000"/>
                  </a:path>
                </a:gradFill>
                <a:effectLst>
                  <a:outerShdw dist="35921" dir="2700000" algn="ctr" rotWithShape="0">
                    <a:srgbClr val="C0C0C0">
                      <a:alpha val="79999"/>
                    </a:srgbClr>
                  </a:outerShdw>
                </a:effectLst>
                <a:latin typeface="Times New Roman"/>
                <a:cs typeface="Times New Roman"/>
              </a:rPr>
              <a:t>Bài 2</a:t>
            </a:r>
          </a:p>
        </p:txBody>
      </p:sp>
      <p:cxnSp>
        <p:nvCxnSpPr>
          <p:cNvPr id="6" name="Straight Connector 5"/>
          <p:cNvCxnSpPr>
            <a:cxnSpLocks noChangeShapeType="1"/>
          </p:cNvCxnSpPr>
          <p:nvPr/>
        </p:nvCxnSpPr>
        <p:spPr bwMode="auto">
          <a:xfrm>
            <a:off x="838200" y="1752600"/>
            <a:ext cx="4572000" cy="1588"/>
          </a:xfrm>
          <a:prstGeom prst="line">
            <a:avLst/>
          </a:prstGeom>
          <a:noFill/>
          <a:ln w="38100" algn="ctr">
            <a:solidFill>
              <a:srgbClr val="FF0000"/>
            </a:solidFill>
            <a:round/>
            <a:headEnd/>
            <a:tailEnd/>
          </a:ln>
          <a:extLst>
            <a:ext uri="{909E8E84-426E-40DD-AFC4-6F175D3DCCD1}">
              <a14:hiddenFill xmlns:a14="http://schemas.microsoft.com/office/drawing/2010/main">
                <a:noFill/>
              </a14:hiddenFill>
            </a:ext>
          </a:extLst>
        </p:spPr>
      </p:cxnSp>
      <p:cxnSp>
        <p:nvCxnSpPr>
          <p:cNvPr id="5" name="Straight Connector 4"/>
          <p:cNvCxnSpPr>
            <a:cxnSpLocks noChangeShapeType="1"/>
          </p:cNvCxnSpPr>
          <p:nvPr/>
        </p:nvCxnSpPr>
        <p:spPr bwMode="auto">
          <a:xfrm>
            <a:off x="228600" y="2209800"/>
            <a:ext cx="2057400" cy="1588"/>
          </a:xfrm>
          <a:prstGeom prst="line">
            <a:avLst/>
          </a:prstGeom>
          <a:noFill/>
          <a:ln w="38100" algn="ctr">
            <a:solidFill>
              <a:srgbClr val="FF0000"/>
            </a:solidFill>
            <a:round/>
            <a:headEnd/>
            <a:tailEnd/>
          </a:ln>
          <a:extLst>
            <a:ext uri="{909E8E84-426E-40DD-AFC4-6F175D3DCCD1}">
              <a14:hiddenFill xmlns:a14="http://schemas.microsoft.com/office/drawing/2010/main">
                <a:noFill/>
              </a14:hiddenFill>
            </a:ext>
          </a:extLst>
        </p:spPr>
      </p:cxnSp>
      <p:cxnSp>
        <p:nvCxnSpPr>
          <p:cNvPr id="9" name="Straight Connector 8"/>
          <p:cNvCxnSpPr>
            <a:cxnSpLocks noChangeShapeType="1"/>
          </p:cNvCxnSpPr>
          <p:nvPr/>
        </p:nvCxnSpPr>
        <p:spPr bwMode="auto">
          <a:xfrm>
            <a:off x="5486400" y="2209800"/>
            <a:ext cx="1219200" cy="1588"/>
          </a:xfrm>
          <a:prstGeom prst="line">
            <a:avLst/>
          </a:prstGeom>
          <a:noFill/>
          <a:ln w="38100" algn="ctr">
            <a:solidFill>
              <a:srgbClr val="FF0000"/>
            </a:solidFill>
            <a:round/>
            <a:headEnd/>
            <a:tailEnd/>
          </a:ln>
          <a:extLst>
            <a:ext uri="{909E8E84-426E-40DD-AFC4-6F175D3DCCD1}">
              <a14:hiddenFill xmlns:a14="http://schemas.microsoft.com/office/drawing/2010/main">
                <a:noFill/>
              </a14:hiddenFill>
            </a:ext>
          </a:extLst>
        </p:spPr>
      </p:cxnSp>
      <p:cxnSp>
        <p:nvCxnSpPr>
          <p:cNvPr id="7" name="Straight Connector 6"/>
          <p:cNvCxnSpPr>
            <a:cxnSpLocks noChangeShapeType="1"/>
          </p:cNvCxnSpPr>
          <p:nvPr/>
        </p:nvCxnSpPr>
        <p:spPr bwMode="auto">
          <a:xfrm>
            <a:off x="2971800" y="914400"/>
            <a:ext cx="4038600" cy="1588"/>
          </a:xfrm>
          <a:prstGeom prst="line">
            <a:avLst/>
          </a:prstGeom>
          <a:noFill/>
          <a:ln w="38100" algn="ctr">
            <a:solidFill>
              <a:srgbClr val="0070C0"/>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81557028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0254"/>
                                        </p:tgtEl>
                                        <p:attrNameLst>
                                          <p:attrName>style.visibility</p:attrName>
                                        </p:attrNameLst>
                                      </p:cBhvr>
                                      <p:to>
                                        <p:strVal val="visible"/>
                                      </p:to>
                                    </p:set>
                                    <p:anim calcmode="lin" valueType="num">
                                      <p:cBhvr>
                                        <p:cTn id="7" dur="500" fill="hold"/>
                                        <p:tgtEl>
                                          <p:spTgt spid="10254"/>
                                        </p:tgtEl>
                                        <p:attrNameLst>
                                          <p:attrName>ppt_w</p:attrName>
                                        </p:attrNameLst>
                                      </p:cBhvr>
                                      <p:tavLst>
                                        <p:tav tm="0">
                                          <p:val>
                                            <p:fltVal val="0"/>
                                          </p:val>
                                        </p:tav>
                                        <p:tav tm="100000">
                                          <p:val>
                                            <p:strVal val="#ppt_w"/>
                                          </p:val>
                                        </p:tav>
                                      </p:tavLst>
                                    </p:anim>
                                    <p:anim calcmode="lin" valueType="num">
                                      <p:cBhvr>
                                        <p:cTn id="8" dur="500" fill="hold"/>
                                        <p:tgtEl>
                                          <p:spTgt spid="10254"/>
                                        </p:tgtEl>
                                        <p:attrNameLst>
                                          <p:attrName>ppt_h</p:attrName>
                                        </p:attrNameLst>
                                      </p:cBhvr>
                                      <p:tavLst>
                                        <p:tav tm="0">
                                          <p:val>
                                            <p:fltVal val="0"/>
                                          </p:val>
                                        </p:tav>
                                        <p:tav tm="100000">
                                          <p:val>
                                            <p:strVal val="#ppt_h"/>
                                          </p:val>
                                        </p:tav>
                                      </p:tavLst>
                                    </p:anim>
                                    <p:animEffect transition="in" filter="fade">
                                      <p:cBhvr>
                                        <p:cTn id="9" dur="500"/>
                                        <p:tgtEl>
                                          <p:spTgt spid="1025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8" presetClass="entr" presetSubtype="16"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diamond(in)">
                                      <p:cBhvr>
                                        <p:cTn id="14" dur="2000"/>
                                        <p:tgtEl>
                                          <p:spTgt spid="7"/>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8" presetClass="entr" presetSubtype="16"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diamond(in)">
                                      <p:cBhvr>
                                        <p:cTn id="19" dur="2000"/>
                                        <p:tgtEl>
                                          <p:spTgt spid="6"/>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8" presetClass="entr" presetSubtype="16"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diamond(in)">
                                      <p:cBhvr>
                                        <p:cTn id="24" dur="2000"/>
                                        <p:tgtEl>
                                          <p:spTgt spid="5"/>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8" presetClass="entr" presetSubtype="16"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diamond(in)">
                                      <p:cBhvr>
                                        <p:cTn id="29"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7493802"/>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p:cNvGraphicFramePr>
            <a:graphicFrameLocks noGrp="1"/>
          </p:cNvGraphicFramePr>
          <p:nvPr>
            <p:ph/>
          </p:nvPr>
        </p:nvGraphicFramePr>
        <p:xfrm>
          <a:off x="304800" y="2263775"/>
          <a:ext cx="8382000" cy="2689225"/>
        </p:xfrm>
        <a:graphic>
          <a:graphicData uri="http://schemas.openxmlformats.org/drawingml/2006/table">
            <a:tbl>
              <a:tblPr/>
              <a:tblGrid>
                <a:gridCol w="2398780"/>
                <a:gridCol w="3312140"/>
                <a:gridCol w="2671080"/>
              </a:tblGrid>
              <a:tr h="420739">
                <a:tc>
                  <a:txBody>
                    <a:bodyPr/>
                    <a:lstStyle/>
                    <a:p>
                      <a:pPr algn="ctr">
                        <a:lnSpc>
                          <a:spcPct val="115000"/>
                        </a:lnSpc>
                        <a:spcAft>
                          <a:spcPts val="0"/>
                        </a:spcAft>
                      </a:pPr>
                      <a:r>
                        <a:rPr lang="en-US" sz="2400" b="1" i="1" dirty="0" err="1">
                          <a:latin typeface="Times New Roman"/>
                          <a:ea typeface="Calibri"/>
                          <a:cs typeface="Times New Roman"/>
                        </a:rPr>
                        <a:t>Giống</a:t>
                      </a:r>
                      <a:r>
                        <a:rPr lang="en-US" sz="2400" b="1" i="1" dirty="0">
                          <a:latin typeface="Times New Roman"/>
                          <a:ea typeface="Calibri"/>
                          <a:cs typeface="Times New Roman"/>
                        </a:rPr>
                        <a:t> </a:t>
                      </a:r>
                      <a:r>
                        <a:rPr lang="en-US" sz="2400" b="1" i="1" dirty="0" err="1">
                          <a:latin typeface="Times New Roman"/>
                          <a:ea typeface="Calibri"/>
                          <a:cs typeface="Times New Roman"/>
                        </a:rPr>
                        <a:t>nhau</a:t>
                      </a:r>
                      <a:endParaRPr lang="en-US" sz="24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0"/>
                        </a:spcAft>
                      </a:pPr>
                      <a:r>
                        <a:rPr lang="en-US" sz="2400" b="1" i="1" dirty="0">
                          <a:latin typeface="Times New Roman"/>
                          <a:ea typeface="Calibri"/>
                          <a:cs typeface="Times New Roman"/>
                        </a:rPr>
                        <a:t>              </a:t>
                      </a:r>
                      <a:r>
                        <a:rPr lang="en-US" sz="2400" b="1" i="1" dirty="0" smtClean="0">
                          <a:latin typeface="Times New Roman"/>
                          <a:ea typeface="Calibri"/>
                          <a:cs typeface="Times New Roman"/>
                        </a:rPr>
                        <a:t>  </a:t>
                      </a:r>
                      <a:r>
                        <a:rPr lang="en-US" sz="2400" b="1" i="1" dirty="0" err="1">
                          <a:latin typeface="Times New Roman"/>
                          <a:ea typeface="Calibri"/>
                          <a:cs typeface="Times New Roman"/>
                        </a:rPr>
                        <a:t>Khác</a:t>
                      </a:r>
                      <a:r>
                        <a:rPr lang="en-US" sz="2400" b="1" i="1" dirty="0">
                          <a:latin typeface="Times New Roman"/>
                          <a:ea typeface="Calibri"/>
                          <a:cs typeface="Times New Roman"/>
                        </a:rPr>
                        <a:t> </a:t>
                      </a:r>
                      <a:r>
                        <a:rPr lang="en-US" sz="2400" b="1" i="1" dirty="0" err="1">
                          <a:latin typeface="Times New Roman"/>
                          <a:ea typeface="Calibri"/>
                          <a:cs typeface="Times New Roman"/>
                        </a:rPr>
                        <a:t>nhau</a:t>
                      </a:r>
                      <a:endParaRPr lang="en-US" sz="24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525905">
                <a:tc rowSpan="2">
                  <a:txBody>
                    <a:bodyPr/>
                    <a:lstStyle/>
                    <a:p>
                      <a:pPr>
                        <a:lnSpc>
                          <a:spcPct val="115000"/>
                        </a:lnSpc>
                        <a:spcAft>
                          <a:spcPts val="0"/>
                        </a:spcAft>
                      </a:pPr>
                      <a:endParaRPr lang="en-US" sz="24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b="1" i="1">
                          <a:latin typeface="Times New Roman"/>
                          <a:ea typeface="Calibri"/>
                          <a:cs typeface="Times New Roman"/>
                        </a:rPr>
                        <a:t>Kết bài  không mở rộng</a:t>
                      </a:r>
                      <a:endParaRPr lang="en-US" sz="24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400" b="1" i="1">
                          <a:latin typeface="Times New Roman"/>
                          <a:ea typeface="Calibri"/>
                          <a:cs typeface="Times New Roman"/>
                        </a:rPr>
                        <a:t>Kết bài mở rộng</a:t>
                      </a:r>
                      <a:endParaRPr lang="en-US" sz="24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42581">
                <a:tc vMerge="1">
                  <a:txBody>
                    <a:bodyPr/>
                    <a:lstStyle/>
                    <a:p>
                      <a:endParaRPr lang="en-US"/>
                    </a:p>
                  </a:txBody>
                  <a:tcPr/>
                </a:tc>
                <a:tc>
                  <a:txBody>
                    <a:bodyPr/>
                    <a:lstStyle/>
                    <a:p>
                      <a:pPr>
                        <a:lnSpc>
                          <a:spcPct val="115000"/>
                        </a:lnSpc>
                        <a:spcAft>
                          <a:spcPts val="0"/>
                        </a:spcAft>
                      </a:pPr>
                      <a:endParaRPr lang="en-US" sz="24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en-US" sz="2400" dirty="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Text Box 10"/>
          <p:cNvSpPr txBox="1">
            <a:spLocks noChangeArrowheads="1"/>
          </p:cNvSpPr>
          <p:nvPr/>
        </p:nvSpPr>
        <p:spPr bwMode="auto">
          <a:xfrm>
            <a:off x="0" y="0"/>
            <a:ext cx="9144000" cy="1724025"/>
          </a:xfrm>
          <a:prstGeom prst="rect">
            <a:avLst/>
          </a:prstGeom>
          <a:noFill/>
          <a:ln w="9525">
            <a:noFill/>
            <a:miter lim="800000"/>
            <a:headEnd/>
            <a:tailEnd/>
          </a:ln>
        </p:spPr>
        <p:txBody>
          <a:bodyPr>
            <a:spAutoFit/>
          </a:bodyPr>
          <a:lstStyle/>
          <a:p>
            <a:pPr algn="ctr" fontAlgn="base">
              <a:spcBef>
                <a:spcPct val="50000"/>
              </a:spcBef>
              <a:spcAft>
                <a:spcPct val="0"/>
              </a:spcAft>
              <a:defRPr/>
            </a:pPr>
            <a:r>
              <a:rPr lang="en-US" sz="3600" b="1" dirty="0">
                <a:solidFill>
                  <a:srgbClr val="000000"/>
                </a:solidFill>
                <a:latin typeface="Times New Roman" pitchFamily="18" charset="0"/>
              </a:rPr>
              <a:t>PHIẾU BÀI TẬP </a:t>
            </a:r>
          </a:p>
          <a:p>
            <a:pPr algn="just" fontAlgn="base">
              <a:spcBef>
                <a:spcPct val="50000"/>
              </a:spcBef>
              <a:spcAft>
                <a:spcPct val="0"/>
              </a:spcAft>
              <a:defRPr/>
            </a:pPr>
            <a:r>
              <a:rPr lang="en-US" sz="2800" b="1" dirty="0">
                <a:solidFill>
                  <a:srgbClr val="2D2D8A">
                    <a:lumMod val="75000"/>
                  </a:srgbClr>
                </a:solidFill>
                <a:latin typeface="Times New Roman" pitchFamily="18" charset="0"/>
              </a:rPr>
              <a:t>So </a:t>
            </a:r>
            <a:r>
              <a:rPr lang="en-US" sz="2800" b="1" dirty="0" err="1">
                <a:solidFill>
                  <a:srgbClr val="2D2D8A">
                    <a:lumMod val="75000"/>
                  </a:srgbClr>
                </a:solidFill>
                <a:latin typeface="Times New Roman" pitchFamily="18" charset="0"/>
              </a:rPr>
              <a:t>sánh</a:t>
            </a:r>
            <a:r>
              <a:rPr lang="en-US" sz="2800" b="1" dirty="0">
                <a:solidFill>
                  <a:srgbClr val="2D2D8A">
                    <a:lumMod val="75000"/>
                  </a:srgbClr>
                </a:solidFill>
                <a:latin typeface="Times New Roman" pitchFamily="18" charset="0"/>
              </a:rPr>
              <a:t> </a:t>
            </a:r>
            <a:r>
              <a:rPr lang="en-US" sz="2800" b="1" dirty="0" err="1">
                <a:solidFill>
                  <a:srgbClr val="2D2D8A">
                    <a:lumMod val="75000"/>
                  </a:srgbClr>
                </a:solidFill>
                <a:latin typeface="Times New Roman" pitchFamily="18" charset="0"/>
              </a:rPr>
              <a:t>sự</a:t>
            </a:r>
            <a:r>
              <a:rPr lang="en-US" sz="2800" b="1" dirty="0">
                <a:solidFill>
                  <a:srgbClr val="2D2D8A">
                    <a:lumMod val="75000"/>
                  </a:srgbClr>
                </a:solidFill>
                <a:latin typeface="Times New Roman" pitchFamily="18" charset="0"/>
              </a:rPr>
              <a:t> </a:t>
            </a:r>
            <a:r>
              <a:rPr lang="en-US" sz="2800" b="1" dirty="0" err="1">
                <a:solidFill>
                  <a:srgbClr val="2D2D8A">
                    <a:lumMod val="75000"/>
                  </a:srgbClr>
                </a:solidFill>
                <a:latin typeface="Times New Roman" pitchFamily="18" charset="0"/>
              </a:rPr>
              <a:t>giống</a:t>
            </a:r>
            <a:r>
              <a:rPr lang="en-US" sz="2800" b="1" dirty="0">
                <a:solidFill>
                  <a:srgbClr val="2D2D8A">
                    <a:lumMod val="75000"/>
                  </a:srgbClr>
                </a:solidFill>
                <a:latin typeface="Times New Roman" pitchFamily="18" charset="0"/>
              </a:rPr>
              <a:t> </a:t>
            </a:r>
            <a:r>
              <a:rPr lang="en-US" sz="2800" b="1" dirty="0" err="1">
                <a:solidFill>
                  <a:srgbClr val="2D2D8A">
                    <a:lumMod val="75000"/>
                  </a:srgbClr>
                </a:solidFill>
                <a:latin typeface="Times New Roman" pitchFamily="18" charset="0"/>
              </a:rPr>
              <a:t>nhau</a:t>
            </a:r>
            <a:r>
              <a:rPr lang="en-US" sz="2800" b="1" dirty="0">
                <a:solidFill>
                  <a:srgbClr val="2D2D8A">
                    <a:lumMod val="75000"/>
                  </a:srgbClr>
                </a:solidFill>
                <a:latin typeface="Times New Roman" pitchFamily="18" charset="0"/>
              </a:rPr>
              <a:t> </a:t>
            </a:r>
            <a:r>
              <a:rPr lang="en-US" sz="2800" b="1" dirty="0" err="1">
                <a:solidFill>
                  <a:srgbClr val="2D2D8A">
                    <a:lumMod val="75000"/>
                  </a:srgbClr>
                </a:solidFill>
                <a:latin typeface="Times New Roman" pitchFamily="18" charset="0"/>
              </a:rPr>
              <a:t>và</a:t>
            </a:r>
            <a:r>
              <a:rPr lang="en-US" sz="2800" b="1" dirty="0">
                <a:solidFill>
                  <a:srgbClr val="2D2D8A">
                    <a:lumMod val="75000"/>
                  </a:srgbClr>
                </a:solidFill>
                <a:latin typeface="Times New Roman" pitchFamily="18" charset="0"/>
              </a:rPr>
              <a:t> </a:t>
            </a:r>
            <a:r>
              <a:rPr lang="en-US" sz="2800" b="1" dirty="0" err="1">
                <a:solidFill>
                  <a:srgbClr val="2D2D8A">
                    <a:lumMod val="75000"/>
                  </a:srgbClr>
                </a:solidFill>
                <a:latin typeface="Times New Roman" pitchFamily="18" charset="0"/>
              </a:rPr>
              <a:t>khác</a:t>
            </a:r>
            <a:r>
              <a:rPr lang="en-US" sz="2800" b="1" dirty="0">
                <a:solidFill>
                  <a:srgbClr val="2D2D8A">
                    <a:lumMod val="75000"/>
                  </a:srgbClr>
                </a:solidFill>
                <a:latin typeface="Times New Roman" pitchFamily="18" charset="0"/>
              </a:rPr>
              <a:t> </a:t>
            </a:r>
            <a:r>
              <a:rPr lang="en-US" sz="2800" b="1" dirty="0" err="1">
                <a:solidFill>
                  <a:srgbClr val="2D2D8A">
                    <a:lumMod val="75000"/>
                  </a:srgbClr>
                </a:solidFill>
                <a:latin typeface="Times New Roman" pitchFamily="18" charset="0"/>
              </a:rPr>
              <a:t>nhau</a:t>
            </a:r>
            <a:r>
              <a:rPr lang="en-US" sz="2800" b="1" dirty="0">
                <a:solidFill>
                  <a:srgbClr val="2D2D8A">
                    <a:lumMod val="75000"/>
                  </a:srgbClr>
                </a:solidFill>
                <a:latin typeface="Times New Roman" pitchFamily="18" charset="0"/>
              </a:rPr>
              <a:t> </a:t>
            </a:r>
            <a:r>
              <a:rPr lang="en-US" sz="2800" b="1" dirty="0" err="1">
                <a:solidFill>
                  <a:srgbClr val="2D2D8A">
                    <a:lumMod val="75000"/>
                  </a:srgbClr>
                </a:solidFill>
                <a:latin typeface="Times New Roman" pitchFamily="18" charset="0"/>
              </a:rPr>
              <a:t>giữa</a:t>
            </a:r>
            <a:r>
              <a:rPr lang="en-US" sz="2800" b="1" dirty="0">
                <a:solidFill>
                  <a:srgbClr val="2D2D8A">
                    <a:lumMod val="75000"/>
                  </a:srgbClr>
                </a:solidFill>
                <a:latin typeface="Times New Roman" pitchFamily="18" charset="0"/>
              </a:rPr>
              <a:t> </a:t>
            </a:r>
            <a:r>
              <a:rPr lang="en-US" sz="2800" b="1" dirty="0" err="1">
                <a:solidFill>
                  <a:srgbClr val="2D2D8A">
                    <a:lumMod val="75000"/>
                  </a:srgbClr>
                </a:solidFill>
                <a:latin typeface="Times New Roman" pitchFamily="18" charset="0"/>
              </a:rPr>
              <a:t>đoạn</a:t>
            </a:r>
            <a:r>
              <a:rPr lang="en-US" sz="2800" b="1" dirty="0">
                <a:solidFill>
                  <a:srgbClr val="2D2D8A">
                    <a:lumMod val="75000"/>
                  </a:srgbClr>
                </a:solidFill>
                <a:latin typeface="Times New Roman" pitchFamily="18" charset="0"/>
              </a:rPr>
              <a:t> </a:t>
            </a:r>
            <a:r>
              <a:rPr lang="en-US" sz="2800" b="1" dirty="0" err="1">
                <a:solidFill>
                  <a:srgbClr val="2D2D8A">
                    <a:lumMod val="75000"/>
                  </a:srgbClr>
                </a:solidFill>
                <a:latin typeface="Times New Roman" pitchFamily="18" charset="0"/>
              </a:rPr>
              <a:t>kết</a:t>
            </a:r>
            <a:r>
              <a:rPr lang="en-US" sz="2800" b="1" dirty="0">
                <a:solidFill>
                  <a:srgbClr val="2D2D8A">
                    <a:lumMod val="75000"/>
                  </a:srgbClr>
                </a:solidFill>
                <a:latin typeface="Times New Roman" pitchFamily="18" charset="0"/>
              </a:rPr>
              <a:t> </a:t>
            </a:r>
            <a:r>
              <a:rPr lang="en-US" sz="2800" b="1" dirty="0" err="1">
                <a:solidFill>
                  <a:srgbClr val="2D2D8A">
                    <a:lumMod val="75000"/>
                  </a:srgbClr>
                </a:solidFill>
                <a:latin typeface="Times New Roman" pitchFamily="18" charset="0"/>
              </a:rPr>
              <a:t>bài</a:t>
            </a:r>
            <a:r>
              <a:rPr lang="en-US" sz="2800" b="1" dirty="0">
                <a:solidFill>
                  <a:srgbClr val="2D2D8A">
                    <a:lumMod val="75000"/>
                  </a:srgbClr>
                </a:solidFill>
                <a:latin typeface="Times New Roman" pitchFamily="18" charset="0"/>
              </a:rPr>
              <a:t> </a:t>
            </a:r>
            <a:r>
              <a:rPr lang="en-US" sz="2800" b="1" dirty="0" err="1">
                <a:solidFill>
                  <a:srgbClr val="2D2D8A">
                    <a:lumMod val="75000"/>
                  </a:srgbClr>
                </a:solidFill>
                <a:latin typeface="Times New Roman" pitchFamily="18" charset="0"/>
              </a:rPr>
              <a:t>không</a:t>
            </a:r>
            <a:r>
              <a:rPr lang="en-US" sz="2800" b="1" dirty="0">
                <a:solidFill>
                  <a:srgbClr val="2D2D8A">
                    <a:lumMod val="75000"/>
                  </a:srgbClr>
                </a:solidFill>
                <a:latin typeface="Times New Roman" pitchFamily="18" charset="0"/>
              </a:rPr>
              <a:t> </a:t>
            </a:r>
            <a:r>
              <a:rPr lang="en-US" sz="2800" b="1" dirty="0" err="1">
                <a:solidFill>
                  <a:srgbClr val="2D2D8A">
                    <a:lumMod val="75000"/>
                  </a:srgbClr>
                </a:solidFill>
                <a:latin typeface="Times New Roman" pitchFamily="18" charset="0"/>
              </a:rPr>
              <a:t>mở</a:t>
            </a:r>
            <a:r>
              <a:rPr lang="en-US" sz="2800" b="1" dirty="0">
                <a:solidFill>
                  <a:srgbClr val="2D2D8A">
                    <a:lumMod val="75000"/>
                  </a:srgbClr>
                </a:solidFill>
                <a:latin typeface="Times New Roman" pitchFamily="18" charset="0"/>
              </a:rPr>
              <a:t> </a:t>
            </a:r>
            <a:r>
              <a:rPr lang="en-US" sz="2800" b="1" dirty="0" err="1">
                <a:solidFill>
                  <a:srgbClr val="2D2D8A">
                    <a:lumMod val="75000"/>
                  </a:srgbClr>
                </a:solidFill>
                <a:latin typeface="Times New Roman" pitchFamily="18" charset="0"/>
              </a:rPr>
              <a:t>rộng</a:t>
            </a:r>
            <a:r>
              <a:rPr lang="en-US" sz="2800" b="1" dirty="0">
                <a:solidFill>
                  <a:srgbClr val="2D2D8A">
                    <a:lumMod val="75000"/>
                  </a:srgbClr>
                </a:solidFill>
                <a:latin typeface="Times New Roman" pitchFamily="18" charset="0"/>
              </a:rPr>
              <a:t> (a) </a:t>
            </a:r>
            <a:r>
              <a:rPr lang="en-US" sz="2800" b="1" dirty="0" err="1">
                <a:solidFill>
                  <a:srgbClr val="2D2D8A">
                    <a:lumMod val="75000"/>
                  </a:srgbClr>
                </a:solidFill>
                <a:latin typeface="Times New Roman" pitchFamily="18" charset="0"/>
              </a:rPr>
              <a:t>và</a:t>
            </a:r>
            <a:r>
              <a:rPr lang="en-US" sz="2800" b="1" dirty="0">
                <a:solidFill>
                  <a:srgbClr val="2D2D8A">
                    <a:lumMod val="75000"/>
                  </a:srgbClr>
                </a:solidFill>
                <a:latin typeface="Times New Roman" pitchFamily="18" charset="0"/>
              </a:rPr>
              <a:t> </a:t>
            </a:r>
            <a:r>
              <a:rPr lang="en-US" sz="2800" b="1" dirty="0" err="1">
                <a:solidFill>
                  <a:srgbClr val="2D2D8A">
                    <a:lumMod val="75000"/>
                  </a:srgbClr>
                </a:solidFill>
                <a:latin typeface="Times New Roman" pitchFamily="18" charset="0"/>
              </a:rPr>
              <a:t>đoạn</a:t>
            </a:r>
            <a:r>
              <a:rPr lang="en-US" sz="2800" b="1" dirty="0">
                <a:solidFill>
                  <a:srgbClr val="2D2D8A">
                    <a:lumMod val="75000"/>
                  </a:srgbClr>
                </a:solidFill>
                <a:latin typeface="Times New Roman" pitchFamily="18" charset="0"/>
              </a:rPr>
              <a:t> </a:t>
            </a:r>
            <a:r>
              <a:rPr lang="en-US" sz="2800" b="1" dirty="0" err="1">
                <a:solidFill>
                  <a:srgbClr val="2D2D8A">
                    <a:lumMod val="75000"/>
                  </a:srgbClr>
                </a:solidFill>
                <a:latin typeface="Times New Roman" pitchFamily="18" charset="0"/>
              </a:rPr>
              <a:t>kết</a:t>
            </a:r>
            <a:r>
              <a:rPr lang="en-US" sz="2800" b="1" dirty="0">
                <a:solidFill>
                  <a:srgbClr val="2D2D8A">
                    <a:lumMod val="75000"/>
                  </a:srgbClr>
                </a:solidFill>
                <a:latin typeface="Times New Roman" pitchFamily="18" charset="0"/>
              </a:rPr>
              <a:t> </a:t>
            </a:r>
            <a:r>
              <a:rPr lang="en-US" sz="2800" b="1" dirty="0" err="1">
                <a:solidFill>
                  <a:srgbClr val="2D2D8A">
                    <a:lumMod val="75000"/>
                  </a:srgbClr>
                </a:solidFill>
                <a:latin typeface="Times New Roman" pitchFamily="18" charset="0"/>
              </a:rPr>
              <a:t>bài</a:t>
            </a:r>
            <a:r>
              <a:rPr lang="en-US" sz="2800" b="1" dirty="0">
                <a:solidFill>
                  <a:srgbClr val="2D2D8A">
                    <a:lumMod val="75000"/>
                  </a:srgbClr>
                </a:solidFill>
                <a:latin typeface="Times New Roman" pitchFamily="18" charset="0"/>
              </a:rPr>
              <a:t> </a:t>
            </a:r>
            <a:r>
              <a:rPr lang="en-US" sz="2800" b="1" dirty="0" err="1">
                <a:solidFill>
                  <a:srgbClr val="2D2D8A">
                    <a:lumMod val="75000"/>
                  </a:srgbClr>
                </a:solidFill>
                <a:latin typeface="Times New Roman" pitchFamily="18" charset="0"/>
              </a:rPr>
              <a:t>mở</a:t>
            </a:r>
            <a:r>
              <a:rPr lang="en-US" sz="2800" b="1" dirty="0">
                <a:solidFill>
                  <a:srgbClr val="2D2D8A">
                    <a:lumMod val="75000"/>
                  </a:srgbClr>
                </a:solidFill>
                <a:latin typeface="Times New Roman" pitchFamily="18" charset="0"/>
              </a:rPr>
              <a:t> </a:t>
            </a:r>
            <a:r>
              <a:rPr lang="en-US" sz="2800" b="1" dirty="0" err="1">
                <a:solidFill>
                  <a:srgbClr val="2D2D8A">
                    <a:lumMod val="75000"/>
                  </a:srgbClr>
                </a:solidFill>
                <a:latin typeface="Times New Roman" pitchFamily="18" charset="0"/>
              </a:rPr>
              <a:t>rộng</a:t>
            </a:r>
            <a:r>
              <a:rPr lang="en-US" sz="2800" b="1" dirty="0">
                <a:solidFill>
                  <a:srgbClr val="2D2D8A">
                    <a:lumMod val="75000"/>
                  </a:srgbClr>
                </a:solidFill>
                <a:latin typeface="Times New Roman" pitchFamily="18" charset="0"/>
              </a:rPr>
              <a:t> (b) .</a:t>
            </a:r>
          </a:p>
        </p:txBody>
      </p:sp>
    </p:spTree>
    <p:extLst>
      <p:ext uri="{BB962C8B-B14F-4D97-AF65-F5344CB8AC3E}">
        <p14:creationId xmlns:p14="http://schemas.microsoft.com/office/powerpoint/2010/main" val="86401349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par>
                                <p:cTn id="8" presetID="4" presetClass="entr" presetSubtype="16"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ox(i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Content Placeholder 1"/>
          <p:cNvSpPr>
            <a:spLocks noGrp="1"/>
          </p:cNvSpPr>
          <p:nvPr>
            <p:ph/>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tLang="en-US" smtClean="0"/>
          </a:p>
        </p:txBody>
      </p:sp>
    </p:spTree>
    <p:extLst>
      <p:ext uri="{BB962C8B-B14F-4D97-AF65-F5344CB8AC3E}">
        <p14:creationId xmlns:p14="http://schemas.microsoft.com/office/powerpoint/2010/main" val="4204427630"/>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9200" y="990600"/>
            <a:ext cx="7848600" cy="5262563"/>
          </a:xfrm>
          <a:prstGeom prst="rect">
            <a:avLst/>
          </a:prstGeom>
        </p:spPr>
        <p:txBody>
          <a:bodyPr>
            <a:spAutoFit/>
          </a:bodyPr>
          <a:lstStyle/>
          <a:p>
            <a:pPr algn="just" fontAlgn="base">
              <a:spcBef>
                <a:spcPct val="0"/>
              </a:spcBef>
              <a:spcAft>
                <a:spcPct val="0"/>
              </a:spcAft>
              <a:defRPr/>
            </a:pPr>
            <a:r>
              <a:rPr lang="en-US" altLang="en-US" sz="2400" b="1" dirty="0" err="1">
                <a:solidFill>
                  <a:srgbClr val="000099"/>
                </a:solidFill>
                <a:latin typeface="Times New Roman" panose="02020603050405020304" pitchFamily="18" charset="0"/>
              </a:rPr>
              <a:t>Bài</a:t>
            </a:r>
            <a:r>
              <a:rPr lang="en-US" altLang="en-US" sz="2400" b="1" dirty="0">
                <a:solidFill>
                  <a:srgbClr val="000099"/>
                </a:solidFill>
                <a:latin typeface="Times New Roman" panose="02020603050405020304" pitchFamily="18" charset="0"/>
              </a:rPr>
              <a:t> 2:</a:t>
            </a:r>
          </a:p>
          <a:p>
            <a:pPr marL="457200" indent="-457200" algn="just" fontAlgn="base">
              <a:spcBef>
                <a:spcPct val="0"/>
              </a:spcBef>
              <a:spcAft>
                <a:spcPct val="0"/>
              </a:spcAft>
              <a:buFontTx/>
              <a:buAutoNum type="alphaLcParenR"/>
              <a:defRPr/>
            </a:pPr>
            <a:r>
              <a:rPr lang="en-US" altLang="en-US" sz="2400" b="1" dirty="0">
                <a:solidFill>
                  <a:srgbClr val="000099"/>
                </a:solidFill>
                <a:latin typeface="Times New Roman" panose="02020603050405020304" pitchFamily="18" charset="0"/>
              </a:rPr>
              <a:t>Con </a:t>
            </a:r>
            <a:r>
              <a:rPr lang="en-US" altLang="en-US" sz="2400" b="1" dirty="0" err="1">
                <a:solidFill>
                  <a:srgbClr val="000099"/>
                </a:solidFill>
                <a:latin typeface="Times New Roman" panose="02020603050405020304" pitchFamily="18" charset="0"/>
              </a:rPr>
              <a:t>đường</a:t>
            </a:r>
            <a:r>
              <a:rPr lang="en-US" altLang="en-US" sz="2400" b="1" dirty="0">
                <a:solidFill>
                  <a:srgbClr val="000099"/>
                </a:solidFill>
                <a:latin typeface="Times New Roman" panose="02020603050405020304" pitchFamily="18" charset="0"/>
              </a:rPr>
              <a:t> </a:t>
            </a:r>
            <a:r>
              <a:rPr lang="en-US" altLang="en-US" sz="2400" b="1" dirty="0" err="1">
                <a:solidFill>
                  <a:srgbClr val="000099"/>
                </a:solidFill>
                <a:latin typeface="Times New Roman" panose="02020603050405020304" pitchFamily="18" charset="0"/>
              </a:rPr>
              <a:t>từ</a:t>
            </a:r>
            <a:r>
              <a:rPr lang="en-US" altLang="en-US" sz="2400" b="1" dirty="0">
                <a:solidFill>
                  <a:srgbClr val="000099"/>
                </a:solidFill>
                <a:latin typeface="Times New Roman" panose="02020603050405020304" pitchFamily="18" charset="0"/>
              </a:rPr>
              <a:t> </a:t>
            </a:r>
            <a:r>
              <a:rPr lang="en-US" altLang="en-US" sz="2400" b="1" dirty="0" err="1">
                <a:solidFill>
                  <a:srgbClr val="000099"/>
                </a:solidFill>
                <a:latin typeface="Times New Roman" panose="02020603050405020304" pitchFamily="18" charset="0"/>
              </a:rPr>
              <a:t>nhà</a:t>
            </a:r>
            <a:r>
              <a:rPr lang="en-US" altLang="en-US" sz="2400" b="1" dirty="0">
                <a:solidFill>
                  <a:srgbClr val="000099"/>
                </a:solidFill>
                <a:latin typeface="Times New Roman" panose="02020603050405020304" pitchFamily="18" charset="0"/>
              </a:rPr>
              <a:t> </a:t>
            </a:r>
            <a:r>
              <a:rPr lang="en-US" altLang="en-US" sz="2400" b="1" dirty="0" err="1">
                <a:solidFill>
                  <a:srgbClr val="000099"/>
                </a:solidFill>
                <a:latin typeface="Times New Roman" panose="02020603050405020304" pitchFamily="18" charset="0"/>
              </a:rPr>
              <a:t>em</a:t>
            </a:r>
            <a:r>
              <a:rPr lang="en-US" altLang="en-US" sz="2400" b="1" dirty="0">
                <a:solidFill>
                  <a:srgbClr val="000099"/>
                </a:solidFill>
                <a:latin typeface="Times New Roman" panose="02020603050405020304" pitchFamily="18" charset="0"/>
              </a:rPr>
              <a:t> </a:t>
            </a:r>
            <a:r>
              <a:rPr lang="en-US" altLang="en-US" sz="2400" b="1" dirty="0" err="1">
                <a:solidFill>
                  <a:srgbClr val="000099"/>
                </a:solidFill>
                <a:latin typeface="Times New Roman" panose="02020603050405020304" pitchFamily="18" charset="0"/>
              </a:rPr>
              <a:t>tới</a:t>
            </a:r>
            <a:r>
              <a:rPr lang="en-US" altLang="en-US" sz="2400" b="1" dirty="0">
                <a:solidFill>
                  <a:srgbClr val="000099"/>
                </a:solidFill>
                <a:latin typeface="Times New Roman" panose="02020603050405020304" pitchFamily="18" charset="0"/>
              </a:rPr>
              <a:t> </a:t>
            </a:r>
            <a:r>
              <a:rPr lang="en-US" altLang="en-US" sz="2400" b="1" dirty="0" err="1">
                <a:solidFill>
                  <a:srgbClr val="000099"/>
                </a:solidFill>
                <a:latin typeface="Times New Roman" panose="02020603050405020304" pitchFamily="18" charset="0"/>
              </a:rPr>
              <a:t>trường</a:t>
            </a:r>
            <a:r>
              <a:rPr lang="en-US" altLang="en-US" sz="2400" b="1" dirty="0">
                <a:solidFill>
                  <a:srgbClr val="000099"/>
                </a:solidFill>
                <a:latin typeface="Times New Roman" panose="02020603050405020304" pitchFamily="18" charset="0"/>
              </a:rPr>
              <a:t> </a:t>
            </a:r>
            <a:r>
              <a:rPr lang="en-US" altLang="en-US" sz="2400" b="1" dirty="0" err="1">
                <a:solidFill>
                  <a:srgbClr val="000099"/>
                </a:solidFill>
                <a:latin typeface="Times New Roman" panose="02020603050405020304" pitchFamily="18" charset="0"/>
              </a:rPr>
              <a:t>có</a:t>
            </a:r>
            <a:r>
              <a:rPr lang="en-US" altLang="en-US" sz="2400" b="1" dirty="0">
                <a:solidFill>
                  <a:srgbClr val="000099"/>
                </a:solidFill>
                <a:latin typeface="Times New Roman" panose="02020603050405020304" pitchFamily="18" charset="0"/>
              </a:rPr>
              <a:t> </a:t>
            </a:r>
            <a:r>
              <a:rPr lang="en-US" altLang="en-US" sz="2400" b="1" dirty="0" err="1">
                <a:solidFill>
                  <a:srgbClr val="000099"/>
                </a:solidFill>
                <a:latin typeface="Times New Roman" panose="02020603050405020304" pitchFamily="18" charset="0"/>
              </a:rPr>
              <a:t>lẽ</a:t>
            </a:r>
            <a:r>
              <a:rPr lang="en-US" altLang="en-US" sz="2400" b="1" dirty="0">
                <a:solidFill>
                  <a:srgbClr val="000099"/>
                </a:solidFill>
                <a:latin typeface="Times New Roman" panose="02020603050405020304" pitchFamily="18" charset="0"/>
              </a:rPr>
              <a:t> </a:t>
            </a:r>
            <a:r>
              <a:rPr lang="en-US" altLang="en-US" sz="2400" b="1" dirty="0" err="1">
                <a:solidFill>
                  <a:srgbClr val="000099"/>
                </a:solidFill>
                <a:latin typeface="Times New Roman" panose="02020603050405020304" pitchFamily="18" charset="0"/>
              </a:rPr>
              <a:t>không</a:t>
            </a:r>
            <a:r>
              <a:rPr lang="en-US" altLang="en-US" sz="2400" b="1" dirty="0">
                <a:solidFill>
                  <a:srgbClr val="000099"/>
                </a:solidFill>
                <a:latin typeface="Times New Roman" panose="02020603050405020304" pitchFamily="18" charset="0"/>
              </a:rPr>
              <a:t> </a:t>
            </a:r>
            <a:r>
              <a:rPr lang="en-US" altLang="en-US" sz="2400" b="1" dirty="0" err="1">
                <a:solidFill>
                  <a:srgbClr val="000099"/>
                </a:solidFill>
                <a:latin typeface="Times New Roman" panose="02020603050405020304" pitchFamily="18" charset="0"/>
              </a:rPr>
              <a:t>khác</a:t>
            </a:r>
            <a:r>
              <a:rPr lang="en-US" altLang="en-US" sz="2400" b="1" dirty="0">
                <a:solidFill>
                  <a:srgbClr val="000099"/>
                </a:solidFill>
                <a:latin typeface="Times New Roman" panose="02020603050405020304" pitchFamily="18" charset="0"/>
              </a:rPr>
              <a:t> </a:t>
            </a:r>
            <a:r>
              <a:rPr lang="en-US" altLang="en-US" sz="2400" b="1" dirty="0" err="1">
                <a:solidFill>
                  <a:srgbClr val="000099"/>
                </a:solidFill>
                <a:latin typeface="Times New Roman" panose="02020603050405020304" pitchFamily="18" charset="0"/>
              </a:rPr>
              <a:t>nhiều</a:t>
            </a:r>
            <a:r>
              <a:rPr lang="en-US" altLang="en-US" sz="2400" b="1" dirty="0">
                <a:solidFill>
                  <a:srgbClr val="000099"/>
                </a:solidFill>
                <a:latin typeface="Times New Roman" panose="02020603050405020304" pitchFamily="18" charset="0"/>
              </a:rPr>
              <a:t> </a:t>
            </a:r>
            <a:r>
              <a:rPr lang="en-US" altLang="en-US" sz="2400" b="1" dirty="0" err="1">
                <a:solidFill>
                  <a:srgbClr val="000099"/>
                </a:solidFill>
                <a:latin typeface="Times New Roman" panose="02020603050405020304" pitchFamily="18" charset="0"/>
              </a:rPr>
              <a:t>lắm</a:t>
            </a:r>
            <a:r>
              <a:rPr lang="en-US" altLang="en-US" sz="2400" b="1" dirty="0">
                <a:solidFill>
                  <a:srgbClr val="000099"/>
                </a:solidFill>
                <a:latin typeface="Times New Roman" panose="02020603050405020304" pitchFamily="18" charset="0"/>
              </a:rPr>
              <a:t> </a:t>
            </a:r>
            <a:r>
              <a:rPr lang="en-US" altLang="en-US" sz="2400" b="1" dirty="0" err="1">
                <a:solidFill>
                  <a:srgbClr val="000099"/>
                </a:solidFill>
                <a:latin typeface="Times New Roman" panose="02020603050405020304" pitchFamily="18" charset="0"/>
              </a:rPr>
              <a:t>những</a:t>
            </a:r>
            <a:r>
              <a:rPr lang="en-US" altLang="en-US" sz="2400" b="1" dirty="0">
                <a:solidFill>
                  <a:srgbClr val="000099"/>
                </a:solidFill>
                <a:latin typeface="Times New Roman" panose="02020603050405020304" pitchFamily="18" charset="0"/>
              </a:rPr>
              <a:t> con </a:t>
            </a:r>
            <a:r>
              <a:rPr lang="en-US" altLang="en-US" sz="2400" b="1" dirty="0" err="1">
                <a:solidFill>
                  <a:srgbClr val="000099"/>
                </a:solidFill>
                <a:latin typeface="Times New Roman" panose="02020603050405020304" pitchFamily="18" charset="0"/>
              </a:rPr>
              <a:t>đường</a:t>
            </a:r>
            <a:r>
              <a:rPr lang="en-US" altLang="en-US" sz="2400" b="1" dirty="0">
                <a:solidFill>
                  <a:srgbClr val="000099"/>
                </a:solidFill>
                <a:latin typeface="Times New Roman" panose="02020603050405020304" pitchFamily="18" charset="0"/>
              </a:rPr>
              <a:t> </a:t>
            </a:r>
            <a:r>
              <a:rPr lang="en-US" altLang="en-US" sz="2400" b="1" dirty="0" err="1">
                <a:solidFill>
                  <a:srgbClr val="000099"/>
                </a:solidFill>
                <a:latin typeface="Times New Roman" panose="02020603050405020304" pitchFamily="18" charset="0"/>
              </a:rPr>
              <a:t>trong</a:t>
            </a:r>
            <a:r>
              <a:rPr lang="en-US" altLang="en-US" sz="2400" b="1" dirty="0">
                <a:solidFill>
                  <a:srgbClr val="000099"/>
                </a:solidFill>
                <a:latin typeface="Times New Roman" panose="02020603050405020304" pitchFamily="18" charset="0"/>
              </a:rPr>
              <a:t> </a:t>
            </a:r>
            <a:r>
              <a:rPr lang="en-US" altLang="en-US" sz="2400" b="1" dirty="0" err="1">
                <a:solidFill>
                  <a:srgbClr val="000099"/>
                </a:solidFill>
                <a:latin typeface="Times New Roman" panose="02020603050405020304" pitchFamily="18" charset="0"/>
              </a:rPr>
              <a:t>thành</a:t>
            </a:r>
            <a:r>
              <a:rPr lang="en-US" altLang="en-US" sz="2400" b="1" dirty="0">
                <a:solidFill>
                  <a:srgbClr val="000099"/>
                </a:solidFill>
                <a:latin typeface="Times New Roman" panose="02020603050405020304" pitchFamily="18" charset="0"/>
              </a:rPr>
              <a:t> </a:t>
            </a:r>
            <a:r>
              <a:rPr lang="en-US" altLang="en-US" sz="2400" b="1" dirty="0" err="1">
                <a:solidFill>
                  <a:srgbClr val="000099"/>
                </a:solidFill>
                <a:latin typeface="Times New Roman" panose="02020603050405020304" pitchFamily="18" charset="0"/>
              </a:rPr>
              <a:t>phố</a:t>
            </a:r>
            <a:r>
              <a:rPr lang="en-US" altLang="en-US" sz="2400" b="1" dirty="0">
                <a:solidFill>
                  <a:srgbClr val="000099"/>
                </a:solidFill>
                <a:latin typeface="Times New Roman" panose="02020603050405020304" pitchFamily="18" charset="0"/>
              </a:rPr>
              <a:t>, </a:t>
            </a:r>
            <a:r>
              <a:rPr lang="en-US" altLang="en-US" sz="2400" b="1" dirty="0" err="1">
                <a:solidFill>
                  <a:srgbClr val="000099"/>
                </a:solidFill>
                <a:latin typeface="Times New Roman" panose="02020603050405020304" pitchFamily="18" charset="0"/>
              </a:rPr>
              <a:t>nhưng</a:t>
            </a:r>
            <a:r>
              <a:rPr lang="en-US" altLang="en-US" sz="2400" b="1" dirty="0">
                <a:solidFill>
                  <a:srgbClr val="000099"/>
                </a:solidFill>
                <a:latin typeface="Times New Roman" panose="02020603050405020304" pitchFamily="18" charset="0"/>
              </a:rPr>
              <a:t> </a:t>
            </a:r>
            <a:r>
              <a:rPr lang="en-US" altLang="en-US" sz="2400" b="1" dirty="0" err="1">
                <a:solidFill>
                  <a:srgbClr val="000099"/>
                </a:solidFill>
                <a:latin typeface="Times New Roman" panose="02020603050405020304" pitchFamily="18" charset="0"/>
              </a:rPr>
              <a:t>nó</a:t>
            </a:r>
            <a:r>
              <a:rPr lang="en-US" altLang="en-US" sz="2400" b="1" dirty="0">
                <a:solidFill>
                  <a:srgbClr val="000099"/>
                </a:solidFill>
                <a:latin typeface="Times New Roman" panose="02020603050405020304" pitchFamily="18" charset="0"/>
              </a:rPr>
              <a:t> </a:t>
            </a:r>
            <a:r>
              <a:rPr lang="en-US" altLang="en-US" sz="2400" b="1" dirty="0" err="1">
                <a:solidFill>
                  <a:srgbClr val="000099"/>
                </a:solidFill>
                <a:latin typeface="Times New Roman" panose="02020603050405020304" pitchFamily="18" charset="0"/>
              </a:rPr>
              <a:t>thật</a:t>
            </a:r>
            <a:r>
              <a:rPr lang="en-US" altLang="en-US" sz="2400" b="1" dirty="0">
                <a:solidFill>
                  <a:srgbClr val="000099"/>
                </a:solidFill>
                <a:latin typeface="Times New Roman" panose="02020603050405020304" pitchFamily="18" charset="0"/>
              </a:rPr>
              <a:t> </a:t>
            </a:r>
            <a:r>
              <a:rPr lang="en-US" altLang="en-US" sz="2400" b="1" dirty="0" err="1">
                <a:solidFill>
                  <a:srgbClr val="000099"/>
                </a:solidFill>
                <a:latin typeface="Times New Roman" panose="02020603050405020304" pitchFamily="18" charset="0"/>
              </a:rPr>
              <a:t>thân</a:t>
            </a:r>
            <a:r>
              <a:rPr lang="en-US" altLang="en-US" sz="2400" b="1" dirty="0">
                <a:solidFill>
                  <a:srgbClr val="000099"/>
                </a:solidFill>
                <a:latin typeface="Times New Roman" panose="02020603050405020304" pitchFamily="18" charset="0"/>
              </a:rPr>
              <a:t> </a:t>
            </a:r>
            <a:r>
              <a:rPr lang="en-US" altLang="en-US" sz="2400" b="1" dirty="0" err="1">
                <a:solidFill>
                  <a:srgbClr val="000099"/>
                </a:solidFill>
                <a:latin typeface="Times New Roman" panose="02020603050405020304" pitchFamily="18" charset="0"/>
              </a:rPr>
              <a:t>thiết</a:t>
            </a:r>
            <a:r>
              <a:rPr lang="en-US" altLang="en-US" sz="2400" b="1" dirty="0">
                <a:solidFill>
                  <a:srgbClr val="000099"/>
                </a:solidFill>
                <a:latin typeface="Times New Roman" panose="02020603050405020304" pitchFamily="18" charset="0"/>
              </a:rPr>
              <a:t> </a:t>
            </a:r>
            <a:r>
              <a:rPr lang="en-US" altLang="en-US" sz="2400" b="1" dirty="0" err="1">
                <a:solidFill>
                  <a:srgbClr val="000099"/>
                </a:solidFill>
                <a:latin typeface="Times New Roman" panose="02020603050405020304" pitchFamily="18" charset="0"/>
              </a:rPr>
              <a:t>với</a:t>
            </a:r>
            <a:r>
              <a:rPr lang="en-US" altLang="en-US" sz="2400" b="1" dirty="0">
                <a:solidFill>
                  <a:srgbClr val="000099"/>
                </a:solidFill>
                <a:latin typeface="Times New Roman" panose="02020603050405020304" pitchFamily="18" charset="0"/>
              </a:rPr>
              <a:t> </a:t>
            </a:r>
            <a:r>
              <a:rPr lang="en-US" altLang="en-US" sz="2400" b="1" dirty="0" err="1">
                <a:solidFill>
                  <a:srgbClr val="000099"/>
                </a:solidFill>
                <a:latin typeface="Times New Roman" panose="02020603050405020304" pitchFamily="18" charset="0"/>
              </a:rPr>
              <a:t>em</a:t>
            </a:r>
            <a:r>
              <a:rPr lang="en-US" altLang="en-US" sz="2400" b="1" dirty="0">
                <a:solidFill>
                  <a:srgbClr val="000099"/>
                </a:solidFill>
                <a:latin typeface="Times New Roman" panose="02020603050405020304" pitchFamily="18" charset="0"/>
              </a:rPr>
              <a:t>.</a:t>
            </a:r>
          </a:p>
          <a:p>
            <a:pPr algn="just" fontAlgn="base">
              <a:spcBef>
                <a:spcPct val="0"/>
              </a:spcBef>
              <a:spcAft>
                <a:spcPct val="0"/>
              </a:spcAft>
              <a:defRPr/>
            </a:pPr>
            <a:r>
              <a:rPr lang="en-US" altLang="en-US" sz="2400" b="1" dirty="0">
                <a:solidFill>
                  <a:srgbClr val="FF0000"/>
                </a:solidFill>
                <a:latin typeface="Times New Roman" panose="02020603050405020304" pitchFamily="18" charset="0"/>
              </a:rPr>
              <a:t>                                              (</a:t>
            </a:r>
            <a:r>
              <a:rPr lang="en-US" altLang="en-US" sz="2400" b="1" dirty="0" err="1">
                <a:solidFill>
                  <a:srgbClr val="FF0000"/>
                </a:solidFill>
                <a:latin typeface="Times New Roman" panose="02020603050405020304" pitchFamily="18" charset="0"/>
              </a:rPr>
              <a:t>Kết</a:t>
            </a:r>
            <a:r>
              <a:rPr lang="en-US" altLang="en-US" sz="2400" b="1" dirty="0">
                <a:solidFill>
                  <a:srgbClr val="FF0000"/>
                </a:solidFill>
                <a:latin typeface="Times New Roman" panose="02020603050405020304" pitchFamily="18" charset="0"/>
              </a:rPr>
              <a:t> </a:t>
            </a:r>
            <a:r>
              <a:rPr lang="en-US" altLang="en-US" sz="2400" b="1" dirty="0" err="1">
                <a:solidFill>
                  <a:srgbClr val="FF0000"/>
                </a:solidFill>
                <a:latin typeface="Times New Roman" panose="02020603050405020304" pitchFamily="18" charset="0"/>
              </a:rPr>
              <a:t>bài</a:t>
            </a:r>
            <a:r>
              <a:rPr lang="en-US" altLang="en-US" sz="2400" b="1" dirty="0">
                <a:solidFill>
                  <a:srgbClr val="FF0000"/>
                </a:solidFill>
                <a:latin typeface="Times New Roman" panose="02020603050405020304" pitchFamily="18" charset="0"/>
              </a:rPr>
              <a:t> </a:t>
            </a:r>
            <a:r>
              <a:rPr lang="en-US" altLang="en-US" sz="2400" b="1" dirty="0" err="1">
                <a:solidFill>
                  <a:srgbClr val="FF0000"/>
                </a:solidFill>
                <a:latin typeface="Times New Roman" panose="02020603050405020304" pitchFamily="18" charset="0"/>
              </a:rPr>
              <a:t>không</a:t>
            </a:r>
            <a:r>
              <a:rPr lang="en-US" altLang="en-US" sz="2400" b="1" dirty="0">
                <a:solidFill>
                  <a:srgbClr val="FF0000"/>
                </a:solidFill>
                <a:latin typeface="Times New Roman" panose="02020603050405020304" pitchFamily="18" charset="0"/>
              </a:rPr>
              <a:t> </a:t>
            </a:r>
            <a:r>
              <a:rPr lang="en-US" altLang="en-US" sz="2400" b="1" dirty="0" err="1">
                <a:solidFill>
                  <a:srgbClr val="FF0000"/>
                </a:solidFill>
                <a:latin typeface="Times New Roman" panose="02020603050405020304" pitchFamily="18" charset="0"/>
              </a:rPr>
              <a:t>mở</a:t>
            </a:r>
            <a:r>
              <a:rPr lang="en-US" altLang="en-US" sz="2400" b="1" dirty="0">
                <a:solidFill>
                  <a:srgbClr val="FF0000"/>
                </a:solidFill>
                <a:latin typeface="Times New Roman" panose="02020603050405020304" pitchFamily="18" charset="0"/>
              </a:rPr>
              <a:t> </a:t>
            </a:r>
            <a:r>
              <a:rPr lang="en-US" altLang="en-US" sz="2400" b="1" dirty="0" err="1">
                <a:solidFill>
                  <a:srgbClr val="FF0000"/>
                </a:solidFill>
                <a:latin typeface="Times New Roman" panose="02020603050405020304" pitchFamily="18" charset="0"/>
              </a:rPr>
              <a:t>rộng</a:t>
            </a:r>
            <a:r>
              <a:rPr lang="en-US" altLang="en-US" sz="2400" b="1" dirty="0">
                <a:solidFill>
                  <a:srgbClr val="FF0000"/>
                </a:solidFill>
                <a:latin typeface="Times New Roman" panose="02020603050405020304" pitchFamily="18" charset="0"/>
              </a:rPr>
              <a:t>)</a:t>
            </a:r>
          </a:p>
          <a:p>
            <a:pPr algn="just" fontAlgn="base">
              <a:spcBef>
                <a:spcPct val="0"/>
              </a:spcBef>
              <a:spcAft>
                <a:spcPct val="0"/>
              </a:spcAft>
              <a:defRPr/>
            </a:pPr>
            <a:endParaRPr lang="en-US" altLang="en-US" sz="2400" b="1" dirty="0">
              <a:solidFill>
                <a:srgbClr val="000099"/>
              </a:solidFill>
              <a:latin typeface="Times New Roman" panose="02020603050405020304" pitchFamily="18" charset="0"/>
            </a:endParaRPr>
          </a:p>
          <a:p>
            <a:pPr algn="just" fontAlgn="base">
              <a:spcBef>
                <a:spcPct val="0"/>
              </a:spcBef>
              <a:spcAft>
                <a:spcPct val="0"/>
              </a:spcAft>
              <a:defRPr/>
            </a:pPr>
            <a:r>
              <a:rPr lang="en-US" altLang="en-US" sz="2400" b="1" dirty="0">
                <a:solidFill>
                  <a:srgbClr val="333399"/>
                </a:solidFill>
                <a:latin typeface="Times New Roman" panose="02020603050405020304" pitchFamily="18" charset="0"/>
              </a:rPr>
              <a:t>b)  </a:t>
            </a:r>
            <a:r>
              <a:rPr lang="en-US" altLang="en-US" sz="2400" b="1" dirty="0" err="1">
                <a:solidFill>
                  <a:srgbClr val="000099"/>
                </a:solidFill>
                <a:latin typeface="Times New Roman" panose="02020603050405020304" pitchFamily="18" charset="0"/>
              </a:rPr>
              <a:t>Em</a:t>
            </a:r>
            <a:r>
              <a:rPr lang="en-US" altLang="en-US" sz="2400" b="1" dirty="0">
                <a:solidFill>
                  <a:srgbClr val="000099"/>
                </a:solidFill>
                <a:latin typeface="Times New Roman" panose="02020603050405020304" pitchFamily="18" charset="0"/>
              </a:rPr>
              <a:t> </a:t>
            </a:r>
            <a:r>
              <a:rPr lang="en-US" altLang="en-US" sz="2400" b="1" dirty="0" err="1">
                <a:solidFill>
                  <a:srgbClr val="000099"/>
                </a:solidFill>
                <a:latin typeface="Times New Roman" panose="02020603050405020304" pitchFamily="18" charset="0"/>
              </a:rPr>
              <a:t>rất</a:t>
            </a:r>
            <a:r>
              <a:rPr lang="en-US" altLang="en-US" sz="2400" b="1" dirty="0">
                <a:solidFill>
                  <a:srgbClr val="000099"/>
                </a:solidFill>
                <a:latin typeface="Times New Roman" panose="02020603050405020304" pitchFamily="18" charset="0"/>
              </a:rPr>
              <a:t> </a:t>
            </a:r>
            <a:r>
              <a:rPr lang="en-US" altLang="en-US" sz="2400" b="1" dirty="0" err="1">
                <a:solidFill>
                  <a:srgbClr val="000099"/>
                </a:solidFill>
                <a:latin typeface="Times New Roman" panose="02020603050405020304" pitchFamily="18" charset="0"/>
              </a:rPr>
              <a:t>yêu</a:t>
            </a:r>
            <a:r>
              <a:rPr lang="en-US" altLang="en-US" sz="2400" b="1" dirty="0">
                <a:solidFill>
                  <a:srgbClr val="000099"/>
                </a:solidFill>
                <a:latin typeface="Times New Roman" panose="02020603050405020304" pitchFamily="18" charset="0"/>
              </a:rPr>
              <a:t> </a:t>
            </a:r>
            <a:r>
              <a:rPr lang="en-US" altLang="en-US" sz="2400" b="1" dirty="0" err="1">
                <a:solidFill>
                  <a:srgbClr val="000099"/>
                </a:solidFill>
                <a:latin typeface="Times New Roman" panose="02020603050405020304" pitchFamily="18" charset="0"/>
              </a:rPr>
              <a:t>quý</a:t>
            </a:r>
            <a:r>
              <a:rPr lang="en-US" altLang="en-US" sz="2400" b="1" dirty="0">
                <a:solidFill>
                  <a:srgbClr val="000099"/>
                </a:solidFill>
                <a:latin typeface="Times New Roman" panose="02020603050405020304" pitchFamily="18" charset="0"/>
              </a:rPr>
              <a:t> con </a:t>
            </a:r>
            <a:r>
              <a:rPr lang="en-US" altLang="en-US" sz="2400" b="1" dirty="0" err="1">
                <a:solidFill>
                  <a:srgbClr val="000099"/>
                </a:solidFill>
                <a:latin typeface="Times New Roman" panose="02020603050405020304" pitchFamily="18" charset="0"/>
              </a:rPr>
              <a:t>đường</a:t>
            </a:r>
            <a:r>
              <a:rPr lang="en-US" altLang="en-US" sz="2400" b="1" dirty="0">
                <a:solidFill>
                  <a:srgbClr val="000099"/>
                </a:solidFill>
                <a:latin typeface="Times New Roman" panose="02020603050405020304" pitchFamily="18" charset="0"/>
              </a:rPr>
              <a:t> </a:t>
            </a:r>
            <a:r>
              <a:rPr lang="en-US" altLang="en-US" sz="2400" b="1" dirty="0" err="1">
                <a:solidFill>
                  <a:srgbClr val="000099"/>
                </a:solidFill>
                <a:latin typeface="Times New Roman" panose="02020603050405020304" pitchFamily="18" charset="0"/>
              </a:rPr>
              <a:t>từ</a:t>
            </a:r>
            <a:r>
              <a:rPr lang="en-US" altLang="en-US" sz="2400" b="1" dirty="0">
                <a:solidFill>
                  <a:srgbClr val="000099"/>
                </a:solidFill>
                <a:latin typeface="Times New Roman" panose="02020603050405020304" pitchFamily="18" charset="0"/>
              </a:rPr>
              <a:t> </a:t>
            </a:r>
            <a:r>
              <a:rPr lang="en-US" altLang="en-US" sz="2400" b="1" dirty="0" err="1">
                <a:solidFill>
                  <a:srgbClr val="000099"/>
                </a:solidFill>
                <a:latin typeface="Times New Roman" panose="02020603050405020304" pitchFamily="18" charset="0"/>
              </a:rPr>
              <a:t>nhà</a:t>
            </a:r>
            <a:r>
              <a:rPr lang="en-US" altLang="en-US" sz="2400" b="1" dirty="0">
                <a:solidFill>
                  <a:srgbClr val="000099"/>
                </a:solidFill>
                <a:latin typeface="Times New Roman" panose="02020603050405020304" pitchFamily="18" charset="0"/>
              </a:rPr>
              <a:t> </a:t>
            </a:r>
            <a:r>
              <a:rPr lang="en-US" altLang="en-US" sz="2400" b="1" dirty="0" err="1">
                <a:solidFill>
                  <a:srgbClr val="000099"/>
                </a:solidFill>
                <a:latin typeface="Times New Roman" panose="02020603050405020304" pitchFamily="18" charset="0"/>
              </a:rPr>
              <a:t>đến</a:t>
            </a:r>
            <a:r>
              <a:rPr lang="en-US" altLang="en-US" sz="2400" b="1" dirty="0">
                <a:solidFill>
                  <a:srgbClr val="000099"/>
                </a:solidFill>
                <a:latin typeface="Times New Roman" panose="02020603050405020304" pitchFamily="18" charset="0"/>
              </a:rPr>
              <a:t> </a:t>
            </a:r>
            <a:r>
              <a:rPr lang="en-US" altLang="en-US" sz="2400" b="1" dirty="0" err="1">
                <a:solidFill>
                  <a:srgbClr val="000099"/>
                </a:solidFill>
                <a:latin typeface="Times New Roman" panose="02020603050405020304" pitchFamily="18" charset="0"/>
              </a:rPr>
              <a:t>trường</a:t>
            </a:r>
            <a:r>
              <a:rPr lang="en-US" altLang="en-US" sz="2400" b="1" dirty="0">
                <a:solidFill>
                  <a:srgbClr val="000099"/>
                </a:solidFill>
                <a:latin typeface="Times New Roman" panose="02020603050405020304" pitchFamily="18" charset="0"/>
              </a:rPr>
              <a:t>. </a:t>
            </a:r>
            <a:r>
              <a:rPr lang="en-US" altLang="en-US" sz="2400" b="1" dirty="0" err="1">
                <a:solidFill>
                  <a:srgbClr val="000099"/>
                </a:solidFill>
                <a:latin typeface="Times New Roman" panose="02020603050405020304" pitchFamily="18" charset="0"/>
              </a:rPr>
              <a:t>Sáng</a:t>
            </a:r>
            <a:r>
              <a:rPr lang="en-US" altLang="en-US" sz="2400" b="1" dirty="0">
                <a:solidFill>
                  <a:srgbClr val="000099"/>
                </a:solidFill>
                <a:latin typeface="Times New Roman" panose="02020603050405020304" pitchFamily="18" charset="0"/>
              </a:rPr>
              <a:t> </a:t>
            </a:r>
            <a:r>
              <a:rPr lang="en-US" altLang="en-US" sz="2400" b="1" dirty="0" err="1">
                <a:solidFill>
                  <a:srgbClr val="000099"/>
                </a:solidFill>
                <a:latin typeface="Times New Roman" panose="02020603050405020304" pitchFamily="18" charset="0"/>
              </a:rPr>
              <a:t>nào</a:t>
            </a:r>
            <a:r>
              <a:rPr lang="en-US" altLang="en-US" sz="2400" b="1" dirty="0">
                <a:solidFill>
                  <a:srgbClr val="000099"/>
                </a:solidFill>
                <a:latin typeface="Times New Roman" panose="02020603050405020304" pitchFamily="18" charset="0"/>
              </a:rPr>
              <a:t> </a:t>
            </a:r>
            <a:r>
              <a:rPr lang="en-US" altLang="en-US" sz="2400" b="1" dirty="0" err="1">
                <a:solidFill>
                  <a:srgbClr val="000099"/>
                </a:solidFill>
                <a:latin typeface="Times New Roman" panose="02020603050405020304" pitchFamily="18" charset="0"/>
              </a:rPr>
              <a:t>đi</a:t>
            </a:r>
            <a:r>
              <a:rPr lang="en-US" altLang="en-US" sz="2400" b="1" dirty="0">
                <a:solidFill>
                  <a:srgbClr val="000099"/>
                </a:solidFill>
                <a:latin typeface="Times New Roman" panose="02020603050405020304" pitchFamily="18" charset="0"/>
              </a:rPr>
              <a:t> </a:t>
            </a:r>
            <a:r>
              <a:rPr lang="en-US" altLang="en-US" sz="2400" b="1" dirty="0" err="1">
                <a:solidFill>
                  <a:srgbClr val="000099"/>
                </a:solidFill>
                <a:latin typeface="Times New Roman" panose="02020603050405020304" pitchFamily="18" charset="0"/>
              </a:rPr>
              <a:t>học</a:t>
            </a:r>
            <a:r>
              <a:rPr lang="en-US" altLang="en-US" sz="2400" b="1" dirty="0">
                <a:solidFill>
                  <a:srgbClr val="000099"/>
                </a:solidFill>
                <a:latin typeface="Times New Roman" panose="02020603050405020304" pitchFamily="18" charset="0"/>
              </a:rPr>
              <a:t>, </a:t>
            </a:r>
            <a:r>
              <a:rPr lang="en-US" altLang="en-US" sz="2400" b="1" dirty="0" err="1">
                <a:solidFill>
                  <a:srgbClr val="000099"/>
                </a:solidFill>
                <a:latin typeface="Times New Roman" panose="02020603050405020304" pitchFamily="18" charset="0"/>
              </a:rPr>
              <a:t>em</a:t>
            </a:r>
            <a:r>
              <a:rPr lang="en-US" altLang="en-US" sz="2400" b="1" dirty="0">
                <a:solidFill>
                  <a:srgbClr val="000099"/>
                </a:solidFill>
                <a:latin typeface="Times New Roman" panose="02020603050405020304" pitchFamily="18" charset="0"/>
              </a:rPr>
              <a:t> </a:t>
            </a:r>
            <a:r>
              <a:rPr lang="en-US" altLang="en-US" sz="2400" b="1" dirty="0" err="1">
                <a:solidFill>
                  <a:srgbClr val="000099"/>
                </a:solidFill>
                <a:latin typeface="Times New Roman" panose="02020603050405020304" pitchFamily="18" charset="0"/>
              </a:rPr>
              <a:t>cũng</a:t>
            </a:r>
            <a:r>
              <a:rPr lang="en-US" altLang="en-US" sz="2400" b="1" dirty="0">
                <a:solidFill>
                  <a:srgbClr val="000099"/>
                </a:solidFill>
                <a:latin typeface="Times New Roman" panose="02020603050405020304" pitchFamily="18" charset="0"/>
              </a:rPr>
              <a:t> </a:t>
            </a:r>
            <a:r>
              <a:rPr lang="en-US" altLang="en-US" sz="2400" b="1" dirty="0" err="1">
                <a:solidFill>
                  <a:srgbClr val="000099"/>
                </a:solidFill>
                <a:latin typeface="Times New Roman" panose="02020603050405020304" pitchFamily="18" charset="0"/>
              </a:rPr>
              <a:t>thấy</a:t>
            </a:r>
            <a:r>
              <a:rPr lang="en-US" altLang="en-US" sz="2400" b="1" dirty="0">
                <a:solidFill>
                  <a:srgbClr val="000099"/>
                </a:solidFill>
                <a:latin typeface="Times New Roman" panose="02020603050405020304" pitchFamily="18" charset="0"/>
              </a:rPr>
              <a:t> con </a:t>
            </a:r>
            <a:r>
              <a:rPr lang="en-US" altLang="en-US" sz="2400" b="1" dirty="0" err="1">
                <a:solidFill>
                  <a:srgbClr val="000099"/>
                </a:solidFill>
                <a:latin typeface="Times New Roman" panose="02020603050405020304" pitchFamily="18" charset="0"/>
              </a:rPr>
              <a:t>đường</a:t>
            </a:r>
            <a:r>
              <a:rPr lang="en-US" altLang="en-US" sz="2400" b="1" dirty="0">
                <a:solidFill>
                  <a:srgbClr val="000099"/>
                </a:solidFill>
                <a:latin typeface="Times New Roman" panose="02020603050405020304" pitchFamily="18" charset="0"/>
              </a:rPr>
              <a:t> </a:t>
            </a:r>
            <a:r>
              <a:rPr lang="en-US" altLang="en-US" sz="2400" b="1" dirty="0" err="1">
                <a:solidFill>
                  <a:srgbClr val="000099"/>
                </a:solidFill>
                <a:latin typeface="Times New Roman" panose="02020603050405020304" pitchFamily="18" charset="0"/>
              </a:rPr>
              <a:t>rất</a:t>
            </a:r>
            <a:r>
              <a:rPr lang="en-US" altLang="en-US" sz="2400" b="1" dirty="0">
                <a:solidFill>
                  <a:srgbClr val="000099"/>
                </a:solidFill>
                <a:latin typeface="Times New Roman" panose="02020603050405020304" pitchFamily="18" charset="0"/>
              </a:rPr>
              <a:t> </a:t>
            </a:r>
            <a:r>
              <a:rPr lang="en-US" altLang="en-US" sz="2400" b="1" dirty="0" err="1">
                <a:solidFill>
                  <a:srgbClr val="000099"/>
                </a:solidFill>
                <a:latin typeface="Times New Roman" panose="02020603050405020304" pitchFamily="18" charset="0"/>
              </a:rPr>
              <a:t>sạch</a:t>
            </a:r>
            <a:r>
              <a:rPr lang="en-US" altLang="en-US" sz="2400" b="1" dirty="0">
                <a:solidFill>
                  <a:srgbClr val="000099"/>
                </a:solidFill>
                <a:latin typeface="Times New Roman" panose="02020603050405020304" pitchFamily="18" charset="0"/>
              </a:rPr>
              <a:t> </a:t>
            </a:r>
            <a:r>
              <a:rPr lang="en-US" altLang="en-US" sz="2400" b="1" dirty="0" err="1">
                <a:solidFill>
                  <a:srgbClr val="000099"/>
                </a:solidFill>
                <a:latin typeface="Times New Roman" panose="02020603050405020304" pitchFamily="18" charset="0"/>
              </a:rPr>
              <a:t>sẽ</a:t>
            </a:r>
            <a:r>
              <a:rPr lang="en-US" altLang="en-US" sz="2400" b="1" dirty="0">
                <a:solidFill>
                  <a:srgbClr val="000099"/>
                </a:solidFill>
                <a:latin typeface="Times New Roman" panose="02020603050405020304" pitchFamily="18" charset="0"/>
              </a:rPr>
              <a:t>. </a:t>
            </a:r>
            <a:r>
              <a:rPr lang="en-US" altLang="en-US" sz="2400" b="1" dirty="0" err="1">
                <a:solidFill>
                  <a:srgbClr val="000099"/>
                </a:solidFill>
                <a:latin typeface="Times New Roman" panose="02020603050405020304" pitchFamily="18" charset="0"/>
              </a:rPr>
              <a:t>Em</a:t>
            </a:r>
            <a:r>
              <a:rPr lang="en-US" altLang="en-US" sz="2400" b="1" dirty="0">
                <a:solidFill>
                  <a:srgbClr val="000099"/>
                </a:solidFill>
                <a:latin typeface="Times New Roman" panose="02020603050405020304" pitchFamily="18" charset="0"/>
              </a:rPr>
              <a:t> </a:t>
            </a:r>
            <a:r>
              <a:rPr lang="en-US" altLang="en-US" sz="2400" b="1" dirty="0" err="1">
                <a:solidFill>
                  <a:srgbClr val="000099"/>
                </a:solidFill>
                <a:latin typeface="Times New Roman" panose="02020603050405020304" pitchFamily="18" charset="0"/>
              </a:rPr>
              <a:t>biết</a:t>
            </a:r>
            <a:r>
              <a:rPr lang="en-US" altLang="en-US" sz="2400" b="1" dirty="0">
                <a:solidFill>
                  <a:srgbClr val="000099"/>
                </a:solidFill>
                <a:latin typeface="Times New Roman" panose="02020603050405020304" pitchFamily="18" charset="0"/>
              </a:rPr>
              <a:t> </a:t>
            </a:r>
            <a:r>
              <a:rPr lang="en-US" altLang="en-US" sz="2400" b="1" dirty="0" err="1">
                <a:solidFill>
                  <a:srgbClr val="000099"/>
                </a:solidFill>
                <a:latin typeface="Times New Roman" panose="02020603050405020304" pitchFamily="18" charset="0"/>
              </a:rPr>
              <a:t>đấy</a:t>
            </a:r>
            <a:r>
              <a:rPr lang="en-US" altLang="en-US" sz="2400" b="1" dirty="0">
                <a:solidFill>
                  <a:srgbClr val="000099"/>
                </a:solidFill>
                <a:latin typeface="Times New Roman" panose="02020603050405020304" pitchFamily="18" charset="0"/>
              </a:rPr>
              <a:t> </a:t>
            </a:r>
            <a:r>
              <a:rPr lang="en-US" altLang="en-US" sz="2400" b="1" dirty="0" err="1">
                <a:solidFill>
                  <a:srgbClr val="000099"/>
                </a:solidFill>
                <a:latin typeface="Times New Roman" panose="02020603050405020304" pitchFamily="18" charset="0"/>
              </a:rPr>
              <a:t>là</a:t>
            </a:r>
            <a:r>
              <a:rPr lang="en-US" altLang="en-US" sz="2400" b="1" dirty="0">
                <a:solidFill>
                  <a:srgbClr val="000099"/>
                </a:solidFill>
                <a:latin typeface="Times New Roman" panose="02020603050405020304" pitchFamily="18" charset="0"/>
              </a:rPr>
              <a:t> </a:t>
            </a:r>
            <a:r>
              <a:rPr lang="en-US" altLang="en-US" sz="2400" b="1" dirty="0" err="1">
                <a:solidFill>
                  <a:srgbClr val="000099"/>
                </a:solidFill>
                <a:latin typeface="Times New Roman" panose="02020603050405020304" pitchFamily="18" charset="0"/>
              </a:rPr>
              <a:t>nhờ</a:t>
            </a:r>
            <a:r>
              <a:rPr lang="en-US" altLang="en-US" sz="2400" b="1" dirty="0">
                <a:solidFill>
                  <a:srgbClr val="000099"/>
                </a:solidFill>
                <a:latin typeface="Times New Roman" panose="02020603050405020304" pitchFamily="18" charset="0"/>
              </a:rPr>
              <a:t> </a:t>
            </a:r>
            <a:r>
              <a:rPr lang="en-US" altLang="en-US" sz="2400" b="1" dirty="0" err="1">
                <a:solidFill>
                  <a:srgbClr val="000099"/>
                </a:solidFill>
                <a:latin typeface="Times New Roman" panose="02020603050405020304" pitchFamily="18" charset="0"/>
              </a:rPr>
              <a:t>công</a:t>
            </a:r>
            <a:r>
              <a:rPr lang="en-US" altLang="en-US" sz="2400" b="1" dirty="0">
                <a:solidFill>
                  <a:srgbClr val="000099"/>
                </a:solidFill>
                <a:latin typeface="Times New Roman" panose="02020603050405020304" pitchFamily="18" charset="0"/>
              </a:rPr>
              <a:t> </a:t>
            </a:r>
            <a:r>
              <a:rPr lang="en-US" altLang="en-US" sz="2400" b="1" dirty="0" err="1">
                <a:solidFill>
                  <a:srgbClr val="000099"/>
                </a:solidFill>
                <a:latin typeface="Times New Roman" panose="02020603050405020304" pitchFamily="18" charset="0"/>
              </a:rPr>
              <a:t>quét</a:t>
            </a:r>
            <a:r>
              <a:rPr lang="en-US" altLang="en-US" sz="2400" b="1" dirty="0">
                <a:solidFill>
                  <a:srgbClr val="000099"/>
                </a:solidFill>
                <a:latin typeface="Times New Roman" panose="02020603050405020304" pitchFamily="18" charset="0"/>
              </a:rPr>
              <a:t> </a:t>
            </a:r>
            <a:r>
              <a:rPr lang="en-US" altLang="en-US" sz="2400" b="1" dirty="0" err="1">
                <a:solidFill>
                  <a:srgbClr val="000099"/>
                </a:solidFill>
                <a:latin typeface="Times New Roman" panose="02020603050405020304" pitchFamily="18" charset="0"/>
              </a:rPr>
              <a:t>dọn</a:t>
            </a:r>
            <a:r>
              <a:rPr lang="en-US" altLang="en-US" sz="2400" b="1" dirty="0">
                <a:solidFill>
                  <a:srgbClr val="000099"/>
                </a:solidFill>
                <a:latin typeface="Times New Roman" panose="02020603050405020304" pitchFamily="18" charset="0"/>
              </a:rPr>
              <a:t> </a:t>
            </a:r>
            <a:r>
              <a:rPr lang="en-US" altLang="en-US" sz="2400" b="1" dirty="0" err="1">
                <a:solidFill>
                  <a:srgbClr val="000099"/>
                </a:solidFill>
                <a:latin typeface="Times New Roman" panose="02020603050405020304" pitchFamily="18" charset="0"/>
              </a:rPr>
              <a:t>ngày</a:t>
            </a:r>
            <a:r>
              <a:rPr lang="en-US" altLang="en-US" sz="2400" b="1" dirty="0">
                <a:solidFill>
                  <a:srgbClr val="000099"/>
                </a:solidFill>
                <a:latin typeface="Times New Roman" panose="02020603050405020304" pitchFamily="18" charset="0"/>
              </a:rPr>
              <a:t> </a:t>
            </a:r>
            <a:r>
              <a:rPr lang="en-US" altLang="en-US" sz="2400" b="1" dirty="0" err="1">
                <a:solidFill>
                  <a:srgbClr val="000099"/>
                </a:solidFill>
                <a:latin typeface="Times New Roman" panose="02020603050405020304" pitchFamily="18" charset="0"/>
              </a:rPr>
              <a:t>đêm</a:t>
            </a:r>
            <a:r>
              <a:rPr lang="en-US" altLang="en-US" sz="2400" b="1" dirty="0">
                <a:solidFill>
                  <a:srgbClr val="000099"/>
                </a:solidFill>
                <a:latin typeface="Times New Roman" panose="02020603050405020304" pitchFamily="18" charset="0"/>
              </a:rPr>
              <a:t> </a:t>
            </a:r>
            <a:r>
              <a:rPr lang="en-US" altLang="en-US" sz="2400" b="1" dirty="0" err="1">
                <a:solidFill>
                  <a:srgbClr val="000099"/>
                </a:solidFill>
                <a:latin typeface="Times New Roman" panose="02020603050405020304" pitchFamily="18" charset="0"/>
              </a:rPr>
              <a:t>của</a:t>
            </a:r>
            <a:r>
              <a:rPr lang="en-US" altLang="en-US" sz="2400" b="1" dirty="0">
                <a:solidFill>
                  <a:srgbClr val="000099"/>
                </a:solidFill>
                <a:latin typeface="Times New Roman" panose="02020603050405020304" pitchFamily="18" charset="0"/>
              </a:rPr>
              <a:t> </a:t>
            </a:r>
            <a:r>
              <a:rPr lang="en-US" altLang="en-US" sz="2400" b="1" dirty="0" err="1">
                <a:solidFill>
                  <a:srgbClr val="000099"/>
                </a:solidFill>
                <a:latin typeface="Times New Roman" panose="02020603050405020304" pitchFamily="18" charset="0"/>
              </a:rPr>
              <a:t>các</a:t>
            </a:r>
            <a:r>
              <a:rPr lang="en-US" altLang="en-US" sz="2400" b="1" dirty="0">
                <a:solidFill>
                  <a:srgbClr val="000099"/>
                </a:solidFill>
                <a:latin typeface="Times New Roman" panose="02020603050405020304" pitchFamily="18" charset="0"/>
              </a:rPr>
              <a:t> </a:t>
            </a:r>
            <a:r>
              <a:rPr lang="en-US" altLang="en-US" sz="2400" b="1" dirty="0" err="1">
                <a:solidFill>
                  <a:srgbClr val="000099"/>
                </a:solidFill>
                <a:latin typeface="Times New Roman" panose="02020603050405020304" pitchFamily="18" charset="0"/>
              </a:rPr>
              <a:t>cô</a:t>
            </a:r>
            <a:r>
              <a:rPr lang="en-US" altLang="en-US" sz="2400" b="1" dirty="0">
                <a:solidFill>
                  <a:srgbClr val="000099"/>
                </a:solidFill>
                <a:latin typeface="Times New Roman" panose="02020603050405020304" pitchFamily="18" charset="0"/>
              </a:rPr>
              <a:t> </a:t>
            </a:r>
            <a:r>
              <a:rPr lang="en-US" altLang="en-US" sz="2400" b="1" dirty="0" err="1">
                <a:solidFill>
                  <a:srgbClr val="000099"/>
                </a:solidFill>
                <a:latin typeface="Times New Roman" panose="02020603050405020304" pitchFamily="18" charset="0"/>
              </a:rPr>
              <a:t>bác</a:t>
            </a:r>
            <a:r>
              <a:rPr lang="en-US" altLang="en-US" sz="2400" b="1" dirty="0">
                <a:solidFill>
                  <a:srgbClr val="000099"/>
                </a:solidFill>
                <a:latin typeface="Times New Roman" panose="02020603050405020304" pitchFamily="18" charset="0"/>
              </a:rPr>
              <a:t> </a:t>
            </a:r>
            <a:r>
              <a:rPr lang="en-US" altLang="en-US" sz="2400" b="1" dirty="0" err="1">
                <a:solidFill>
                  <a:srgbClr val="000099"/>
                </a:solidFill>
                <a:latin typeface="Times New Roman" panose="02020603050405020304" pitchFamily="18" charset="0"/>
              </a:rPr>
              <a:t>công</a:t>
            </a:r>
            <a:r>
              <a:rPr lang="en-US" altLang="en-US" sz="2400" b="1" dirty="0">
                <a:solidFill>
                  <a:srgbClr val="000099"/>
                </a:solidFill>
                <a:latin typeface="Times New Roman" panose="02020603050405020304" pitchFamily="18" charset="0"/>
              </a:rPr>
              <a:t> </a:t>
            </a:r>
            <a:r>
              <a:rPr lang="en-US" altLang="en-US" sz="2400" b="1" dirty="0" err="1">
                <a:solidFill>
                  <a:srgbClr val="000099"/>
                </a:solidFill>
                <a:latin typeface="Times New Roman" panose="02020603050405020304" pitchFamily="18" charset="0"/>
              </a:rPr>
              <a:t>nhân</a:t>
            </a:r>
            <a:r>
              <a:rPr lang="en-US" altLang="en-US" sz="2400" b="1" dirty="0">
                <a:solidFill>
                  <a:srgbClr val="000099"/>
                </a:solidFill>
                <a:latin typeface="Times New Roman" panose="02020603050405020304" pitchFamily="18" charset="0"/>
              </a:rPr>
              <a:t> </a:t>
            </a:r>
            <a:r>
              <a:rPr lang="en-US" altLang="en-US" sz="2400" b="1" dirty="0" err="1">
                <a:solidFill>
                  <a:srgbClr val="000099"/>
                </a:solidFill>
                <a:latin typeface="Times New Roman" panose="02020603050405020304" pitchFamily="18" charset="0"/>
              </a:rPr>
              <a:t>vệ</a:t>
            </a:r>
            <a:r>
              <a:rPr lang="en-US" altLang="en-US" sz="2400" b="1" dirty="0">
                <a:solidFill>
                  <a:srgbClr val="000099"/>
                </a:solidFill>
                <a:latin typeface="Times New Roman" panose="02020603050405020304" pitchFamily="18" charset="0"/>
              </a:rPr>
              <a:t> </a:t>
            </a:r>
            <a:r>
              <a:rPr lang="en-US" altLang="en-US" sz="2400" b="1" dirty="0" err="1">
                <a:solidFill>
                  <a:srgbClr val="000099"/>
                </a:solidFill>
                <a:latin typeface="Times New Roman" panose="02020603050405020304" pitchFamily="18" charset="0"/>
              </a:rPr>
              <a:t>sinh</a:t>
            </a:r>
            <a:r>
              <a:rPr lang="en-US" altLang="en-US" sz="2400" b="1" dirty="0">
                <a:solidFill>
                  <a:srgbClr val="000099"/>
                </a:solidFill>
                <a:latin typeface="Times New Roman" panose="02020603050405020304" pitchFamily="18" charset="0"/>
              </a:rPr>
              <a:t>. </a:t>
            </a:r>
            <a:r>
              <a:rPr lang="en-US" altLang="en-US" sz="2400" b="1" dirty="0" err="1">
                <a:solidFill>
                  <a:srgbClr val="000099"/>
                </a:solidFill>
                <a:latin typeface="Times New Roman" panose="02020603050405020304" pitchFamily="18" charset="0"/>
              </a:rPr>
              <a:t>Em</a:t>
            </a:r>
            <a:r>
              <a:rPr lang="en-US" altLang="en-US" sz="2400" b="1" dirty="0">
                <a:solidFill>
                  <a:srgbClr val="000099"/>
                </a:solidFill>
                <a:latin typeface="Times New Roman" panose="02020603050405020304" pitchFamily="18" charset="0"/>
              </a:rPr>
              <a:t> </a:t>
            </a:r>
            <a:r>
              <a:rPr lang="en-US" altLang="en-US" sz="2400" b="1" dirty="0" err="1">
                <a:solidFill>
                  <a:srgbClr val="000099"/>
                </a:solidFill>
                <a:latin typeface="Times New Roman" panose="02020603050405020304" pitchFamily="18" charset="0"/>
              </a:rPr>
              <a:t>và</a:t>
            </a:r>
            <a:r>
              <a:rPr lang="en-US" altLang="en-US" sz="2400" b="1" dirty="0">
                <a:solidFill>
                  <a:srgbClr val="000099"/>
                </a:solidFill>
                <a:latin typeface="Times New Roman" panose="02020603050405020304" pitchFamily="18" charset="0"/>
              </a:rPr>
              <a:t> </a:t>
            </a:r>
            <a:r>
              <a:rPr lang="en-US" altLang="en-US" sz="2400" b="1" dirty="0" err="1">
                <a:solidFill>
                  <a:srgbClr val="000099"/>
                </a:solidFill>
                <a:latin typeface="Times New Roman" panose="02020603050405020304" pitchFamily="18" charset="0"/>
              </a:rPr>
              <a:t>các</a:t>
            </a:r>
            <a:r>
              <a:rPr lang="en-US" altLang="en-US" sz="2400" b="1" dirty="0">
                <a:solidFill>
                  <a:srgbClr val="000099"/>
                </a:solidFill>
                <a:latin typeface="Times New Roman" panose="02020603050405020304" pitchFamily="18" charset="0"/>
              </a:rPr>
              <a:t> </a:t>
            </a:r>
            <a:r>
              <a:rPr lang="en-US" altLang="en-US" sz="2400" b="1" dirty="0" err="1">
                <a:solidFill>
                  <a:srgbClr val="000099"/>
                </a:solidFill>
                <a:latin typeface="Times New Roman" panose="02020603050405020304" pitchFamily="18" charset="0"/>
              </a:rPr>
              <a:t>bạn</a:t>
            </a:r>
            <a:r>
              <a:rPr lang="en-US" altLang="en-US" sz="2400" b="1" dirty="0">
                <a:solidFill>
                  <a:srgbClr val="000099"/>
                </a:solidFill>
                <a:latin typeface="Times New Roman" panose="02020603050405020304" pitchFamily="18" charset="0"/>
              </a:rPr>
              <a:t> </a:t>
            </a:r>
            <a:r>
              <a:rPr lang="en-US" altLang="en-US" sz="2400" b="1" dirty="0" err="1">
                <a:solidFill>
                  <a:srgbClr val="000099"/>
                </a:solidFill>
                <a:latin typeface="Times New Roman" panose="02020603050405020304" pitchFamily="18" charset="0"/>
              </a:rPr>
              <a:t>bảo</a:t>
            </a:r>
            <a:r>
              <a:rPr lang="en-US" altLang="en-US" sz="2400" b="1" dirty="0">
                <a:solidFill>
                  <a:srgbClr val="000099"/>
                </a:solidFill>
                <a:latin typeface="Times New Roman" panose="02020603050405020304" pitchFamily="18" charset="0"/>
              </a:rPr>
              <a:t> </a:t>
            </a:r>
            <a:r>
              <a:rPr lang="en-US" altLang="en-US" sz="2400" b="1" dirty="0" err="1">
                <a:solidFill>
                  <a:srgbClr val="000099"/>
                </a:solidFill>
                <a:latin typeface="Times New Roman" panose="02020603050405020304" pitchFamily="18" charset="0"/>
              </a:rPr>
              <a:t>nhau</a:t>
            </a:r>
            <a:r>
              <a:rPr lang="en-US" altLang="en-US" sz="2400" b="1" dirty="0">
                <a:solidFill>
                  <a:srgbClr val="000099"/>
                </a:solidFill>
                <a:latin typeface="Times New Roman" panose="02020603050405020304" pitchFamily="18" charset="0"/>
              </a:rPr>
              <a:t> </a:t>
            </a:r>
            <a:r>
              <a:rPr lang="en-US" altLang="en-US" sz="2400" b="1" dirty="0" err="1">
                <a:solidFill>
                  <a:srgbClr val="000099"/>
                </a:solidFill>
                <a:latin typeface="Times New Roman" panose="02020603050405020304" pitchFamily="18" charset="0"/>
              </a:rPr>
              <a:t>không</a:t>
            </a:r>
            <a:r>
              <a:rPr lang="en-US" altLang="en-US" sz="2400" b="1" dirty="0">
                <a:solidFill>
                  <a:srgbClr val="000099"/>
                </a:solidFill>
                <a:latin typeface="Times New Roman" panose="02020603050405020304" pitchFamily="18" charset="0"/>
              </a:rPr>
              <a:t> </a:t>
            </a:r>
            <a:r>
              <a:rPr lang="en-US" altLang="en-US" sz="2400" b="1" dirty="0" err="1">
                <a:solidFill>
                  <a:srgbClr val="000099"/>
                </a:solidFill>
                <a:latin typeface="Times New Roman" panose="02020603050405020304" pitchFamily="18" charset="0"/>
              </a:rPr>
              <a:t>xả</a:t>
            </a:r>
            <a:r>
              <a:rPr lang="en-US" altLang="en-US" sz="2400" b="1" dirty="0">
                <a:solidFill>
                  <a:srgbClr val="000099"/>
                </a:solidFill>
                <a:latin typeface="Times New Roman" panose="02020603050405020304" pitchFamily="18" charset="0"/>
              </a:rPr>
              <a:t> </a:t>
            </a:r>
            <a:r>
              <a:rPr lang="en-US" altLang="en-US" sz="2400" b="1" dirty="0" err="1">
                <a:solidFill>
                  <a:srgbClr val="000099"/>
                </a:solidFill>
                <a:latin typeface="Times New Roman" panose="02020603050405020304" pitchFamily="18" charset="0"/>
              </a:rPr>
              <a:t>rác</a:t>
            </a:r>
            <a:r>
              <a:rPr lang="en-US" altLang="en-US" sz="2400" b="1" dirty="0">
                <a:solidFill>
                  <a:srgbClr val="000099"/>
                </a:solidFill>
                <a:latin typeface="Times New Roman" panose="02020603050405020304" pitchFamily="18" charset="0"/>
              </a:rPr>
              <a:t> </a:t>
            </a:r>
            <a:r>
              <a:rPr lang="en-US" altLang="en-US" sz="2400" b="1" dirty="0" err="1">
                <a:solidFill>
                  <a:srgbClr val="000099"/>
                </a:solidFill>
                <a:latin typeface="Times New Roman" panose="02020603050405020304" pitchFamily="18" charset="0"/>
              </a:rPr>
              <a:t>bừa</a:t>
            </a:r>
            <a:r>
              <a:rPr lang="en-US" altLang="en-US" sz="2400" b="1" dirty="0">
                <a:solidFill>
                  <a:srgbClr val="000099"/>
                </a:solidFill>
                <a:latin typeface="Times New Roman" panose="02020603050405020304" pitchFamily="18" charset="0"/>
              </a:rPr>
              <a:t> </a:t>
            </a:r>
            <a:r>
              <a:rPr lang="en-US" altLang="en-US" sz="2400" b="1" dirty="0" err="1">
                <a:solidFill>
                  <a:srgbClr val="000099"/>
                </a:solidFill>
                <a:latin typeface="Times New Roman" panose="02020603050405020304" pitchFamily="18" charset="0"/>
              </a:rPr>
              <a:t>bãi</a:t>
            </a:r>
            <a:r>
              <a:rPr lang="en-US" altLang="en-US" sz="2400" b="1" dirty="0">
                <a:solidFill>
                  <a:srgbClr val="000099"/>
                </a:solidFill>
                <a:latin typeface="Times New Roman" panose="02020603050405020304" pitchFamily="18" charset="0"/>
              </a:rPr>
              <a:t> </a:t>
            </a:r>
            <a:r>
              <a:rPr lang="en-US" altLang="en-US" sz="2400" b="1" dirty="0" err="1">
                <a:solidFill>
                  <a:srgbClr val="000099"/>
                </a:solidFill>
                <a:latin typeface="Times New Roman" panose="02020603050405020304" pitchFamily="18" charset="0"/>
              </a:rPr>
              <a:t>để</a:t>
            </a:r>
            <a:r>
              <a:rPr lang="en-US" altLang="en-US" sz="2400" b="1" dirty="0">
                <a:solidFill>
                  <a:srgbClr val="000099"/>
                </a:solidFill>
                <a:latin typeface="Times New Roman" panose="02020603050405020304" pitchFamily="18" charset="0"/>
              </a:rPr>
              <a:t> con </a:t>
            </a:r>
            <a:r>
              <a:rPr lang="en-US" altLang="en-US" sz="2400" b="1" dirty="0" err="1">
                <a:solidFill>
                  <a:srgbClr val="000099"/>
                </a:solidFill>
                <a:latin typeface="Times New Roman" panose="02020603050405020304" pitchFamily="18" charset="0"/>
              </a:rPr>
              <a:t>đường</a:t>
            </a:r>
            <a:r>
              <a:rPr lang="en-US" altLang="en-US" sz="2400" b="1" dirty="0">
                <a:solidFill>
                  <a:srgbClr val="000099"/>
                </a:solidFill>
                <a:latin typeface="Times New Roman" panose="02020603050405020304" pitchFamily="18" charset="0"/>
              </a:rPr>
              <a:t> </a:t>
            </a:r>
            <a:r>
              <a:rPr lang="en-US" altLang="en-US" sz="2400" b="1" dirty="0" err="1">
                <a:solidFill>
                  <a:srgbClr val="000099"/>
                </a:solidFill>
                <a:latin typeface="Times New Roman" panose="02020603050405020304" pitchFamily="18" charset="0"/>
              </a:rPr>
              <a:t>luôn</a:t>
            </a:r>
            <a:r>
              <a:rPr lang="en-US" altLang="en-US" sz="2400" b="1" dirty="0">
                <a:solidFill>
                  <a:srgbClr val="000099"/>
                </a:solidFill>
                <a:latin typeface="Times New Roman" panose="02020603050405020304" pitchFamily="18" charset="0"/>
              </a:rPr>
              <a:t> </a:t>
            </a:r>
            <a:r>
              <a:rPr lang="en-US" altLang="en-US" sz="2400" b="1" dirty="0" err="1">
                <a:solidFill>
                  <a:srgbClr val="000099"/>
                </a:solidFill>
                <a:latin typeface="Times New Roman" panose="02020603050405020304" pitchFamily="18" charset="0"/>
              </a:rPr>
              <a:t>sạch</a:t>
            </a:r>
            <a:r>
              <a:rPr lang="en-US" altLang="en-US" sz="2400" b="1" dirty="0">
                <a:solidFill>
                  <a:srgbClr val="000099"/>
                </a:solidFill>
                <a:latin typeface="Times New Roman" panose="02020603050405020304" pitchFamily="18" charset="0"/>
              </a:rPr>
              <a:t>, </a:t>
            </a:r>
            <a:r>
              <a:rPr lang="en-US" altLang="en-US" sz="2400" b="1" dirty="0" err="1">
                <a:solidFill>
                  <a:srgbClr val="000099"/>
                </a:solidFill>
                <a:latin typeface="Times New Roman" panose="02020603050405020304" pitchFamily="18" charset="0"/>
              </a:rPr>
              <a:t>đẹp</a:t>
            </a:r>
            <a:r>
              <a:rPr lang="en-US" altLang="en-US" sz="2400" b="1" dirty="0">
                <a:solidFill>
                  <a:srgbClr val="000099"/>
                </a:solidFill>
                <a:latin typeface="Times New Roman" panose="02020603050405020304" pitchFamily="18" charset="0"/>
              </a:rPr>
              <a:t>.</a:t>
            </a:r>
          </a:p>
          <a:p>
            <a:pPr algn="just" fontAlgn="base">
              <a:spcBef>
                <a:spcPct val="0"/>
              </a:spcBef>
              <a:spcAft>
                <a:spcPct val="0"/>
              </a:spcAft>
              <a:defRPr/>
            </a:pPr>
            <a:r>
              <a:rPr lang="en-US" altLang="en-US" sz="2400" b="1" dirty="0">
                <a:solidFill>
                  <a:srgbClr val="FF0000"/>
                </a:solidFill>
                <a:latin typeface="Times New Roman" panose="02020603050405020304" pitchFamily="18" charset="0"/>
              </a:rPr>
              <a:t>                                                  (</a:t>
            </a:r>
            <a:r>
              <a:rPr lang="en-US" altLang="en-US" sz="2400" b="1" dirty="0" err="1">
                <a:solidFill>
                  <a:srgbClr val="FF0000"/>
                </a:solidFill>
                <a:latin typeface="Times New Roman" panose="02020603050405020304" pitchFamily="18" charset="0"/>
              </a:rPr>
              <a:t>Kết</a:t>
            </a:r>
            <a:r>
              <a:rPr lang="en-US" altLang="en-US" sz="2400" b="1" dirty="0">
                <a:solidFill>
                  <a:srgbClr val="FF0000"/>
                </a:solidFill>
                <a:latin typeface="Times New Roman" panose="02020603050405020304" pitchFamily="18" charset="0"/>
              </a:rPr>
              <a:t> </a:t>
            </a:r>
            <a:r>
              <a:rPr lang="en-US" altLang="en-US" sz="2400" b="1" dirty="0" err="1">
                <a:solidFill>
                  <a:srgbClr val="FF0000"/>
                </a:solidFill>
                <a:latin typeface="Times New Roman" panose="02020603050405020304" pitchFamily="18" charset="0"/>
              </a:rPr>
              <a:t>bài</a:t>
            </a:r>
            <a:r>
              <a:rPr lang="en-US" altLang="en-US" sz="2400" b="1" dirty="0">
                <a:solidFill>
                  <a:srgbClr val="FF0000"/>
                </a:solidFill>
                <a:latin typeface="Times New Roman" panose="02020603050405020304" pitchFamily="18" charset="0"/>
              </a:rPr>
              <a:t> </a:t>
            </a:r>
            <a:r>
              <a:rPr lang="en-US" altLang="en-US" sz="2400" b="1" dirty="0" err="1">
                <a:solidFill>
                  <a:srgbClr val="FF0000"/>
                </a:solidFill>
                <a:latin typeface="Times New Roman" panose="02020603050405020304" pitchFamily="18" charset="0"/>
              </a:rPr>
              <a:t>mở</a:t>
            </a:r>
            <a:r>
              <a:rPr lang="en-US" altLang="en-US" sz="2400" b="1" dirty="0">
                <a:solidFill>
                  <a:srgbClr val="FF0000"/>
                </a:solidFill>
                <a:latin typeface="Times New Roman" panose="02020603050405020304" pitchFamily="18" charset="0"/>
              </a:rPr>
              <a:t> </a:t>
            </a:r>
            <a:r>
              <a:rPr lang="en-US" altLang="en-US" sz="2400" b="1" dirty="0" err="1">
                <a:solidFill>
                  <a:srgbClr val="FF0000"/>
                </a:solidFill>
                <a:latin typeface="Times New Roman" panose="02020603050405020304" pitchFamily="18" charset="0"/>
              </a:rPr>
              <a:t>rộng</a:t>
            </a:r>
            <a:r>
              <a:rPr lang="en-US" altLang="en-US" sz="2400" b="1" dirty="0">
                <a:solidFill>
                  <a:srgbClr val="FF0000"/>
                </a:solidFill>
                <a:latin typeface="Times New Roman" panose="02020603050405020304" pitchFamily="18" charset="0"/>
              </a:rPr>
              <a:t>)</a:t>
            </a:r>
          </a:p>
          <a:p>
            <a:pPr algn="just" fontAlgn="base">
              <a:spcBef>
                <a:spcPct val="0"/>
              </a:spcBef>
              <a:spcAft>
                <a:spcPct val="0"/>
              </a:spcAft>
              <a:defRPr/>
            </a:pPr>
            <a:endParaRPr lang="en-US" altLang="en-US" sz="2400" b="1" dirty="0">
              <a:solidFill>
                <a:srgbClr val="000099"/>
              </a:solidFill>
              <a:latin typeface="Times New Roman" panose="02020603050405020304" pitchFamily="18" charset="0"/>
            </a:endParaRPr>
          </a:p>
          <a:p>
            <a:pPr algn="just" fontAlgn="base">
              <a:spcBef>
                <a:spcPct val="0"/>
              </a:spcBef>
              <a:spcAft>
                <a:spcPct val="0"/>
              </a:spcAft>
              <a:defRPr/>
            </a:pPr>
            <a:endParaRPr lang="en-US" altLang="en-US" sz="2400" b="1" dirty="0">
              <a:solidFill>
                <a:srgbClr val="000099"/>
              </a:solidFill>
              <a:latin typeface="Times New Roman" panose="02020603050405020304" pitchFamily="18" charset="0"/>
            </a:endParaRPr>
          </a:p>
        </p:txBody>
      </p:sp>
    </p:spTree>
    <p:extLst>
      <p:ext uri="{BB962C8B-B14F-4D97-AF65-F5344CB8AC3E}">
        <p14:creationId xmlns:p14="http://schemas.microsoft.com/office/powerpoint/2010/main" val="195227671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 calcmode="lin" valueType="num">
                                      <p:cBhvr additive="base">
                                        <p:cTn id="15"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additive="base">
                                        <p:cTn id="19"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anim calcmode="lin" valueType="num">
                                      <p:cBhvr additive="base">
                                        <p:cTn id="23"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Lopchungtadoanket-NguyenDucHuy_cfj3.mp3">
            <a:hlinkClick r:id="" action="ppaction://media"/>
          </p:cNvPr>
          <p:cNvPicPr>
            <a:picLocks noChangeAspect="1"/>
          </p:cNvPicPr>
          <p:nvPr>
            <a:audioFile r:link="rId1"/>
            <p:extLst>
              <p:ext uri="{DAA4B4D4-6D71-4841-9C94-3DE7FCFB9230}">
                <p14:media xmlns:p14="http://schemas.microsoft.com/office/powerpoint/2010/main" r:embed="rId2">
                  <p14:trim st="24741.44" end="98331.3615"/>
                </p14:media>
              </p:ext>
            </p:extLst>
          </p:nvPr>
        </p:nvPicPr>
        <p:blipFill>
          <a:blip r:embed="rId4"/>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3716112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833"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Content Placeholder 1"/>
          <p:cNvSpPr>
            <a:spLocks noGrp="1"/>
          </p:cNvSpPr>
          <p:nvPr>
            <p:ph/>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tLang="en-US" smtClean="0"/>
          </a:p>
        </p:txBody>
      </p:sp>
    </p:spTree>
    <p:extLst>
      <p:ext uri="{BB962C8B-B14F-4D97-AF65-F5344CB8AC3E}">
        <p14:creationId xmlns:p14="http://schemas.microsoft.com/office/powerpoint/2010/main" val="2805431848"/>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0" y="1371600"/>
            <a:ext cx="8991600"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VnTime" pitchFamily="34" charset="0"/>
              </a:defRPr>
            </a:lvl1pPr>
            <a:lvl2pPr marL="742950" indent="-285750">
              <a:defRPr b="1">
                <a:solidFill>
                  <a:schemeClr val="tx1"/>
                </a:solidFill>
                <a:latin typeface=".VnTime" pitchFamily="34" charset="0"/>
              </a:defRPr>
            </a:lvl2pPr>
            <a:lvl3pPr marL="1143000" indent="-228600">
              <a:defRPr b="1">
                <a:solidFill>
                  <a:schemeClr val="tx1"/>
                </a:solidFill>
                <a:latin typeface=".VnTime" pitchFamily="34" charset="0"/>
              </a:defRPr>
            </a:lvl3pPr>
            <a:lvl4pPr marL="1600200" indent="-228600">
              <a:defRPr b="1">
                <a:solidFill>
                  <a:schemeClr val="tx1"/>
                </a:solidFill>
                <a:latin typeface=".VnTime" pitchFamily="34" charset="0"/>
              </a:defRPr>
            </a:lvl4pPr>
            <a:lvl5pPr marL="2057400" indent="-228600">
              <a:defRPr b="1">
                <a:solidFill>
                  <a:schemeClr val="tx1"/>
                </a:solidFill>
                <a:latin typeface=".VnTime" pitchFamily="34" charset="0"/>
              </a:defRPr>
            </a:lvl5pPr>
            <a:lvl6pPr marL="2514600" indent="-228600" eaLnBrk="0" fontAlgn="base" hangingPunct="0">
              <a:spcBef>
                <a:spcPct val="0"/>
              </a:spcBef>
              <a:spcAft>
                <a:spcPct val="0"/>
              </a:spcAft>
              <a:defRPr b="1">
                <a:solidFill>
                  <a:schemeClr val="tx1"/>
                </a:solidFill>
                <a:latin typeface=".VnTime" pitchFamily="34" charset="0"/>
              </a:defRPr>
            </a:lvl6pPr>
            <a:lvl7pPr marL="2971800" indent="-228600" eaLnBrk="0" fontAlgn="base" hangingPunct="0">
              <a:spcBef>
                <a:spcPct val="0"/>
              </a:spcBef>
              <a:spcAft>
                <a:spcPct val="0"/>
              </a:spcAft>
              <a:defRPr b="1">
                <a:solidFill>
                  <a:schemeClr val="tx1"/>
                </a:solidFill>
                <a:latin typeface=".VnTime" pitchFamily="34" charset="0"/>
              </a:defRPr>
            </a:lvl7pPr>
            <a:lvl8pPr marL="3429000" indent="-228600" eaLnBrk="0" fontAlgn="base" hangingPunct="0">
              <a:spcBef>
                <a:spcPct val="0"/>
              </a:spcBef>
              <a:spcAft>
                <a:spcPct val="0"/>
              </a:spcAft>
              <a:defRPr b="1">
                <a:solidFill>
                  <a:schemeClr val="tx1"/>
                </a:solidFill>
                <a:latin typeface=".VnTime" pitchFamily="34" charset="0"/>
              </a:defRPr>
            </a:lvl8pPr>
            <a:lvl9pPr marL="3886200" indent="-228600" eaLnBrk="0" fontAlgn="base" hangingPunct="0">
              <a:spcBef>
                <a:spcPct val="0"/>
              </a:spcBef>
              <a:spcAft>
                <a:spcPct val="0"/>
              </a:spcAft>
              <a:defRPr b="1">
                <a:solidFill>
                  <a:schemeClr val="tx1"/>
                </a:solidFill>
                <a:latin typeface=".VnTime" pitchFamily="34" charset="0"/>
              </a:defRPr>
            </a:lvl9pPr>
          </a:lstStyle>
          <a:p>
            <a:pPr fontAlgn="base">
              <a:spcBef>
                <a:spcPct val="0"/>
              </a:spcBef>
              <a:spcAft>
                <a:spcPct val="0"/>
              </a:spcAft>
            </a:pPr>
            <a:r>
              <a:rPr lang="en-US" altLang="en-US" sz="2800" i="1" smtClean="0">
                <a:solidFill>
                  <a:srgbClr val="000000"/>
                </a:solidFill>
                <a:latin typeface="Times New Roman" pitchFamily="18" charset="0"/>
                <a:cs typeface="Times New Roman" pitchFamily="18" charset="0"/>
              </a:rPr>
              <a:t>     Bạn thấy con đường làng mình thế nào? Rất đẹp phải không?Mỗi lần được đi trên đường làng mình cảm thấy thật thú vị. Mình sẽ luôn nhắc nhở mọi người cùng giữ vệ sinh, bảo vệ cây cối để con đường làng mình luôn xanh, sạch, đẹp…</a:t>
            </a:r>
          </a:p>
          <a:p>
            <a:pPr fontAlgn="base">
              <a:spcBef>
                <a:spcPct val="0"/>
              </a:spcBef>
              <a:spcAft>
                <a:spcPct val="0"/>
              </a:spcAft>
            </a:pPr>
            <a:endParaRPr lang="en-US" altLang="en-US" sz="2800" i="1" smtClean="0">
              <a:solidFill>
                <a:srgbClr val="000000"/>
              </a:solidFill>
              <a:latin typeface="Times New Roman" pitchFamily="18" charset="0"/>
              <a:cs typeface="Times New Roman" pitchFamily="18" charset="0"/>
            </a:endParaRPr>
          </a:p>
          <a:p>
            <a:pPr fontAlgn="base">
              <a:spcBef>
                <a:spcPct val="0"/>
              </a:spcBef>
              <a:spcAft>
                <a:spcPct val="0"/>
              </a:spcAft>
            </a:pPr>
            <a:r>
              <a:rPr lang="en-US" altLang="en-US" sz="2400" i="1" smtClean="0">
                <a:solidFill>
                  <a:srgbClr val="FF0000"/>
                </a:solidFill>
                <a:latin typeface="Times New Roman" pitchFamily="18" charset="0"/>
                <a:cs typeface="Times New Roman" pitchFamily="18" charset="0"/>
              </a:rPr>
              <a:t>                                       ( Kết bài bằng cách nêu lên một câu hỏi)</a:t>
            </a:r>
          </a:p>
        </p:txBody>
      </p:sp>
      <p:sp>
        <p:nvSpPr>
          <p:cNvPr id="4" name="TextBox 3"/>
          <p:cNvSpPr txBox="1">
            <a:spLocks noChangeArrowheads="1"/>
          </p:cNvSpPr>
          <p:nvPr/>
        </p:nvSpPr>
        <p:spPr bwMode="auto">
          <a:xfrm>
            <a:off x="0" y="533400"/>
            <a:ext cx="8991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VnTime" pitchFamily="34" charset="0"/>
              </a:defRPr>
            </a:lvl1pPr>
            <a:lvl2pPr marL="742950" indent="-285750">
              <a:defRPr b="1">
                <a:solidFill>
                  <a:schemeClr val="tx1"/>
                </a:solidFill>
                <a:latin typeface=".VnTime" pitchFamily="34" charset="0"/>
              </a:defRPr>
            </a:lvl2pPr>
            <a:lvl3pPr marL="1143000" indent="-228600">
              <a:defRPr b="1">
                <a:solidFill>
                  <a:schemeClr val="tx1"/>
                </a:solidFill>
                <a:latin typeface=".VnTime" pitchFamily="34" charset="0"/>
              </a:defRPr>
            </a:lvl3pPr>
            <a:lvl4pPr marL="1600200" indent="-228600">
              <a:defRPr b="1">
                <a:solidFill>
                  <a:schemeClr val="tx1"/>
                </a:solidFill>
                <a:latin typeface=".VnTime" pitchFamily="34" charset="0"/>
              </a:defRPr>
            </a:lvl4pPr>
            <a:lvl5pPr marL="2057400" indent="-228600">
              <a:defRPr b="1">
                <a:solidFill>
                  <a:schemeClr val="tx1"/>
                </a:solidFill>
                <a:latin typeface=".VnTime" pitchFamily="34" charset="0"/>
              </a:defRPr>
            </a:lvl5pPr>
            <a:lvl6pPr marL="2514600" indent="-228600" eaLnBrk="0" fontAlgn="base" hangingPunct="0">
              <a:spcBef>
                <a:spcPct val="0"/>
              </a:spcBef>
              <a:spcAft>
                <a:spcPct val="0"/>
              </a:spcAft>
              <a:defRPr b="1">
                <a:solidFill>
                  <a:schemeClr val="tx1"/>
                </a:solidFill>
                <a:latin typeface=".VnTime" pitchFamily="34" charset="0"/>
              </a:defRPr>
            </a:lvl6pPr>
            <a:lvl7pPr marL="2971800" indent="-228600" eaLnBrk="0" fontAlgn="base" hangingPunct="0">
              <a:spcBef>
                <a:spcPct val="0"/>
              </a:spcBef>
              <a:spcAft>
                <a:spcPct val="0"/>
              </a:spcAft>
              <a:defRPr b="1">
                <a:solidFill>
                  <a:schemeClr val="tx1"/>
                </a:solidFill>
                <a:latin typeface=".VnTime" pitchFamily="34" charset="0"/>
              </a:defRPr>
            </a:lvl7pPr>
            <a:lvl8pPr marL="3429000" indent="-228600" eaLnBrk="0" fontAlgn="base" hangingPunct="0">
              <a:spcBef>
                <a:spcPct val="0"/>
              </a:spcBef>
              <a:spcAft>
                <a:spcPct val="0"/>
              </a:spcAft>
              <a:defRPr b="1">
                <a:solidFill>
                  <a:schemeClr val="tx1"/>
                </a:solidFill>
                <a:latin typeface=".VnTime" pitchFamily="34" charset="0"/>
              </a:defRPr>
            </a:lvl8pPr>
            <a:lvl9pPr marL="3886200" indent="-228600" eaLnBrk="0" fontAlgn="base" hangingPunct="0">
              <a:spcBef>
                <a:spcPct val="0"/>
              </a:spcBef>
              <a:spcAft>
                <a:spcPct val="0"/>
              </a:spcAft>
              <a:defRPr b="1">
                <a:solidFill>
                  <a:schemeClr val="tx1"/>
                </a:solidFill>
                <a:latin typeface=".VnTime" pitchFamily="34" charset="0"/>
              </a:defRPr>
            </a:lvl9pPr>
          </a:lstStyle>
          <a:p>
            <a:pPr fontAlgn="base">
              <a:spcBef>
                <a:spcPct val="0"/>
              </a:spcBef>
              <a:spcAft>
                <a:spcPct val="0"/>
              </a:spcAft>
            </a:pPr>
            <a:r>
              <a:rPr lang="en-US" altLang="en-US" sz="2800" i="1" smtClean="0">
                <a:solidFill>
                  <a:srgbClr val="000000"/>
                </a:solidFill>
                <a:latin typeface="Times New Roman" pitchFamily="18" charset="0"/>
                <a:cs typeface="Times New Roman" pitchFamily="18" charset="0"/>
              </a:rPr>
              <a:t> </a:t>
            </a:r>
            <a:r>
              <a:rPr lang="en-US" altLang="en-US" sz="2800" i="1" smtClean="0">
                <a:solidFill>
                  <a:srgbClr val="FF0000"/>
                </a:solidFill>
                <a:latin typeface="Times New Roman" pitchFamily="18" charset="0"/>
                <a:cs typeface="Times New Roman" pitchFamily="18" charset="0"/>
              </a:rPr>
              <a:t>               Tả con đường quen thuộc từ nhà tới trường</a:t>
            </a:r>
            <a:r>
              <a:rPr lang="en-US" altLang="en-US" sz="2800" i="1" smtClean="0">
                <a:solidFill>
                  <a:srgbClr val="000000"/>
                </a:solidFill>
                <a:latin typeface="Times New Roman" pitchFamily="18" charset="0"/>
                <a:cs typeface="Times New Roman" pitchFamily="18" charset="0"/>
              </a:rPr>
              <a:t>.</a:t>
            </a:r>
          </a:p>
        </p:txBody>
      </p:sp>
    </p:spTree>
    <p:extLst>
      <p:ext uri="{BB962C8B-B14F-4D97-AF65-F5344CB8AC3E}">
        <p14:creationId xmlns:p14="http://schemas.microsoft.com/office/powerpoint/2010/main" val="9096435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heckerboard(across)">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Content Placeholder 1"/>
          <p:cNvSpPr>
            <a:spLocks noGrp="1"/>
          </p:cNvSpPr>
          <p:nvPr>
            <p:ph/>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tLang="en-US" smtClean="0"/>
          </a:p>
        </p:txBody>
      </p:sp>
    </p:spTree>
    <p:extLst>
      <p:ext uri="{BB962C8B-B14F-4D97-AF65-F5344CB8AC3E}">
        <p14:creationId xmlns:p14="http://schemas.microsoft.com/office/powerpoint/2010/main" val="311765638"/>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p:txBody>
          <a:bodyPr/>
          <a:lstStyle/>
          <a:p>
            <a:pPr>
              <a:defRPr/>
            </a:pPr>
            <a:r>
              <a:rPr lang="fr-FR" sz="2800" b="1" i="1" dirty="0" smtClean="0">
                <a:solidFill>
                  <a:srgbClr val="FF0000"/>
                </a:solidFill>
                <a:latin typeface="Times New Roman" panose="02020603050405020304" pitchFamily="18" charset="0"/>
                <a:cs typeface="Times New Roman" panose="02020603050405020304" pitchFamily="18" charset="0"/>
              </a:rPr>
              <a:t>Tả khu vườn</a:t>
            </a:r>
          </a:p>
          <a:p>
            <a:pPr marL="0" indent="0">
              <a:buFontTx/>
              <a:buNone/>
              <a:defRPr/>
            </a:pPr>
            <a:r>
              <a:rPr lang="fr-FR" i="1" dirty="0" smtClean="0"/>
              <a:t>   </a:t>
            </a:r>
            <a:r>
              <a:rPr lang="fr-FR" sz="2800" i="1" dirty="0" smtClean="0">
                <a:latin typeface="Times New Roman" panose="02020603050405020304" pitchFamily="18" charset="0"/>
                <a:cs typeface="Times New Roman" panose="02020603050405020304" pitchFamily="18" charset="0"/>
              </a:rPr>
              <a:t>Khu </a:t>
            </a:r>
            <a:r>
              <a:rPr lang="fr-FR" sz="2800" i="1" dirty="0">
                <a:latin typeface="Times New Roman" panose="02020603050405020304" pitchFamily="18" charset="0"/>
                <a:cs typeface="Times New Roman" panose="02020603050405020304" pitchFamily="18" charset="0"/>
              </a:rPr>
              <a:t>vườn không rộng, không lộng lẫy những sắc màu của các loài  hoa nhưng khi đứng mgắm nhìn nó, em luôn có một cảm giác thật dễ chịu và thoải mái. Ngày qua ngày, nó cứ bình yên hiền lành sống vui bên nắng gió, bên gió bên tiếng chim ca hát. Yêu biết mấy khu </a:t>
            </a:r>
            <a:r>
              <a:rPr lang="fr-FR" i="1" dirty="0">
                <a:latin typeface="Times New Roman" panose="02020603050405020304" pitchFamily="18" charset="0"/>
                <a:cs typeface="Times New Roman" panose="02020603050405020304" pitchFamily="18" charset="0"/>
              </a:rPr>
              <a:t>vườn</a:t>
            </a:r>
            <a:r>
              <a:rPr lang="fr-FR" sz="2800" i="1" dirty="0">
                <a:latin typeface="Times New Roman" panose="02020603050405020304" pitchFamily="18" charset="0"/>
                <a:cs typeface="Times New Roman" panose="02020603050405020304" pitchFamily="18" charset="0"/>
              </a:rPr>
              <a:t> nhà em</a:t>
            </a:r>
            <a:r>
              <a:rPr lang="fr-FR" sz="2800" i="1" dirty="0" smtClean="0">
                <a:latin typeface="Times New Roman" panose="02020603050405020304" pitchFamily="18" charset="0"/>
                <a:cs typeface="Times New Roman" panose="02020603050405020304" pitchFamily="18" charset="0"/>
              </a:rPr>
              <a:t>.</a:t>
            </a:r>
          </a:p>
          <a:p>
            <a:pPr marL="0" indent="0">
              <a:buFontTx/>
              <a:buNone/>
              <a:defRPr/>
            </a:pPr>
            <a:r>
              <a:rPr lang="en-US" altLang="en-US" sz="2800" i="1" dirty="0" smtClean="0">
                <a:solidFill>
                  <a:srgbClr val="FF0000"/>
                </a:solidFill>
                <a:latin typeface="Times New Roman" panose="02020603050405020304" pitchFamily="18" charset="0"/>
                <a:cs typeface="Times New Roman" panose="02020603050405020304" pitchFamily="18" charset="0"/>
              </a:rPr>
              <a:t>                        </a:t>
            </a:r>
            <a:r>
              <a:rPr lang="en-US" altLang="en-US" sz="2800" b="1" i="1" dirty="0" smtClean="0">
                <a:solidFill>
                  <a:srgbClr val="FF0000"/>
                </a:solidFill>
                <a:latin typeface="Times New Roman" panose="02020603050405020304" pitchFamily="18" charset="0"/>
                <a:cs typeface="Times New Roman" panose="02020603050405020304" pitchFamily="18" charset="0"/>
              </a:rPr>
              <a:t>( </a:t>
            </a:r>
            <a:r>
              <a:rPr lang="en-US" altLang="en-US" sz="2800" b="1" i="1" dirty="0" err="1" smtClean="0">
                <a:solidFill>
                  <a:srgbClr val="FF0000"/>
                </a:solidFill>
                <a:latin typeface="Times New Roman" panose="02020603050405020304" pitchFamily="18" charset="0"/>
                <a:cs typeface="Times New Roman" panose="02020603050405020304" pitchFamily="18" charset="0"/>
              </a:rPr>
              <a:t>Kết</a:t>
            </a:r>
            <a:r>
              <a:rPr lang="en-US" altLang="en-US" sz="2800" b="1" i="1" dirty="0" smtClean="0">
                <a:solidFill>
                  <a:srgbClr val="FF0000"/>
                </a:solidFill>
                <a:latin typeface="Times New Roman" panose="02020603050405020304" pitchFamily="18" charset="0"/>
                <a:cs typeface="Times New Roman" panose="02020603050405020304" pitchFamily="18" charset="0"/>
              </a:rPr>
              <a:t> </a:t>
            </a:r>
            <a:r>
              <a:rPr lang="en-US" altLang="en-US" sz="2800" b="1" i="1" dirty="0" err="1" smtClean="0">
                <a:solidFill>
                  <a:srgbClr val="FF0000"/>
                </a:solidFill>
                <a:latin typeface="Times New Roman" panose="02020603050405020304" pitchFamily="18" charset="0"/>
                <a:cs typeface="Times New Roman" panose="02020603050405020304" pitchFamily="18" charset="0"/>
              </a:rPr>
              <a:t>bài</a:t>
            </a:r>
            <a:r>
              <a:rPr lang="en-US" altLang="en-US" sz="2800" b="1" i="1" dirty="0" smtClean="0">
                <a:solidFill>
                  <a:srgbClr val="FF0000"/>
                </a:solidFill>
                <a:latin typeface="Times New Roman" panose="02020603050405020304" pitchFamily="18" charset="0"/>
                <a:cs typeface="Times New Roman" panose="02020603050405020304" pitchFamily="18" charset="0"/>
              </a:rPr>
              <a:t> </a:t>
            </a:r>
            <a:r>
              <a:rPr lang="en-US" altLang="en-US" sz="2800" b="1" i="1" dirty="0" err="1" smtClean="0">
                <a:solidFill>
                  <a:srgbClr val="FF0000"/>
                </a:solidFill>
                <a:latin typeface="Times New Roman" panose="02020603050405020304" pitchFamily="18" charset="0"/>
                <a:cs typeface="Times New Roman" panose="02020603050405020304" pitchFamily="18" charset="0"/>
              </a:rPr>
              <a:t>bằng</a:t>
            </a:r>
            <a:r>
              <a:rPr lang="en-US" altLang="en-US" sz="2800" b="1" i="1" dirty="0" smtClean="0">
                <a:solidFill>
                  <a:srgbClr val="FF0000"/>
                </a:solidFill>
                <a:latin typeface="Times New Roman" panose="02020603050405020304" pitchFamily="18" charset="0"/>
                <a:cs typeface="Times New Roman" panose="02020603050405020304" pitchFamily="18" charset="0"/>
              </a:rPr>
              <a:t> </a:t>
            </a:r>
            <a:r>
              <a:rPr lang="en-US" altLang="en-US" sz="2800" b="1" i="1" dirty="0" err="1" smtClean="0">
                <a:solidFill>
                  <a:srgbClr val="FF0000"/>
                </a:solidFill>
                <a:latin typeface="Times New Roman" panose="02020603050405020304" pitchFamily="18" charset="0"/>
                <a:cs typeface="Times New Roman" panose="02020603050405020304" pitchFamily="18" charset="0"/>
              </a:rPr>
              <a:t>cách</a:t>
            </a:r>
            <a:r>
              <a:rPr lang="en-US" altLang="en-US" sz="2800" b="1" i="1" dirty="0" smtClean="0">
                <a:solidFill>
                  <a:srgbClr val="FF0000"/>
                </a:solidFill>
                <a:latin typeface="Times New Roman" panose="02020603050405020304" pitchFamily="18" charset="0"/>
                <a:cs typeface="Times New Roman" panose="02020603050405020304" pitchFamily="18" charset="0"/>
              </a:rPr>
              <a:t> </a:t>
            </a:r>
            <a:r>
              <a:rPr lang="en-US" altLang="en-US" sz="2800" b="1" i="1" dirty="0" err="1" smtClean="0">
                <a:solidFill>
                  <a:srgbClr val="FF0000"/>
                </a:solidFill>
                <a:latin typeface="Times New Roman" panose="02020603050405020304" pitchFamily="18" charset="0"/>
                <a:cs typeface="Times New Roman" panose="02020603050405020304" pitchFamily="18" charset="0"/>
              </a:rPr>
              <a:t>đưa</a:t>
            </a:r>
            <a:r>
              <a:rPr lang="en-US" altLang="en-US" sz="2800" b="1" i="1" dirty="0" smtClean="0">
                <a:solidFill>
                  <a:srgbClr val="FF0000"/>
                </a:solidFill>
                <a:latin typeface="Times New Roman" panose="02020603050405020304" pitchFamily="18" charset="0"/>
                <a:cs typeface="Times New Roman" panose="02020603050405020304" pitchFamily="18" charset="0"/>
              </a:rPr>
              <a:t> </a:t>
            </a:r>
            <a:r>
              <a:rPr lang="en-US" altLang="en-US" sz="2800" b="1" i="1" dirty="0" err="1" smtClean="0">
                <a:solidFill>
                  <a:srgbClr val="FF0000"/>
                </a:solidFill>
                <a:latin typeface="Times New Roman" panose="02020603050405020304" pitchFamily="18" charset="0"/>
                <a:cs typeface="Times New Roman" panose="02020603050405020304" pitchFamily="18" charset="0"/>
              </a:rPr>
              <a:t>ra</a:t>
            </a:r>
            <a:r>
              <a:rPr lang="en-US" altLang="en-US" sz="2800" b="1" i="1" dirty="0" smtClean="0">
                <a:solidFill>
                  <a:srgbClr val="FF0000"/>
                </a:solidFill>
                <a:latin typeface="Times New Roman" panose="02020603050405020304" pitchFamily="18" charset="0"/>
                <a:cs typeface="Times New Roman" panose="02020603050405020304" pitchFamily="18" charset="0"/>
              </a:rPr>
              <a:t> </a:t>
            </a:r>
            <a:r>
              <a:rPr lang="en-US" altLang="en-US" sz="2800" b="1" i="1" dirty="0" err="1" smtClean="0">
                <a:solidFill>
                  <a:srgbClr val="FF0000"/>
                </a:solidFill>
                <a:latin typeface="Times New Roman" panose="02020603050405020304" pitchFamily="18" charset="0"/>
                <a:cs typeface="Times New Roman" panose="02020603050405020304" pitchFamily="18" charset="0"/>
              </a:rPr>
              <a:t>một</a:t>
            </a:r>
            <a:r>
              <a:rPr lang="en-US" altLang="en-US" sz="2800" b="1" i="1" dirty="0" smtClean="0">
                <a:solidFill>
                  <a:srgbClr val="FF0000"/>
                </a:solidFill>
                <a:latin typeface="Times New Roman" panose="02020603050405020304" pitchFamily="18" charset="0"/>
                <a:cs typeface="Times New Roman" panose="02020603050405020304" pitchFamily="18" charset="0"/>
              </a:rPr>
              <a:t> </a:t>
            </a:r>
            <a:r>
              <a:rPr lang="en-US" altLang="en-US" sz="2800" b="1" i="1" dirty="0" err="1" smtClean="0">
                <a:solidFill>
                  <a:srgbClr val="FF0000"/>
                </a:solidFill>
                <a:latin typeface="Times New Roman" panose="02020603050405020304" pitchFamily="18" charset="0"/>
                <a:cs typeface="Times New Roman" panose="02020603050405020304" pitchFamily="18" charset="0"/>
              </a:rPr>
              <a:t>lời</a:t>
            </a:r>
            <a:r>
              <a:rPr lang="en-US" altLang="en-US" sz="2800" b="1" i="1" dirty="0" smtClean="0">
                <a:solidFill>
                  <a:srgbClr val="FF0000"/>
                </a:solidFill>
                <a:latin typeface="Times New Roman" panose="02020603050405020304" pitchFamily="18" charset="0"/>
                <a:cs typeface="Times New Roman" panose="02020603050405020304" pitchFamily="18" charset="0"/>
              </a:rPr>
              <a:t> </a:t>
            </a:r>
            <a:r>
              <a:rPr lang="en-US" altLang="en-US" sz="2800" b="1" i="1" dirty="0" err="1" smtClean="0">
                <a:solidFill>
                  <a:srgbClr val="FF0000"/>
                </a:solidFill>
                <a:latin typeface="Times New Roman" panose="02020603050405020304" pitchFamily="18" charset="0"/>
                <a:cs typeface="Times New Roman" panose="02020603050405020304" pitchFamily="18" charset="0"/>
              </a:rPr>
              <a:t>bình</a:t>
            </a:r>
            <a:r>
              <a:rPr lang="en-US" altLang="en-US" sz="2800" b="1" i="1" dirty="0" smtClean="0">
                <a:solidFill>
                  <a:srgbClr val="FF0000"/>
                </a:solidFill>
                <a:latin typeface="Times New Roman" panose="02020603050405020304" pitchFamily="18" charset="0"/>
                <a:cs typeface="Times New Roman" panose="02020603050405020304" pitchFamily="18" charset="0"/>
              </a:rPr>
              <a:t>)</a:t>
            </a:r>
          </a:p>
          <a:p>
            <a:pPr marL="0" indent="0">
              <a:buFontTx/>
              <a:buNone/>
              <a:defRPr/>
            </a:pP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78869537"/>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Content Placeholder 1"/>
          <p:cNvSpPr>
            <a:spLocks noGrp="1"/>
          </p:cNvSpPr>
          <p:nvPr>
            <p:ph/>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tLang="en-US" smtClean="0"/>
          </a:p>
        </p:txBody>
      </p:sp>
    </p:spTree>
    <p:extLst>
      <p:ext uri="{BB962C8B-B14F-4D97-AF65-F5344CB8AC3E}">
        <p14:creationId xmlns:p14="http://schemas.microsoft.com/office/powerpoint/2010/main" val="2578704930"/>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Content Placeholder 1"/>
          <p:cNvSpPr>
            <a:spLocks noGrp="1"/>
          </p:cNvSpPr>
          <p:nvPr>
            <p:ph/>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Tx/>
              <a:buNone/>
            </a:pPr>
            <a:endParaRPr lang="fr-FR" altLang="en-US" i="1" smtClean="0"/>
          </a:p>
          <a:p>
            <a:pPr marL="0" indent="0">
              <a:buFontTx/>
              <a:buNone/>
            </a:pPr>
            <a:r>
              <a:rPr lang="fr-FR" altLang="en-US" b="1" i="1" smtClean="0">
                <a:solidFill>
                  <a:srgbClr val="FF0000"/>
                </a:solidFill>
                <a:latin typeface="Times New Roman" pitchFamily="18" charset="0"/>
                <a:cs typeface="Times New Roman" pitchFamily="18" charset="0"/>
              </a:rPr>
              <a:t>         Tả khu vườn :</a:t>
            </a:r>
            <a:endParaRPr lang="fr-FR" altLang="en-US" i="1" smtClean="0"/>
          </a:p>
          <a:p>
            <a:pPr marL="0" indent="0">
              <a:buFontTx/>
              <a:buNone/>
            </a:pPr>
            <a:r>
              <a:rPr lang="fr-FR" altLang="en-US" i="1" smtClean="0"/>
              <a:t>   </a:t>
            </a:r>
            <a:r>
              <a:rPr lang="fr-FR" altLang="en-US" sz="2800" i="1" smtClean="0">
                <a:latin typeface="Times New Roman" pitchFamily="18" charset="0"/>
                <a:cs typeface="Times New Roman" pitchFamily="18" charset="0"/>
              </a:rPr>
              <a:t>Bản hoà tấu của tiếng chim ca hát, của tiếng lá xào xạc, tiếng cựa mình của cây cùng với cảnh vui chơi nhảy nhót của nắng của gió, của ong bướm  đã làm khu vườn thật đẹp, thật lộng lẫy, không gian thật khoáng đạt, trong lành. Yêu biết mấy khu vườn nhà em.</a:t>
            </a:r>
          </a:p>
          <a:p>
            <a:pPr marL="0" indent="0">
              <a:buFontTx/>
              <a:buNone/>
            </a:pPr>
            <a:r>
              <a:rPr lang="fr-FR" altLang="en-US" sz="2400" i="1" smtClean="0">
                <a:latin typeface="Times New Roman" pitchFamily="18" charset="0"/>
                <a:cs typeface="Times New Roman" pitchFamily="18" charset="0"/>
              </a:rPr>
              <a:t>                            </a:t>
            </a:r>
            <a:r>
              <a:rPr lang="en-US" altLang="en-US" sz="2400" b="1" i="1" smtClean="0">
                <a:solidFill>
                  <a:srgbClr val="FF0000"/>
                </a:solidFill>
                <a:latin typeface="Times New Roman" pitchFamily="18" charset="0"/>
                <a:cs typeface="Times New Roman" pitchFamily="18" charset="0"/>
              </a:rPr>
              <a:t>( Kết bài bằng cách nêu lên một ý tưởng)</a:t>
            </a:r>
          </a:p>
          <a:p>
            <a:pPr marL="0" indent="0">
              <a:buFontTx/>
              <a:buNone/>
            </a:pPr>
            <a:endParaRPr lang="en-US" altLang="en-US" sz="2800" smtClean="0">
              <a:latin typeface="Times New Roman" pitchFamily="18" charset="0"/>
              <a:cs typeface="Times New Roman" pitchFamily="18" charset="0"/>
            </a:endParaRPr>
          </a:p>
        </p:txBody>
      </p:sp>
    </p:spTree>
    <p:extLst>
      <p:ext uri="{BB962C8B-B14F-4D97-AF65-F5344CB8AC3E}">
        <p14:creationId xmlns:p14="http://schemas.microsoft.com/office/powerpoint/2010/main" val="2771717373"/>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Content Placeholder 1"/>
          <p:cNvSpPr>
            <a:spLocks noGrp="1"/>
          </p:cNvSpPr>
          <p:nvPr>
            <p:ph/>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tLang="en-US" smtClean="0"/>
          </a:p>
        </p:txBody>
      </p:sp>
    </p:spTree>
    <p:extLst>
      <p:ext uri="{BB962C8B-B14F-4D97-AF65-F5344CB8AC3E}">
        <p14:creationId xmlns:p14="http://schemas.microsoft.com/office/powerpoint/2010/main" val="4147752303"/>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a:spLocks noChangeArrowheads="1"/>
          </p:cNvSpPr>
          <p:nvPr/>
        </p:nvSpPr>
        <p:spPr bwMode="auto">
          <a:xfrm>
            <a:off x="1447800" y="228600"/>
            <a:ext cx="6705600" cy="914400"/>
          </a:xfrm>
          <a:prstGeom prst="roundRect">
            <a:avLst>
              <a:gd name="adj" fmla="val 16667"/>
            </a:avLst>
          </a:prstGeom>
          <a:solidFill>
            <a:schemeClr val="accent1"/>
          </a:solidFill>
          <a:ln w="9525" algn="ctr">
            <a:solidFill>
              <a:schemeClr val="tx1"/>
            </a:solidFill>
            <a:round/>
            <a:headEnd/>
            <a:tailEnd/>
          </a:ln>
        </p:spPr>
        <p:txBody>
          <a:bodyPr/>
          <a:lstStyle/>
          <a:p>
            <a:pPr algn="ctr" fontAlgn="base">
              <a:spcBef>
                <a:spcPct val="0"/>
              </a:spcBef>
              <a:spcAft>
                <a:spcPct val="0"/>
              </a:spcAft>
            </a:pPr>
            <a:r>
              <a:rPr lang="en-US" altLang="en-US" sz="3600" b="1" smtClean="0">
                <a:solidFill>
                  <a:srgbClr val="000000"/>
                </a:solidFill>
                <a:latin typeface="Times New Roman" pitchFamily="18" charset="0"/>
                <a:cs typeface="Times New Roman" pitchFamily="18" charset="0"/>
              </a:rPr>
              <a:t>Các cách viết kết bài mở rộng</a:t>
            </a:r>
          </a:p>
        </p:txBody>
      </p:sp>
      <p:sp>
        <p:nvSpPr>
          <p:cNvPr id="6" name="Rectangle 5"/>
          <p:cNvSpPr/>
          <p:nvPr/>
        </p:nvSpPr>
        <p:spPr bwMode="auto">
          <a:xfrm>
            <a:off x="838200" y="2667000"/>
            <a:ext cx="1905000" cy="2971800"/>
          </a:xfrm>
          <a:prstGeom prst="rect">
            <a:avLst/>
          </a:prstGeom>
          <a:noFill/>
          <a:ln w="9525" cap="flat" cmpd="sng" algn="ctr">
            <a:solidFill>
              <a:schemeClr val="tx1"/>
            </a:solidFill>
            <a:prstDash val="solid"/>
            <a:round/>
            <a:headEnd type="none" w="med" len="med"/>
            <a:tailEnd type="none" w="med" len="med"/>
          </a:ln>
          <a:effectLst/>
          <a:extLst/>
        </p:spPr>
        <p:txBody>
          <a:bodyPr/>
          <a:lstStyle/>
          <a:p>
            <a:pPr fontAlgn="base">
              <a:spcBef>
                <a:spcPct val="0"/>
              </a:spcBef>
              <a:spcAft>
                <a:spcPct val="0"/>
              </a:spcAft>
              <a:defRPr/>
            </a:pPr>
            <a:r>
              <a:rPr lang="en-US" sz="2800" b="1" i="1" dirty="0" err="1">
                <a:solidFill>
                  <a:srgbClr val="333399">
                    <a:lumMod val="75000"/>
                  </a:srgbClr>
                </a:solidFill>
                <a:latin typeface="Times New Roman" pitchFamily="18" charset="0"/>
                <a:cs typeface="Times New Roman" pitchFamily="18" charset="0"/>
              </a:rPr>
              <a:t>Kết</a:t>
            </a:r>
            <a:r>
              <a:rPr lang="en-US" sz="2800" b="1" i="1" dirty="0">
                <a:solidFill>
                  <a:srgbClr val="333399">
                    <a:lumMod val="75000"/>
                  </a:srgbClr>
                </a:solidFill>
                <a:latin typeface="Times New Roman" pitchFamily="18" charset="0"/>
                <a:cs typeface="Times New Roman" pitchFamily="18" charset="0"/>
              </a:rPr>
              <a:t> </a:t>
            </a:r>
            <a:r>
              <a:rPr lang="en-US" sz="2800" b="1" i="1" dirty="0" err="1">
                <a:solidFill>
                  <a:srgbClr val="333399">
                    <a:lumMod val="75000"/>
                  </a:srgbClr>
                </a:solidFill>
                <a:latin typeface="Times New Roman" pitchFamily="18" charset="0"/>
                <a:cs typeface="Times New Roman" pitchFamily="18" charset="0"/>
              </a:rPr>
              <a:t>bài</a:t>
            </a:r>
            <a:r>
              <a:rPr lang="en-US" sz="2800" b="1" i="1" dirty="0">
                <a:solidFill>
                  <a:srgbClr val="333399">
                    <a:lumMod val="75000"/>
                  </a:srgbClr>
                </a:solidFill>
                <a:latin typeface="Times New Roman" pitchFamily="18" charset="0"/>
                <a:cs typeface="Times New Roman" pitchFamily="18" charset="0"/>
              </a:rPr>
              <a:t> </a:t>
            </a:r>
            <a:r>
              <a:rPr lang="en-US" sz="2800" b="1" i="1" dirty="0" err="1">
                <a:solidFill>
                  <a:srgbClr val="333399">
                    <a:lumMod val="75000"/>
                  </a:srgbClr>
                </a:solidFill>
                <a:latin typeface="Times New Roman" pitchFamily="18" charset="0"/>
                <a:cs typeface="Times New Roman" pitchFamily="18" charset="0"/>
              </a:rPr>
              <a:t>bằng</a:t>
            </a:r>
            <a:r>
              <a:rPr lang="en-US" sz="2800" b="1" i="1" dirty="0">
                <a:solidFill>
                  <a:srgbClr val="333399">
                    <a:lumMod val="75000"/>
                  </a:srgbClr>
                </a:solidFill>
                <a:latin typeface="Times New Roman" pitchFamily="18" charset="0"/>
                <a:cs typeface="Times New Roman" pitchFamily="18" charset="0"/>
              </a:rPr>
              <a:t> </a:t>
            </a:r>
            <a:r>
              <a:rPr lang="en-US" sz="2800" b="1" i="1" dirty="0" err="1">
                <a:solidFill>
                  <a:srgbClr val="333399">
                    <a:lumMod val="75000"/>
                  </a:srgbClr>
                </a:solidFill>
                <a:latin typeface="Times New Roman" pitchFamily="18" charset="0"/>
                <a:cs typeface="Times New Roman" pitchFamily="18" charset="0"/>
              </a:rPr>
              <a:t>cách</a:t>
            </a:r>
            <a:r>
              <a:rPr lang="en-US" sz="2800" b="1" i="1" dirty="0">
                <a:solidFill>
                  <a:srgbClr val="333399">
                    <a:lumMod val="75000"/>
                  </a:srgbClr>
                </a:solidFill>
                <a:latin typeface="Times New Roman" pitchFamily="18" charset="0"/>
                <a:cs typeface="Times New Roman" pitchFamily="18" charset="0"/>
              </a:rPr>
              <a:t> </a:t>
            </a:r>
            <a:r>
              <a:rPr lang="en-US" sz="2800" b="1" i="1" dirty="0" err="1">
                <a:solidFill>
                  <a:srgbClr val="333399">
                    <a:lumMod val="75000"/>
                  </a:srgbClr>
                </a:solidFill>
                <a:latin typeface="Times New Roman" pitchFamily="18" charset="0"/>
                <a:cs typeface="Times New Roman" pitchFamily="18" charset="0"/>
              </a:rPr>
              <a:t>nêu</a:t>
            </a:r>
            <a:r>
              <a:rPr lang="en-US" sz="2800" b="1" i="1" dirty="0">
                <a:solidFill>
                  <a:srgbClr val="333399">
                    <a:lumMod val="75000"/>
                  </a:srgbClr>
                </a:solidFill>
                <a:latin typeface="Times New Roman" pitchFamily="18" charset="0"/>
                <a:cs typeface="Times New Roman" pitchFamily="18" charset="0"/>
              </a:rPr>
              <a:t> </a:t>
            </a:r>
            <a:r>
              <a:rPr lang="en-US" sz="2800" b="1" i="1" dirty="0" err="1">
                <a:solidFill>
                  <a:srgbClr val="333399">
                    <a:lumMod val="75000"/>
                  </a:srgbClr>
                </a:solidFill>
                <a:latin typeface="Times New Roman" pitchFamily="18" charset="0"/>
                <a:cs typeface="Times New Roman" pitchFamily="18" charset="0"/>
              </a:rPr>
              <a:t>lên</a:t>
            </a:r>
            <a:r>
              <a:rPr lang="en-US" sz="2800" b="1" i="1" dirty="0">
                <a:solidFill>
                  <a:srgbClr val="333399">
                    <a:lumMod val="75000"/>
                  </a:srgbClr>
                </a:solidFill>
                <a:latin typeface="Times New Roman" pitchFamily="18" charset="0"/>
                <a:cs typeface="Times New Roman" pitchFamily="18" charset="0"/>
              </a:rPr>
              <a:t> </a:t>
            </a:r>
            <a:r>
              <a:rPr lang="en-US" sz="2800" b="1" i="1" dirty="0" err="1">
                <a:solidFill>
                  <a:srgbClr val="333399">
                    <a:lumMod val="75000"/>
                  </a:srgbClr>
                </a:solidFill>
                <a:latin typeface="Times New Roman" pitchFamily="18" charset="0"/>
                <a:cs typeface="Times New Roman" pitchFamily="18" charset="0"/>
              </a:rPr>
              <a:t>một</a:t>
            </a:r>
            <a:r>
              <a:rPr lang="en-US" sz="2800" b="1" i="1" dirty="0">
                <a:solidFill>
                  <a:srgbClr val="333399">
                    <a:lumMod val="75000"/>
                  </a:srgbClr>
                </a:solidFill>
                <a:latin typeface="Times New Roman" pitchFamily="18" charset="0"/>
                <a:cs typeface="Times New Roman" pitchFamily="18" charset="0"/>
              </a:rPr>
              <a:t> </a:t>
            </a:r>
            <a:r>
              <a:rPr lang="en-US" sz="2800" b="1" i="1" dirty="0" err="1">
                <a:solidFill>
                  <a:srgbClr val="333399">
                    <a:lumMod val="75000"/>
                  </a:srgbClr>
                </a:solidFill>
                <a:latin typeface="Times New Roman" pitchFamily="18" charset="0"/>
                <a:cs typeface="Times New Roman" pitchFamily="18" charset="0"/>
              </a:rPr>
              <a:t>câu</a:t>
            </a:r>
            <a:r>
              <a:rPr lang="en-US" sz="2800" b="1" i="1" dirty="0">
                <a:solidFill>
                  <a:srgbClr val="333399">
                    <a:lumMod val="75000"/>
                  </a:srgbClr>
                </a:solidFill>
                <a:latin typeface="Times New Roman" pitchFamily="18" charset="0"/>
                <a:cs typeface="Times New Roman" pitchFamily="18" charset="0"/>
              </a:rPr>
              <a:t> </a:t>
            </a:r>
            <a:r>
              <a:rPr lang="en-US" sz="2800" b="1" i="1" dirty="0" err="1">
                <a:solidFill>
                  <a:srgbClr val="333399">
                    <a:lumMod val="75000"/>
                  </a:srgbClr>
                </a:solidFill>
                <a:latin typeface="Times New Roman" pitchFamily="18" charset="0"/>
                <a:cs typeface="Times New Roman" pitchFamily="18" charset="0"/>
              </a:rPr>
              <a:t>hỏi</a:t>
            </a:r>
            <a:r>
              <a:rPr lang="en-US" sz="2800" b="1" i="1" dirty="0">
                <a:solidFill>
                  <a:srgbClr val="333399">
                    <a:lumMod val="75000"/>
                  </a:srgbClr>
                </a:solidFill>
                <a:latin typeface="Times New Roman" pitchFamily="18" charset="0"/>
                <a:cs typeface="Times New Roman" pitchFamily="18" charset="0"/>
              </a:rPr>
              <a:t>  .</a:t>
            </a:r>
            <a:endParaRPr lang="en-US" sz="2800" b="1" i="1" dirty="0">
              <a:solidFill>
                <a:srgbClr val="000000"/>
              </a:solidFill>
              <a:latin typeface="Times New Roman" pitchFamily="18" charset="0"/>
              <a:cs typeface="Times New Roman" pitchFamily="18" charset="0"/>
            </a:endParaRPr>
          </a:p>
        </p:txBody>
      </p:sp>
      <p:sp>
        <p:nvSpPr>
          <p:cNvPr id="7" name="Rectangle 6"/>
          <p:cNvSpPr/>
          <p:nvPr/>
        </p:nvSpPr>
        <p:spPr bwMode="auto">
          <a:xfrm>
            <a:off x="3505200" y="2667000"/>
            <a:ext cx="1981200" cy="2971800"/>
          </a:xfrm>
          <a:prstGeom prst="rect">
            <a:avLst/>
          </a:prstGeom>
          <a:noFill/>
          <a:ln w="9525" cap="flat" cmpd="sng" algn="ctr">
            <a:solidFill>
              <a:schemeClr val="tx1"/>
            </a:solidFill>
            <a:prstDash val="solid"/>
            <a:round/>
            <a:headEnd type="none" w="med" len="med"/>
            <a:tailEnd type="none" w="med" len="med"/>
          </a:ln>
          <a:effectLst/>
          <a:extLst/>
        </p:spPr>
        <p:txBody>
          <a:bodyPr/>
          <a:lstStyle/>
          <a:p>
            <a:pPr fontAlgn="base">
              <a:spcBef>
                <a:spcPct val="0"/>
              </a:spcBef>
              <a:spcAft>
                <a:spcPct val="0"/>
              </a:spcAft>
              <a:defRPr/>
            </a:pPr>
            <a:r>
              <a:rPr lang="en-US" sz="2800" b="1" i="1" dirty="0" err="1">
                <a:solidFill>
                  <a:srgbClr val="333399">
                    <a:lumMod val="75000"/>
                  </a:srgbClr>
                </a:solidFill>
                <a:latin typeface="Times New Roman" pitchFamily="18" charset="0"/>
                <a:cs typeface="Times New Roman" pitchFamily="18" charset="0"/>
              </a:rPr>
              <a:t>Kết</a:t>
            </a:r>
            <a:r>
              <a:rPr lang="en-US" sz="2800" b="1" i="1" dirty="0">
                <a:solidFill>
                  <a:srgbClr val="333399">
                    <a:lumMod val="75000"/>
                  </a:srgbClr>
                </a:solidFill>
                <a:latin typeface="Times New Roman" pitchFamily="18" charset="0"/>
                <a:cs typeface="Times New Roman" pitchFamily="18" charset="0"/>
              </a:rPr>
              <a:t> </a:t>
            </a:r>
            <a:r>
              <a:rPr lang="en-US" sz="2800" b="1" i="1" dirty="0" err="1">
                <a:solidFill>
                  <a:srgbClr val="333399">
                    <a:lumMod val="75000"/>
                  </a:srgbClr>
                </a:solidFill>
                <a:latin typeface="Times New Roman" pitchFamily="18" charset="0"/>
                <a:cs typeface="Times New Roman" pitchFamily="18" charset="0"/>
              </a:rPr>
              <a:t>bài</a:t>
            </a:r>
            <a:r>
              <a:rPr lang="en-US" sz="2800" b="1" i="1" dirty="0">
                <a:solidFill>
                  <a:srgbClr val="333399">
                    <a:lumMod val="75000"/>
                  </a:srgbClr>
                </a:solidFill>
                <a:latin typeface="Times New Roman" pitchFamily="18" charset="0"/>
                <a:cs typeface="Times New Roman" pitchFamily="18" charset="0"/>
              </a:rPr>
              <a:t> </a:t>
            </a:r>
            <a:r>
              <a:rPr lang="en-US" sz="2800" b="1" i="1" dirty="0" err="1">
                <a:solidFill>
                  <a:srgbClr val="333399">
                    <a:lumMod val="75000"/>
                  </a:srgbClr>
                </a:solidFill>
                <a:latin typeface="Times New Roman" pitchFamily="18" charset="0"/>
                <a:cs typeface="Times New Roman" pitchFamily="18" charset="0"/>
              </a:rPr>
              <a:t>bằng</a:t>
            </a:r>
            <a:r>
              <a:rPr lang="en-US" sz="2800" b="1" i="1" dirty="0">
                <a:solidFill>
                  <a:srgbClr val="333399">
                    <a:lumMod val="75000"/>
                  </a:srgbClr>
                </a:solidFill>
                <a:latin typeface="Times New Roman" pitchFamily="18" charset="0"/>
                <a:cs typeface="Times New Roman" pitchFamily="18" charset="0"/>
              </a:rPr>
              <a:t> </a:t>
            </a:r>
            <a:r>
              <a:rPr lang="en-US" sz="2800" b="1" i="1" dirty="0" err="1">
                <a:solidFill>
                  <a:srgbClr val="333399">
                    <a:lumMod val="75000"/>
                  </a:srgbClr>
                </a:solidFill>
                <a:latin typeface="Times New Roman" pitchFamily="18" charset="0"/>
                <a:cs typeface="Times New Roman" pitchFamily="18" charset="0"/>
              </a:rPr>
              <a:t>cách</a:t>
            </a:r>
            <a:r>
              <a:rPr lang="en-US" sz="2800" b="1" i="1" dirty="0">
                <a:solidFill>
                  <a:srgbClr val="333399">
                    <a:lumMod val="75000"/>
                  </a:srgbClr>
                </a:solidFill>
                <a:latin typeface="Times New Roman" pitchFamily="18" charset="0"/>
                <a:cs typeface="Times New Roman" pitchFamily="18" charset="0"/>
              </a:rPr>
              <a:t> </a:t>
            </a:r>
            <a:r>
              <a:rPr lang="en-US" sz="2800" b="1" i="1" dirty="0" err="1">
                <a:solidFill>
                  <a:srgbClr val="333399">
                    <a:lumMod val="75000"/>
                  </a:srgbClr>
                </a:solidFill>
                <a:latin typeface="Times New Roman" pitchFamily="18" charset="0"/>
                <a:cs typeface="Times New Roman" pitchFamily="18" charset="0"/>
              </a:rPr>
              <a:t>nêu</a:t>
            </a:r>
            <a:r>
              <a:rPr lang="en-US" sz="2800" b="1" i="1" dirty="0">
                <a:solidFill>
                  <a:srgbClr val="333399">
                    <a:lumMod val="75000"/>
                  </a:srgbClr>
                </a:solidFill>
                <a:latin typeface="Times New Roman" pitchFamily="18" charset="0"/>
                <a:cs typeface="Times New Roman" pitchFamily="18" charset="0"/>
              </a:rPr>
              <a:t> </a:t>
            </a:r>
            <a:r>
              <a:rPr lang="en-US" sz="2800" b="1" i="1" dirty="0" err="1">
                <a:solidFill>
                  <a:srgbClr val="333399">
                    <a:lumMod val="75000"/>
                  </a:srgbClr>
                </a:solidFill>
                <a:latin typeface="Times New Roman" pitchFamily="18" charset="0"/>
                <a:cs typeface="Times New Roman" pitchFamily="18" charset="0"/>
              </a:rPr>
              <a:t>lên</a:t>
            </a:r>
            <a:r>
              <a:rPr lang="en-US" sz="2800" b="1" i="1" dirty="0">
                <a:solidFill>
                  <a:srgbClr val="333399">
                    <a:lumMod val="75000"/>
                  </a:srgbClr>
                </a:solidFill>
                <a:latin typeface="Times New Roman" pitchFamily="18" charset="0"/>
                <a:cs typeface="Times New Roman" pitchFamily="18" charset="0"/>
              </a:rPr>
              <a:t> </a:t>
            </a:r>
            <a:r>
              <a:rPr lang="en-US" sz="2800" b="1" i="1" dirty="0" err="1">
                <a:solidFill>
                  <a:srgbClr val="333399">
                    <a:lumMod val="75000"/>
                  </a:srgbClr>
                </a:solidFill>
                <a:latin typeface="Times New Roman" pitchFamily="18" charset="0"/>
                <a:cs typeface="Times New Roman" pitchFamily="18" charset="0"/>
              </a:rPr>
              <a:t>một</a:t>
            </a:r>
            <a:r>
              <a:rPr lang="en-US" sz="2800" b="1" i="1" dirty="0">
                <a:solidFill>
                  <a:srgbClr val="333399">
                    <a:lumMod val="75000"/>
                  </a:srgbClr>
                </a:solidFill>
                <a:latin typeface="Times New Roman" pitchFamily="18" charset="0"/>
                <a:cs typeface="Times New Roman" pitchFamily="18" charset="0"/>
              </a:rPr>
              <a:t> ý </a:t>
            </a:r>
            <a:r>
              <a:rPr lang="en-US" sz="2800" b="1" i="1" dirty="0" err="1">
                <a:solidFill>
                  <a:srgbClr val="333399">
                    <a:lumMod val="75000"/>
                  </a:srgbClr>
                </a:solidFill>
                <a:latin typeface="Times New Roman" pitchFamily="18" charset="0"/>
                <a:cs typeface="Times New Roman" pitchFamily="18" charset="0"/>
              </a:rPr>
              <a:t>tưởng</a:t>
            </a:r>
            <a:r>
              <a:rPr lang="en-US" sz="2800" b="1" i="1" dirty="0">
                <a:solidFill>
                  <a:srgbClr val="333399">
                    <a:lumMod val="75000"/>
                  </a:srgbClr>
                </a:solidFill>
                <a:latin typeface="Times New Roman" pitchFamily="18" charset="0"/>
                <a:cs typeface="Times New Roman" pitchFamily="18" charset="0"/>
              </a:rPr>
              <a:t>.</a:t>
            </a:r>
            <a:endParaRPr lang="en-US" sz="2800" b="1" i="1" dirty="0">
              <a:solidFill>
                <a:srgbClr val="000000"/>
              </a:solidFill>
              <a:latin typeface="Times New Roman" pitchFamily="18" charset="0"/>
              <a:cs typeface="Times New Roman" pitchFamily="18" charset="0"/>
            </a:endParaRPr>
          </a:p>
        </p:txBody>
      </p:sp>
      <p:sp>
        <p:nvSpPr>
          <p:cNvPr id="8" name="Rectangle 7"/>
          <p:cNvSpPr/>
          <p:nvPr/>
        </p:nvSpPr>
        <p:spPr bwMode="auto">
          <a:xfrm>
            <a:off x="6705600" y="2743200"/>
            <a:ext cx="1981200" cy="3048000"/>
          </a:xfrm>
          <a:prstGeom prst="rect">
            <a:avLst/>
          </a:prstGeom>
          <a:noFill/>
          <a:ln w="9525" cap="flat" cmpd="sng" algn="ctr">
            <a:solidFill>
              <a:schemeClr val="tx1"/>
            </a:solidFill>
            <a:prstDash val="solid"/>
            <a:round/>
            <a:headEnd type="none" w="med" len="med"/>
            <a:tailEnd type="none" w="med" len="med"/>
          </a:ln>
          <a:effectLst/>
          <a:extLst/>
        </p:spPr>
        <p:txBody>
          <a:bodyPr/>
          <a:lstStyle/>
          <a:p>
            <a:pPr fontAlgn="base">
              <a:spcBef>
                <a:spcPct val="0"/>
              </a:spcBef>
              <a:spcAft>
                <a:spcPct val="0"/>
              </a:spcAft>
              <a:defRPr/>
            </a:pPr>
            <a:r>
              <a:rPr lang="en-US" sz="2800" b="1" i="1" dirty="0" err="1">
                <a:solidFill>
                  <a:srgbClr val="333399">
                    <a:lumMod val="75000"/>
                  </a:srgbClr>
                </a:solidFill>
                <a:latin typeface="Times New Roman" pitchFamily="18" charset="0"/>
                <a:cs typeface="Times New Roman" pitchFamily="18" charset="0"/>
              </a:rPr>
              <a:t>Kết</a:t>
            </a:r>
            <a:r>
              <a:rPr lang="en-US" sz="2800" b="1" i="1" dirty="0">
                <a:solidFill>
                  <a:srgbClr val="333399">
                    <a:lumMod val="75000"/>
                  </a:srgbClr>
                </a:solidFill>
                <a:latin typeface="Times New Roman" pitchFamily="18" charset="0"/>
                <a:cs typeface="Times New Roman" pitchFamily="18" charset="0"/>
              </a:rPr>
              <a:t> </a:t>
            </a:r>
            <a:r>
              <a:rPr lang="en-US" sz="2800" b="1" i="1" dirty="0" err="1">
                <a:solidFill>
                  <a:srgbClr val="333399">
                    <a:lumMod val="75000"/>
                  </a:srgbClr>
                </a:solidFill>
                <a:latin typeface="Times New Roman" pitchFamily="18" charset="0"/>
                <a:cs typeface="Times New Roman" pitchFamily="18" charset="0"/>
              </a:rPr>
              <a:t>bài</a:t>
            </a:r>
            <a:r>
              <a:rPr lang="en-US" sz="2800" b="1" i="1" dirty="0">
                <a:solidFill>
                  <a:srgbClr val="333399">
                    <a:lumMod val="75000"/>
                  </a:srgbClr>
                </a:solidFill>
                <a:latin typeface="Times New Roman" pitchFamily="18" charset="0"/>
                <a:cs typeface="Times New Roman" pitchFamily="18" charset="0"/>
              </a:rPr>
              <a:t> </a:t>
            </a:r>
            <a:r>
              <a:rPr lang="en-US" sz="2800" b="1" i="1" dirty="0" err="1">
                <a:solidFill>
                  <a:srgbClr val="333399">
                    <a:lumMod val="75000"/>
                  </a:srgbClr>
                </a:solidFill>
                <a:latin typeface="Times New Roman" pitchFamily="18" charset="0"/>
                <a:cs typeface="Times New Roman" pitchFamily="18" charset="0"/>
              </a:rPr>
              <a:t>bằng</a:t>
            </a:r>
            <a:r>
              <a:rPr lang="en-US" sz="2800" b="1" i="1" dirty="0">
                <a:solidFill>
                  <a:srgbClr val="333399">
                    <a:lumMod val="75000"/>
                  </a:srgbClr>
                </a:solidFill>
                <a:latin typeface="Times New Roman" pitchFamily="18" charset="0"/>
                <a:cs typeface="Times New Roman" pitchFamily="18" charset="0"/>
              </a:rPr>
              <a:t> </a:t>
            </a:r>
            <a:r>
              <a:rPr lang="en-US" sz="2800" b="1" i="1" dirty="0" err="1">
                <a:solidFill>
                  <a:srgbClr val="333399">
                    <a:lumMod val="75000"/>
                  </a:srgbClr>
                </a:solidFill>
                <a:latin typeface="Times New Roman" pitchFamily="18" charset="0"/>
                <a:cs typeface="Times New Roman" pitchFamily="18" charset="0"/>
              </a:rPr>
              <a:t>cách</a:t>
            </a:r>
            <a:r>
              <a:rPr lang="en-US" sz="2800" b="1" i="1" dirty="0">
                <a:solidFill>
                  <a:srgbClr val="333399">
                    <a:lumMod val="75000"/>
                  </a:srgbClr>
                </a:solidFill>
                <a:latin typeface="Times New Roman" pitchFamily="18" charset="0"/>
                <a:cs typeface="Times New Roman" pitchFamily="18" charset="0"/>
              </a:rPr>
              <a:t> </a:t>
            </a:r>
            <a:r>
              <a:rPr lang="en-US" sz="2800" b="1" i="1" dirty="0" err="1">
                <a:solidFill>
                  <a:srgbClr val="333399">
                    <a:lumMod val="75000"/>
                  </a:srgbClr>
                </a:solidFill>
                <a:latin typeface="Times New Roman" pitchFamily="18" charset="0"/>
                <a:cs typeface="Times New Roman" pitchFamily="18" charset="0"/>
              </a:rPr>
              <a:t>đưa</a:t>
            </a:r>
            <a:r>
              <a:rPr lang="en-US" sz="2800" b="1" i="1" dirty="0">
                <a:solidFill>
                  <a:srgbClr val="333399">
                    <a:lumMod val="75000"/>
                  </a:srgbClr>
                </a:solidFill>
                <a:latin typeface="Times New Roman" pitchFamily="18" charset="0"/>
                <a:cs typeface="Times New Roman" pitchFamily="18" charset="0"/>
              </a:rPr>
              <a:t> </a:t>
            </a:r>
            <a:r>
              <a:rPr lang="en-US" sz="2800" b="1" i="1" dirty="0" err="1">
                <a:solidFill>
                  <a:srgbClr val="333399">
                    <a:lumMod val="75000"/>
                  </a:srgbClr>
                </a:solidFill>
                <a:latin typeface="Times New Roman" pitchFamily="18" charset="0"/>
                <a:cs typeface="Times New Roman" pitchFamily="18" charset="0"/>
              </a:rPr>
              <a:t>ra</a:t>
            </a:r>
            <a:r>
              <a:rPr lang="en-US" sz="2800" b="1" i="1" dirty="0">
                <a:solidFill>
                  <a:srgbClr val="333399">
                    <a:lumMod val="75000"/>
                  </a:srgbClr>
                </a:solidFill>
                <a:latin typeface="Times New Roman" pitchFamily="18" charset="0"/>
                <a:cs typeface="Times New Roman" pitchFamily="18" charset="0"/>
              </a:rPr>
              <a:t> </a:t>
            </a:r>
            <a:r>
              <a:rPr lang="en-US" sz="2800" b="1" i="1" dirty="0" err="1">
                <a:solidFill>
                  <a:srgbClr val="333399">
                    <a:lumMod val="75000"/>
                  </a:srgbClr>
                </a:solidFill>
                <a:latin typeface="Times New Roman" pitchFamily="18" charset="0"/>
                <a:cs typeface="Times New Roman" pitchFamily="18" charset="0"/>
              </a:rPr>
              <a:t>một</a:t>
            </a:r>
            <a:r>
              <a:rPr lang="en-US" sz="2800" b="1" i="1" dirty="0">
                <a:solidFill>
                  <a:srgbClr val="333399">
                    <a:lumMod val="75000"/>
                  </a:srgbClr>
                </a:solidFill>
                <a:latin typeface="Times New Roman" pitchFamily="18" charset="0"/>
                <a:cs typeface="Times New Roman" pitchFamily="18" charset="0"/>
              </a:rPr>
              <a:t> </a:t>
            </a:r>
            <a:r>
              <a:rPr lang="en-US" sz="2800" b="1" i="1" dirty="0" err="1">
                <a:solidFill>
                  <a:srgbClr val="333399">
                    <a:lumMod val="75000"/>
                  </a:srgbClr>
                </a:solidFill>
                <a:latin typeface="Times New Roman" pitchFamily="18" charset="0"/>
                <a:cs typeface="Times New Roman" pitchFamily="18" charset="0"/>
              </a:rPr>
              <a:t>lời</a:t>
            </a:r>
            <a:r>
              <a:rPr lang="en-US" sz="2800" b="1" i="1" dirty="0">
                <a:solidFill>
                  <a:srgbClr val="333399">
                    <a:lumMod val="75000"/>
                  </a:srgbClr>
                </a:solidFill>
                <a:latin typeface="Times New Roman" pitchFamily="18" charset="0"/>
                <a:cs typeface="Times New Roman" pitchFamily="18" charset="0"/>
              </a:rPr>
              <a:t> </a:t>
            </a:r>
            <a:r>
              <a:rPr lang="en-US" sz="2800" b="1" i="1" dirty="0" err="1">
                <a:solidFill>
                  <a:srgbClr val="333399">
                    <a:lumMod val="75000"/>
                  </a:srgbClr>
                </a:solidFill>
                <a:latin typeface="Times New Roman" pitchFamily="18" charset="0"/>
                <a:cs typeface="Times New Roman" pitchFamily="18" charset="0"/>
              </a:rPr>
              <a:t>bình</a:t>
            </a:r>
            <a:r>
              <a:rPr lang="en-US" sz="2800" b="1" i="1" dirty="0">
                <a:solidFill>
                  <a:srgbClr val="333399">
                    <a:lumMod val="75000"/>
                  </a:srgbClr>
                </a:solidFill>
                <a:latin typeface="Times New Roman" pitchFamily="18" charset="0"/>
                <a:cs typeface="Times New Roman" pitchFamily="18" charset="0"/>
              </a:rPr>
              <a:t>.</a:t>
            </a:r>
            <a:endParaRPr lang="en-US" sz="2800" b="1" i="1" dirty="0">
              <a:solidFill>
                <a:srgbClr val="000000"/>
              </a:solidFill>
              <a:latin typeface="Times New Roman" pitchFamily="18" charset="0"/>
              <a:cs typeface="Times New Roman" pitchFamily="18" charset="0"/>
            </a:endParaRPr>
          </a:p>
          <a:p>
            <a:pPr fontAlgn="base">
              <a:spcBef>
                <a:spcPct val="0"/>
              </a:spcBef>
              <a:spcAft>
                <a:spcPct val="0"/>
              </a:spcAft>
              <a:defRPr/>
            </a:pPr>
            <a:endParaRPr lang="en-US" sz="2800" b="1" i="1" dirty="0">
              <a:solidFill>
                <a:srgbClr val="000000"/>
              </a:solidFill>
              <a:latin typeface="Times New Roman" pitchFamily="18" charset="0"/>
              <a:cs typeface="Times New Roman" pitchFamily="18" charset="0"/>
            </a:endParaRPr>
          </a:p>
        </p:txBody>
      </p:sp>
      <p:sp>
        <p:nvSpPr>
          <p:cNvPr id="10" name="Down Arrow 9"/>
          <p:cNvSpPr>
            <a:spLocks noChangeArrowheads="1"/>
          </p:cNvSpPr>
          <p:nvPr/>
        </p:nvSpPr>
        <p:spPr bwMode="auto">
          <a:xfrm>
            <a:off x="3733800" y="1219200"/>
            <a:ext cx="1371600" cy="1371600"/>
          </a:xfrm>
          <a:prstGeom prst="downArrow">
            <a:avLst>
              <a:gd name="adj1" fmla="val 50000"/>
              <a:gd name="adj2" fmla="val 50000"/>
            </a:avLst>
          </a:prstGeom>
          <a:solidFill>
            <a:srgbClr val="FF0000"/>
          </a:solidFill>
          <a:ln w="9525" algn="ctr">
            <a:solidFill>
              <a:schemeClr val="tx1"/>
            </a:solidFill>
            <a:round/>
            <a:headEnd/>
            <a:tailEnd/>
          </a:ln>
        </p:spPr>
        <p:txBody>
          <a:bodyPr/>
          <a:lstStyle/>
          <a:p>
            <a:pPr fontAlgn="base">
              <a:spcBef>
                <a:spcPct val="0"/>
              </a:spcBef>
              <a:spcAft>
                <a:spcPct val="0"/>
              </a:spcAft>
            </a:pPr>
            <a:endParaRPr lang="en-US" altLang="en-US" b="1" smtClean="0">
              <a:solidFill>
                <a:srgbClr val="FF0000"/>
              </a:solidFill>
              <a:latin typeface=".VnTime" pitchFamily="34" charset="0"/>
            </a:endParaRPr>
          </a:p>
        </p:txBody>
      </p:sp>
    </p:spTree>
    <p:extLst>
      <p:ext uri="{BB962C8B-B14F-4D97-AF65-F5344CB8AC3E}">
        <p14:creationId xmlns:p14="http://schemas.microsoft.com/office/powerpoint/2010/main" val="308542735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par>
                          <p:cTn id="8" fill="hold" nodeType="afterGroup">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ox(in)">
                                      <p:cBhvr>
                                        <p:cTn id="11" dur="500"/>
                                        <p:tgtEl>
                                          <p:spTgt spid="10"/>
                                        </p:tgtEl>
                                      </p:cBhvr>
                                    </p:animEffect>
                                  </p:childTnLst>
                                </p:cTn>
                              </p:par>
                              <p:par>
                                <p:cTn id="12" presetID="4" presetClass="entr" presetSubtype="16"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ox(in)">
                                      <p:cBhvr>
                                        <p:cTn id="14" dur="500"/>
                                        <p:tgtEl>
                                          <p:spTgt spid="6"/>
                                        </p:tgtEl>
                                      </p:cBhvr>
                                    </p:animEffect>
                                  </p:childTnLst>
                                </p:cTn>
                              </p:par>
                              <p:par>
                                <p:cTn id="15" presetID="4" presetClass="entr" presetSubtype="16"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ox(in)">
                                      <p:cBhvr>
                                        <p:cTn id="17" dur="500"/>
                                        <p:tgtEl>
                                          <p:spTgt spid="7"/>
                                        </p:tgtEl>
                                      </p:cBhvr>
                                    </p:animEffect>
                                  </p:childTnLst>
                                </p:cTn>
                              </p:par>
                              <p:par>
                                <p:cTn id="18" presetID="4" presetClass="entr" presetSubtype="16"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ox(in)">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0"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94969"/>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24" name="Text Box 12"/>
          <p:cNvSpPr txBox="1">
            <a:spLocks noChangeArrowheads="1"/>
          </p:cNvSpPr>
          <p:nvPr/>
        </p:nvSpPr>
        <p:spPr bwMode="auto">
          <a:xfrm>
            <a:off x="228600" y="914400"/>
            <a:ext cx="8610600"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VnTime" pitchFamily="34" charset="0"/>
              </a:defRPr>
            </a:lvl1pPr>
            <a:lvl2pPr marL="742950" indent="-285750">
              <a:defRPr b="1">
                <a:solidFill>
                  <a:schemeClr val="tx1"/>
                </a:solidFill>
                <a:latin typeface=".VnTime" pitchFamily="34" charset="0"/>
              </a:defRPr>
            </a:lvl2pPr>
            <a:lvl3pPr marL="1143000" indent="-228600">
              <a:defRPr b="1">
                <a:solidFill>
                  <a:schemeClr val="tx1"/>
                </a:solidFill>
                <a:latin typeface=".VnTime" pitchFamily="34" charset="0"/>
              </a:defRPr>
            </a:lvl3pPr>
            <a:lvl4pPr marL="1600200" indent="-228600">
              <a:defRPr b="1">
                <a:solidFill>
                  <a:schemeClr val="tx1"/>
                </a:solidFill>
                <a:latin typeface=".VnTime" pitchFamily="34" charset="0"/>
              </a:defRPr>
            </a:lvl4pPr>
            <a:lvl5pPr marL="2057400" indent="-228600">
              <a:defRPr b="1">
                <a:solidFill>
                  <a:schemeClr val="tx1"/>
                </a:solidFill>
                <a:latin typeface=".VnTime" pitchFamily="34" charset="0"/>
              </a:defRPr>
            </a:lvl5pPr>
            <a:lvl6pPr marL="2514600" indent="-228600" eaLnBrk="0" fontAlgn="base" hangingPunct="0">
              <a:spcBef>
                <a:spcPct val="0"/>
              </a:spcBef>
              <a:spcAft>
                <a:spcPct val="0"/>
              </a:spcAft>
              <a:defRPr b="1">
                <a:solidFill>
                  <a:schemeClr val="tx1"/>
                </a:solidFill>
                <a:latin typeface=".VnTime" pitchFamily="34" charset="0"/>
              </a:defRPr>
            </a:lvl6pPr>
            <a:lvl7pPr marL="2971800" indent="-228600" eaLnBrk="0" fontAlgn="base" hangingPunct="0">
              <a:spcBef>
                <a:spcPct val="0"/>
              </a:spcBef>
              <a:spcAft>
                <a:spcPct val="0"/>
              </a:spcAft>
              <a:defRPr b="1">
                <a:solidFill>
                  <a:schemeClr val="tx1"/>
                </a:solidFill>
                <a:latin typeface=".VnTime" pitchFamily="34" charset="0"/>
              </a:defRPr>
            </a:lvl7pPr>
            <a:lvl8pPr marL="3429000" indent="-228600" eaLnBrk="0" fontAlgn="base" hangingPunct="0">
              <a:spcBef>
                <a:spcPct val="0"/>
              </a:spcBef>
              <a:spcAft>
                <a:spcPct val="0"/>
              </a:spcAft>
              <a:defRPr b="1">
                <a:solidFill>
                  <a:schemeClr val="tx1"/>
                </a:solidFill>
                <a:latin typeface=".VnTime" pitchFamily="34" charset="0"/>
              </a:defRPr>
            </a:lvl8pPr>
            <a:lvl9pPr marL="3886200" indent="-228600" eaLnBrk="0" fontAlgn="base" hangingPunct="0">
              <a:spcBef>
                <a:spcPct val="0"/>
              </a:spcBef>
              <a:spcAft>
                <a:spcPct val="0"/>
              </a:spcAft>
              <a:defRPr b="1">
                <a:solidFill>
                  <a:schemeClr val="tx1"/>
                </a:solidFill>
                <a:latin typeface=".VnTime" pitchFamily="34" charset="0"/>
              </a:defRPr>
            </a:lvl9pPr>
          </a:lstStyle>
          <a:p>
            <a:pPr algn="just" fontAlgn="base">
              <a:spcBef>
                <a:spcPct val="50000"/>
              </a:spcBef>
              <a:spcAft>
                <a:spcPct val="0"/>
              </a:spcAft>
            </a:pPr>
            <a:r>
              <a:rPr lang="en-US" altLang="en-US" sz="2800" smtClean="0">
                <a:solidFill>
                  <a:srgbClr val="000099"/>
                </a:solidFill>
                <a:latin typeface="Times New Roman" pitchFamily="18" charset="0"/>
              </a:rPr>
              <a:t>	Viết một đoạn mở bài kiểu gián tiếp và một đoạn kết bài kiểu mở rộng cho bài văn tả cảnh thiên nhiên ở địa phương em.</a:t>
            </a:r>
          </a:p>
        </p:txBody>
      </p:sp>
      <p:grpSp>
        <p:nvGrpSpPr>
          <p:cNvPr id="2" name="Group 15"/>
          <p:cNvGrpSpPr>
            <a:grpSpLocks/>
          </p:cNvGrpSpPr>
          <p:nvPr/>
        </p:nvGrpSpPr>
        <p:grpSpPr bwMode="auto">
          <a:xfrm>
            <a:off x="228600" y="381000"/>
            <a:ext cx="1371600" cy="365125"/>
            <a:chOff x="336" y="1536"/>
            <a:chExt cx="864" cy="230"/>
          </a:xfrm>
        </p:grpSpPr>
        <p:sp>
          <p:nvSpPr>
            <p:cNvPr id="39945" name="WordArt 7"/>
            <p:cNvSpPr>
              <a:spLocks noChangeArrowheads="1" noChangeShapeType="1" noTextEdit="1"/>
            </p:cNvSpPr>
            <p:nvPr/>
          </p:nvSpPr>
          <p:spPr bwMode="auto">
            <a:xfrm>
              <a:off x="336" y="1536"/>
              <a:ext cx="864" cy="192"/>
            </a:xfrm>
            <a:prstGeom prst="rect">
              <a:avLst/>
            </a:prstGeom>
          </p:spPr>
          <p:txBody>
            <a:bodyPr wrap="none" fromWordArt="1">
              <a:prstTxWarp prst="textPlain">
                <a:avLst>
                  <a:gd name="adj" fmla="val 50000"/>
                </a:avLst>
              </a:prstTxWarp>
            </a:bodyPr>
            <a:lstStyle/>
            <a:p>
              <a:pPr algn="ctr" eaLnBrk="0" fontAlgn="base" hangingPunct="0">
                <a:spcBef>
                  <a:spcPct val="0"/>
                </a:spcBef>
                <a:spcAft>
                  <a:spcPct val="0"/>
                </a:spcAft>
              </a:pPr>
              <a:r>
                <a:rPr lang="en-US" sz="3600" b="1" kern="10" smtClean="0">
                  <a:ln w="9525">
                    <a:solidFill>
                      <a:srgbClr val="0000CC"/>
                    </a:solidFill>
                    <a:round/>
                    <a:headEnd/>
                    <a:tailEnd/>
                  </a:ln>
                  <a:gradFill rotWithShape="1">
                    <a:gsLst>
                      <a:gs pos="0">
                        <a:srgbClr val="FF9933"/>
                      </a:gs>
                      <a:gs pos="100000">
                        <a:srgbClr val="0000CC"/>
                      </a:gs>
                    </a:gsLst>
                    <a:path path="rect">
                      <a:fillToRect l="50000" t="50000" r="50000" b="50000"/>
                    </a:path>
                  </a:gradFill>
                  <a:effectLst>
                    <a:outerShdw dist="35921" dir="2700000" algn="ctr" rotWithShape="0">
                      <a:srgbClr val="C0C0C0">
                        <a:alpha val="79999"/>
                      </a:srgbClr>
                    </a:outerShdw>
                  </a:effectLst>
                  <a:latin typeface="Times New Roman"/>
                  <a:cs typeface="Times New Roman"/>
                </a:rPr>
                <a:t>Bài 3</a:t>
              </a:r>
            </a:p>
          </p:txBody>
        </p:sp>
        <p:sp>
          <p:nvSpPr>
            <p:cNvPr id="39946" name="Line 14"/>
            <p:cNvSpPr>
              <a:spLocks noChangeShapeType="1"/>
            </p:cNvSpPr>
            <p:nvPr/>
          </p:nvSpPr>
          <p:spPr bwMode="auto">
            <a:xfrm>
              <a:off x="354" y="1766"/>
              <a:ext cx="798" cy="0"/>
            </a:xfrm>
            <a:prstGeom prst="line">
              <a:avLst/>
            </a:prstGeom>
            <a:noFill/>
            <a:ln w="12700">
              <a:solidFill>
                <a:srgbClr val="000099"/>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b="1" smtClean="0">
                <a:solidFill>
                  <a:srgbClr val="000000"/>
                </a:solidFill>
                <a:latin typeface=".VnTime" pitchFamily="34" charset="0"/>
              </a:endParaRPr>
            </a:p>
          </p:txBody>
        </p:sp>
      </p:grpSp>
      <p:sp>
        <p:nvSpPr>
          <p:cNvPr id="13328" name="Line 16"/>
          <p:cNvSpPr>
            <a:spLocks noChangeShapeType="1"/>
          </p:cNvSpPr>
          <p:nvPr/>
        </p:nvSpPr>
        <p:spPr bwMode="auto">
          <a:xfrm>
            <a:off x="3657600" y="1371600"/>
            <a:ext cx="2895600"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b="1" smtClean="0">
              <a:solidFill>
                <a:srgbClr val="000000"/>
              </a:solidFill>
              <a:latin typeface=".VnTime" pitchFamily="34" charset="0"/>
            </a:endParaRPr>
          </a:p>
        </p:txBody>
      </p:sp>
      <p:sp>
        <p:nvSpPr>
          <p:cNvPr id="13329" name="Line 17"/>
          <p:cNvSpPr>
            <a:spLocks noChangeShapeType="1"/>
          </p:cNvSpPr>
          <p:nvPr/>
        </p:nvSpPr>
        <p:spPr bwMode="auto">
          <a:xfrm>
            <a:off x="381000" y="1828800"/>
            <a:ext cx="3048000"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b="1" smtClean="0">
              <a:solidFill>
                <a:srgbClr val="000000"/>
              </a:solidFill>
              <a:latin typeface=".VnTime" pitchFamily="34" charset="0"/>
            </a:endParaRPr>
          </a:p>
        </p:txBody>
      </p:sp>
      <p:sp>
        <p:nvSpPr>
          <p:cNvPr id="8" name="Line 17"/>
          <p:cNvSpPr>
            <a:spLocks noChangeShapeType="1"/>
          </p:cNvSpPr>
          <p:nvPr/>
        </p:nvSpPr>
        <p:spPr bwMode="auto">
          <a:xfrm>
            <a:off x="5562600" y="1828800"/>
            <a:ext cx="2971800"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b="1" smtClean="0">
              <a:solidFill>
                <a:srgbClr val="000000"/>
              </a:solidFill>
              <a:latin typeface=".VnTime" pitchFamily="34" charset="0"/>
            </a:endParaRPr>
          </a:p>
        </p:txBody>
      </p:sp>
      <p:sp>
        <p:nvSpPr>
          <p:cNvPr id="9" name="Line 17"/>
          <p:cNvSpPr>
            <a:spLocks noChangeShapeType="1"/>
          </p:cNvSpPr>
          <p:nvPr/>
        </p:nvSpPr>
        <p:spPr bwMode="auto">
          <a:xfrm>
            <a:off x="304800" y="2209800"/>
            <a:ext cx="1676400"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b="1" smtClean="0">
              <a:solidFill>
                <a:srgbClr val="000000"/>
              </a:solidFill>
              <a:latin typeface=".VnTime" pitchFamily="34" charset="0"/>
            </a:endParaRPr>
          </a:p>
        </p:txBody>
      </p:sp>
      <p:sp>
        <p:nvSpPr>
          <p:cNvPr id="11" name="Line 17"/>
          <p:cNvSpPr>
            <a:spLocks noChangeShapeType="1"/>
          </p:cNvSpPr>
          <p:nvPr/>
        </p:nvSpPr>
        <p:spPr bwMode="auto">
          <a:xfrm>
            <a:off x="1143000" y="1371600"/>
            <a:ext cx="914400"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b="1" smtClean="0">
              <a:solidFill>
                <a:srgbClr val="000000"/>
              </a:solidFill>
              <a:latin typeface=".VnTime" pitchFamily="34" charset="0"/>
            </a:endParaRPr>
          </a:p>
        </p:txBody>
      </p:sp>
    </p:spTree>
    <p:extLst>
      <p:ext uri="{BB962C8B-B14F-4D97-AF65-F5344CB8AC3E}">
        <p14:creationId xmlns:p14="http://schemas.microsoft.com/office/powerpoint/2010/main" val="148177758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13324"/>
                                        </p:tgtEl>
                                        <p:attrNameLst>
                                          <p:attrName>style.visibility</p:attrName>
                                        </p:attrNameLst>
                                      </p:cBhvr>
                                      <p:to>
                                        <p:strVal val="visible"/>
                                      </p:to>
                                    </p:set>
                                    <p:anim calcmode="lin" valueType="num">
                                      <p:cBhvr>
                                        <p:cTn id="14" dur="500" fill="hold"/>
                                        <p:tgtEl>
                                          <p:spTgt spid="13324"/>
                                        </p:tgtEl>
                                        <p:attrNameLst>
                                          <p:attrName>ppt_w</p:attrName>
                                        </p:attrNameLst>
                                      </p:cBhvr>
                                      <p:tavLst>
                                        <p:tav tm="0">
                                          <p:val>
                                            <p:fltVal val="0"/>
                                          </p:val>
                                        </p:tav>
                                        <p:tav tm="100000">
                                          <p:val>
                                            <p:strVal val="#ppt_w"/>
                                          </p:val>
                                        </p:tav>
                                      </p:tavLst>
                                    </p:anim>
                                    <p:anim calcmode="lin" valueType="num">
                                      <p:cBhvr>
                                        <p:cTn id="15" dur="500" fill="hold"/>
                                        <p:tgtEl>
                                          <p:spTgt spid="13324"/>
                                        </p:tgtEl>
                                        <p:attrNameLst>
                                          <p:attrName>ppt_h</p:attrName>
                                        </p:attrNameLst>
                                      </p:cBhvr>
                                      <p:tavLst>
                                        <p:tav tm="0">
                                          <p:val>
                                            <p:fltVal val="0"/>
                                          </p:val>
                                        </p:tav>
                                        <p:tav tm="100000">
                                          <p:val>
                                            <p:strVal val="#ppt_h"/>
                                          </p:val>
                                        </p:tav>
                                      </p:tavLst>
                                    </p:anim>
                                    <p:animEffect transition="in" filter="fade">
                                      <p:cBhvr>
                                        <p:cTn id="16" dur="500"/>
                                        <p:tgtEl>
                                          <p:spTgt spid="13324"/>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8" presetClass="entr" presetSubtype="12" fill="hold" grpId="0" nodeType="clickEffect">
                                  <p:stCondLst>
                                    <p:cond delay="0"/>
                                  </p:stCondLst>
                                  <p:childTnLst>
                                    <p:set>
                                      <p:cBhvr>
                                        <p:cTn id="20" dur="1" fill="hold">
                                          <p:stCondLst>
                                            <p:cond delay="0"/>
                                          </p:stCondLst>
                                        </p:cTn>
                                        <p:tgtEl>
                                          <p:spTgt spid="13328"/>
                                        </p:tgtEl>
                                        <p:attrNameLst>
                                          <p:attrName>style.visibility</p:attrName>
                                        </p:attrNameLst>
                                      </p:cBhvr>
                                      <p:to>
                                        <p:strVal val="visible"/>
                                      </p:to>
                                    </p:set>
                                    <p:animEffect transition="in" filter="strips(downLeft)">
                                      <p:cBhvr>
                                        <p:cTn id="21" dur="500"/>
                                        <p:tgtEl>
                                          <p:spTgt spid="13328"/>
                                        </p:tgtEl>
                                      </p:cBhvr>
                                    </p:animEffect>
                                  </p:childTnLst>
                                </p:cTn>
                              </p:par>
                              <p:par>
                                <p:cTn id="22" presetID="18" presetClass="entr" presetSubtype="12"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strips(downLeft)">
                                      <p:cBhvr>
                                        <p:cTn id="24" dur="500"/>
                                        <p:tgtEl>
                                          <p:spTgt spid="11"/>
                                        </p:tgtEl>
                                      </p:cBhvr>
                                    </p:animEffect>
                                  </p:childTnLst>
                                </p:cTn>
                              </p:par>
                              <p:par>
                                <p:cTn id="25" presetID="18" presetClass="entr" presetSubtype="12" fill="hold" grpId="0" nodeType="withEffect">
                                  <p:stCondLst>
                                    <p:cond delay="0"/>
                                  </p:stCondLst>
                                  <p:childTnLst>
                                    <p:set>
                                      <p:cBhvr>
                                        <p:cTn id="26" dur="1" fill="hold">
                                          <p:stCondLst>
                                            <p:cond delay="0"/>
                                          </p:stCondLst>
                                        </p:cTn>
                                        <p:tgtEl>
                                          <p:spTgt spid="13329"/>
                                        </p:tgtEl>
                                        <p:attrNameLst>
                                          <p:attrName>style.visibility</p:attrName>
                                        </p:attrNameLst>
                                      </p:cBhvr>
                                      <p:to>
                                        <p:strVal val="visible"/>
                                      </p:to>
                                    </p:set>
                                    <p:animEffect transition="in" filter="strips(downLeft)">
                                      <p:cBhvr>
                                        <p:cTn id="27" dur="500"/>
                                        <p:tgtEl>
                                          <p:spTgt spid="13329"/>
                                        </p:tgtEl>
                                      </p:cBhvr>
                                    </p:animEffect>
                                  </p:childTnLst>
                                </p:cTn>
                              </p:par>
                              <p:par>
                                <p:cTn id="28" presetID="18" presetClass="entr" presetSubtype="12"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strips(downLeft)">
                                      <p:cBhvr>
                                        <p:cTn id="30" dur="500"/>
                                        <p:tgtEl>
                                          <p:spTgt spid="8"/>
                                        </p:tgtEl>
                                      </p:cBhvr>
                                    </p:animEffect>
                                  </p:childTnLst>
                                </p:cTn>
                              </p:par>
                              <p:par>
                                <p:cTn id="31" presetID="18" presetClass="entr" presetSubtype="12"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strips(downLeft)">
                                      <p:cBhvr>
                                        <p:cTn id="3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24" grpId="0"/>
      <p:bldP spid="13328" grpId="0" animBg="1"/>
      <p:bldP spid="13329" grpId="0" animBg="1"/>
      <p:bldP spid="8" grpId="0" animBg="1"/>
      <p:bldP spid="9" grpId="0" animBg="1"/>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60354441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7923156"/>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roShow Slideshow.mp4">
            <a:hlinkClick r:id="" action="ppaction://media"/>
          </p:cNvPr>
          <p:cNvPicPr>
            <a:picLocks noRot="1" noChangeAspect="1"/>
          </p:cNvPicPr>
          <p:nvPr>
            <a:videoFile r:link="rId1"/>
          </p:nvPr>
        </p:nvPicPr>
        <p:blipFill>
          <a:blip r:embed="rId3"/>
          <a:stretch>
            <a:fillRect/>
          </a:stretch>
        </p:blipFill>
        <p:spPr>
          <a:xfrm>
            <a:off x="533400" y="533400"/>
            <a:ext cx="8134350" cy="5410200"/>
          </a:xfrm>
          <a:prstGeom prst="rect">
            <a:avLst/>
          </a:prstGeom>
          <a:ln w="38100">
            <a:solidFill>
              <a:schemeClr val="accent4">
                <a:lumMod val="85000"/>
                <a:lumOff val="15000"/>
              </a:schemeClr>
            </a:solidFill>
          </a:ln>
        </p:spPr>
      </p:pic>
    </p:spTree>
    <p:extLst>
      <p:ext uri="{BB962C8B-B14F-4D97-AF65-F5344CB8AC3E}">
        <p14:creationId xmlns:p14="http://schemas.microsoft.com/office/powerpoint/2010/main" val="545832163"/>
      </p:ext>
    </p:extLst>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with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u-lich-ho-guom-ha-noi-mytour-7.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76200"/>
            <a:ext cx="4495800" cy="31242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5" name="Picture 4" descr="20140129-tetdemhanoikienthuc__1_vjhm.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76200"/>
            <a:ext cx="4495800" cy="31242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6" name="Picture 5" descr="tron-bo-nhung-hinh-anh-dep-nhat-khi-binh-minh-len-1.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3276600"/>
            <a:ext cx="4495800" cy="35814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8" name="Picture 3" descr="II4_s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3276600"/>
            <a:ext cx="4572000" cy="35814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719323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par>
                                <p:cTn id="8" presetID="5"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heckerboard(across)">
                                      <p:cBhvr>
                                        <p:cTn id="10" dur="500"/>
                                        <p:tgtEl>
                                          <p:spTgt spid="5"/>
                                        </p:tgtEl>
                                      </p:cBhvr>
                                    </p:animEffect>
                                  </p:childTnLst>
                                </p:cTn>
                              </p:par>
                              <p:par>
                                <p:cTn id="11" presetID="5" presetClass="entr" presetSubtype="1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heckerboard(across)">
                                      <p:cBhvr>
                                        <p:cTn id="13" dur="500"/>
                                        <p:tgtEl>
                                          <p:spTgt spid="6"/>
                                        </p:tgtEl>
                                      </p:cBhvr>
                                    </p:animEffect>
                                  </p:childTnLst>
                                </p:cTn>
                              </p:par>
                              <p:par>
                                <p:cTn id="14" presetID="5" presetClass="entr" presetSubtype="1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checkerboard(across)">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09049810"/>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609600" y="914400"/>
            <a:ext cx="7848600" cy="190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VnTime" pitchFamily="34" charset="0"/>
              </a:defRPr>
            </a:lvl1pPr>
            <a:lvl2pPr marL="742950" indent="-285750">
              <a:defRPr b="1">
                <a:solidFill>
                  <a:schemeClr val="tx1"/>
                </a:solidFill>
                <a:latin typeface=".VnTime" pitchFamily="34" charset="0"/>
              </a:defRPr>
            </a:lvl2pPr>
            <a:lvl3pPr marL="1143000" indent="-228600">
              <a:defRPr b="1">
                <a:solidFill>
                  <a:schemeClr val="tx1"/>
                </a:solidFill>
                <a:latin typeface=".VnTime" pitchFamily="34" charset="0"/>
              </a:defRPr>
            </a:lvl3pPr>
            <a:lvl4pPr marL="1600200" indent="-228600">
              <a:defRPr b="1">
                <a:solidFill>
                  <a:schemeClr val="tx1"/>
                </a:solidFill>
                <a:latin typeface=".VnTime" pitchFamily="34" charset="0"/>
              </a:defRPr>
            </a:lvl4pPr>
            <a:lvl5pPr marL="2057400" indent="-228600">
              <a:defRPr b="1">
                <a:solidFill>
                  <a:schemeClr val="tx1"/>
                </a:solidFill>
                <a:latin typeface=".VnTime" pitchFamily="34" charset="0"/>
              </a:defRPr>
            </a:lvl5pPr>
            <a:lvl6pPr marL="2514600" indent="-228600" eaLnBrk="0" fontAlgn="base" hangingPunct="0">
              <a:spcBef>
                <a:spcPct val="0"/>
              </a:spcBef>
              <a:spcAft>
                <a:spcPct val="0"/>
              </a:spcAft>
              <a:defRPr b="1">
                <a:solidFill>
                  <a:schemeClr val="tx1"/>
                </a:solidFill>
                <a:latin typeface=".VnTime" pitchFamily="34" charset="0"/>
              </a:defRPr>
            </a:lvl6pPr>
            <a:lvl7pPr marL="2971800" indent="-228600" eaLnBrk="0" fontAlgn="base" hangingPunct="0">
              <a:spcBef>
                <a:spcPct val="0"/>
              </a:spcBef>
              <a:spcAft>
                <a:spcPct val="0"/>
              </a:spcAft>
              <a:defRPr b="1">
                <a:solidFill>
                  <a:schemeClr val="tx1"/>
                </a:solidFill>
                <a:latin typeface=".VnTime" pitchFamily="34" charset="0"/>
              </a:defRPr>
            </a:lvl7pPr>
            <a:lvl8pPr marL="3429000" indent="-228600" eaLnBrk="0" fontAlgn="base" hangingPunct="0">
              <a:spcBef>
                <a:spcPct val="0"/>
              </a:spcBef>
              <a:spcAft>
                <a:spcPct val="0"/>
              </a:spcAft>
              <a:defRPr b="1">
                <a:solidFill>
                  <a:schemeClr val="tx1"/>
                </a:solidFill>
                <a:latin typeface=".VnTime" pitchFamily="34" charset="0"/>
              </a:defRPr>
            </a:lvl8pPr>
            <a:lvl9pPr marL="3886200" indent="-228600" eaLnBrk="0" fontAlgn="base" hangingPunct="0">
              <a:spcBef>
                <a:spcPct val="0"/>
              </a:spcBef>
              <a:spcAft>
                <a:spcPct val="0"/>
              </a:spcAft>
              <a:defRPr b="1">
                <a:solidFill>
                  <a:schemeClr val="tx1"/>
                </a:solidFill>
                <a:latin typeface=".VnTime" pitchFamily="34" charset="0"/>
              </a:defRPr>
            </a:lvl9pPr>
          </a:lstStyle>
          <a:p>
            <a:pPr eaLnBrk="0" fontAlgn="base" hangingPunct="0">
              <a:spcBef>
                <a:spcPct val="0"/>
              </a:spcBef>
              <a:spcAft>
                <a:spcPct val="0"/>
              </a:spcAft>
            </a:pPr>
            <a:r>
              <a:rPr lang="en-US" altLang="en-US" sz="2800" smtClean="0">
                <a:solidFill>
                  <a:srgbClr val="000000"/>
                </a:solidFill>
                <a:latin typeface="Times New Roman" pitchFamily="18" charset="0"/>
                <a:cs typeface="Times New Roman" pitchFamily="18" charset="0"/>
              </a:rPr>
              <a:t>Gợi ý cách viết mở bài gián tiếp:</a:t>
            </a:r>
          </a:p>
          <a:p>
            <a:pPr eaLnBrk="0" fontAlgn="base" hangingPunct="0">
              <a:spcBef>
                <a:spcPct val="0"/>
              </a:spcBef>
              <a:spcAft>
                <a:spcPct val="0"/>
              </a:spcAft>
            </a:pPr>
            <a:r>
              <a:rPr lang="en-US" altLang="en-US" sz="2400" b="0" smtClean="0">
                <a:solidFill>
                  <a:srgbClr val="000000"/>
                </a:solidFill>
                <a:latin typeface="Times New Roman" pitchFamily="18" charset="0"/>
                <a:cs typeface="Times New Roman" pitchFamily="18" charset="0"/>
              </a:rPr>
              <a:t>-Nói về kỉ niệm tuổi thơ, về cảnh vật hoặc nói về cảnh đẹp của đất nước</a:t>
            </a:r>
          </a:p>
          <a:p>
            <a:pPr eaLnBrk="0" fontAlgn="base" hangingPunct="0">
              <a:spcBef>
                <a:spcPct val="0"/>
              </a:spcBef>
              <a:spcAft>
                <a:spcPct val="0"/>
              </a:spcAft>
            </a:pPr>
            <a:r>
              <a:rPr lang="en-US" altLang="en-US" sz="2400" b="0" smtClean="0">
                <a:solidFill>
                  <a:srgbClr val="000000"/>
                </a:solidFill>
                <a:latin typeface="Times New Roman" pitchFamily="18" charset="0"/>
                <a:cs typeface="Times New Roman" pitchFamily="18" charset="0"/>
              </a:rPr>
              <a:t>-Giới thiệu cảnh thiên nhiên ở địa phương.</a:t>
            </a:r>
          </a:p>
          <a:p>
            <a:pPr eaLnBrk="0" fontAlgn="base" hangingPunct="0">
              <a:spcBef>
                <a:spcPct val="0"/>
              </a:spcBef>
              <a:spcAft>
                <a:spcPct val="0"/>
              </a:spcAft>
            </a:pPr>
            <a:endParaRPr lang="en-US" altLang="en-US" smtClean="0">
              <a:solidFill>
                <a:srgbClr val="000000"/>
              </a:solidFill>
            </a:endParaRPr>
          </a:p>
        </p:txBody>
      </p:sp>
      <p:sp>
        <p:nvSpPr>
          <p:cNvPr id="3" name="TextBox 2"/>
          <p:cNvSpPr txBox="1">
            <a:spLocks noChangeArrowheads="1"/>
          </p:cNvSpPr>
          <p:nvPr/>
        </p:nvSpPr>
        <p:spPr bwMode="auto">
          <a:xfrm>
            <a:off x="838200" y="3886200"/>
            <a:ext cx="7772400"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VnTime" pitchFamily="34" charset="0"/>
              </a:defRPr>
            </a:lvl1pPr>
            <a:lvl2pPr marL="742950" indent="-285750">
              <a:defRPr b="1">
                <a:solidFill>
                  <a:schemeClr val="tx1"/>
                </a:solidFill>
                <a:latin typeface=".VnTime" pitchFamily="34" charset="0"/>
              </a:defRPr>
            </a:lvl2pPr>
            <a:lvl3pPr marL="1143000" indent="-228600">
              <a:defRPr b="1">
                <a:solidFill>
                  <a:schemeClr val="tx1"/>
                </a:solidFill>
                <a:latin typeface=".VnTime" pitchFamily="34" charset="0"/>
              </a:defRPr>
            </a:lvl3pPr>
            <a:lvl4pPr marL="1600200" indent="-228600">
              <a:defRPr b="1">
                <a:solidFill>
                  <a:schemeClr val="tx1"/>
                </a:solidFill>
                <a:latin typeface=".VnTime" pitchFamily="34" charset="0"/>
              </a:defRPr>
            </a:lvl4pPr>
            <a:lvl5pPr marL="2057400" indent="-228600">
              <a:defRPr b="1">
                <a:solidFill>
                  <a:schemeClr val="tx1"/>
                </a:solidFill>
                <a:latin typeface=".VnTime" pitchFamily="34" charset="0"/>
              </a:defRPr>
            </a:lvl5pPr>
            <a:lvl6pPr marL="2514600" indent="-228600" eaLnBrk="0" fontAlgn="base" hangingPunct="0">
              <a:spcBef>
                <a:spcPct val="0"/>
              </a:spcBef>
              <a:spcAft>
                <a:spcPct val="0"/>
              </a:spcAft>
              <a:defRPr b="1">
                <a:solidFill>
                  <a:schemeClr val="tx1"/>
                </a:solidFill>
                <a:latin typeface=".VnTime" pitchFamily="34" charset="0"/>
              </a:defRPr>
            </a:lvl6pPr>
            <a:lvl7pPr marL="2971800" indent="-228600" eaLnBrk="0" fontAlgn="base" hangingPunct="0">
              <a:spcBef>
                <a:spcPct val="0"/>
              </a:spcBef>
              <a:spcAft>
                <a:spcPct val="0"/>
              </a:spcAft>
              <a:defRPr b="1">
                <a:solidFill>
                  <a:schemeClr val="tx1"/>
                </a:solidFill>
                <a:latin typeface=".VnTime" pitchFamily="34" charset="0"/>
              </a:defRPr>
            </a:lvl7pPr>
            <a:lvl8pPr marL="3429000" indent="-228600" eaLnBrk="0" fontAlgn="base" hangingPunct="0">
              <a:spcBef>
                <a:spcPct val="0"/>
              </a:spcBef>
              <a:spcAft>
                <a:spcPct val="0"/>
              </a:spcAft>
              <a:defRPr b="1">
                <a:solidFill>
                  <a:schemeClr val="tx1"/>
                </a:solidFill>
                <a:latin typeface=".VnTime" pitchFamily="34" charset="0"/>
              </a:defRPr>
            </a:lvl8pPr>
            <a:lvl9pPr marL="3886200" indent="-228600" eaLnBrk="0" fontAlgn="base" hangingPunct="0">
              <a:spcBef>
                <a:spcPct val="0"/>
              </a:spcBef>
              <a:spcAft>
                <a:spcPct val="0"/>
              </a:spcAft>
              <a:defRPr b="1">
                <a:solidFill>
                  <a:schemeClr val="tx1"/>
                </a:solidFill>
                <a:latin typeface=".VnTime" pitchFamily="34" charset="0"/>
              </a:defRPr>
            </a:lvl9pPr>
          </a:lstStyle>
          <a:p>
            <a:pPr eaLnBrk="0" fontAlgn="base" hangingPunct="0">
              <a:spcBef>
                <a:spcPct val="0"/>
              </a:spcBef>
              <a:spcAft>
                <a:spcPct val="0"/>
              </a:spcAft>
            </a:pPr>
            <a:r>
              <a:rPr lang="en-US" altLang="en-US" sz="2800" smtClean="0">
                <a:solidFill>
                  <a:srgbClr val="000000"/>
                </a:solidFill>
                <a:latin typeface="Times New Roman" pitchFamily="18" charset="0"/>
                <a:cs typeface="Times New Roman" pitchFamily="18" charset="0"/>
              </a:rPr>
              <a:t>Gợi ý cách viết kết bài mở rộng:</a:t>
            </a:r>
          </a:p>
          <a:p>
            <a:pPr eaLnBrk="0" fontAlgn="base" hangingPunct="0">
              <a:spcBef>
                <a:spcPct val="0"/>
              </a:spcBef>
              <a:spcAft>
                <a:spcPct val="0"/>
              </a:spcAft>
            </a:pPr>
            <a:r>
              <a:rPr lang="en-US" altLang="en-US" smtClean="0">
                <a:solidFill>
                  <a:srgbClr val="000000"/>
                </a:solidFill>
                <a:latin typeface="Times New Roman" pitchFamily="18" charset="0"/>
                <a:cs typeface="Times New Roman" pitchFamily="18" charset="0"/>
              </a:rPr>
              <a:t>-</a:t>
            </a:r>
            <a:r>
              <a:rPr lang="en-US" altLang="en-US" sz="2400" b="0" smtClean="0">
                <a:solidFill>
                  <a:srgbClr val="000000"/>
                </a:solidFill>
                <a:latin typeface="Times New Roman" pitchFamily="18" charset="0"/>
                <a:cs typeface="Times New Roman" pitchFamily="18" charset="0"/>
              </a:rPr>
              <a:t>Nói lên tình cảm với cảnh được tả  </a:t>
            </a:r>
          </a:p>
          <a:p>
            <a:pPr eaLnBrk="0" fontAlgn="base" hangingPunct="0">
              <a:spcBef>
                <a:spcPct val="0"/>
              </a:spcBef>
              <a:spcAft>
                <a:spcPct val="0"/>
              </a:spcAft>
            </a:pPr>
            <a:r>
              <a:rPr lang="en-US" altLang="en-US" sz="2400" b="0" smtClean="0">
                <a:solidFill>
                  <a:srgbClr val="000000"/>
                </a:solidFill>
                <a:latin typeface="Times New Roman" pitchFamily="18" charset="0"/>
                <a:cs typeface="Times New Roman" pitchFamily="18" charset="0"/>
              </a:rPr>
              <a:t>-Liên hệ thực tế: Những việc cần làm để giữ gìn làm sạch đẹp thêm cho cảnh thiên nhiên ở địa phương em</a:t>
            </a:r>
          </a:p>
        </p:txBody>
      </p:sp>
    </p:spTree>
    <p:extLst>
      <p:ext uri="{BB962C8B-B14F-4D97-AF65-F5344CB8AC3E}">
        <p14:creationId xmlns:p14="http://schemas.microsoft.com/office/powerpoint/2010/main" val="49858166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 calcmode="lin" valueType="num">
                                      <p:cBhvr additive="base">
                                        <p:cTn id="15"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 calcmode="lin" valueType="num">
                                      <p:cBhvr additive="base">
                                        <p:cTn id="2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0" end="0"/>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additive="base">
                                        <p:cTn id="2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1" end="1"/>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 calcmode="lin" valueType="num">
                                      <p:cBhvr additive="base">
                                        <p:cTn id="2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6162287"/>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1066800"/>
            <a:ext cx="7620000" cy="1846263"/>
          </a:xfrm>
          <a:prstGeom prst="rect">
            <a:avLst/>
          </a:prstGeom>
          <a:noFill/>
        </p:spPr>
        <p:txBody>
          <a:bodyPr>
            <a:spAutoFit/>
          </a:bodyPr>
          <a:lstStyle/>
          <a:p>
            <a:pPr algn="ctr" eaLnBrk="0" fontAlgn="base" hangingPunct="0">
              <a:spcBef>
                <a:spcPct val="0"/>
              </a:spcBef>
              <a:spcAft>
                <a:spcPct val="0"/>
              </a:spcAft>
              <a:defRPr/>
            </a:pPr>
            <a:r>
              <a:rPr lang="en-US" sz="2400" b="1" dirty="0" err="1">
                <a:solidFill>
                  <a:srgbClr val="000000"/>
                </a:solidFill>
                <a:latin typeface="Times New Roman" panose="02020603050405020304" pitchFamily="18" charset="0"/>
                <a:cs typeface="Times New Roman" panose="02020603050405020304" pitchFamily="18" charset="0"/>
              </a:rPr>
              <a:t>Gợi</a:t>
            </a:r>
            <a:r>
              <a:rPr lang="en-US" sz="2400" b="1" dirty="0">
                <a:solidFill>
                  <a:srgbClr val="000000"/>
                </a:solidFill>
                <a:latin typeface="Times New Roman" panose="02020603050405020304" pitchFamily="18" charset="0"/>
                <a:cs typeface="Times New Roman" panose="02020603050405020304" pitchFamily="18" charset="0"/>
              </a:rPr>
              <a:t> ý </a:t>
            </a:r>
            <a:r>
              <a:rPr lang="en-US" sz="2400" b="1" dirty="0" err="1">
                <a:solidFill>
                  <a:srgbClr val="000000"/>
                </a:solidFill>
                <a:latin typeface="Times New Roman" panose="02020603050405020304" pitchFamily="18" charset="0"/>
                <a:cs typeface="Times New Roman" panose="02020603050405020304" pitchFamily="18" charset="0"/>
              </a:rPr>
              <a:t>nhận</a:t>
            </a:r>
            <a:r>
              <a:rPr lang="en-US" sz="2400" b="1" dirty="0">
                <a:solidFill>
                  <a:srgbClr val="000000"/>
                </a:solidFill>
                <a:latin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cs typeface="Times New Roman" panose="02020603050405020304" pitchFamily="18" charset="0"/>
              </a:rPr>
              <a:t>xét</a:t>
            </a:r>
            <a:r>
              <a:rPr lang="en-US" sz="2400" b="1" dirty="0">
                <a:solidFill>
                  <a:srgbClr val="000000"/>
                </a:solidFill>
                <a:latin typeface="Times New Roman" panose="02020603050405020304" pitchFamily="18" charset="0"/>
                <a:cs typeface="Times New Roman" panose="02020603050405020304" pitchFamily="18" charset="0"/>
              </a:rPr>
              <a:t>:</a:t>
            </a:r>
          </a:p>
          <a:p>
            <a:pPr eaLnBrk="0" fontAlgn="base" hangingPunct="0">
              <a:spcBef>
                <a:spcPct val="0"/>
              </a:spcBef>
              <a:spcAft>
                <a:spcPct val="0"/>
              </a:spcAft>
              <a:defRPr/>
            </a:pPr>
            <a:endParaRPr lang="en-US" b="1" dirty="0">
              <a:solidFill>
                <a:srgbClr val="000000"/>
              </a:solidFill>
              <a:latin typeface="Times New Roman" panose="02020603050405020304" pitchFamily="18" charset="0"/>
              <a:cs typeface="Times New Roman" panose="02020603050405020304" pitchFamily="18" charset="0"/>
            </a:endParaRPr>
          </a:p>
          <a:p>
            <a:pPr marL="285750" indent="-285750" eaLnBrk="0" fontAlgn="base" hangingPunct="0">
              <a:spcBef>
                <a:spcPct val="0"/>
              </a:spcBef>
              <a:spcAft>
                <a:spcPct val="0"/>
              </a:spcAft>
              <a:buFontTx/>
              <a:buChar char="-"/>
              <a:defRPr/>
            </a:pPr>
            <a:r>
              <a:rPr lang="en-US" sz="2400" dirty="0" err="1">
                <a:solidFill>
                  <a:srgbClr val="000000"/>
                </a:solidFill>
                <a:latin typeface="Times New Roman" panose="02020603050405020304" pitchFamily="18" charset="0"/>
                <a:cs typeface="Times New Roman" panose="02020603050405020304" pitchFamily="18" charset="0"/>
              </a:rPr>
              <a:t>Đoạn</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văn</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viết</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đúng</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bố</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cục</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chủ</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đề</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chưa</a:t>
            </a:r>
            <a:r>
              <a:rPr lang="en-US" sz="2400" dirty="0">
                <a:solidFill>
                  <a:srgbClr val="000000"/>
                </a:solidFill>
                <a:latin typeface="Times New Roman" panose="02020603050405020304" pitchFamily="18" charset="0"/>
                <a:cs typeface="Times New Roman" panose="02020603050405020304" pitchFamily="18" charset="0"/>
              </a:rPr>
              <a:t> ?</a:t>
            </a:r>
          </a:p>
          <a:p>
            <a:pPr marL="285750" indent="-285750" eaLnBrk="0" fontAlgn="base" hangingPunct="0">
              <a:spcBef>
                <a:spcPct val="0"/>
              </a:spcBef>
              <a:spcAft>
                <a:spcPct val="0"/>
              </a:spcAft>
              <a:buFontTx/>
              <a:buChar char="-"/>
              <a:defRPr/>
            </a:pPr>
            <a:r>
              <a:rPr lang="en-US" sz="2400" dirty="0" err="1">
                <a:solidFill>
                  <a:srgbClr val="000000"/>
                </a:solidFill>
                <a:latin typeface="Times New Roman" panose="02020603050405020304" pitchFamily="18" charset="0"/>
                <a:cs typeface="Times New Roman" panose="02020603050405020304" pitchFamily="18" charset="0"/>
              </a:rPr>
              <a:t>Diễn</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đạt</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như</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thế</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nào</a:t>
            </a:r>
            <a:r>
              <a:rPr lang="en-US" sz="2400" dirty="0">
                <a:solidFill>
                  <a:srgbClr val="000000"/>
                </a:solidFill>
                <a:latin typeface="Times New Roman" panose="02020603050405020304" pitchFamily="18" charset="0"/>
                <a:cs typeface="Times New Roman" panose="02020603050405020304" pitchFamily="18" charset="0"/>
              </a:rPr>
              <a:t> ?</a:t>
            </a:r>
          </a:p>
          <a:p>
            <a:pPr eaLnBrk="0" fontAlgn="base" hangingPunct="0">
              <a:spcBef>
                <a:spcPct val="0"/>
              </a:spcBef>
              <a:spcAft>
                <a:spcPct val="0"/>
              </a:spcAft>
              <a:defRPr/>
            </a:pP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Dùng</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từ</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đặt</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câu</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như</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thế</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nào</a:t>
            </a:r>
            <a:r>
              <a:rPr lang="en-US" sz="2400" dirty="0">
                <a:solidFill>
                  <a:srgbClr val="00000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435880305"/>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5689801"/>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Theme237515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Text Box 3"/>
          <p:cNvSpPr txBox="1">
            <a:spLocks noChangeArrowheads="1"/>
          </p:cNvSpPr>
          <p:nvPr/>
        </p:nvSpPr>
        <p:spPr bwMode="auto">
          <a:xfrm>
            <a:off x="304800" y="2286000"/>
            <a:ext cx="8610600" cy="914400"/>
          </a:xfrm>
          <a:prstGeom prst="rect">
            <a:avLst/>
          </a:prstGeom>
          <a:noFill/>
          <a:ln>
            <a:noFill/>
          </a:ln>
          <a:effectLst/>
          <a:extLst/>
        </p:spPr>
        <p:txBody>
          <a:bodyPr>
            <a:spAutoFit/>
          </a:bodyPr>
          <a:lstStyle/>
          <a:p>
            <a:pPr algn="ctr" fontAlgn="base">
              <a:spcBef>
                <a:spcPct val="50000"/>
              </a:spcBef>
              <a:spcAft>
                <a:spcPct val="0"/>
              </a:spcAft>
              <a:defRPr/>
            </a:pPr>
            <a:r>
              <a:rPr lang="en-US" sz="5400" b="1">
                <a:solidFill>
                  <a:srgbClr val="FF0000"/>
                </a:solidFill>
                <a:effectLst>
                  <a:outerShdw blurRad="38100" dist="38100" dir="2700000" algn="tl">
                    <a:srgbClr val="C0C0C0"/>
                  </a:outerShdw>
                </a:effectLst>
                <a:latin typeface=".VnArial" pitchFamily="34" charset="0"/>
              </a:rPr>
              <a:t>Chóc c¸c em học giỏi !</a:t>
            </a:r>
          </a:p>
        </p:txBody>
      </p:sp>
    </p:spTree>
    <p:extLst>
      <p:ext uri="{BB962C8B-B14F-4D97-AF65-F5344CB8AC3E}">
        <p14:creationId xmlns:p14="http://schemas.microsoft.com/office/powerpoint/2010/main" val="2204556539"/>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Lopchungtadoanket-NguyenDucHuy_cfj3.mp3">
            <a:hlinkClick r:id="" action="ppaction://media"/>
          </p:cNvPr>
          <p:cNvPicPr>
            <a:picLocks noChangeAspect="1"/>
          </p:cNvPicPr>
          <p:nvPr>
            <a:audioFile r:link="rId1"/>
            <p:extLst>
              <p:ext uri="{DAA4B4D4-6D71-4841-9C94-3DE7FCFB9230}">
                <p14:media xmlns:p14="http://schemas.microsoft.com/office/powerpoint/2010/main" r:embed="rId2">
                  <p14:trim st="35208.9728" end="89767.0159"/>
                </p14:media>
              </p:ext>
            </p:extLst>
          </p:nvPr>
        </p:nvPicPr>
        <p:blipFill>
          <a:blip r:embed="rId4"/>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4124177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929"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85115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Lopchungtadoanket-NguyenDucHuy_cfj3.mp3">
            <a:hlinkClick r:id="" action="ppaction://media"/>
          </p:cNvPr>
          <p:cNvPicPr>
            <a:picLocks noChangeAspect="1"/>
          </p:cNvPicPr>
          <p:nvPr>
            <a:audioFile r:link="rId1"/>
            <p:extLst>
              <p:ext uri="{DAA4B4D4-6D71-4841-9C94-3DE7FCFB9230}">
                <p14:media xmlns:p14="http://schemas.microsoft.com/office/powerpoint/2010/main" r:embed="rId2">
                  <p14:trim st="46945.296" end="78030.6927"/>
                </p14:media>
              </p:ext>
            </p:extLst>
          </p:nvPr>
        </p:nvPicPr>
        <p:blipFill>
          <a:blip r:embed="rId4"/>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2200469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929"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00686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1" name="Text Box 13"/>
          <p:cNvSpPr txBox="1">
            <a:spLocks noChangeArrowheads="1"/>
          </p:cNvSpPr>
          <p:nvPr/>
        </p:nvSpPr>
        <p:spPr bwMode="auto">
          <a:xfrm>
            <a:off x="228600" y="152400"/>
            <a:ext cx="8610600" cy="655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VnTime" pitchFamily="34" charset="0"/>
              </a:defRPr>
            </a:lvl1pPr>
            <a:lvl2pPr marL="742950" indent="-285750">
              <a:defRPr b="1">
                <a:solidFill>
                  <a:schemeClr val="tx1"/>
                </a:solidFill>
                <a:latin typeface=".VnTime" pitchFamily="34" charset="0"/>
              </a:defRPr>
            </a:lvl2pPr>
            <a:lvl3pPr marL="1143000" indent="-228600">
              <a:defRPr b="1">
                <a:solidFill>
                  <a:schemeClr val="tx1"/>
                </a:solidFill>
                <a:latin typeface=".VnTime" pitchFamily="34" charset="0"/>
              </a:defRPr>
            </a:lvl3pPr>
            <a:lvl4pPr marL="1600200" indent="-228600">
              <a:defRPr b="1">
                <a:solidFill>
                  <a:schemeClr val="tx1"/>
                </a:solidFill>
                <a:latin typeface=".VnTime" pitchFamily="34" charset="0"/>
              </a:defRPr>
            </a:lvl4pPr>
            <a:lvl5pPr marL="2057400" indent="-228600">
              <a:defRPr b="1">
                <a:solidFill>
                  <a:schemeClr val="tx1"/>
                </a:solidFill>
                <a:latin typeface=".VnTime" pitchFamily="34" charset="0"/>
              </a:defRPr>
            </a:lvl5pPr>
            <a:lvl6pPr marL="2514600" indent="-228600" eaLnBrk="0" fontAlgn="base" hangingPunct="0">
              <a:spcBef>
                <a:spcPct val="0"/>
              </a:spcBef>
              <a:spcAft>
                <a:spcPct val="0"/>
              </a:spcAft>
              <a:defRPr b="1">
                <a:solidFill>
                  <a:schemeClr val="tx1"/>
                </a:solidFill>
                <a:latin typeface=".VnTime" pitchFamily="34" charset="0"/>
              </a:defRPr>
            </a:lvl6pPr>
            <a:lvl7pPr marL="2971800" indent="-228600" eaLnBrk="0" fontAlgn="base" hangingPunct="0">
              <a:spcBef>
                <a:spcPct val="0"/>
              </a:spcBef>
              <a:spcAft>
                <a:spcPct val="0"/>
              </a:spcAft>
              <a:defRPr b="1">
                <a:solidFill>
                  <a:schemeClr val="tx1"/>
                </a:solidFill>
                <a:latin typeface=".VnTime" pitchFamily="34" charset="0"/>
              </a:defRPr>
            </a:lvl7pPr>
            <a:lvl8pPr marL="3429000" indent="-228600" eaLnBrk="0" fontAlgn="base" hangingPunct="0">
              <a:spcBef>
                <a:spcPct val="0"/>
              </a:spcBef>
              <a:spcAft>
                <a:spcPct val="0"/>
              </a:spcAft>
              <a:defRPr b="1">
                <a:solidFill>
                  <a:schemeClr val="tx1"/>
                </a:solidFill>
                <a:latin typeface=".VnTime" pitchFamily="34" charset="0"/>
              </a:defRPr>
            </a:lvl8pPr>
            <a:lvl9pPr marL="3886200" indent="-228600" eaLnBrk="0" fontAlgn="base" hangingPunct="0">
              <a:spcBef>
                <a:spcPct val="0"/>
              </a:spcBef>
              <a:spcAft>
                <a:spcPct val="0"/>
              </a:spcAft>
              <a:defRPr b="1">
                <a:solidFill>
                  <a:schemeClr val="tx1"/>
                </a:solidFill>
                <a:latin typeface=".VnTime" pitchFamily="34" charset="0"/>
              </a:defRPr>
            </a:lvl9pPr>
          </a:lstStyle>
          <a:p>
            <a:pPr algn="just" fontAlgn="base">
              <a:spcBef>
                <a:spcPct val="0"/>
              </a:spcBef>
              <a:spcAft>
                <a:spcPct val="0"/>
              </a:spcAft>
            </a:pPr>
            <a:r>
              <a:rPr lang="en-US" altLang="en-US" sz="2800" u="sng" smtClean="0">
                <a:solidFill>
                  <a:srgbClr val="000000"/>
                </a:solidFill>
                <a:latin typeface="Times New Roman" pitchFamily="18" charset="0"/>
              </a:rPr>
              <a:t>Bài 1: </a:t>
            </a:r>
            <a:r>
              <a:rPr lang="en-US" altLang="en-US" sz="2800" smtClean="0">
                <a:solidFill>
                  <a:srgbClr val="000000"/>
                </a:solidFill>
                <a:latin typeface="Times New Roman" pitchFamily="18" charset="0"/>
              </a:rPr>
              <a:t>Dưới đây là 2 cách mở bài của bài văn </a:t>
            </a:r>
            <a:r>
              <a:rPr lang="en-US" altLang="en-US" sz="2800" smtClean="0">
                <a:solidFill>
                  <a:srgbClr val="FF0000"/>
                </a:solidFill>
                <a:latin typeface="Times New Roman" pitchFamily="18" charset="0"/>
              </a:rPr>
              <a:t>Tả con đường quen thuộc từ nhà em tới trường. </a:t>
            </a:r>
            <a:r>
              <a:rPr lang="en-US" altLang="en-US" sz="2800" smtClean="0">
                <a:solidFill>
                  <a:srgbClr val="000000"/>
                </a:solidFill>
                <a:latin typeface="Times New Roman" pitchFamily="18" charset="0"/>
              </a:rPr>
              <a:t>Em hãy cho biết : Đoạn nào mở bài theo kiểu trực tiếp, đoạn nào mở bài theo kiểu gián tiếp? Nêu cách viết mỗi kiểu mở bài đó.</a:t>
            </a:r>
          </a:p>
          <a:p>
            <a:pPr algn="just" fontAlgn="base">
              <a:spcBef>
                <a:spcPct val="0"/>
              </a:spcBef>
              <a:spcAft>
                <a:spcPct val="0"/>
              </a:spcAft>
            </a:pPr>
            <a:r>
              <a:rPr lang="en-US" altLang="en-US" sz="2800" smtClean="0">
                <a:solidFill>
                  <a:srgbClr val="000000"/>
                </a:solidFill>
                <a:latin typeface="Times New Roman" pitchFamily="18" charset="0"/>
              </a:rPr>
              <a:t>	</a:t>
            </a:r>
            <a:r>
              <a:rPr lang="en-US" altLang="en-US" sz="2800" i="1" smtClean="0">
                <a:solidFill>
                  <a:srgbClr val="333399"/>
                </a:solidFill>
                <a:latin typeface="Times New Roman" pitchFamily="18" charset="0"/>
              </a:rPr>
              <a:t>a) Từ nhà em tới trường có thể đi theo nhiều ngả đường. Nhưng con đường mà em thích đi hơn cả là đường Nguyễn Trường Tộ.</a:t>
            </a:r>
          </a:p>
          <a:p>
            <a:pPr algn="just" fontAlgn="base">
              <a:spcBef>
                <a:spcPct val="0"/>
              </a:spcBef>
              <a:spcAft>
                <a:spcPct val="0"/>
              </a:spcAft>
            </a:pPr>
            <a:r>
              <a:rPr lang="en-US" altLang="en-US" sz="2800" smtClean="0">
                <a:solidFill>
                  <a:srgbClr val="000000"/>
                </a:solidFill>
                <a:latin typeface="Times New Roman" pitchFamily="18" charset="0"/>
              </a:rPr>
              <a:t>	</a:t>
            </a:r>
            <a:r>
              <a:rPr lang="en-US" altLang="en-US" sz="2800" i="1" smtClean="0">
                <a:solidFill>
                  <a:srgbClr val="333399"/>
                </a:solidFill>
                <a:latin typeface="Times New Roman" pitchFamily="18" charset="0"/>
              </a:rPr>
              <a:t>b) Tuổi thơ của em có biết bao kỉ niệm gắn với những cảnh vật của quê hương. Đây là dòng sông nhỏ đầy ắp tiếng cười của bọn trẻ chúng em mỗi buổi chiều hè. Kia là triền đê rộn rã tiếng hát của thanh niên nam nữ những đêm sáng trăng. Nhưng gần gũi, thân thiết nhất với em vẫn là con đường từ nhà đến trường – con đường đẹp đẽ suốt những năm tháng học trò của em.</a:t>
            </a:r>
          </a:p>
        </p:txBody>
      </p:sp>
      <p:cxnSp>
        <p:nvCxnSpPr>
          <p:cNvPr id="4" name="Straight Connector 3"/>
          <p:cNvCxnSpPr>
            <a:cxnSpLocks noChangeShapeType="1"/>
          </p:cNvCxnSpPr>
          <p:nvPr/>
        </p:nvCxnSpPr>
        <p:spPr bwMode="auto">
          <a:xfrm>
            <a:off x="3048000" y="1447800"/>
            <a:ext cx="3886200" cy="1588"/>
          </a:xfrm>
          <a:prstGeom prst="line">
            <a:avLst/>
          </a:prstGeom>
          <a:noFill/>
          <a:ln w="38100" algn="ctr">
            <a:solidFill>
              <a:srgbClr val="FF0000"/>
            </a:solidFill>
            <a:round/>
            <a:headEnd/>
            <a:tailEnd/>
          </a:ln>
          <a:extLst>
            <a:ext uri="{909E8E84-426E-40DD-AFC4-6F175D3DCCD1}">
              <a14:hiddenFill xmlns:a14="http://schemas.microsoft.com/office/drawing/2010/main">
                <a:noFill/>
              </a14:hiddenFill>
            </a:ext>
          </a:extLst>
        </p:spPr>
      </p:cxnSp>
      <p:cxnSp>
        <p:nvCxnSpPr>
          <p:cNvPr id="5" name="Straight Connector 4"/>
          <p:cNvCxnSpPr>
            <a:cxnSpLocks noChangeShapeType="1"/>
          </p:cNvCxnSpPr>
          <p:nvPr/>
        </p:nvCxnSpPr>
        <p:spPr bwMode="auto">
          <a:xfrm>
            <a:off x="228600" y="1905000"/>
            <a:ext cx="4114800" cy="1588"/>
          </a:xfrm>
          <a:prstGeom prst="line">
            <a:avLst/>
          </a:prstGeom>
          <a:noFill/>
          <a:ln w="38100" algn="ctr">
            <a:solidFill>
              <a:srgbClr val="FF0000"/>
            </a:solidFill>
            <a:round/>
            <a:headEnd/>
            <a:tailEnd/>
          </a:ln>
          <a:extLst>
            <a:ext uri="{909E8E84-426E-40DD-AFC4-6F175D3DCCD1}">
              <a14:hiddenFill xmlns:a14="http://schemas.microsoft.com/office/drawing/2010/main">
                <a:noFill/>
              </a14:hiddenFill>
            </a:ext>
          </a:extLst>
        </p:spPr>
      </p:cxnSp>
      <p:cxnSp>
        <p:nvCxnSpPr>
          <p:cNvPr id="9" name="Straight Connector 8"/>
          <p:cNvCxnSpPr>
            <a:cxnSpLocks noChangeShapeType="1"/>
          </p:cNvCxnSpPr>
          <p:nvPr/>
        </p:nvCxnSpPr>
        <p:spPr bwMode="auto">
          <a:xfrm>
            <a:off x="4876800" y="1905000"/>
            <a:ext cx="1600200" cy="1588"/>
          </a:xfrm>
          <a:prstGeom prst="line">
            <a:avLst/>
          </a:prstGeom>
          <a:noFill/>
          <a:ln w="38100" algn="ctr">
            <a:solidFill>
              <a:srgbClr val="FF0000"/>
            </a:solidFill>
            <a:round/>
            <a:headEnd/>
            <a:tailEnd/>
          </a:ln>
          <a:extLst>
            <a:ext uri="{909E8E84-426E-40DD-AFC4-6F175D3DCCD1}">
              <a14:hiddenFill xmlns:a14="http://schemas.microsoft.com/office/drawing/2010/main">
                <a:noFill/>
              </a14:hiddenFill>
            </a:ext>
          </a:extLst>
        </p:spPr>
      </p:cxnSp>
      <p:cxnSp>
        <p:nvCxnSpPr>
          <p:cNvPr id="12" name="Straight Connector 11"/>
          <p:cNvCxnSpPr>
            <a:cxnSpLocks noChangeShapeType="1"/>
          </p:cNvCxnSpPr>
          <p:nvPr/>
        </p:nvCxnSpPr>
        <p:spPr bwMode="auto">
          <a:xfrm>
            <a:off x="3276600" y="608013"/>
            <a:ext cx="3886200" cy="1587"/>
          </a:xfrm>
          <a:prstGeom prst="line">
            <a:avLst/>
          </a:prstGeom>
          <a:noFill/>
          <a:ln w="38100" algn="ctr">
            <a:solidFill>
              <a:schemeClr val="accent2">
                <a:lumMod val="75000"/>
              </a:schemeClr>
            </a:solidFill>
            <a:round/>
            <a:headEnd/>
            <a:tailEnd/>
          </a:ln>
        </p:spPr>
      </p:cxnSp>
    </p:spTree>
    <p:extLst>
      <p:ext uri="{BB962C8B-B14F-4D97-AF65-F5344CB8AC3E}">
        <p14:creationId xmlns:p14="http://schemas.microsoft.com/office/powerpoint/2010/main" val="16146020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7181"/>
                                        </p:tgtEl>
                                        <p:attrNameLst>
                                          <p:attrName>style.visibility</p:attrName>
                                        </p:attrNameLst>
                                      </p:cBhvr>
                                      <p:to>
                                        <p:strVal val="visible"/>
                                      </p:to>
                                    </p:set>
                                    <p:anim calcmode="lin" valueType="num">
                                      <p:cBhvr>
                                        <p:cTn id="7" dur="500" fill="hold"/>
                                        <p:tgtEl>
                                          <p:spTgt spid="7181"/>
                                        </p:tgtEl>
                                        <p:attrNameLst>
                                          <p:attrName>ppt_w</p:attrName>
                                        </p:attrNameLst>
                                      </p:cBhvr>
                                      <p:tavLst>
                                        <p:tav tm="0">
                                          <p:val>
                                            <p:fltVal val="0"/>
                                          </p:val>
                                        </p:tav>
                                        <p:tav tm="100000">
                                          <p:val>
                                            <p:strVal val="#ppt_w"/>
                                          </p:val>
                                        </p:tav>
                                      </p:tavLst>
                                    </p:anim>
                                    <p:anim calcmode="lin" valueType="num">
                                      <p:cBhvr>
                                        <p:cTn id="8" dur="500" fill="hold"/>
                                        <p:tgtEl>
                                          <p:spTgt spid="7181"/>
                                        </p:tgtEl>
                                        <p:attrNameLst>
                                          <p:attrName>ppt_h</p:attrName>
                                        </p:attrNameLst>
                                      </p:cBhvr>
                                      <p:tavLst>
                                        <p:tav tm="0">
                                          <p:val>
                                            <p:fltVal val="0"/>
                                          </p:val>
                                        </p:tav>
                                        <p:tav tm="100000">
                                          <p:val>
                                            <p:strVal val="#ppt_h"/>
                                          </p:val>
                                        </p:tav>
                                      </p:tavLst>
                                    </p:anim>
                                    <p:animEffect transition="in" filter="fade">
                                      <p:cBhvr>
                                        <p:cTn id="9" dur="500"/>
                                        <p:tgtEl>
                                          <p:spTgt spid="7181"/>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8" presetClass="entr" presetSubtype="16"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diamond(in)">
                                      <p:cBhvr>
                                        <p:cTn id="14" dur="2000"/>
                                        <p:tgtEl>
                                          <p:spTgt spid="12"/>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8" presetClass="entr" presetSubtype="16"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diamond(in)">
                                      <p:cBhvr>
                                        <p:cTn id="19" dur="2000"/>
                                        <p:tgtEl>
                                          <p:spTgt spid="4"/>
                                        </p:tgtEl>
                                      </p:cBhvr>
                                    </p:animEffect>
                                  </p:childTnLst>
                                </p:cTn>
                              </p:par>
                              <p:par>
                                <p:cTn id="20" presetID="4" presetClass="entr" presetSubtype="16"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ox(in)">
                                      <p:cBhvr>
                                        <p:cTn id="22" dur="500"/>
                                        <p:tgtEl>
                                          <p:spTgt spid="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ox(in)">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8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nTime"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nTime"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nTime"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nTime"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Fireworks">
  <a:themeElements>
    <a:clrScheme name="Fireworks 6">
      <a:dk1>
        <a:srgbClr val="000000"/>
      </a:dk1>
      <a:lt1>
        <a:srgbClr val="FFFFFF"/>
      </a:lt1>
      <a:dk2>
        <a:srgbClr val="993366"/>
      </a:dk2>
      <a:lt2>
        <a:srgbClr val="CCFFFF"/>
      </a:lt2>
      <a:accent1>
        <a:srgbClr val="CCECFF"/>
      </a:accent1>
      <a:accent2>
        <a:srgbClr val="FFFF99"/>
      </a:accent2>
      <a:accent3>
        <a:srgbClr val="FFFFFF"/>
      </a:accent3>
      <a:accent4>
        <a:srgbClr val="000000"/>
      </a:accent4>
      <a:accent5>
        <a:srgbClr val="E2F4FF"/>
      </a:accent5>
      <a:accent6>
        <a:srgbClr val="E7E78A"/>
      </a:accent6>
      <a:hlink>
        <a:srgbClr val="FFCCFF"/>
      </a:hlink>
      <a:folHlink>
        <a:srgbClr val="FFCCCC"/>
      </a:folHlink>
    </a:clrScheme>
    <a:fontScheme name="Fireworks">
      <a:majorFont>
        <a:latin typeface="Arial Black"/>
        <a:ea typeface=""/>
        <a:cs typeface=""/>
      </a:majorFont>
      <a:minorFont>
        <a:latin typeface="Arial Blac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nTime"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VnTime" pitchFamily="34" charset="0"/>
          </a:defRPr>
        </a:defPPr>
      </a:lstStyle>
    </a:lnDef>
  </a:objectDefaults>
  <a:extraClrSchemeLst>
    <a:extraClrScheme>
      <a:clrScheme name="Fireworks 1">
        <a:dk1>
          <a:srgbClr val="AF273E"/>
        </a:dk1>
        <a:lt1>
          <a:srgbClr val="FFCC00"/>
        </a:lt1>
        <a:dk2>
          <a:srgbClr val="000000"/>
        </a:dk2>
        <a:lt2>
          <a:srgbClr val="FFFFFF"/>
        </a:lt2>
        <a:accent1>
          <a:srgbClr val="FF8B17"/>
        </a:accent1>
        <a:accent2>
          <a:srgbClr val="FFE103"/>
        </a:accent2>
        <a:accent3>
          <a:srgbClr val="AAAAAA"/>
        </a:accent3>
        <a:accent4>
          <a:srgbClr val="DAAE00"/>
        </a:accent4>
        <a:accent5>
          <a:srgbClr val="FFC4AB"/>
        </a:accent5>
        <a:accent6>
          <a:srgbClr val="E7CC02"/>
        </a:accent6>
        <a:hlink>
          <a:srgbClr val="FF3399"/>
        </a:hlink>
        <a:folHlink>
          <a:srgbClr val="FE1F08"/>
        </a:folHlink>
      </a:clrScheme>
      <a:clrMap bg1="dk2" tx1="lt1" bg2="dk1" tx2="lt2" accent1="accent1" accent2="accent2" accent3="accent3" accent4="accent4" accent5="accent5" accent6="accent6" hlink="hlink" folHlink="folHlink"/>
    </a:extraClrScheme>
    <a:extraClrScheme>
      <a:clrScheme name="Fireworks 2">
        <a:dk1>
          <a:srgbClr val="0000A4"/>
        </a:dk1>
        <a:lt1>
          <a:srgbClr val="CCFFFF"/>
        </a:lt1>
        <a:dk2>
          <a:srgbClr val="000066"/>
        </a:dk2>
        <a:lt2>
          <a:srgbClr val="00FFFF"/>
        </a:lt2>
        <a:accent1>
          <a:srgbClr val="51B2E3"/>
        </a:accent1>
        <a:accent2>
          <a:srgbClr val="04E8AC"/>
        </a:accent2>
        <a:accent3>
          <a:srgbClr val="AAAAB8"/>
        </a:accent3>
        <a:accent4>
          <a:srgbClr val="AEDADA"/>
        </a:accent4>
        <a:accent5>
          <a:srgbClr val="B3D5EF"/>
        </a:accent5>
        <a:accent6>
          <a:srgbClr val="03D29B"/>
        </a:accent6>
        <a:hlink>
          <a:srgbClr val="FF3399"/>
        </a:hlink>
        <a:folHlink>
          <a:srgbClr val="8F5FD5"/>
        </a:folHlink>
      </a:clrScheme>
      <a:clrMap bg1="dk2" tx1="lt1" bg2="dk1" tx2="lt2" accent1="accent1" accent2="accent2" accent3="accent3" accent4="accent4" accent5="accent5" accent6="accent6" hlink="hlink" folHlink="folHlink"/>
    </a:extraClrScheme>
    <a:extraClrScheme>
      <a:clrScheme name="Fireworks 3">
        <a:dk1>
          <a:srgbClr val="9F237F"/>
        </a:dk1>
        <a:lt1>
          <a:srgbClr val="FFCC00"/>
        </a:lt1>
        <a:dk2>
          <a:srgbClr val="000000"/>
        </a:dk2>
        <a:lt2>
          <a:srgbClr val="FFFFFF"/>
        </a:lt2>
        <a:accent1>
          <a:srgbClr val="39A6DD"/>
        </a:accent1>
        <a:accent2>
          <a:srgbClr val="FF03E7"/>
        </a:accent2>
        <a:accent3>
          <a:srgbClr val="AAAAAA"/>
        </a:accent3>
        <a:accent4>
          <a:srgbClr val="DAAE00"/>
        </a:accent4>
        <a:accent5>
          <a:srgbClr val="AED0EB"/>
        </a:accent5>
        <a:accent6>
          <a:srgbClr val="E702D1"/>
        </a:accent6>
        <a:hlink>
          <a:srgbClr val="FF3399"/>
        </a:hlink>
        <a:folHlink>
          <a:srgbClr val="753BCB"/>
        </a:folHlink>
      </a:clrScheme>
      <a:clrMap bg1="dk2" tx1="lt1" bg2="dk1" tx2="lt2" accent1="accent1" accent2="accent2" accent3="accent3" accent4="accent4" accent5="accent5" accent6="accent6" hlink="hlink" folHlink="folHlink"/>
    </a:extraClrScheme>
    <a:extraClrScheme>
      <a:clrScheme name="Fireworks 4">
        <a:dk1>
          <a:srgbClr val="00603B"/>
        </a:dk1>
        <a:lt1>
          <a:srgbClr val="FFCC00"/>
        </a:lt1>
        <a:dk2>
          <a:srgbClr val="000000"/>
        </a:dk2>
        <a:lt2>
          <a:srgbClr val="FFFFFF"/>
        </a:lt2>
        <a:accent1>
          <a:srgbClr val="39A6DD"/>
        </a:accent1>
        <a:accent2>
          <a:srgbClr val="07FB18"/>
        </a:accent2>
        <a:accent3>
          <a:srgbClr val="AAAAAA"/>
        </a:accent3>
        <a:accent4>
          <a:srgbClr val="DAAE00"/>
        </a:accent4>
        <a:accent5>
          <a:srgbClr val="AED0EB"/>
        </a:accent5>
        <a:accent6>
          <a:srgbClr val="06E315"/>
        </a:accent6>
        <a:hlink>
          <a:srgbClr val="FF3399"/>
        </a:hlink>
        <a:folHlink>
          <a:srgbClr val="753BCB"/>
        </a:folHlink>
      </a:clrScheme>
      <a:clrMap bg1="dk2" tx1="lt1" bg2="dk1" tx2="lt2" accent1="accent1" accent2="accent2" accent3="accent3" accent4="accent4" accent5="accent5" accent6="accent6" hlink="hlink" folHlink="folHlink"/>
    </a:extraClrScheme>
    <a:extraClrScheme>
      <a:clrScheme name="Fireworks 5">
        <a:dk1>
          <a:srgbClr val="FF6600"/>
        </a:dk1>
        <a:lt1>
          <a:srgbClr val="FFFFFF"/>
        </a:lt1>
        <a:dk2>
          <a:srgbClr val="003366"/>
        </a:dk2>
        <a:lt2>
          <a:srgbClr val="FFFFFF"/>
        </a:lt2>
        <a:accent1>
          <a:srgbClr val="FF99FF"/>
        </a:accent1>
        <a:accent2>
          <a:srgbClr val="FFFF99"/>
        </a:accent2>
        <a:accent3>
          <a:srgbClr val="AAADB8"/>
        </a:accent3>
        <a:accent4>
          <a:srgbClr val="DADADA"/>
        </a:accent4>
        <a:accent5>
          <a:srgbClr val="FFCAFF"/>
        </a:accent5>
        <a:accent6>
          <a:srgbClr val="E7E78A"/>
        </a:accent6>
        <a:hlink>
          <a:srgbClr val="FF3399"/>
        </a:hlink>
        <a:folHlink>
          <a:srgbClr val="FF9966"/>
        </a:folHlink>
      </a:clrScheme>
      <a:clrMap bg1="dk2" tx1="lt1" bg2="dk1" tx2="lt2" accent1="accent1" accent2="accent2" accent3="accent3" accent4="accent4" accent5="accent5" accent6="accent6" hlink="hlink" folHlink="folHlink"/>
    </a:extraClrScheme>
    <a:extraClrScheme>
      <a:clrScheme name="Fireworks 6">
        <a:dk1>
          <a:srgbClr val="000000"/>
        </a:dk1>
        <a:lt1>
          <a:srgbClr val="FFFFFF"/>
        </a:lt1>
        <a:dk2>
          <a:srgbClr val="993366"/>
        </a:dk2>
        <a:lt2>
          <a:srgbClr val="CCFFFF"/>
        </a:lt2>
        <a:accent1>
          <a:srgbClr val="CCECFF"/>
        </a:accent1>
        <a:accent2>
          <a:srgbClr val="FFFF99"/>
        </a:accent2>
        <a:accent3>
          <a:srgbClr val="FFFFFF"/>
        </a:accent3>
        <a:accent4>
          <a:srgbClr val="000000"/>
        </a:accent4>
        <a:accent5>
          <a:srgbClr val="E2F4FF"/>
        </a:accent5>
        <a:accent6>
          <a:srgbClr val="E7E78A"/>
        </a:accent6>
        <a:hlink>
          <a:srgbClr val="FFCCFF"/>
        </a:hlink>
        <a:folHlink>
          <a:srgbClr val="FFCCCC"/>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TotalTime>
  <Words>1136</Words>
  <Application>Microsoft Office PowerPoint</Application>
  <PresentationFormat>On-screen Show (4:3)</PresentationFormat>
  <Paragraphs>91</Paragraphs>
  <Slides>48</Slides>
  <Notes>2</Notes>
  <HiddenSlides>0</HiddenSlides>
  <MMClips>4</MMClips>
  <ScaleCrop>false</ScaleCrop>
  <HeadingPairs>
    <vt:vector size="6" baseType="variant">
      <vt:variant>
        <vt:lpstr>Theme</vt:lpstr>
      </vt:variant>
      <vt:variant>
        <vt:i4>4</vt:i4>
      </vt:variant>
      <vt:variant>
        <vt:lpstr>Embedded OLE Servers</vt:lpstr>
      </vt:variant>
      <vt:variant>
        <vt:i4>1</vt:i4>
      </vt:variant>
      <vt:variant>
        <vt:lpstr>Slide Titles</vt:lpstr>
      </vt:variant>
      <vt:variant>
        <vt:i4>48</vt:i4>
      </vt:variant>
    </vt:vector>
  </HeadingPairs>
  <TitlesOfParts>
    <vt:vector size="53" baseType="lpstr">
      <vt:lpstr>Office Theme</vt:lpstr>
      <vt:lpstr>Default Design</vt:lpstr>
      <vt:lpstr>1_Default Design</vt:lpstr>
      <vt:lpstr>Fireworks</vt:lpstr>
      <vt:lpstr>Clip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Van Nhat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4</cp:revision>
  <dcterms:created xsi:type="dcterms:W3CDTF">2020-10-23T04:55:54Z</dcterms:created>
  <dcterms:modified xsi:type="dcterms:W3CDTF">2020-10-27T13:07:29Z</dcterms:modified>
</cp:coreProperties>
</file>