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701" r:id="rId5"/>
  </p:sldMasterIdLst>
  <p:notesMasterIdLst>
    <p:notesMasterId r:id="rId37"/>
  </p:notesMasterIdLst>
  <p:sldIdLst>
    <p:sldId id="388" r:id="rId6"/>
    <p:sldId id="412" r:id="rId7"/>
    <p:sldId id="357" r:id="rId8"/>
    <p:sldId id="360" r:id="rId9"/>
    <p:sldId id="359" r:id="rId10"/>
    <p:sldId id="391" r:id="rId11"/>
    <p:sldId id="397" r:id="rId12"/>
    <p:sldId id="418" r:id="rId13"/>
    <p:sldId id="419" r:id="rId14"/>
    <p:sldId id="293" r:id="rId15"/>
    <p:sldId id="403" r:id="rId16"/>
    <p:sldId id="404" r:id="rId17"/>
    <p:sldId id="400" r:id="rId18"/>
    <p:sldId id="398" r:id="rId19"/>
    <p:sldId id="399" r:id="rId20"/>
    <p:sldId id="402" r:id="rId21"/>
    <p:sldId id="338" r:id="rId22"/>
    <p:sldId id="416" r:id="rId23"/>
    <p:sldId id="417" r:id="rId24"/>
    <p:sldId id="415" r:id="rId25"/>
    <p:sldId id="422" r:id="rId26"/>
    <p:sldId id="324" r:id="rId27"/>
    <p:sldId id="420" r:id="rId28"/>
    <p:sldId id="387" r:id="rId29"/>
    <p:sldId id="405" r:id="rId30"/>
    <p:sldId id="406" r:id="rId31"/>
    <p:sldId id="409" r:id="rId32"/>
    <p:sldId id="413" r:id="rId33"/>
    <p:sldId id="421" r:id="rId34"/>
    <p:sldId id="362" r:id="rId35"/>
    <p:sldId id="335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F34DB-8945-44EA-A7F8-9853BA256254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1273E-90BA-49D5-861B-7C3D50B0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B3E01-39D0-4E9B-9604-1543C9A84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4023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3F17-3F5D-407E-8803-5FB0CCE16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3FC5D-A187-45D0-939B-5CABFE6755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407C-DAF8-41AD-AA8E-B8629A0ED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A8BC-DF02-449D-9F93-D1E7B60AD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FD27-8186-4250-B9EE-E47D57C6A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5DC3-1BE1-446D-8E3B-EA6B8BFBA9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D469-1034-4CD3-B604-184D3A7DB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1F3A-7C9E-4255-A77D-D085E142C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B474B-44AC-4E87-B12B-191FECD7A8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E5EF-BFFB-4EF8-A087-5545D3D62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D467-AC95-4E57-8F40-DDBAEA646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11497-5022-4E8F-9AB9-829ABFDD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3F17-3F5D-407E-8803-5FB0CCE16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3FC5D-A187-45D0-939B-5CABFE6755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407C-DAF8-41AD-AA8E-B8629A0ED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A8BC-DF02-449D-9F93-D1E7B60AD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FD27-8186-4250-B9EE-E47D57C6A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5DC3-1BE1-446D-8E3B-EA6B8BFBA9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D469-1034-4CD3-B604-184D3A7DB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1F3A-7C9E-4255-A77D-D085E142C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B474B-44AC-4E87-B12B-191FECD7A8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E5EF-BFFB-4EF8-A087-5545D3D62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D467-AC95-4E57-8F40-DDBAEA646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11497-5022-4E8F-9AB9-829ABFDD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FAB6-BE8E-425C-A83A-F3010E1D25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86934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6C026-43BA-4E95-8DDD-44FE870084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5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6B99A-39D9-4643-80A8-B724C084D1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6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35A93-E5C0-412D-AD84-BE0DDF0B08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2529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C7610-66DA-4AE3-B6EF-51E489D017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5289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A687C-CFF0-496F-92FC-879A6B7220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1052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9D726-9663-4460-A472-E1ACCE682D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72872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1695E-59A6-4E67-B3DE-FBFFE04D3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4474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D70C3-6CB6-405E-BA65-00E5CBA61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6673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AAA4C-5AE1-49C3-A252-116F3DF2E5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21933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A638-9B0D-45F7-AEC2-19D502F27A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5261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B3E01-39D0-4E9B-9604-1543C9A84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73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D0448-1407-4A41-9943-F9923861D9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345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0FAB6-BE8E-425C-A83A-F3010E1D25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51610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6C026-43BA-4E95-8DDD-44FE870084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0744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6B99A-39D9-4643-80A8-B724C084D1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79649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35A93-E5C0-412D-AD84-BE0DDF0B08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6535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C7610-66DA-4AE3-B6EF-51E489D017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547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A687C-CFF0-496F-92FC-879A6B7220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1950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9D726-9663-4460-A472-E1ACCE682D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0029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1695E-59A6-4E67-B3DE-FBFFE04D3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8306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D70C3-6CB6-405E-BA65-00E5CBA61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67894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AAA4C-5AE1-49C3-A252-116F3DF2E5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793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A638-9B0D-45F7-AEC2-19D502F27A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7565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B3E01-39D0-4E9B-9604-1543C9A84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05277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D0448-1407-4A41-9943-F9923861D9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7011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EB81-34C5-4BDC-8765-4E29110EE565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9DE-C1E8-41CD-B69A-85C765E3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E2E9A-CE72-4829-9521-7C17F47E749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3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E2E9A-CE72-4829-9521-7C17F47E749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42B8AB-0E8E-4304-B8FB-CE9246D295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42B8AB-0E8E-4304-B8FB-CE9246D295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3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315200" cy="678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GIÁO ĐẾN DỰ</a:t>
            </a:r>
            <a:endParaRPr lang="en-US" sz="3600" b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40018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TẬP ĐỌC – LỚP 4A2 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6" descr="006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048000" y="1684020"/>
            <a:ext cx="3124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-762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080762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10940" y="5105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.VnTime"/>
              </a:rPr>
              <a:t>Gi¸o viªn: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Bùi Thị Kim Nhung</a:t>
            </a:r>
            <a:endParaRPr lang="en-US" sz="2400" b="1">
              <a:solidFill>
                <a:srgbClr val="FF0000"/>
              </a:solidFill>
              <a:latin typeface=".VnBahamasB" pitchFamily="34" charset="0"/>
            </a:endParaRPr>
          </a:p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Tr­ường­</a:t>
            </a:r>
            <a:r>
              <a:rPr lang="en-US" sz="2400" b="1">
                <a:solidFill>
                  <a:srgbClr val="000000"/>
                </a:solidFill>
                <a:latin typeface=".VnTime"/>
              </a:rPr>
              <a:t>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học Trung Thành</a:t>
            </a:r>
            <a:endParaRPr lang="en-US" sz="2400" b="1" dirty="0">
              <a:solidFill>
                <a:srgbClr val="FF0000"/>
              </a:solidFill>
              <a:latin typeface=".VnBahamasB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143000" y="51054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67000" y="187452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096000" y="23622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8305800" y="52578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362200" y="57912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486400" y="59436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343400" y="48006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Picture 4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486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PHIẾU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32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 1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Luyện đọc đoạn 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 bạn đọc một đoạn, tiếp nối nhau cho đến hết bài</a:t>
            </a:r>
          </a:p>
          <a:p>
            <a:pPr lvl="2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Lưu ý: Luyện đọc đúng các từ, tiếng có âm dễ lẫn.</a:t>
            </a:r>
          </a:p>
          <a:p>
            <a:pPr lvl="2"/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Tìm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 nghĩa của một số từ ngữ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trong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bài.</a:t>
            </a:r>
          </a:p>
          <a:p>
            <a:pPr lvl="2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Thảo luận tìm câu dài trong mỗi đoạn văn và cách ngắt nghỉ.</a:t>
            </a:r>
          </a:p>
          <a:p>
            <a:pPr lvl="2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Cử đại diện thi đọc trước lớp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8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533400"/>
            <a:ext cx="9024938" cy="6019800"/>
          </a:xfrm>
        </p:spPr>
      </p:pic>
    </p:spTree>
    <p:extLst>
      <p:ext uri="{BB962C8B-B14F-4D97-AF65-F5344CB8AC3E}">
        <p14:creationId xmlns:p14="http://schemas.microsoft.com/office/powerpoint/2010/main" val="3174422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3213" y="0"/>
            <a:ext cx="5030787" cy="3657600"/>
          </a:xfrm>
        </p:spPr>
      </p:pic>
      <p:pic>
        <p:nvPicPr>
          <p:cNvPr id="307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3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113213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3429000"/>
            <a:ext cx="503078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1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223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8100"/>
            <a:ext cx="883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15302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-25400" y="3441700"/>
            <a:ext cx="55880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</a:rPr>
              <a:t>Màu của </a:t>
            </a:r>
            <a:r>
              <a:rPr lang="en-US" altLang="en-US" sz="4000" b="1" smtClean="0">
                <a:solidFill>
                  <a:srgbClr val="0070C0"/>
                </a:solidFill>
                <a:latin typeface="Times New Roman" pitchFamily="18" charset="0"/>
              </a:rPr>
              <a:t>vải giày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</a:rPr>
              <a:t>so sánh với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</a:rPr>
              <a:t>màu của </a:t>
            </a:r>
            <a:r>
              <a:rPr lang="en-US" altLang="en-US" sz="4000" b="1" smtClean="0">
                <a:solidFill>
                  <a:srgbClr val="0070C0"/>
                </a:solidFill>
                <a:latin typeface="Times New Roman" pitchFamily="18" charset="0"/>
              </a:rPr>
              <a:t>trời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0070C0"/>
                </a:solidFill>
                <a:latin typeface="Times New Roman" pitchFamily="18" charset="0"/>
              </a:rPr>
              <a:t>vào mùa thu</a:t>
            </a:r>
            <a:endParaRPr lang="en-US" altLang="en-US" sz="2000" b="1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4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9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768" y="19050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 sao chị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 trách lại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cách làm đó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5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5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8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PHIẾU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Việc 1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Luyện đọc đoạn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Mỗi bạn đọc một đoạn, tiếp nối nhau cho đến hết bài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* Lưu ý: Luyện đọc đúng các từ, tiếng có âm dễ lẫn.</a:t>
            </a:r>
          </a:p>
          <a:p>
            <a:pPr lvl="2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Tìm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hiểu nghĩa của một số từ ngữ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trong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bài.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- Thảo luận tìm câu dài trong mỗi đoạn văn và cách ngắt nghỉ.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- Cử đại diện thi đọc trước lớp.</a:t>
            </a:r>
          </a:p>
          <a:p>
            <a:pPr lvl="2"/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58140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2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Việc 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Luyện đọc diễn cảm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- Chọn đoạn mình thích.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- Luyện đọc diễn cảm trong nhóm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- Cử đại diện thi đọc trước lớp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94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657225"/>
            <a:ext cx="83153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4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895600"/>
            <a:ext cx="44196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83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960938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823912"/>
            <a:ext cx="7810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1147762"/>
            <a:ext cx="68294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YeuTruongEm-BaoAn-515952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83.9552" end="160127.991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bài sau</a:t>
            </a:r>
          </a:p>
          <a:p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Thưa chuyện với mẹ</a:t>
            </a:r>
            <a:endParaRPr lang="en-US" sz="4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1371602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1371602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10244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75315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5654675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1" y="5654675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1" y="5578475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690563" y="3810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800" kern="1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Ch©n thµnh c¶m  ¬n thÇy c« vµ c¸c em  häc sinh</a:t>
            </a:r>
            <a:endParaRPr lang="en-US" sz="4800" kern="10" smtClean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.VnBahamasBH"/>
            </a:endParaRPr>
          </a:p>
        </p:txBody>
      </p:sp>
      <p:pic>
        <p:nvPicPr>
          <p:cNvPr id="10249" name="Picture 9" descr="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4" y="762000"/>
            <a:ext cx="2425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99115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385764" y="4000500"/>
            <a:ext cx="8301037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ourier NewH"/>
              </a:rPr>
              <a:t>kÝnh chóc thÇy c« m¹nh khoÎ</a:t>
            </a:r>
          </a:p>
        </p:txBody>
      </p:sp>
    </p:spTree>
    <p:extLst>
      <p:ext uri="{BB962C8B-B14F-4D97-AF65-F5344CB8AC3E}">
        <p14:creationId xmlns:p14="http://schemas.microsoft.com/office/powerpoint/2010/main" val="6352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YeuTruongEm-BaoAn-515952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207.0496" end="145612.1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3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5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7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59340"/>
            <a:ext cx="8915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buFontTx/>
              <a:buChar char="-"/>
            </a:pPr>
            <a:r>
              <a:rPr lang="en-US" sz="4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Đoạn 1: Từ đầu </a:t>
            </a:r>
            <a:r>
              <a:rPr lang="en-US" sz="44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các bạn tôi…</a:t>
            </a:r>
            <a:endParaRPr lang="en-US" sz="4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  <a:buFontTx/>
              <a:buChar char="-"/>
            </a:pPr>
            <a:r>
              <a:rPr lang="en-US" sz="4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Đoạn 2: Phần còn lại.</a:t>
            </a:r>
          </a:p>
        </p:txBody>
      </p:sp>
    </p:spTree>
    <p:extLst>
      <p:ext uri="{BB962C8B-B14F-4D97-AF65-F5344CB8AC3E}">
        <p14:creationId xmlns:p14="http://schemas.microsoft.com/office/powerpoint/2010/main" val="7907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193&quot;&gt;&lt;/object&gt;&lt;object type=&quot;2&quot; unique_id=&quot;11194&quot;&gt;&lt;object type=&quot;3&quot; unique_id=&quot;11199&quot;&gt;&lt;property id=&quot;20148&quot; value=&quot;5&quot;/&gt;&lt;property id=&quot;20300&quot; value=&quot;Slide 11&quot;/&gt;&lt;property id=&quot;20307&quot; value=&quot;261&quot;/&gt;&lt;/object&gt;&lt;object type=&quot;3&quot; unique_id=&quot;11471&quot;&gt;&lt;property id=&quot;20148&quot; value=&quot;5&quot;/&gt;&lt;property id=&quot;20300&quot; value=&quot;Slide 15&quot;/&gt;&lt;property id=&quot;20307&quot; value=&quot;280&quot;/&gt;&lt;/object&gt;&lt;object type=&quot;3&quot; unique_id=&quot;11928&quot;&gt;&lt;property id=&quot;20148&quot; value=&quot;5&quot;/&gt;&lt;property id=&quot;20300&quot; value=&quot;Slide 13&quot;/&gt;&lt;property id=&quot;20307&quot; value=&quot;288&quot;/&gt;&lt;/object&gt;&lt;object type=&quot;3&quot; unique_id=&quot;12155&quot;&gt;&lt;property id=&quot;20148&quot; value=&quot;5&quot;/&gt;&lt;property id=&quot;20300&quot; value=&quot;Slide 12&quot;/&gt;&lt;property id=&quot;20307&quot; value=&quot;293&quot;/&gt;&lt;/object&gt;&lt;object type=&quot;3&quot; unique_id=&quot;13266&quot;&gt;&lt;property id=&quot;20148&quot; value=&quot;5&quot;/&gt;&lt;property id=&quot;20300&quot; value=&quot;Slide 9&quot;/&gt;&lt;property id=&quot;20307&quot; value=&quot;311&quot;/&gt;&lt;/object&gt;&lt;object type=&quot;3&quot; unique_id=&quot;14303&quot;&gt;&lt;property id=&quot;20148&quot; value=&quot;5&quot;/&gt;&lt;property id=&quot;20300&quot; value=&quot;Slide 35&quot;/&gt;&lt;property id=&quot;20307&quot; value=&quot;324&quot;/&gt;&lt;/object&gt;&lt;object type=&quot;3&quot; unique_id=&quot;14340&quot;&gt;&lt;property id=&quot;20148&quot; value=&quot;5&quot;/&gt;&lt;property id=&quot;20300&quot; value=&quot;Slide 37&quot;/&gt;&lt;property id=&quot;20307&quot; value=&quot;325&quot;/&gt;&lt;/object&gt;&lt;object type=&quot;3&quot; unique_id=&quot;14458&quot;&gt;&lt;property id=&quot;20148&quot; value=&quot;5&quot;/&gt;&lt;property id=&quot;20300&quot; value=&quot;Slide 38&quot;/&gt;&lt;property id=&quot;20307&quot; value=&quot;326&quot;/&gt;&lt;/object&gt;&lt;object type=&quot;3&quot; unique_id=&quot;14459&quot;&gt;&lt;property id=&quot;20148&quot; value=&quot;5&quot;/&gt;&lt;property id=&quot;20300&quot; value=&quot;Slide 39&quot;/&gt;&lt;property id=&quot;20307&quot; value=&quot;328&quot;/&gt;&lt;/object&gt;&lt;object type=&quot;3&quot; unique_id=&quot;14460&quot;&gt;&lt;property id=&quot;20148&quot; value=&quot;5&quot;/&gt;&lt;property id=&quot;20300&quot; value=&quot;Slide 40&quot;/&gt;&lt;property id=&quot;20307&quot; value=&quot;329&quot;/&gt;&lt;/object&gt;&lt;object type=&quot;3&quot; unique_id=&quot;14461&quot;&gt;&lt;property id=&quot;20148&quot; value=&quot;5&quot;/&gt;&lt;property id=&quot;20300&quot; value=&quot;Slide 41&quot;/&gt;&lt;property id=&quot;20307&quot; value=&quot;327&quot;/&gt;&lt;/object&gt;&lt;object type=&quot;3&quot; unique_id=&quot;14462&quot;&gt;&lt;property id=&quot;20148&quot; value=&quot;5&quot;/&gt;&lt;property id=&quot;20300&quot; value=&quot;Slide 42&quot;/&gt;&lt;property id=&quot;20307&quot; value=&quot;330&quot;/&gt;&lt;/object&gt;&lt;object type=&quot;3&quot; unique_id=&quot;14463&quot;&gt;&lt;property id=&quot;20148&quot; value=&quot;5&quot;/&gt;&lt;property id=&quot;20300&quot; value=&quot;Slide 43&quot;/&gt;&lt;property id=&quot;20307&quot; value=&quot;331&quot;/&gt;&lt;/object&gt;&lt;object type=&quot;3&quot; unique_id=&quot;14661&quot;&gt;&lt;property id=&quot;20148&quot; value=&quot;5&quot;/&gt;&lt;property id=&quot;20300&quot; value=&quot;Slide 1&quot;/&gt;&lt;property id=&quot;20307&quot; value=&quot;333&quot;/&gt;&lt;/object&gt;&lt;object type=&quot;3&quot; unique_id=&quot;14819&quot;&gt;&lt;property id=&quot;20148&quot; value=&quot;5&quot;/&gt;&lt;property id=&quot;20300&quot; value=&quot;Slide 46&quot;/&gt;&lt;property id=&quot;20307&quot; value=&quot;335&quot;/&gt;&lt;/object&gt;&lt;object type=&quot;3&quot; unique_id=&quot;15307&quot;&gt;&lt;property id=&quot;20148&quot; value=&quot;5&quot;/&gt;&lt;property id=&quot;20300&quot; value=&quot;Slide 7&quot;/&gt;&lt;property id=&quot;20307&quot; value=&quot;337&quot;/&gt;&lt;/object&gt;&lt;object type=&quot;3&quot; unique_id=&quot;15308&quot;&gt;&lt;property id=&quot;20148&quot; value=&quot;5&quot;/&gt;&lt;property id=&quot;20300&quot; value=&quot;Slide 14&quot;/&gt;&lt;property id=&quot;20307&quot; value=&quot;338&quot;/&gt;&lt;/object&gt;&lt;object type=&quot;3&quot; unique_id=&quot;15310&quot;&gt;&lt;property id=&quot;20148&quot; value=&quot;5&quot;/&gt;&lt;property id=&quot;20300&quot; value=&quot;Slide 17&quot;/&gt;&lt;property id=&quot;20307&quot; value=&quot;340&quot;/&gt;&lt;/object&gt;&lt;object type=&quot;3&quot; unique_id=&quot;16323&quot;&gt;&lt;property id=&quot;20148&quot; value=&quot;5&quot;/&gt;&lt;property id=&quot;20300&quot; value=&quot;Slide 19&quot;/&gt;&lt;property id=&quot;20307&quot; value=&quot;353&quot;/&gt;&lt;/object&gt;&lt;object type=&quot;3&quot; unique_id=&quot;16570&quot;&gt;&lt;property id=&quot;20148&quot; value=&quot;5&quot;/&gt;&lt;property id=&quot;20300&quot; value=&quot;Slide 3&quot;/&gt;&lt;property id=&quot;20307&quot; value=&quot;357&quot;/&gt;&lt;/object&gt;&lt;object type=&quot;3&quot; unique_id=&quot;16752&quot;&gt;&lt;property id=&quot;20148&quot; value=&quot;5&quot;/&gt;&lt;property id=&quot;20300&quot; value=&quot;Slide 4&quot;/&gt;&lt;property id=&quot;20307&quot; value=&quot;360&quot;/&gt;&lt;/object&gt;&lt;object type=&quot;3&quot; unique_id=&quot;16753&quot;&gt;&lt;property id=&quot;20148&quot; value=&quot;5&quot;/&gt;&lt;property id=&quot;20300&quot; value=&quot;Slide 5&quot;/&gt;&lt;property id=&quot;20307&quot; value=&quot;359&quot;/&gt;&lt;/object&gt;&lt;object type=&quot;3&quot; unique_id=&quot;16754&quot;&gt;&lt;property id=&quot;20148&quot; value=&quot;5&quot;/&gt;&lt;property id=&quot;20300&quot; value=&quot;Slide 8&quot;/&gt;&lt;property id=&quot;20307&quot; value=&quot;361&quot;/&gt;&lt;/object&gt;&lt;object type=&quot;3&quot; unique_id=&quot;16887&quot;&gt;&lt;property id=&quot;20148&quot; value=&quot;5&quot;/&gt;&lt;property id=&quot;20300&quot; value=&quot;Slide 22&quot;/&gt;&lt;property id=&quot;20307&quot; value=&quot;363&quot;/&gt;&lt;/object&gt;&lt;object type=&quot;3&quot; unique_id=&quot;16888&quot;&gt;&lt;property id=&quot;20148&quot; value=&quot;5&quot;/&gt;&lt;property id=&quot;20300&quot; value=&quot;Slide 45&quot;/&gt;&lt;property id=&quot;20307&quot; value=&quot;362&quot;/&gt;&lt;/object&gt;&lt;object type=&quot;3&quot; unique_id=&quot;17538&quot;&gt;&lt;property id=&quot;20148&quot; value=&quot;5&quot;/&gt;&lt;property id=&quot;20300&quot; value=&quot;Slide 18&quot;/&gt;&lt;property id=&quot;20307&quot; value=&quot;375&quot;/&gt;&lt;/object&gt;&lt;object type=&quot;3&quot; unique_id=&quot;17539&quot;&gt;&lt;property id=&quot;20148&quot; value=&quot;5&quot;/&gt;&lt;property id=&quot;20300&quot; value=&quot;Slide 20&quot;/&gt;&lt;property id=&quot;20307&quot; value=&quot;376&quot;/&gt;&lt;/object&gt;&lt;object type=&quot;3&quot; unique_id=&quot;17540&quot;&gt;&lt;property id=&quot;20148&quot; value=&quot;5&quot;/&gt;&lt;property id=&quot;20300&quot; value=&quot;Slide 23&quot;/&gt;&lt;property id=&quot;20307&quot; value=&quot;368&quot;/&gt;&lt;/object&gt;&lt;object type=&quot;3&quot; unique_id=&quot;17541&quot;&gt;&lt;property id=&quot;20148&quot; value=&quot;5&quot;/&gt;&lt;property id=&quot;20300&quot; value=&quot;Slide 24&quot;/&gt;&lt;property id=&quot;20307&quot; value=&quot;374&quot;/&gt;&lt;/object&gt;&lt;object type=&quot;3&quot; unique_id=&quot;17546&quot;&gt;&lt;property id=&quot;20148&quot; value=&quot;5&quot;/&gt;&lt;property id=&quot;20300&quot; value=&quot;Slide 31&quot;/&gt;&lt;property id=&quot;20307&quot; value=&quot;370&quot;/&gt;&lt;/object&gt;&lt;object type=&quot;3&quot; unique_id=&quot;17547&quot;&gt;&lt;property id=&quot;20148&quot; value=&quot;5&quot;/&gt;&lt;property id=&quot;20300&quot; value=&quot;Slide 32&quot;/&gt;&lt;property id=&quot;20307&quot; value=&quot;372&quot;/&gt;&lt;/object&gt;&lt;object type=&quot;3&quot; unique_id=&quot;17548&quot;&gt;&lt;property id=&quot;20148&quot; value=&quot;5&quot;/&gt;&lt;property id=&quot;20300&quot; value=&quot;Slide 33&quot;/&gt;&lt;property id=&quot;20307&quot; value=&quot;373&quot;/&gt;&lt;/object&gt;&lt;object type=&quot;3&quot; unique_id=&quot;17669&quot;&gt;&lt;property id=&quot;20148&quot; value=&quot;5&quot;/&gt;&lt;property id=&quot;20300&quot; value=&quot;Slide 16&quot;/&gt;&lt;property id=&quot;20307&quot; value=&quot;377&quot;/&gt;&lt;/object&gt;&lt;object type=&quot;3&quot; unique_id=&quot;18223&quot;&gt;&lt;property id=&quot;20148&quot; value=&quot;5&quot;/&gt;&lt;property id=&quot;20300&quot; value=&quot;Slide 26&quot;/&gt;&lt;property id=&quot;20307&quot; value=&quot;380&quot;/&gt;&lt;/object&gt;&lt;object type=&quot;3&quot; unique_id=&quot;18226&quot;&gt;&lt;property id=&quot;20148&quot; value=&quot;5&quot;/&gt;&lt;property id=&quot;20300&quot; value=&quot;Slide 29&quot;/&gt;&lt;property id=&quot;20307&quot; value=&quot;381&quot;/&gt;&lt;/object&gt;&lt;object type=&quot;3&quot; unique_id=&quot;18227&quot;&gt;&lt;property id=&quot;20148&quot; value=&quot;5&quot;/&gt;&lt;property id=&quot;20300&quot; value=&quot;Slide 30&quot;/&gt;&lt;property id=&quot;20307&quot; value=&quot;382&quot;/&gt;&lt;/object&gt;&lt;object type=&quot;3&quot; unique_id=&quot;18228&quot;&gt;&lt;property id=&quot;20148&quot; value=&quot;5&quot;/&gt;&lt;property id=&quot;20300&quot; value=&quot;Slide 34&quot;/&gt;&lt;property id=&quot;20307&quot; value=&quot;383&quot;/&gt;&lt;/object&gt;&lt;object type=&quot;3&quot; unique_id=&quot;18370&quot;&gt;&lt;property id=&quot;20148&quot; value=&quot;5&quot;/&gt;&lt;property id=&quot;20300&quot; value=&quot;Slide 44&quot;/&gt;&lt;property id=&quot;20307&quot; value=&quot;386&quot;/&gt;&lt;/object&gt;&lt;object type=&quot;3&quot; unique_id=&quot;18515&quot;&gt;&lt;property id=&quot;20148&quot; value=&quot;5&quot;/&gt;&lt;property id=&quot;20300&quot; value=&quot;Slide 36&quot;/&gt;&lt;property id=&quot;20307&quot; value=&quot;387&quot;/&gt;&lt;/object&gt;&lt;object type=&quot;3&quot; unique_id=&quot;18663&quot;&gt;&lt;property id=&quot;20148&quot; value=&quot;5&quot;/&gt;&lt;property id=&quot;20300&quot; value=&quot;Slide 2&quot;/&gt;&lt;property id=&quot;20307&quot; value=&quot;388&quot;/&gt;&lt;/object&gt;&lt;object type=&quot;3&quot; unique_id=&quot;19156&quot;&gt;&lt;property id=&quot;20148&quot; value=&quot;5&quot;/&gt;&lt;property id=&quot;20300&quot; value=&quot;Slide 6&quot;/&gt;&lt;property id=&quot;20307&quot; value=&quot;391&quot;/&gt;&lt;/object&gt;&lt;object type=&quot;3&quot; unique_id=&quot;19310&quot;&gt;&lt;property id=&quot;20148&quot; value=&quot;5&quot;/&gt;&lt;property id=&quot;20300&quot; value=&quot;Slide 25&quot;/&gt;&lt;property id=&quot;20307&quot; value=&quot;392&quot;/&gt;&lt;/object&gt;&lt;object type=&quot;3&quot; unique_id=&quot;19617&quot;&gt;&lt;property id=&quot;20148&quot; value=&quot;5&quot;/&gt;&lt;property id=&quot;20300&quot; value=&quot;Slide 21&quot;/&gt;&lt;property id=&quot;20307&quot; value=&quot;393&quot;/&gt;&lt;/object&gt;&lt;object type=&quot;3&quot; unique_id=&quot;19619&quot;&gt;&lt;property id=&quot;20148&quot; value=&quot;5&quot;/&gt;&lt;property id=&quot;20300&quot; value=&quot;Slide 27&quot;/&gt;&lt;property id=&quot;20307&quot; value=&quot;395&quot;/&gt;&lt;/object&gt;&lt;object type=&quot;3&quot; unique_id=&quot;19620&quot;&gt;&lt;property id=&quot;20148&quot; value=&quot;5&quot;/&gt;&lt;property id=&quot;20300&quot; value=&quot;Slide 28&quot;/&gt;&lt;property id=&quot;20307&quot; value=&quot;396&quot;/&gt;&lt;/object&gt;&lt;object type=&quot;3&quot; unique_id=&quot;19762&quot;&gt;&lt;property id=&quot;20148&quot; value=&quot;5&quot;/&gt;&lt;property id=&quot;20300&quot; value=&quot;Slide 10&quot;/&gt;&lt;property id=&quot;20307&quot; value=&quot;3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116</Words>
  <Application>Microsoft Office PowerPoint</Application>
  <PresentationFormat>On-screen Show (4:3)</PresentationFormat>
  <Paragraphs>43</Paragraphs>
  <Slides>31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162</cp:revision>
  <dcterms:created xsi:type="dcterms:W3CDTF">2018-10-11T14:24:52Z</dcterms:created>
  <dcterms:modified xsi:type="dcterms:W3CDTF">2020-10-28T04:50:50Z</dcterms:modified>
</cp:coreProperties>
</file>