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CCFFFF"/>
    <a:srgbClr val="05BEFF"/>
    <a:srgbClr val="66FFFF"/>
    <a:srgbClr val="FFFF00"/>
    <a:srgbClr val="FFFF66"/>
    <a:srgbClr val="33CC33"/>
    <a:srgbClr val="FF0066"/>
    <a:srgbClr val="FFCC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32" autoAdjust="0"/>
    <p:restoredTop sz="94660"/>
  </p:normalViewPr>
  <p:slideViewPr>
    <p:cSldViewPr>
      <p:cViewPr>
        <p:scale>
          <a:sx n="60" d="100"/>
          <a:sy n="60" d="100"/>
        </p:scale>
        <p:origin x="-1758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676400"/>
            <a:ext cx="8809703" cy="2743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 smtClean="0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4800" dirty="0" smtClean="0">
                  <a:solidFill>
                    <a:schemeClr val="tx1"/>
                  </a:solidFill>
                  <a:latin typeface=".VnAvant" pitchFamily="34" charset="0"/>
                </a:rPr>
                <a:t> 14</a:t>
              </a:r>
            </a:p>
            <a:p>
              <a:pPr algn="ctr"/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KHỐI LẬP PHƯƠNG,</a:t>
              </a:r>
            </a:p>
            <a:p>
              <a:pPr algn="ctr"/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KHỐI HỘP CHỮ NHẬT</a:t>
              </a:r>
              <a:endParaRPr lang="vi-VN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err="1" smtClean="0">
                <a:solidFill>
                  <a:srgbClr val="FF9933"/>
                </a:solidFill>
                <a:latin typeface="HP-087" pitchFamily="34" charset="0"/>
              </a:rPr>
              <a:t>TIẾT</a:t>
            </a:r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 1</a:t>
            </a:r>
            <a:endParaRPr lang="vi-VN" sz="13800" dirty="0">
              <a:solidFill>
                <a:srgbClr val="FF9933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262028" y="152400"/>
            <a:ext cx="551465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4300" b="1" cap="none" spc="0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LÀM QUEN VỚI</a:t>
            </a:r>
          </a:p>
          <a:p>
            <a:r>
              <a:rPr lang="en-US" sz="4300" b="1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MỘT SỐ HÌNH KHỐI</a:t>
            </a:r>
            <a:endParaRPr lang="vi-VN" sz="4300" b="1" cap="none" spc="0" dirty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loud 15"/>
          <p:cNvSpPr/>
          <p:nvPr/>
        </p:nvSpPr>
        <p:spPr>
          <a:xfrm rot="1034735">
            <a:off x="166596" y="249878"/>
            <a:ext cx="3007788" cy="1938644"/>
          </a:xfrm>
          <a:prstGeom prst="cloud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sp>
        <p:nvSpPr>
          <p:cNvPr id="14" name="TextBox 13"/>
          <p:cNvSpPr txBox="1"/>
          <p:nvPr/>
        </p:nvSpPr>
        <p:spPr>
          <a:xfrm>
            <a:off x="1143000" y="654784"/>
            <a:ext cx="83388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0" b="1" dirty="0" smtClean="0"/>
              <a:t>4</a:t>
            </a:r>
            <a:endParaRPr lang="vi-VN" sz="10000" b="1" dirty="0"/>
          </a:p>
        </p:txBody>
      </p:sp>
      <p:sp>
        <p:nvSpPr>
          <p:cNvPr id="17" name="Rectangle 16"/>
          <p:cNvSpPr/>
          <p:nvPr/>
        </p:nvSpPr>
        <p:spPr>
          <a:xfrm rot="789568">
            <a:off x="533486" y="753070"/>
            <a:ext cx="2194833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000" b="1" cap="none" spc="0" dirty="0" err="1" smtClean="0">
                <a:ln w="12700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HP-168" pitchFamily="34" charset="0"/>
              </a:rPr>
              <a:t>Chủ</a:t>
            </a:r>
            <a:r>
              <a:rPr lang="en-US" sz="40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HP-168" pitchFamily="34" charset="0"/>
              </a:rPr>
              <a:t> </a:t>
            </a:r>
            <a:r>
              <a:rPr lang="en-US" sz="4000" b="1" cap="none" spc="0" dirty="0" err="1" smtClean="0">
                <a:ln w="12700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HP-168" pitchFamily="34" charset="0"/>
              </a:rPr>
              <a:t>đề</a:t>
            </a:r>
            <a:endParaRPr lang="en-US" sz="40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ysClr val="windowText" lastClr="000000"/>
              </a:solidFill>
              <a:latin typeface="HP-168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06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ounded Rectangle 88"/>
          <p:cNvSpPr/>
          <p:nvPr/>
        </p:nvSpPr>
        <p:spPr>
          <a:xfrm>
            <a:off x="457200" y="1891481"/>
            <a:ext cx="8382000" cy="4585519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3" t="31458" r="57130" b="51667"/>
          <a:stretch/>
        </p:blipFill>
        <p:spPr bwMode="auto">
          <a:xfrm>
            <a:off x="-2" y="0"/>
            <a:ext cx="4343401" cy="189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" name="Group 22"/>
          <p:cNvGrpSpPr/>
          <p:nvPr/>
        </p:nvGrpSpPr>
        <p:grpSpPr>
          <a:xfrm>
            <a:off x="2514600" y="4668294"/>
            <a:ext cx="1424954" cy="1524002"/>
            <a:chOff x="1986077" y="4668294"/>
            <a:chExt cx="1424954" cy="1524002"/>
          </a:xfrm>
        </p:grpSpPr>
        <p:grpSp>
          <p:nvGrpSpPr>
            <p:cNvPr id="33" name="Group 32"/>
            <p:cNvGrpSpPr/>
            <p:nvPr/>
          </p:nvGrpSpPr>
          <p:grpSpPr>
            <a:xfrm>
              <a:off x="1986077" y="4668294"/>
              <a:ext cx="1417525" cy="1524002"/>
              <a:chOff x="4198315" y="2590800"/>
              <a:chExt cx="2126286" cy="2286002"/>
            </a:xfrm>
            <a:solidFill>
              <a:schemeClr val="accent5">
                <a:lumMod val="40000"/>
                <a:lumOff val="60000"/>
              </a:schemeClr>
            </a:solidFill>
          </p:grpSpPr>
          <p:sp>
            <p:nvSpPr>
              <p:cNvPr id="34" name="Rectangle 33"/>
              <p:cNvSpPr/>
              <p:nvPr/>
            </p:nvSpPr>
            <p:spPr>
              <a:xfrm>
                <a:off x="4205630" y="3276600"/>
                <a:ext cx="1600200" cy="160020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35" name="Parallelogram 34"/>
              <p:cNvSpPr/>
              <p:nvPr/>
            </p:nvSpPr>
            <p:spPr>
              <a:xfrm>
                <a:off x="4198315" y="2590800"/>
                <a:ext cx="2126285" cy="685232"/>
              </a:xfrm>
              <a:prstGeom prst="parallelogram">
                <a:avLst>
                  <a:gd name="adj" fmla="val 73045"/>
                </a:avLst>
              </a:prstGeom>
              <a:grp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36" name="Parallelogram 35"/>
              <p:cNvSpPr/>
              <p:nvPr/>
            </p:nvSpPr>
            <p:spPr>
              <a:xfrm rot="5400000" flipV="1">
                <a:off x="4922215" y="3474417"/>
                <a:ext cx="2286001" cy="518770"/>
              </a:xfrm>
              <a:prstGeom prst="parallelogram">
                <a:avLst>
                  <a:gd name="adj" fmla="val 134421"/>
                </a:avLst>
              </a:prstGeom>
              <a:grp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2201174" y="5257800"/>
              <a:ext cx="597380" cy="770626"/>
              <a:chOff x="2201174" y="5257800"/>
              <a:chExt cx="597380" cy="770626"/>
            </a:xfrm>
          </p:grpSpPr>
          <p:sp>
            <p:nvSpPr>
              <p:cNvPr id="21" name="Flowchart: Connector 20"/>
              <p:cNvSpPr/>
              <p:nvPr/>
            </p:nvSpPr>
            <p:spPr>
              <a:xfrm>
                <a:off x="2204768" y="5257800"/>
                <a:ext cx="190502" cy="190502"/>
              </a:xfrm>
              <a:prstGeom prst="flowChartConnector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37" name="Flowchart: Connector 36"/>
              <p:cNvSpPr/>
              <p:nvPr/>
            </p:nvSpPr>
            <p:spPr>
              <a:xfrm>
                <a:off x="2608052" y="5257800"/>
                <a:ext cx="190502" cy="190502"/>
              </a:xfrm>
              <a:prstGeom prst="flowChartConnector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38" name="Flowchart: Connector 37"/>
              <p:cNvSpPr/>
              <p:nvPr/>
            </p:nvSpPr>
            <p:spPr>
              <a:xfrm>
                <a:off x="2201174" y="5550376"/>
                <a:ext cx="190502" cy="190502"/>
              </a:xfrm>
              <a:prstGeom prst="flowChartConnector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39" name="Flowchart: Connector 38"/>
              <p:cNvSpPr/>
              <p:nvPr/>
            </p:nvSpPr>
            <p:spPr>
              <a:xfrm>
                <a:off x="2604458" y="5550376"/>
                <a:ext cx="190502" cy="190502"/>
              </a:xfrm>
              <a:prstGeom prst="flowChartConnector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40" name="Flowchart: Connector 39"/>
              <p:cNvSpPr/>
              <p:nvPr/>
            </p:nvSpPr>
            <p:spPr>
              <a:xfrm>
                <a:off x="2201174" y="5837924"/>
                <a:ext cx="190502" cy="190502"/>
              </a:xfrm>
              <a:prstGeom prst="flowChartConnector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>
                <a:off x="2604458" y="5837924"/>
                <a:ext cx="190502" cy="190502"/>
              </a:xfrm>
              <a:prstGeom prst="flowChartConnector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 rot="18990183">
              <a:off x="2168130" y="4769808"/>
              <a:ext cx="398187" cy="220495"/>
              <a:chOff x="2200367" y="5164924"/>
              <a:chExt cx="444364" cy="246060"/>
            </a:xfrm>
          </p:grpSpPr>
          <p:sp>
            <p:nvSpPr>
              <p:cNvPr id="43" name="Flowchart: Connector 42"/>
              <p:cNvSpPr/>
              <p:nvPr/>
            </p:nvSpPr>
            <p:spPr>
              <a:xfrm>
                <a:off x="2200367" y="5220482"/>
                <a:ext cx="190502" cy="190502"/>
              </a:xfrm>
              <a:prstGeom prst="flowChartConnector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44" name="Flowchart: Connector 43"/>
              <p:cNvSpPr/>
              <p:nvPr/>
            </p:nvSpPr>
            <p:spPr>
              <a:xfrm>
                <a:off x="2454229" y="5164924"/>
                <a:ext cx="190502" cy="190502"/>
              </a:xfrm>
              <a:prstGeom prst="flowChartConnector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sp>
          <p:nvSpPr>
            <p:cNvPr id="49" name="Flowchart: Connector 48"/>
            <p:cNvSpPr/>
            <p:nvPr/>
          </p:nvSpPr>
          <p:spPr>
            <a:xfrm rot="18990183">
              <a:off x="2580310" y="4798970"/>
              <a:ext cx="170706" cy="170708"/>
            </a:xfrm>
            <a:prstGeom prst="flowChartConnector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0" name="Flowchart: Connector 49"/>
            <p:cNvSpPr/>
            <p:nvPr/>
          </p:nvSpPr>
          <p:spPr>
            <a:xfrm rot="18990183">
              <a:off x="2859021" y="4899649"/>
              <a:ext cx="170706" cy="170708"/>
            </a:xfrm>
            <a:prstGeom prst="flowChartConnector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1" name="Flowchart: Connector 50"/>
            <p:cNvSpPr/>
            <p:nvPr/>
          </p:nvSpPr>
          <p:spPr>
            <a:xfrm rot="18990183">
              <a:off x="2975064" y="4706241"/>
              <a:ext cx="170706" cy="170708"/>
            </a:xfrm>
            <a:prstGeom prst="flowChartConnector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2" name="Flowchart: Connector 51"/>
            <p:cNvSpPr/>
            <p:nvPr/>
          </p:nvSpPr>
          <p:spPr>
            <a:xfrm rot="18990183">
              <a:off x="3055806" y="5204179"/>
              <a:ext cx="170706" cy="170708"/>
            </a:xfrm>
            <a:prstGeom prst="flowChartConnector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3" name="Flowchart: Connector 52"/>
            <p:cNvSpPr/>
            <p:nvPr/>
          </p:nvSpPr>
          <p:spPr>
            <a:xfrm rot="18990183">
              <a:off x="3226465" y="4975579"/>
              <a:ext cx="170706" cy="170708"/>
            </a:xfrm>
            <a:prstGeom prst="flowChartConnector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4" name="Flowchart: Connector 53"/>
            <p:cNvSpPr/>
            <p:nvPr/>
          </p:nvSpPr>
          <p:spPr>
            <a:xfrm rot="18990183">
              <a:off x="3048058" y="5660465"/>
              <a:ext cx="170706" cy="170708"/>
            </a:xfrm>
            <a:prstGeom prst="flowChartConnector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5" name="Flowchart: Connector 54"/>
            <p:cNvSpPr/>
            <p:nvPr/>
          </p:nvSpPr>
          <p:spPr>
            <a:xfrm rot="18990183">
              <a:off x="3240325" y="5467121"/>
              <a:ext cx="170706" cy="170708"/>
            </a:xfrm>
            <a:prstGeom prst="flowChartConnector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2438400" y="2048002"/>
            <a:ext cx="1795390" cy="2288823"/>
            <a:chOff x="1655570" y="1727733"/>
            <a:chExt cx="1795390" cy="2288823"/>
          </a:xfrm>
        </p:grpSpPr>
        <p:grpSp>
          <p:nvGrpSpPr>
            <p:cNvPr id="82" name="Group 81"/>
            <p:cNvGrpSpPr/>
            <p:nvPr/>
          </p:nvGrpSpPr>
          <p:grpSpPr>
            <a:xfrm>
              <a:off x="1655570" y="2086065"/>
              <a:ext cx="1795390" cy="1930491"/>
              <a:chOff x="1655570" y="2086065"/>
              <a:chExt cx="1795390" cy="1930491"/>
            </a:xfrm>
          </p:grpSpPr>
          <p:grpSp>
            <p:nvGrpSpPr>
              <p:cNvPr id="57" name="Group 56"/>
              <p:cNvGrpSpPr/>
              <p:nvPr/>
            </p:nvGrpSpPr>
            <p:grpSpPr>
              <a:xfrm>
                <a:off x="1655570" y="2086305"/>
                <a:ext cx="1795390" cy="1930250"/>
                <a:chOff x="4198315" y="2590800"/>
                <a:chExt cx="2126286" cy="2286002"/>
              </a:xfrm>
            </p:grpSpPr>
            <p:sp>
              <p:nvSpPr>
                <p:cNvPr id="58" name="Rectangle 57"/>
                <p:cNvSpPr/>
                <p:nvPr/>
              </p:nvSpPr>
              <p:spPr>
                <a:xfrm>
                  <a:off x="4205630" y="3276600"/>
                  <a:ext cx="1600200" cy="1600200"/>
                </a:xfrm>
                <a:prstGeom prst="rect">
                  <a:avLst/>
                </a:prstGeom>
                <a:solidFill>
                  <a:srgbClr val="FF1111"/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59" name="Parallelogram 58"/>
                <p:cNvSpPr/>
                <p:nvPr/>
              </p:nvSpPr>
              <p:spPr>
                <a:xfrm>
                  <a:off x="4198315" y="2590800"/>
                  <a:ext cx="2126285" cy="685232"/>
                </a:xfrm>
                <a:prstGeom prst="parallelogram">
                  <a:avLst>
                    <a:gd name="adj" fmla="val 73045"/>
                  </a:avLst>
                </a:prstGeom>
                <a:solidFill>
                  <a:srgbClr val="FF1111"/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60" name="Parallelogram 59"/>
                <p:cNvSpPr/>
                <p:nvPr/>
              </p:nvSpPr>
              <p:spPr>
                <a:xfrm rot="5400000" flipV="1">
                  <a:off x="4922215" y="3474417"/>
                  <a:ext cx="2286001" cy="518770"/>
                </a:xfrm>
                <a:prstGeom prst="parallelogram">
                  <a:avLst>
                    <a:gd name="adj" fmla="val 134421"/>
                  </a:avLst>
                </a:prstGeom>
                <a:solidFill>
                  <a:srgbClr val="E20000"/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</p:grpSp>
          <p:sp>
            <p:nvSpPr>
              <p:cNvPr id="61" name="Flowchart: Connector 60"/>
              <p:cNvSpPr/>
              <p:nvPr/>
            </p:nvSpPr>
            <p:spPr>
              <a:xfrm>
                <a:off x="1807314" y="2860689"/>
                <a:ext cx="190502" cy="190502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62" name="Flowchart: Connector 61"/>
              <p:cNvSpPr/>
              <p:nvPr/>
            </p:nvSpPr>
            <p:spPr>
              <a:xfrm>
                <a:off x="2032912" y="3186594"/>
                <a:ext cx="190502" cy="190502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63" name="Flowchart: Connector 62"/>
              <p:cNvSpPr/>
              <p:nvPr/>
            </p:nvSpPr>
            <p:spPr>
              <a:xfrm>
                <a:off x="2373908" y="2860929"/>
                <a:ext cx="190502" cy="190502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64" name="Flowchart: Connector 63"/>
              <p:cNvSpPr/>
              <p:nvPr/>
            </p:nvSpPr>
            <p:spPr>
              <a:xfrm>
                <a:off x="2595828" y="3337616"/>
                <a:ext cx="190502" cy="190502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65" name="Flowchart: Connector 64"/>
              <p:cNvSpPr/>
              <p:nvPr/>
            </p:nvSpPr>
            <p:spPr>
              <a:xfrm>
                <a:off x="2188151" y="3528118"/>
                <a:ext cx="190502" cy="190502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66" name="Flowchart: Connector 65"/>
              <p:cNvSpPr/>
              <p:nvPr/>
            </p:nvSpPr>
            <p:spPr>
              <a:xfrm>
                <a:off x="1712063" y="3414558"/>
                <a:ext cx="190502" cy="190502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67" name="Flowchart: Connector 66"/>
              <p:cNvSpPr/>
              <p:nvPr/>
            </p:nvSpPr>
            <p:spPr>
              <a:xfrm>
                <a:off x="1902565" y="3718620"/>
                <a:ext cx="190502" cy="190502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68" name="Flowchart: Connector 67"/>
              <p:cNvSpPr/>
              <p:nvPr/>
            </p:nvSpPr>
            <p:spPr>
              <a:xfrm>
                <a:off x="2543377" y="3765426"/>
                <a:ext cx="190502" cy="190502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69" name="Flowchart: Connector 68"/>
              <p:cNvSpPr/>
              <p:nvPr/>
            </p:nvSpPr>
            <p:spPr>
              <a:xfrm>
                <a:off x="2707913" y="2955940"/>
                <a:ext cx="190502" cy="190502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70" name="Flowchart: Connector 69"/>
              <p:cNvSpPr/>
              <p:nvPr/>
            </p:nvSpPr>
            <p:spPr>
              <a:xfrm>
                <a:off x="3141922" y="2474158"/>
                <a:ext cx="190502" cy="190502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71" name="Flowchart: Connector 70"/>
              <p:cNvSpPr/>
              <p:nvPr/>
            </p:nvSpPr>
            <p:spPr>
              <a:xfrm>
                <a:off x="3086098" y="2819400"/>
                <a:ext cx="190502" cy="190502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72" name="Flowchart: Connector 71"/>
              <p:cNvSpPr/>
              <p:nvPr/>
            </p:nvSpPr>
            <p:spPr>
              <a:xfrm>
                <a:off x="3223536" y="3153780"/>
                <a:ext cx="190502" cy="190502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73" name="Flowchart: Connector 72"/>
              <p:cNvSpPr/>
              <p:nvPr/>
            </p:nvSpPr>
            <p:spPr>
              <a:xfrm>
                <a:off x="3045908" y="3446812"/>
                <a:ext cx="190502" cy="190502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74" name="Flowchart: Connector 73"/>
              <p:cNvSpPr/>
              <p:nvPr/>
            </p:nvSpPr>
            <p:spPr>
              <a:xfrm>
                <a:off x="2874550" y="2201627"/>
                <a:ext cx="190502" cy="190502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77" name="Flowchart: Connector 76"/>
              <p:cNvSpPr/>
              <p:nvPr/>
            </p:nvSpPr>
            <p:spPr>
              <a:xfrm>
                <a:off x="2149006" y="2201627"/>
                <a:ext cx="190502" cy="190502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78" name="Flowchart: Connector 77"/>
              <p:cNvSpPr/>
              <p:nvPr/>
            </p:nvSpPr>
            <p:spPr>
              <a:xfrm>
                <a:off x="2476498" y="2133600"/>
                <a:ext cx="190502" cy="190502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79" name="Flowchart: Connector 78"/>
              <p:cNvSpPr/>
              <p:nvPr/>
            </p:nvSpPr>
            <p:spPr>
              <a:xfrm>
                <a:off x="2738772" y="2419566"/>
                <a:ext cx="190502" cy="190502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80" name="Flowchart: Connector 79"/>
              <p:cNvSpPr/>
              <p:nvPr/>
            </p:nvSpPr>
            <p:spPr>
              <a:xfrm>
                <a:off x="1901960" y="2409547"/>
                <a:ext cx="190502" cy="190502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81" name="Flowchart: Connector 80"/>
              <p:cNvSpPr/>
              <p:nvPr/>
            </p:nvSpPr>
            <p:spPr>
              <a:xfrm>
                <a:off x="2381247" y="2422913"/>
                <a:ext cx="190502" cy="190502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2201174" y="2664660"/>
                <a:ext cx="231424" cy="1351896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bg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56" name="Parallelogram 55"/>
              <p:cNvSpPr/>
              <p:nvPr/>
            </p:nvSpPr>
            <p:spPr>
              <a:xfrm>
                <a:off x="2219402" y="2086065"/>
                <a:ext cx="519370" cy="566828"/>
              </a:xfrm>
              <a:prstGeom prst="parallelogram">
                <a:avLst>
                  <a:gd name="adj" fmla="val 60391"/>
                </a:avLst>
              </a:prstGeom>
              <a:solidFill>
                <a:srgbClr val="FFFF00"/>
              </a:solidFill>
              <a:ln>
                <a:solidFill>
                  <a:schemeClr val="bg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85" name="Parallelogram 84"/>
              <p:cNvSpPr/>
              <p:nvPr/>
            </p:nvSpPr>
            <p:spPr>
              <a:xfrm rot="5400000" flipV="1">
                <a:off x="2461291" y="2942740"/>
                <a:ext cx="1575165" cy="167104"/>
              </a:xfrm>
              <a:prstGeom prst="parallelogram">
                <a:avLst>
                  <a:gd name="adj" fmla="val 134421"/>
                </a:avLst>
              </a:prstGeom>
              <a:solidFill>
                <a:srgbClr val="FFFF00"/>
              </a:solidFill>
              <a:ln>
                <a:solidFill>
                  <a:schemeClr val="bg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86" name="Parallelogram 85"/>
              <p:cNvSpPr/>
              <p:nvPr/>
            </p:nvSpPr>
            <p:spPr>
              <a:xfrm>
                <a:off x="1807314" y="2238710"/>
                <a:ext cx="1518364" cy="184204"/>
              </a:xfrm>
              <a:prstGeom prst="parallelogram">
                <a:avLst>
                  <a:gd name="adj" fmla="val 73045"/>
                </a:avLst>
              </a:prstGeom>
              <a:solidFill>
                <a:srgbClr val="FFFF00"/>
              </a:solidFill>
              <a:ln>
                <a:solidFill>
                  <a:schemeClr val="bg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pic>
          <p:nvPicPr>
            <p:cNvPr id="87" name="Picture 8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480407">
              <a:off x="1723899" y="1727733"/>
              <a:ext cx="1417399" cy="1390364"/>
            </a:xfrm>
            <a:prstGeom prst="rect">
              <a:avLst/>
            </a:prstGeom>
          </p:spPr>
        </p:pic>
      </p:grpSp>
      <p:sp>
        <p:nvSpPr>
          <p:cNvPr id="90" name="TextBox 89"/>
          <p:cNvSpPr txBox="1"/>
          <p:nvPr/>
        </p:nvSpPr>
        <p:spPr>
          <a:xfrm>
            <a:off x="877357" y="1929070"/>
            <a:ext cx="63350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 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5257800" y="1326932"/>
            <a:ext cx="3307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Khối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phương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Cube 93"/>
          <p:cNvSpPr/>
          <p:nvPr/>
        </p:nvSpPr>
        <p:spPr>
          <a:xfrm>
            <a:off x="5865758" y="2432435"/>
            <a:ext cx="1906642" cy="1906642"/>
          </a:xfrm>
          <a:prstGeom prst="cube">
            <a:avLst/>
          </a:prstGeom>
          <a:solidFill>
            <a:srgbClr val="FF0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5" name="Cube 94"/>
          <p:cNvSpPr/>
          <p:nvPr/>
        </p:nvSpPr>
        <p:spPr>
          <a:xfrm>
            <a:off x="6022433" y="4670928"/>
            <a:ext cx="1521367" cy="1521367"/>
          </a:xfrm>
          <a:prstGeom prst="cube">
            <a:avLst/>
          </a:prstGeom>
          <a:solidFill>
            <a:srgbClr val="CCFFFF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1211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94" grpId="0" animBg="1"/>
      <p:bldP spid="9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ounded Rectangle 88"/>
          <p:cNvSpPr/>
          <p:nvPr/>
        </p:nvSpPr>
        <p:spPr>
          <a:xfrm>
            <a:off x="457200" y="1891481"/>
            <a:ext cx="8382000" cy="4585519"/>
          </a:xfrm>
          <a:prstGeom prst="roundRect">
            <a:avLst/>
          </a:prstGeom>
          <a:noFill/>
          <a:ln>
            <a:solidFill>
              <a:srgbClr val="FF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3" t="31458" r="57130" b="51667"/>
          <a:stretch/>
        </p:blipFill>
        <p:spPr bwMode="auto">
          <a:xfrm>
            <a:off x="-2" y="0"/>
            <a:ext cx="4343401" cy="189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0" name="TextBox 89"/>
          <p:cNvSpPr txBox="1"/>
          <p:nvPr/>
        </p:nvSpPr>
        <p:spPr>
          <a:xfrm>
            <a:off x="877357" y="1929070"/>
            <a:ext cx="65594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b) 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4876800" y="1326932"/>
            <a:ext cx="361028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Khối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nhật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192" y="2274825"/>
            <a:ext cx="3200635" cy="1847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189637"/>
            <a:ext cx="1533627" cy="21268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" name="Cube 91"/>
          <p:cNvSpPr/>
          <p:nvPr/>
        </p:nvSpPr>
        <p:spPr>
          <a:xfrm>
            <a:off x="5190027" y="2413075"/>
            <a:ext cx="2983830" cy="1571288"/>
          </a:xfrm>
          <a:prstGeom prst="cube">
            <a:avLst/>
          </a:prstGeom>
          <a:solidFill>
            <a:srgbClr val="05BEFF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4" name="Cube 93"/>
          <p:cNvSpPr/>
          <p:nvPr/>
        </p:nvSpPr>
        <p:spPr>
          <a:xfrm>
            <a:off x="5562600" y="4267200"/>
            <a:ext cx="1447800" cy="1965792"/>
          </a:xfrm>
          <a:prstGeom prst="cube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49188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92" grpId="0" animBg="1"/>
      <p:bldP spid="9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610"/>
            <a:ext cx="4328834" cy="1728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val 5"/>
          <p:cNvSpPr/>
          <p:nvPr/>
        </p:nvSpPr>
        <p:spPr>
          <a:xfrm>
            <a:off x="403715" y="17526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412801" y="1936532"/>
            <a:ext cx="65277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khối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2800" b="1" dirty="0"/>
          </a:p>
        </p:txBody>
      </p:sp>
      <p:sp>
        <p:nvSpPr>
          <p:cNvPr id="21" name="Can 20"/>
          <p:cNvSpPr/>
          <p:nvPr/>
        </p:nvSpPr>
        <p:spPr>
          <a:xfrm>
            <a:off x="7010400" y="3222868"/>
            <a:ext cx="1295400" cy="2010253"/>
          </a:xfrm>
          <a:prstGeom prst="can">
            <a:avLst/>
          </a:prstGeom>
          <a:solidFill>
            <a:srgbClr val="FF0066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2" name="Cube 21"/>
          <p:cNvSpPr/>
          <p:nvPr/>
        </p:nvSpPr>
        <p:spPr>
          <a:xfrm>
            <a:off x="827746" y="3916301"/>
            <a:ext cx="1336671" cy="1336671"/>
          </a:xfrm>
          <a:prstGeom prst="cube">
            <a:avLst/>
          </a:prstGeom>
          <a:solidFill>
            <a:srgbClr val="33CC33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3" name="Cube 22"/>
          <p:cNvSpPr/>
          <p:nvPr/>
        </p:nvSpPr>
        <p:spPr>
          <a:xfrm>
            <a:off x="2743200" y="3124200"/>
            <a:ext cx="1447800" cy="2144537"/>
          </a:xfrm>
          <a:prstGeom prst="cube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4" name="Cube 23"/>
          <p:cNvSpPr/>
          <p:nvPr/>
        </p:nvSpPr>
        <p:spPr>
          <a:xfrm>
            <a:off x="4676675" y="3516137"/>
            <a:ext cx="1752600" cy="1752600"/>
          </a:xfrm>
          <a:prstGeom prst="cub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TextBox 24"/>
          <p:cNvSpPr txBox="1"/>
          <p:nvPr/>
        </p:nvSpPr>
        <p:spPr>
          <a:xfrm>
            <a:off x="1060195" y="5515304"/>
            <a:ext cx="50847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vi-VN" sz="3500" b="1" dirty="0">
              <a:solidFill>
                <a:srgbClr val="00206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971800" y="5517932"/>
            <a:ext cx="50847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vi-VN" sz="3500" b="1" dirty="0">
              <a:solidFill>
                <a:srgbClr val="00206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977927" y="5517932"/>
            <a:ext cx="50847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endParaRPr lang="vi-VN" sz="3500" b="1" dirty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340127" y="5517932"/>
            <a:ext cx="50847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vi-VN" sz="3500" b="1" dirty="0">
              <a:solidFill>
                <a:srgbClr val="00206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972204" y="5517932"/>
            <a:ext cx="659846" cy="65984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Oval 13"/>
          <p:cNvSpPr/>
          <p:nvPr/>
        </p:nvSpPr>
        <p:spPr>
          <a:xfrm>
            <a:off x="4918520" y="5517932"/>
            <a:ext cx="659846" cy="65984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27137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21" grpId="0" animBg="1"/>
      <p:bldP spid="22" grpId="0" animBg="1"/>
      <p:bldP spid="23" grpId="0" animBg="1"/>
      <p:bldP spid="24" grpId="0" animBg="1"/>
      <p:bldP spid="25" grpId="0"/>
      <p:bldP spid="26" grpId="0"/>
      <p:bldP spid="27" grpId="0"/>
      <p:bldP spid="28" grpId="0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03715" y="10668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412801" y="1250732"/>
            <a:ext cx="68130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khối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2800" b="1" dirty="0"/>
          </a:p>
        </p:txBody>
      </p:sp>
      <p:sp>
        <p:nvSpPr>
          <p:cNvPr id="6" name="Can 5"/>
          <p:cNvSpPr/>
          <p:nvPr/>
        </p:nvSpPr>
        <p:spPr>
          <a:xfrm>
            <a:off x="7315200" y="3222868"/>
            <a:ext cx="1295400" cy="2010253"/>
          </a:xfrm>
          <a:prstGeom prst="can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Cube 6"/>
          <p:cNvSpPr/>
          <p:nvPr/>
        </p:nvSpPr>
        <p:spPr>
          <a:xfrm>
            <a:off x="578783" y="4196468"/>
            <a:ext cx="2164417" cy="1056504"/>
          </a:xfrm>
          <a:prstGeom prst="cube">
            <a:avLst/>
          </a:prstGeom>
          <a:solidFill>
            <a:srgbClr val="33CC33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Cube 7"/>
          <p:cNvSpPr/>
          <p:nvPr/>
        </p:nvSpPr>
        <p:spPr>
          <a:xfrm>
            <a:off x="3048000" y="3124200"/>
            <a:ext cx="1447800" cy="2144537"/>
          </a:xfrm>
          <a:prstGeom prst="cub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TextBox 9"/>
          <p:cNvSpPr txBox="1"/>
          <p:nvPr/>
        </p:nvSpPr>
        <p:spPr>
          <a:xfrm>
            <a:off x="1167927" y="5515304"/>
            <a:ext cx="50847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vi-VN" sz="3500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53927" y="5517932"/>
            <a:ext cx="50847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vi-VN" sz="3500" b="1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39927" y="5517932"/>
            <a:ext cx="50847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endParaRPr lang="vi-VN" sz="3500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44927" y="5517932"/>
            <a:ext cx="50847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vi-VN" sz="3500" b="1" dirty="0">
              <a:solidFill>
                <a:srgbClr val="002060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998383" y="4038600"/>
            <a:ext cx="1935817" cy="1194521"/>
            <a:chOff x="4495800" y="4038600"/>
            <a:chExt cx="1935817" cy="1194521"/>
          </a:xfrm>
        </p:grpSpPr>
        <p:sp>
          <p:nvSpPr>
            <p:cNvPr id="14" name="Rectangle 13"/>
            <p:cNvSpPr/>
            <p:nvPr/>
          </p:nvSpPr>
          <p:spPr>
            <a:xfrm>
              <a:off x="4495800" y="4572000"/>
              <a:ext cx="1935817" cy="661121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5" name="Isosceles Triangle 14"/>
            <p:cNvSpPr/>
            <p:nvPr/>
          </p:nvSpPr>
          <p:spPr>
            <a:xfrm>
              <a:off x="4495800" y="4038600"/>
              <a:ext cx="1935817" cy="533400"/>
            </a:xfrm>
            <a:prstGeom prst="triangle">
              <a:avLst>
                <a:gd name="adj" fmla="val 28011"/>
              </a:avLst>
            </a:prstGeom>
            <a:solidFill>
              <a:srgbClr val="00B0F0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2" name="Oval 1"/>
          <p:cNvSpPr/>
          <p:nvPr/>
        </p:nvSpPr>
        <p:spPr>
          <a:xfrm>
            <a:off x="1082566" y="5517932"/>
            <a:ext cx="659846" cy="65984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" name="Oval 16"/>
          <p:cNvSpPr/>
          <p:nvPr/>
        </p:nvSpPr>
        <p:spPr>
          <a:xfrm>
            <a:off x="3365618" y="5517932"/>
            <a:ext cx="659846" cy="65984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9112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 animBg="1"/>
      <p:bldP spid="8" grpId="0" animBg="1"/>
      <p:bldP spid="10" grpId="0"/>
      <p:bldP spid="11" grpId="0"/>
      <p:bldP spid="12" grpId="0"/>
      <p:bldP spid="13" grpId="0"/>
      <p:bldP spid="2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03715" y="4572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3</a:t>
            </a:r>
            <a:endParaRPr lang="vi-VN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412801" y="641132"/>
            <a:ext cx="6075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a)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đồ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vật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dạng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gì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28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600200"/>
            <a:ext cx="8991600" cy="1949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4845748" y="4114800"/>
            <a:ext cx="4145852" cy="762000"/>
            <a:chOff x="4921948" y="4114800"/>
            <a:chExt cx="4145852" cy="762000"/>
          </a:xfrm>
        </p:grpSpPr>
        <p:sp>
          <p:nvSpPr>
            <p:cNvPr id="17" name="Rounded Rectangle 16"/>
            <p:cNvSpPr/>
            <p:nvPr/>
          </p:nvSpPr>
          <p:spPr>
            <a:xfrm>
              <a:off x="4921948" y="4114800"/>
              <a:ext cx="4145852" cy="762000"/>
            </a:xfrm>
            <a:prstGeom prst="round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600" dirty="0" err="1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Khối</a:t>
              </a:r>
              <a:r>
                <a:rPr lang="en-US" sz="26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hộp</a:t>
              </a:r>
              <a:r>
                <a:rPr lang="en-US" sz="26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chữ</a:t>
              </a:r>
              <a:r>
                <a:rPr lang="en-US" sz="26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nhật</a:t>
              </a:r>
              <a:endParaRPr lang="vi-VN" sz="2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Cube 17"/>
            <p:cNvSpPr/>
            <p:nvPr/>
          </p:nvSpPr>
          <p:spPr>
            <a:xfrm>
              <a:off x="7848600" y="4191000"/>
              <a:ext cx="1066800" cy="609600"/>
            </a:xfrm>
            <a:prstGeom prst="cube">
              <a:avLst/>
            </a:prstGeom>
            <a:solidFill>
              <a:schemeClr val="bg1"/>
            </a:solidFill>
            <a:ln w="952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95096" y="4114800"/>
            <a:ext cx="4145852" cy="762000"/>
            <a:chOff x="304800" y="4114800"/>
            <a:chExt cx="4145852" cy="762000"/>
          </a:xfrm>
        </p:grpSpPr>
        <p:sp>
          <p:nvSpPr>
            <p:cNvPr id="2" name="Rounded Rectangle 1"/>
            <p:cNvSpPr/>
            <p:nvPr/>
          </p:nvSpPr>
          <p:spPr>
            <a:xfrm>
              <a:off x="304800" y="4114800"/>
              <a:ext cx="4145852" cy="762000"/>
            </a:xfrm>
            <a:prstGeom prst="round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600" dirty="0" err="1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Khối</a:t>
              </a:r>
              <a:r>
                <a:rPr lang="en-US" sz="26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lập</a:t>
              </a:r>
              <a:r>
                <a:rPr lang="en-US" sz="26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phương</a:t>
              </a:r>
              <a:endParaRPr lang="vi-VN" sz="2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" name="Cube 2"/>
            <p:cNvSpPr/>
            <p:nvPr/>
          </p:nvSpPr>
          <p:spPr>
            <a:xfrm>
              <a:off x="3276600" y="4191000"/>
              <a:ext cx="609600" cy="609600"/>
            </a:xfrm>
            <a:prstGeom prst="cube">
              <a:avLst/>
            </a:prstGeom>
            <a:solidFill>
              <a:schemeClr val="bg1"/>
            </a:solidFill>
            <a:ln w="952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20" name="Freeform 19"/>
          <p:cNvSpPr/>
          <p:nvPr/>
        </p:nvSpPr>
        <p:spPr>
          <a:xfrm>
            <a:off x="1923393" y="2554014"/>
            <a:ext cx="725214" cy="1560846"/>
          </a:xfrm>
          <a:custGeom>
            <a:avLst/>
            <a:gdLst>
              <a:gd name="connsiteX0" fmla="*/ 0 w 725214"/>
              <a:gd name="connsiteY0" fmla="*/ 0 h 1560846"/>
              <a:gd name="connsiteX1" fmla="*/ 78828 w 725214"/>
              <a:gd name="connsiteY1" fmla="*/ 15765 h 1560846"/>
              <a:gd name="connsiteX2" fmla="*/ 126124 w 725214"/>
              <a:gd name="connsiteY2" fmla="*/ 63062 h 1560846"/>
              <a:gd name="connsiteX3" fmla="*/ 236483 w 725214"/>
              <a:gd name="connsiteY3" fmla="*/ 126124 h 1560846"/>
              <a:gd name="connsiteX4" fmla="*/ 331076 w 725214"/>
              <a:gd name="connsiteY4" fmla="*/ 189186 h 1560846"/>
              <a:gd name="connsiteX5" fmla="*/ 378373 w 725214"/>
              <a:gd name="connsiteY5" fmla="*/ 236483 h 1560846"/>
              <a:gd name="connsiteX6" fmla="*/ 472966 w 725214"/>
              <a:gd name="connsiteY6" fmla="*/ 299545 h 1560846"/>
              <a:gd name="connsiteX7" fmla="*/ 536028 w 725214"/>
              <a:gd name="connsiteY7" fmla="*/ 394138 h 1560846"/>
              <a:gd name="connsiteX8" fmla="*/ 567559 w 725214"/>
              <a:gd name="connsiteY8" fmla="*/ 488731 h 1560846"/>
              <a:gd name="connsiteX9" fmla="*/ 583324 w 725214"/>
              <a:gd name="connsiteY9" fmla="*/ 599089 h 1560846"/>
              <a:gd name="connsiteX10" fmla="*/ 567559 w 725214"/>
              <a:gd name="connsiteY10" fmla="*/ 804041 h 1560846"/>
              <a:gd name="connsiteX11" fmla="*/ 520262 w 725214"/>
              <a:gd name="connsiteY11" fmla="*/ 835572 h 1560846"/>
              <a:gd name="connsiteX12" fmla="*/ 362607 w 725214"/>
              <a:gd name="connsiteY12" fmla="*/ 867103 h 1560846"/>
              <a:gd name="connsiteX13" fmla="*/ 220717 w 725214"/>
              <a:gd name="connsiteY13" fmla="*/ 898634 h 1560846"/>
              <a:gd name="connsiteX14" fmla="*/ 63062 w 725214"/>
              <a:gd name="connsiteY14" fmla="*/ 930165 h 1560846"/>
              <a:gd name="connsiteX15" fmla="*/ 31531 w 725214"/>
              <a:gd name="connsiteY15" fmla="*/ 977462 h 1560846"/>
              <a:gd name="connsiteX16" fmla="*/ 0 w 725214"/>
              <a:gd name="connsiteY16" fmla="*/ 1072055 h 1560846"/>
              <a:gd name="connsiteX17" fmla="*/ 15766 w 725214"/>
              <a:gd name="connsiteY17" fmla="*/ 1277007 h 1560846"/>
              <a:gd name="connsiteX18" fmla="*/ 110359 w 725214"/>
              <a:gd name="connsiteY18" fmla="*/ 1324303 h 1560846"/>
              <a:gd name="connsiteX19" fmla="*/ 346841 w 725214"/>
              <a:gd name="connsiteY19" fmla="*/ 1371600 h 1560846"/>
              <a:gd name="connsiteX20" fmla="*/ 394138 w 725214"/>
              <a:gd name="connsiteY20" fmla="*/ 1403131 h 1560846"/>
              <a:gd name="connsiteX21" fmla="*/ 520262 w 725214"/>
              <a:gd name="connsiteY21" fmla="*/ 1434662 h 1560846"/>
              <a:gd name="connsiteX22" fmla="*/ 614855 w 725214"/>
              <a:gd name="connsiteY22" fmla="*/ 1481958 h 1560846"/>
              <a:gd name="connsiteX23" fmla="*/ 662152 w 725214"/>
              <a:gd name="connsiteY23" fmla="*/ 1513489 h 1560846"/>
              <a:gd name="connsiteX24" fmla="*/ 725214 w 725214"/>
              <a:gd name="connsiteY24" fmla="*/ 1560786 h 1560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25214" h="1560846">
                <a:moveTo>
                  <a:pt x="0" y="0"/>
                </a:moveTo>
                <a:cubicBezTo>
                  <a:pt x="26276" y="5255"/>
                  <a:pt x="54861" y="3781"/>
                  <a:pt x="78828" y="15765"/>
                </a:cubicBezTo>
                <a:cubicBezTo>
                  <a:pt x="98770" y="25736"/>
                  <a:pt x="108996" y="48789"/>
                  <a:pt x="126124" y="63062"/>
                </a:cubicBezTo>
                <a:cubicBezTo>
                  <a:pt x="215486" y="137530"/>
                  <a:pt x="128554" y="49032"/>
                  <a:pt x="236483" y="126124"/>
                </a:cubicBezTo>
                <a:cubicBezTo>
                  <a:pt x="339817" y="199934"/>
                  <a:pt x="229618" y="155366"/>
                  <a:pt x="331076" y="189186"/>
                </a:cubicBezTo>
                <a:cubicBezTo>
                  <a:pt x="346842" y="204952"/>
                  <a:pt x="360774" y="222795"/>
                  <a:pt x="378373" y="236483"/>
                </a:cubicBezTo>
                <a:cubicBezTo>
                  <a:pt x="408286" y="259749"/>
                  <a:pt x="472966" y="299545"/>
                  <a:pt x="472966" y="299545"/>
                </a:cubicBezTo>
                <a:cubicBezTo>
                  <a:pt x="493987" y="331076"/>
                  <a:pt x="524044" y="358187"/>
                  <a:pt x="536028" y="394138"/>
                </a:cubicBezTo>
                <a:lnTo>
                  <a:pt x="567559" y="488731"/>
                </a:lnTo>
                <a:cubicBezTo>
                  <a:pt x="572814" y="525517"/>
                  <a:pt x="583324" y="561930"/>
                  <a:pt x="583324" y="599089"/>
                </a:cubicBezTo>
                <a:cubicBezTo>
                  <a:pt x="583324" y="667608"/>
                  <a:pt x="585214" y="737835"/>
                  <a:pt x="567559" y="804041"/>
                </a:cubicBezTo>
                <a:cubicBezTo>
                  <a:pt x="562677" y="822349"/>
                  <a:pt x="537209" y="827098"/>
                  <a:pt x="520262" y="835572"/>
                </a:cubicBezTo>
                <a:cubicBezTo>
                  <a:pt x="476233" y="857587"/>
                  <a:pt x="403284" y="861292"/>
                  <a:pt x="362607" y="867103"/>
                </a:cubicBezTo>
                <a:cubicBezTo>
                  <a:pt x="276741" y="895726"/>
                  <a:pt x="347559" y="874851"/>
                  <a:pt x="220717" y="898634"/>
                </a:cubicBezTo>
                <a:cubicBezTo>
                  <a:pt x="168043" y="908510"/>
                  <a:pt x="63062" y="930165"/>
                  <a:pt x="63062" y="930165"/>
                </a:cubicBezTo>
                <a:cubicBezTo>
                  <a:pt x="52552" y="945931"/>
                  <a:pt x="39226" y="960147"/>
                  <a:pt x="31531" y="977462"/>
                </a:cubicBezTo>
                <a:cubicBezTo>
                  <a:pt x="18032" y="1007834"/>
                  <a:pt x="0" y="1072055"/>
                  <a:pt x="0" y="1072055"/>
                </a:cubicBezTo>
                <a:cubicBezTo>
                  <a:pt x="5255" y="1140372"/>
                  <a:pt x="-1889" y="1210801"/>
                  <a:pt x="15766" y="1277007"/>
                </a:cubicBezTo>
                <a:cubicBezTo>
                  <a:pt x="21465" y="1298378"/>
                  <a:pt x="93698" y="1319543"/>
                  <a:pt x="110359" y="1324303"/>
                </a:cubicBezTo>
                <a:cubicBezTo>
                  <a:pt x="187778" y="1346423"/>
                  <a:pt x="267593" y="1358392"/>
                  <a:pt x="346841" y="1371600"/>
                </a:cubicBezTo>
                <a:cubicBezTo>
                  <a:pt x="362607" y="1382110"/>
                  <a:pt x="376396" y="1396478"/>
                  <a:pt x="394138" y="1403131"/>
                </a:cubicBezTo>
                <a:cubicBezTo>
                  <a:pt x="466107" y="1430119"/>
                  <a:pt x="461905" y="1405483"/>
                  <a:pt x="520262" y="1434662"/>
                </a:cubicBezTo>
                <a:cubicBezTo>
                  <a:pt x="642501" y="1495782"/>
                  <a:pt x="495983" y="1442335"/>
                  <a:pt x="614855" y="1481958"/>
                </a:cubicBezTo>
                <a:cubicBezTo>
                  <a:pt x="630621" y="1492468"/>
                  <a:pt x="647596" y="1501359"/>
                  <a:pt x="662152" y="1513489"/>
                </a:cubicBezTo>
                <a:cubicBezTo>
                  <a:pt x="723367" y="1564502"/>
                  <a:pt x="684747" y="1560786"/>
                  <a:pt x="725214" y="1560786"/>
                </a:cubicBezTo>
              </a:path>
            </a:pathLst>
          </a:cu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2" name="TextBox 21"/>
          <p:cNvSpPr txBox="1"/>
          <p:nvPr/>
        </p:nvSpPr>
        <p:spPr>
          <a:xfrm>
            <a:off x="403715" y="5267980"/>
            <a:ext cx="858788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b)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hãy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nêu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tên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đồ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vật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dạng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khối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hoặc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khối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hộp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nhật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ở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quanh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ta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nhé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!</a:t>
            </a:r>
            <a:endParaRPr lang="vi-VN" sz="2500" b="1" dirty="0"/>
          </a:p>
        </p:txBody>
      </p:sp>
      <p:cxnSp>
        <p:nvCxnSpPr>
          <p:cNvPr id="7" name="Straight Connector 6"/>
          <p:cNvCxnSpPr>
            <a:endCxn id="17" idx="0"/>
          </p:cNvCxnSpPr>
          <p:nvPr/>
        </p:nvCxnSpPr>
        <p:spPr>
          <a:xfrm>
            <a:off x="3366896" y="2819400"/>
            <a:ext cx="3551778" cy="1295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2737945" y="3245069"/>
            <a:ext cx="2990194" cy="86973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239000" y="3009900"/>
            <a:ext cx="762000" cy="11049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9401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20" grpId="0" animBg="1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105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User</cp:lastModifiedBy>
  <cp:revision>36</cp:revision>
  <dcterms:created xsi:type="dcterms:W3CDTF">2006-08-16T00:00:00Z</dcterms:created>
  <dcterms:modified xsi:type="dcterms:W3CDTF">2020-08-17T19:05:53Z</dcterms:modified>
</cp:coreProperties>
</file>