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7"/>
  </p:notesMasterIdLst>
  <p:sldIdLst>
    <p:sldId id="258" r:id="rId2"/>
    <p:sldId id="289" r:id="rId3"/>
    <p:sldId id="287" r:id="rId4"/>
    <p:sldId id="290" r:id="rId5"/>
    <p:sldId id="260" r:id="rId6"/>
    <p:sldId id="263" r:id="rId7"/>
    <p:sldId id="276" r:id="rId8"/>
    <p:sldId id="291" r:id="rId9"/>
    <p:sldId id="286" r:id="rId10"/>
    <p:sldId id="268" r:id="rId11"/>
    <p:sldId id="288" r:id="rId12"/>
    <p:sldId id="292" r:id="rId13"/>
    <p:sldId id="279" r:id="rId14"/>
    <p:sldId id="293" r:id="rId15"/>
    <p:sldId id="283" r:id="rId16"/>
    <p:sldId id="294" r:id="rId17"/>
    <p:sldId id="284" r:id="rId18"/>
    <p:sldId id="295" r:id="rId19"/>
    <p:sldId id="285" r:id="rId20"/>
    <p:sldId id="296" r:id="rId21"/>
    <p:sldId id="271" r:id="rId22"/>
    <p:sldId id="297" r:id="rId23"/>
    <p:sldId id="272" r:id="rId24"/>
    <p:sldId id="298" r:id="rId25"/>
    <p:sldId id="275" r:id="rId2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8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88" autoAdjust="0"/>
    <p:restoredTop sz="94624" autoAdjust="0"/>
  </p:normalViewPr>
  <p:slideViewPr>
    <p:cSldViewPr>
      <p:cViewPr varScale="1">
        <p:scale>
          <a:sx n="66" d="100"/>
          <a:sy n="66" d="100"/>
        </p:scale>
        <p:origin x="1506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598C54B-E462-43F0-AE1F-35B51B5D6746}" type="datetimeFigureOut">
              <a:rPr lang="en-US" smtClean="0"/>
              <a:pPr/>
              <a:t>03/09/19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DFD7D76-CE35-417C-A81F-D0A6358A0E6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13715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E1BC0175-EFE4-49A2-B4B5-6A14E2629DBC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25</a:t>
            </a:fld>
            <a:endParaRPr lang="en-US"/>
          </a:p>
        </p:txBody>
      </p:sp>
      <p:sp>
        <p:nvSpPr>
          <p:cNvPr id="225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2532" name="Rectangle 3"/>
          <p:cNvSpPr>
            <a:spLocks noGrp="1" noChangeArrowheads="1"/>
          </p:cNvSpPr>
          <p:nvPr>
            <p:ph type="body" idx="1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95426933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855054-2684-4CBB-A019-854338C570A6}" type="datetimeFigureOut">
              <a:rPr lang="en-US" smtClean="0"/>
              <a:pPr/>
              <a:t>03/09/19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EA503A-06FB-410A-9374-657A493D8C5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855054-2684-4CBB-A019-854338C570A6}" type="datetimeFigureOut">
              <a:rPr lang="en-US" smtClean="0"/>
              <a:pPr/>
              <a:t>03/09/19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EA503A-06FB-410A-9374-657A493D8C5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855054-2684-4CBB-A019-854338C570A6}" type="datetimeFigureOut">
              <a:rPr lang="en-US" smtClean="0"/>
              <a:pPr/>
              <a:t>03/09/19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EA503A-06FB-410A-9374-657A493D8C5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855054-2684-4CBB-A019-854338C570A6}" type="datetimeFigureOut">
              <a:rPr lang="en-US" smtClean="0"/>
              <a:pPr/>
              <a:t>03/09/19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EA503A-06FB-410A-9374-657A493D8C5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855054-2684-4CBB-A019-854338C570A6}" type="datetimeFigureOut">
              <a:rPr lang="en-US" smtClean="0"/>
              <a:pPr/>
              <a:t>03/09/19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EA503A-06FB-410A-9374-657A493D8C5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855054-2684-4CBB-A019-854338C570A6}" type="datetimeFigureOut">
              <a:rPr lang="en-US" smtClean="0"/>
              <a:pPr/>
              <a:t>03/09/19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EA503A-06FB-410A-9374-657A493D8C5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855054-2684-4CBB-A019-854338C570A6}" type="datetimeFigureOut">
              <a:rPr lang="en-US" smtClean="0"/>
              <a:pPr/>
              <a:t>03/09/19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EA503A-06FB-410A-9374-657A493D8C5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855054-2684-4CBB-A019-854338C570A6}" type="datetimeFigureOut">
              <a:rPr lang="en-US" smtClean="0"/>
              <a:pPr/>
              <a:t>03/09/19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EA503A-06FB-410A-9374-657A493D8C5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855054-2684-4CBB-A019-854338C570A6}" type="datetimeFigureOut">
              <a:rPr lang="en-US" smtClean="0"/>
              <a:pPr/>
              <a:t>03/09/19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EA503A-06FB-410A-9374-657A493D8C5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855054-2684-4CBB-A019-854338C570A6}" type="datetimeFigureOut">
              <a:rPr lang="en-US" smtClean="0"/>
              <a:pPr/>
              <a:t>03/09/19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EA503A-06FB-410A-9374-657A493D8C5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855054-2684-4CBB-A019-854338C570A6}" type="datetimeFigureOut">
              <a:rPr lang="en-US" smtClean="0"/>
              <a:pPr/>
              <a:t>03/09/19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EA503A-06FB-410A-9374-657A493D8C5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 shadeToTitle="1">
        <a:gradFill flip="none" rotWithShape="1">
          <a:gsLst>
            <a:gs pos="53000">
              <a:srgbClr val="C4D6EB">
                <a:alpha val="50000"/>
              </a:srgbClr>
            </a:gs>
            <a:gs pos="100000">
              <a:schemeClr val="tx2">
                <a:lumMod val="20000"/>
                <a:lumOff val="80000"/>
              </a:schemeClr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855054-2684-4CBB-A019-854338C570A6}" type="datetimeFigureOut">
              <a:rPr lang="en-US" smtClean="0"/>
              <a:pPr/>
              <a:t>03/09/19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EA503A-06FB-410A-9374-657A493D8C5D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audio" Target="file:///F:\QUYNHH~1.MP3" TargetMode="External"/><Relationship Id="rId5" Type="http://schemas.openxmlformats.org/officeDocument/2006/relationships/image" Target="../media/image11.png"/><Relationship Id="rId4" Type="http://schemas.openxmlformats.org/officeDocument/2006/relationships/image" Target="../media/image10.gif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t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en-US"/>
          </a:p>
        </p:txBody>
      </p:sp>
      <p:pic>
        <p:nvPicPr>
          <p:cNvPr id="2052" name="Picture 4" descr="flowersFrame_png_ydh_0009_2291x150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7286" name="WordArt 6"/>
          <p:cNvSpPr>
            <a:spLocks noChangeArrowheads="1" noChangeShapeType="1" noTextEdit="1"/>
          </p:cNvSpPr>
          <p:nvPr/>
        </p:nvSpPr>
        <p:spPr bwMode="auto">
          <a:xfrm>
            <a:off x="1752600" y="1219200"/>
            <a:ext cx="5943600" cy="1752600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26227"/>
              </a:avLst>
            </a:prstTxWarp>
          </a:bodyPr>
          <a:lstStyle/>
          <a:p>
            <a:pPr algn="ctr"/>
            <a:r>
              <a:rPr lang="en-US" sz="36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Times New Roman"/>
                <a:cs typeface="Times New Roman"/>
              </a:rPr>
              <a:t>Kính chào quý thầy cô</a:t>
            </a:r>
          </a:p>
        </p:txBody>
      </p:sp>
      <p:sp>
        <p:nvSpPr>
          <p:cNvPr id="97287" name="WordArt 7"/>
          <p:cNvSpPr>
            <a:spLocks noChangeArrowheads="1" noChangeShapeType="1" noTextEdit="1"/>
          </p:cNvSpPr>
          <p:nvPr/>
        </p:nvSpPr>
        <p:spPr bwMode="auto">
          <a:xfrm>
            <a:off x="1828800" y="2628900"/>
            <a:ext cx="6019800" cy="2438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296"/>
              </a:avLst>
            </a:prstTxWarp>
            <a:scene3d>
              <a:camera prst="legacyPerspectiveTopLeft"/>
              <a:lightRig rig="legacyNormal3" dir="r"/>
            </a:scene3d>
            <a:sp3d extrusionH="201600" prstMaterial="legacyMetal">
              <a:extrusionClr>
                <a:srgbClr val="FFFFFF"/>
              </a:extrusionClr>
            </a:sp3d>
          </a:bodyPr>
          <a:lstStyle/>
          <a:p>
            <a:pPr algn="ctr"/>
            <a:r>
              <a:rPr lang="vi-VN" sz="3600" b="1" kern="10" dirty="0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Times New Roman"/>
                <a:cs typeface="Times New Roman"/>
              </a:rPr>
              <a:t> về dự </a:t>
            </a:r>
            <a:r>
              <a:rPr lang="vi-VN" sz="3600" b="1" kern="10" dirty="0" smtClean="0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Times New Roman"/>
                <a:cs typeface="Times New Roman"/>
              </a:rPr>
              <a:t>giờ </a:t>
            </a:r>
            <a:endParaRPr lang="en-US" sz="3600" b="1" kern="10" dirty="0">
              <a:ln w="9525">
                <a:round/>
                <a:headEnd/>
                <a:tailEnd/>
              </a:ln>
              <a:solidFill>
                <a:srgbClr val="FF0000"/>
              </a:solidFill>
              <a:latin typeface="Times New Roman"/>
              <a:cs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D:\font HS\hoa-quynh-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4419600" cy="3124200"/>
          </a:xfrm>
          <a:prstGeom prst="rect">
            <a:avLst/>
          </a:prstGeom>
          <a:noFill/>
        </p:spPr>
      </p:pic>
      <p:sp>
        <p:nvSpPr>
          <p:cNvPr id="5" name="Text Box 44"/>
          <p:cNvSpPr txBox="1">
            <a:spLocks noChangeArrowheads="1"/>
          </p:cNvSpPr>
          <p:nvPr/>
        </p:nvSpPr>
        <p:spPr bwMode="auto">
          <a:xfrm>
            <a:off x="1154663" y="3048000"/>
            <a:ext cx="2045737" cy="576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Cây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quỳnh</a:t>
            </a:r>
            <a:endParaRPr lang="en-US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D:\font HS\cay-hoa-tigon-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00600" y="0"/>
            <a:ext cx="4295774" cy="3124200"/>
          </a:xfrm>
          <a:prstGeom prst="rect">
            <a:avLst/>
          </a:prstGeom>
          <a:noFill/>
        </p:spPr>
      </p:pic>
      <p:sp>
        <p:nvSpPr>
          <p:cNvPr id="7" name="Text Box 6"/>
          <p:cNvSpPr txBox="1">
            <a:spLocks noChangeArrowheads="1"/>
          </p:cNvSpPr>
          <p:nvPr/>
        </p:nvSpPr>
        <p:spPr bwMode="auto">
          <a:xfrm>
            <a:off x="5753359" y="3048000"/>
            <a:ext cx="2704841" cy="6653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Cây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hoa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ti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gôn</a:t>
            </a:r>
            <a:endParaRPr lang="en-US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Picture 23" descr="hoa giấy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3505200"/>
            <a:ext cx="4419600" cy="297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 Box 24"/>
          <p:cNvSpPr txBox="1">
            <a:spLocks noChangeArrowheads="1"/>
          </p:cNvSpPr>
          <p:nvPr/>
        </p:nvSpPr>
        <p:spPr bwMode="auto">
          <a:xfrm>
            <a:off x="1219200" y="6459855"/>
            <a:ext cx="2345553" cy="4743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Cây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hoa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giấy</a:t>
            </a:r>
            <a:endParaRPr lang="en-US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" name="Picture 4" descr="02 (3)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724400" y="3505200"/>
            <a:ext cx="4419600" cy="2971800"/>
          </a:xfrm>
          <a:prstGeom prst="rect">
            <a:avLst/>
          </a:prstGeom>
          <a:noFill/>
        </p:spPr>
      </p:pic>
      <p:sp>
        <p:nvSpPr>
          <p:cNvPr id="11" name="Text Box 9"/>
          <p:cNvSpPr txBox="1">
            <a:spLocks noChangeArrowheads="1"/>
          </p:cNvSpPr>
          <p:nvPr/>
        </p:nvSpPr>
        <p:spPr bwMode="auto">
          <a:xfrm>
            <a:off x="5936761" y="6400800"/>
            <a:ext cx="2750039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Cây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đa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Ấn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Độ</a:t>
            </a:r>
            <a:endParaRPr lang="en-US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9" grpId="0"/>
      <p:bldP spid="11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3786676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ext Box 44"/>
          <p:cNvSpPr txBox="1">
            <a:spLocks noChangeArrowheads="1"/>
          </p:cNvSpPr>
          <p:nvPr/>
        </p:nvSpPr>
        <p:spPr bwMode="auto">
          <a:xfrm>
            <a:off x="1421947" y="5976425"/>
            <a:ext cx="2045737" cy="576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Cây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quỳnh</a:t>
            </a:r>
            <a:endParaRPr lang="en-US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Text Box 44"/>
          <p:cNvSpPr txBox="1">
            <a:spLocks noChangeArrowheads="1"/>
          </p:cNvSpPr>
          <p:nvPr/>
        </p:nvSpPr>
        <p:spPr bwMode="auto">
          <a:xfrm>
            <a:off x="5410200" y="2057400"/>
            <a:ext cx="44196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Lá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dày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giữ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D:\font HS\hoa-quynh-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2000" y="1514168"/>
            <a:ext cx="3886200" cy="405606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2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1856593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ext Box 44"/>
          <p:cNvSpPr txBox="1">
            <a:spLocks noChangeArrowheads="1"/>
          </p:cNvSpPr>
          <p:nvPr/>
        </p:nvSpPr>
        <p:spPr bwMode="auto">
          <a:xfrm>
            <a:off x="4419600" y="2971800"/>
            <a:ext cx="472440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Thò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cái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râu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gió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ngọ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nguậy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cái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vòi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voi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bé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xíu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" name="Text Box 6"/>
          <p:cNvSpPr txBox="1">
            <a:spLocks noChangeArrowheads="1"/>
          </p:cNvSpPr>
          <p:nvPr/>
        </p:nvSpPr>
        <p:spPr bwMode="auto">
          <a:xfrm>
            <a:off x="989337" y="5964035"/>
            <a:ext cx="2704841" cy="6653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Cây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hoa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ti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gôn</a:t>
            </a:r>
            <a:endParaRPr lang="en-US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2" descr="D:\font HS\cay-hoa-tigon-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200" y="1676400"/>
            <a:ext cx="4295774" cy="4114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30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889228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ext Box 44"/>
          <p:cNvSpPr txBox="1">
            <a:spLocks noChangeArrowheads="1"/>
          </p:cNvSpPr>
          <p:nvPr/>
        </p:nvSpPr>
        <p:spPr bwMode="auto">
          <a:xfrm>
            <a:off x="4800600" y="3957935"/>
            <a:ext cx="43434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Bị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vòi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ti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gôn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quấn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nhiều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vòng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7" name="Picture 23" descr="hoa giấy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" y="1917940"/>
            <a:ext cx="4468813" cy="4025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Text Box 24"/>
          <p:cNvSpPr txBox="1">
            <a:spLocks noChangeArrowheads="1"/>
          </p:cNvSpPr>
          <p:nvPr/>
        </p:nvSpPr>
        <p:spPr bwMode="auto">
          <a:xfrm>
            <a:off x="1439863" y="6032740"/>
            <a:ext cx="2751138" cy="596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Cây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hoa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giấy</a:t>
            </a:r>
            <a:endParaRPr lang="en-US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18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888185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ext Box 44"/>
          <p:cNvSpPr txBox="1">
            <a:spLocks noChangeArrowheads="1"/>
          </p:cNvSpPr>
          <p:nvPr/>
        </p:nvSpPr>
        <p:spPr bwMode="auto">
          <a:xfrm>
            <a:off x="4419600" y="3957935"/>
            <a:ext cx="47244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Bật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búp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đỏ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hồng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nhọn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hoắt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xòe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lá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nâu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rõ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to.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" name="Picture 4" descr="02 (3)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2062162"/>
            <a:ext cx="4191000" cy="3957638"/>
          </a:xfrm>
          <a:prstGeom prst="rect">
            <a:avLst/>
          </a:prstGeom>
          <a:noFill/>
        </p:spPr>
      </p:pic>
      <p:sp>
        <p:nvSpPr>
          <p:cNvPr id="12" name="Text Box 9"/>
          <p:cNvSpPr txBox="1">
            <a:spLocks noChangeArrowheads="1"/>
          </p:cNvSpPr>
          <p:nvPr/>
        </p:nvSpPr>
        <p:spPr bwMode="auto">
          <a:xfrm>
            <a:off x="990600" y="6019800"/>
            <a:ext cx="2750039" cy="461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Cây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đa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Ấn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Độ</a:t>
            </a:r>
            <a:endParaRPr lang="en-US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1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742073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5275792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12"/>
          <p:cNvSpPr txBox="1">
            <a:spLocks noChangeArrowheads="1"/>
          </p:cNvSpPr>
          <p:nvPr/>
        </p:nvSpPr>
        <p:spPr bwMode="auto">
          <a:xfrm>
            <a:off x="533400" y="1905000"/>
            <a:ext cx="8382000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lnSpc>
                <a:spcPct val="150000"/>
              </a:lnSpc>
              <a:spcBef>
                <a:spcPct val="50000"/>
              </a:spcBef>
            </a:pP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</a:rPr>
              <a:t>    </a:t>
            </a:r>
            <a:r>
              <a:rPr lang="en-US" sz="2800" b="1" u="sng" dirty="0" err="1">
                <a:solidFill>
                  <a:srgbClr val="FF0000"/>
                </a:solidFill>
                <a:latin typeface="Times New Roman" pitchFamily="18" charset="0"/>
              </a:rPr>
              <a:t>Nội</a:t>
            </a:r>
            <a:r>
              <a:rPr lang="en-US" sz="2800" b="1" u="sng" dirty="0">
                <a:solidFill>
                  <a:srgbClr val="FF0000"/>
                </a:solidFill>
                <a:latin typeface="Times New Roman" pitchFamily="18" charset="0"/>
              </a:rPr>
              <a:t> dung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</a:rPr>
              <a:t>: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</a:rPr>
              <a:t>Tình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</a:rPr>
              <a:t>cảm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</a:rPr>
              <a:t>yêu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</a:rPr>
              <a:t>quý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</a:rPr>
              <a:t>thiên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</a:rPr>
              <a:t>nhiên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</a:rPr>
              <a:t>của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</a:rPr>
              <a:t>hai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</a:rPr>
              <a:t>ông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</a:rPr>
              <a:t>cháu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</a:rPr>
              <a:t>.</a:t>
            </a:r>
            <a:endParaRPr lang="en-US" sz="2800" b="1" dirty="0">
              <a:solidFill>
                <a:srgbClr val="0000FF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utoUpdateAnimBg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5941742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Box 9"/>
          <p:cNvSpPr txBox="1">
            <a:spLocks noChangeArrowheads="1"/>
          </p:cNvSpPr>
          <p:nvPr/>
        </p:nvSpPr>
        <p:spPr bwMode="auto">
          <a:xfrm>
            <a:off x="152400" y="-2441"/>
            <a:ext cx="8839200" cy="65556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Chuyện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khu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vườn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nhỏ</a:t>
            </a:r>
            <a:endParaRPr lang="en-US" sz="28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 eaLnBrk="0" hangingPunct="0">
              <a:spcBef>
                <a:spcPct val="50000"/>
              </a:spcBef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       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sớm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chủ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nhật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đầu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xuân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mặt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trời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vừa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u="sng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hé</a:t>
            </a:r>
            <a:r>
              <a:rPr lang="en-US" sz="28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u="sng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mây</a:t>
            </a:r>
            <a:r>
              <a:rPr lang="en-US" sz="28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nhìn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xuống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, Thu </a:t>
            </a:r>
            <a:r>
              <a:rPr lang="en-US" sz="2800" b="1" u="sng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phát</a:t>
            </a:r>
            <a:r>
              <a:rPr lang="en-US" sz="28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u="sng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chú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chim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lông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xanh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biếc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u="sng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sà</a:t>
            </a:r>
            <a:r>
              <a:rPr lang="en-US" sz="28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u="sng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xuống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cành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lựu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Nó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u="sng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săm</a:t>
            </a:r>
            <a:r>
              <a:rPr lang="en-US" sz="28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u="sng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soi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b="1" u="sng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mổ</a:t>
            </a:r>
            <a:r>
              <a:rPr lang="en-US" sz="28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u="sng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mổ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mấy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sâu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rồi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thản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nhiên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u="sng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rỉa</a:t>
            </a:r>
            <a:r>
              <a:rPr lang="en-US" sz="28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u="sng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cánh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hót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lên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mấy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tiếng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líu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ríu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. Thu </a:t>
            </a:r>
            <a:r>
              <a:rPr lang="en-US" sz="2800" b="1" u="sng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vội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xuống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Hằng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mời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lên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xem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rằng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: Ban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công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chim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đậu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tức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u="sng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vườn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rồi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!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Chẳng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ngờ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lên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nơi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thì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chú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chim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bay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Sợ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Hằng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tin, Thu </a:t>
            </a:r>
            <a:r>
              <a:rPr lang="en-US" sz="2800" b="1" u="sng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cầu</a:t>
            </a:r>
            <a:r>
              <a:rPr lang="en-US" sz="28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u="sng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viện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ông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algn="just" eaLnBrk="0" hangingPunct="0">
              <a:spcBef>
                <a:spcPct val="50000"/>
              </a:spcBef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     -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Ông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ơi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b="1" u="sng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đúng</a:t>
            </a:r>
            <a:r>
              <a:rPr lang="en-US" sz="28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u="sng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chú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chim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vừa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đỗ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đây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bắt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sâu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hót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nữa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ông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nhỉ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!</a:t>
            </a:r>
          </a:p>
          <a:p>
            <a:pPr algn="just" eaLnBrk="0" hangingPunct="0">
              <a:spcBef>
                <a:spcPct val="50000"/>
              </a:spcBef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Ông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nó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u="sng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hiền</a:t>
            </a:r>
            <a:r>
              <a:rPr lang="en-US" sz="28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u="sng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hậu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quay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xoa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đầu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cả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đứa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algn="just" eaLnBrk="0" hangingPunct="0">
              <a:spcBef>
                <a:spcPct val="50000"/>
              </a:spcBef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    - Ừ, </a:t>
            </a:r>
            <a:r>
              <a:rPr lang="en-US" sz="2800" b="1" u="sng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đúng</a:t>
            </a:r>
            <a:r>
              <a:rPr lang="en-US" sz="28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u="sng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rồi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! </a:t>
            </a:r>
            <a:r>
              <a:rPr lang="en-US" sz="2800" b="1" u="sng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Đất</a:t>
            </a:r>
            <a:r>
              <a:rPr lang="en-US" sz="28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u="sng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lành</a:t>
            </a:r>
            <a:r>
              <a:rPr lang="en-US" sz="28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u="sng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chim</a:t>
            </a:r>
            <a:r>
              <a:rPr lang="en-US" sz="28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u="sng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đậu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lạ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đâu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hả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cháu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?</a:t>
            </a:r>
            <a:endParaRPr lang="en-US" sz="2800" b="1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r"/>
            <a:r>
              <a:rPr lang="en-US" sz="2800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Theo </a:t>
            </a:r>
            <a:r>
              <a:rPr lang="en-US" sz="2800" b="1" i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Vân</a:t>
            </a:r>
            <a:r>
              <a:rPr lang="en-US" sz="2800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Long</a:t>
            </a:r>
            <a:endParaRPr lang="vi-VN" sz="2800" b="1" i="1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1957521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WordArt 2"/>
          <p:cNvSpPr>
            <a:spLocks noChangeArrowheads="1" noChangeShapeType="1" noTextEdit="1"/>
          </p:cNvSpPr>
          <p:nvPr/>
        </p:nvSpPr>
        <p:spPr bwMode="auto">
          <a:xfrm>
            <a:off x="325438" y="5767388"/>
            <a:ext cx="8570912" cy="86201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3600" b="1" kern="10">
                <a:ln w="12700">
                  <a:solidFill>
                    <a:srgbClr val="FFFFFF"/>
                  </a:solidFill>
                  <a:round/>
                  <a:headEnd/>
                  <a:tailEnd/>
                </a:ln>
                <a:solidFill>
                  <a:srgbClr val="17375E"/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VNI-Helve-Condense"/>
              </a:rPr>
              <a:t>CHUÙC THAÀY COÂ VAØ CAÙC EM VUI KHOEÛ</a:t>
            </a:r>
          </a:p>
        </p:txBody>
      </p:sp>
      <p:sp>
        <p:nvSpPr>
          <p:cNvPr id="37891" name="AutoShape 3"/>
          <p:cNvSpPr>
            <a:spLocks noChangeArrowheads="1"/>
          </p:cNvSpPr>
          <p:nvPr/>
        </p:nvSpPr>
        <p:spPr bwMode="auto">
          <a:xfrm>
            <a:off x="3581400" y="1447800"/>
            <a:ext cx="1905000" cy="1524000"/>
          </a:xfrm>
          <a:prstGeom prst="star16">
            <a:avLst>
              <a:gd name="adj" fmla="val 10917"/>
            </a:avLst>
          </a:prstGeom>
          <a:gradFill rotWithShape="1">
            <a:gsLst>
              <a:gs pos="0">
                <a:schemeClr val="accent1"/>
              </a:gs>
              <a:gs pos="100000">
                <a:srgbClr val="FFFFFF"/>
              </a:gs>
            </a:gsLst>
            <a:lin ang="5400000" scaled="1"/>
          </a:gradFill>
          <a:ln w="28575" algn="ctr">
            <a:solidFill>
              <a:srgbClr val="CC00CC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37892" name="AutoShape 4"/>
          <p:cNvSpPr>
            <a:spLocks noChangeArrowheads="1"/>
          </p:cNvSpPr>
          <p:nvPr/>
        </p:nvSpPr>
        <p:spPr bwMode="auto">
          <a:xfrm>
            <a:off x="5410200" y="1219200"/>
            <a:ext cx="2057400" cy="1295400"/>
          </a:xfrm>
          <a:prstGeom prst="star24">
            <a:avLst>
              <a:gd name="adj" fmla="val 6477"/>
            </a:avLst>
          </a:prstGeom>
          <a:solidFill>
            <a:srgbClr val="CCFFFF"/>
          </a:solidFill>
          <a:ln w="28575" algn="ctr">
            <a:solidFill>
              <a:srgbClr val="99FF66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37893" name="AutoShape 5"/>
          <p:cNvSpPr>
            <a:spLocks noChangeArrowheads="1"/>
          </p:cNvSpPr>
          <p:nvPr/>
        </p:nvSpPr>
        <p:spPr bwMode="auto">
          <a:xfrm>
            <a:off x="1447800" y="1295400"/>
            <a:ext cx="1981200" cy="1295400"/>
          </a:xfrm>
          <a:prstGeom prst="star32">
            <a:avLst>
              <a:gd name="adj" fmla="val 0"/>
            </a:avLst>
          </a:prstGeom>
          <a:solidFill>
            <a:srgbClr val="33CC33"/>
          </a:solidFill>
          <a:ln w="28575" algn="ctr">
            <a:solidFill>
              <a:srgbClr val="FFFF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Calibri" pitchFamily="34" charset="0"/>
            </a:endParaRPr>
          </a:p>
        </p:txBody>
      </p:sp>
      <p:pic>
        <p:nvPicPr>
          <p:cNvPr id="19463" name="Picture 7" descr="Bellcoll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505200" y="0"/>
            <a:ext cx="2057400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7896" name="WordArt 8"/>
          <p:cNvSpPr>
            <a:spLocks noChangeArrowheads="1" noChangeShapeType="1" noTextEdit="1"/>
          </p:cNvSpPr>
          <p:nvPr/>
        </p:nvSpPr>
        <p:spPr bwMode="auto">
          <a:xfrm>
            <a:off x="685800" y="2441575"/>
            <a:ext cx="7848600" cy="294481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3600" b="1" kern="10">
                <a:ln w="2540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E46C0A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Arial"/>
                <a:cs typeface="Arial"/>
              </a:rPr>
              <a:t>BÀI HỌC KẾT THÚC</a:t>
            </a:r>
          </a:p>
        </p:txBody>
      </p:sp>
      <p:pic>
        <p:nvPicPr>
          <p:cNvPr id="37897" name="QUYNHH~1.MP3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5"/>
          <a:srcRect/>
          <a:stretch>
            <a:fillRect/>
          </a:stretch>
        </p:blipFill>
        <p:spPr bwMode="auto">
          <a:xfrm>
            <a:off x="4953000" y="762000"/>
            <a:ext cx="76200" cy="7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fade thruBlk="1"/>
  </p:transition>
  <p:timing>
    <p:tnLst>
      <p:par>
        <p:cTn id="1" dur="indefinite" restart="never" nodeType="tmRoot">
          <p:childTnLst>
            <p:audio>
              <p:cMediaNode>
                <p:cTn id="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7897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52600" y="848032"/>
            <a:ext cx="5105400" cy="5226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9"/>
          <p:cNvSpPr>
            <a:spLocks noChangeArrowheads="1"/>
          </p:cNvSpPr>
          <p:nvPr/>
        </p:nvSpPr>
        <p:spPr bwMode="auto">
          <a:xfrm>
            <a:off x="1981200" y="1474787"/>
            <a:ext cx="5715000" cy="658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32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Giữ</a:t>
            </a:r>
            <a:r>
              <a:rPr lang="en-US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lấy</a:t>
            </a:r>
            <a:r>
              <a:rPr lang="en-US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màu</a:t>
            </a:r>
            <a:r>
              <a:rPr lang="en-US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xanh</a:t>
            </a:r>
            <a:endParaRPr lang="en-US" sz="3200" b="1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0397251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34297" y="1143000"/>
            <a:ext cx="853440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228599" y="2129714"/>
            <a:ext cx="4191001" cy="4648200"/>
          </a:xfrm>
          <a:prstGeom prst="rect">
            <a:avLst/>
          </a:prstGeom>
          <a:noFill/>
        </p:spPr>
      </p:pic>
      <p:pic>
        <p:nvPicPr>
          <p:cNvPr id="6" name="Picture 5" descr="bancô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12370" y="2133600"/>
            <a:ext cx="4191000" cy="464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extBox 1"/>
          <p:cNvSpPr txBox="1"/>
          <p:nvPr/>
        </p:nvSpPr>
        <p:spPr>
          <a:xfrm>
            <a:off x="990600" y="1143000"/>
            <a:ext cx="7086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Ban </a:t>
            </a:r>
            <a:r>
              <a:rPr lang="en-US" sz="3200" dirty="0" err="1" smtClean="0"/>
              <a:t>công</a:t>
            </a:r>
            <a:endParaRPr lang="en-US" sz="3200" dirty="0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1658008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 Box 17"/>
          <p:cNvSpPr txBox="1">
            <a:spLocks noChangeArrowheads="1"/>
          </p:cNvSpPr>
          <p:nvPr/>
        </p:nvSpPr>
        <p:spPr bwMode="auto">
          <a:xfrm>
            <a:off x="1143000" y="914400"/>
            <a:ext cx="66294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 dirty="0" smtClean="0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Ban </a:t>
            </a:r>
            <a:r>
              <a:rPr lang="en-US" sz="3200" b="1" dirty="0" err="1" smtClean="0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công</a:t>
            </a:r>
            <a:endParaRPr lang="en-US" sz="3200" b="1" dirty="0">
              <a:solidFill>
                <a:srgbClr val="CC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Text Box 17"/>
          <p:cNvSpPr txBox="1">
            <a:spLocks noChangeArrowheads="1"/>
          </p:cNvSpPr>
          <p:nvPr/>
        </p:nvSpPr>
        <p:spPr bwMode="auto">
          <a:xfrm>
            <a:off x="1143000" y="2514600"/>
            <a:ext cx="66294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 dirty="0" err="1" smtClean="0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Cầu</a:t>
            </a:r>
            <a:r>
              <a:rPr lang="en-US" sz="3200" b="1" dirty="0" smtClean="0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viện</a:t>
            </a:r>
            <a:endParaRPr lang="en-US" sz="3200" b="1" dirty="0">
              <a:solidFill>
                <a:srgbClr val="CC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 Box 17"/>
          <p:cNvSpPr txBox="1">
            <a:spLocks noChangeArrowheads="1"/>
          </p:cNvSpPr>
          <p:nvPr/>
        </p:nvSpPr>
        <p:spPr bwMode="auto">
          <a:xfrm>
            <a:off x="1143000" y="1752600"/>
            <a:ext cx="31242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 dirty="0" err="1" smtClean="0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Săm</a:t>
            </a:r>
            <a:r>
              <a:rPr lang="en-US" sz="3200" b="1" dirty="0" smtClean="0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soi</a:t>
            </a:r>
            <a:endParaRPr lang="en-US" sz="3200" b="1" dirty="0">
              <a:solidFill>
                <a:srgbClr val="CC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2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534</TotalTime>
  <Words>289</Words>
  <Application>Microsoft Office PowerPoint</Application>
  <PresentationFormat>On-screen Show (4:3)</PresentationFormat>
  <Paragraphs>30</Paragraphs>
  <Slides>25</Slides>
  <Notes>1</Notes>
  <HiddenSlides>0</HiddenSlides>
  <MMClips>1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0" baseType="lpstr">
      <vt:lpstr>Arial</vt:lpstr>
      <vt:lpstr>Calibri</vt:lpstr>
      <vt:lpstr>Times New Roman</vt:lpstr>
      <vt:lpstr>VNI-Helve-Condense</vt:lpstr>
      <vt:lpstr>Office Theme</vt:lpstr>
      <vt:lpstr>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user</dc:creator>
  <cp:lastModifiedBy>DELL</cp:lastModifiedBy>
  <cp:revision>50</cp:revision>
  <dcterms:created xsi:type="dcterms:W3CDTF">2013-12-01T03:18:25Z</dcterms:created>
  <dcterms:modified xsi:type="dcterms:W3CDTF">2019-03-09T13:53:14Z</dcterms:modified>
</cp:coreProperties>
</file>