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4" r:id="rId3"/>
    <p:sldId id="257" r:id="rId4"/>
    <p:sldId id="258" r:id="rId5"/>
    <p:sldId id="259" r:id="rId6"/>
    <p:sldId id="260" r:id="rId7"/>
    <p:sldId id="261" r:id="rId8"/>
    <p:sldId id="265" r:id="rId9"/>
    <p:sldId id="256" r:id="rId10"/>
    <p:sldId id="262" r:id="rId11"/>
    <p:sldId id="269" r:id="rId12"/>
    <p:sldId id="266" r:id="rId13"/>
    <p:sldId id="267" r:id="rId14"/>
    <p:sldId id="268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5" d="100"/>
          <a:sy n="55" d="100"/>
        </p:scale>
        <p:origin x="780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EA91-0284-495A-9F19-B3B3F831571A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ED8D-D722-419F-8218-C1ADD1007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78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EA91-0284-495A-9F19-B3B3F831571A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ED8D-D722-419F-8218-C1ADD1007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17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EA91-0284-495A-9F19-B3B3F831571A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ED8D-D722-419F-8218-C1ADD1007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88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D835F-DAE6-4C7A-A7C8-1B3F02B4D5A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01/05/2019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B8287-26D3-4559-9FE3-53F253AD02D9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903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D835F-DAE6-4C7A-A7C8-1B3F02B4D5A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01/05/2019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B8287-26D3-4559-9FE3-53F253AD02D9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831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D835F-DAE6-4C7A-A7C8-1B3F02B4D5A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01/05/2019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B8287-26D3-4559-9FE3-53F253AD02D9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532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D835F-DAE6-4C7A-A7C8-1B3F02B4D5A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01/05/2019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B8287-26D3-4559-9FE3-53F253AD02D9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739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D835F-DAE6-4C7A-A7C8-1B3F02B4D5A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01/05/2019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B8287-26D3-4559-9FE3-53F253AD02D9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445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D835F-DAE6-4C7A-A7C8-1B3F02B4D5A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01/05/2019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B8287-26D3-4559-9FE3-53F253AD02D9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3431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D835F-DAE6-4C7A-A7C8-1B3F02B4D5A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01/05/2019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B8287-26D3-4559-9FE3-53F253AD02D9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2894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D835F-DAE6-4C7A-A7C8-1B3F02B4D5A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01/05/2019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B8287-26D3-4559-9FE3-53F253AD02D9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401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EA91-0284-495A-9F19-B3B3F831571A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ED8D-D722-419F-8218-C1ADD1007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482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D835F-DAE6-4C7A-A7C8-1B3F02B4D5A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01/05/2019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B8287-26D3-4559-9FE3-53F253AD02D9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4887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D835F-DAE6-4C7A-A7C8-1B3F02B4D5A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01/05/2019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B8287-26D3-4559-9FE3-53F253AD02D9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1195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D835F-DAE6-4C7A-A7C8-1B3F02B4D5A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01/05/2019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B8287-26D3-4559-9FE3-53F253AD02D9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132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EA91-0284-495A-9F19-B3B3F831571A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ED8D-D722-419F-8218-C1ADD1007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871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EA91-0284-495A-9F19-B3B3F831571A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ED8D-D722-419F-8218-C1ADD1007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011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EA91-0284-495A-9F19-B3B3F831571A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ED8D-D722-419F-8218-C1ADD1007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76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EA91-0284-495A-9F19-B3B3F831571A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ED8D-D722-419F-8218-C1ADD1007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98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EA91-0284-495A-9F19-B3B3F831571A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ED8D-D722-419F-8218-C1ADD1007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399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EA91-0284-495A-9F19-B3B3F831571A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ED8D-D722-419F-8218-C1ADD1007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24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EA91-0284-495A-9F19-B3B3F831571A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ED8D-D722-419F-8218-C1ADD1007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35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8EA91-0284-495A-9F19-B3B3F831571A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5ED8D-D722-419F-8218-C1ADD1007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615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D835F-DAE6-4C7A-A7C8-1B3F02B4D5A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01/05/2019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B8287-26D3-4559-9FE3-53F253AD02D9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380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u="none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jpe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3.wdp"/><Relationship Id="rId12" Type="http://schemas.openxmlformats.org/officeDocument/2006/relationships/image" Target="../media/image12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3.wdp"/><Relationship Id="rId12" Type="http://schemas.openxmlformats.org/officeDocument/2006/relationships/image" Target="../media/image12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3.wdp"/><Relationship Id="rId12" Type="http://schemas.openxmlformats.org/officeDocument/2006/relationships/image" Target="../media/image12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3.wdp"/><Relationship Id="rId12" Type="http://schemas.openxmlformats.org/officeDocument/2006/relationships/image" Target="../media/image12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22" r="100000">
                        <a14:foregroundMark x1="19333" y1="50765" x2="13556" y2="98214"/>
                        <a14:foregroundMark x1="27778" y1="54082" x2="28667" y2="66327"/>
                        <a14:foregroundMark x1="1333" y1="75000" x2="7778" y2="84184"/>
                        <a14:foregroundMark x1="60444" y1="14796" x2="60444" y2="32653"/>
                        <a14:foregroundMark x1="56222" y1="21429" x2="66222" y2="29847"/>
                        <a14:foregroundMark x1="69556" y1="25255" x2="64222" y2="27041"/>
                        <a14:foregroundMark x1="58222" y1="23980" x2="58222" y2="30357"/>
                        <a14:foregroundMark x1="38444" y1="1276" x2="42444" y2="14796"/>
                        <a14:foregroundMark x1="37333" y1="13776" x2="41778" y2="19133"/>
                        <a14:foregroundMark x1="48000" y1="8418" x2="42889" y2="16582"/>
                        <a14:foregroundMark x1="37333" y1="8929" x2="41556" y2="11735"/>
                        <a14:foregroundMark x1="36889" y1="12500" x2="39778" y2="12500"/>
                        <a14:foregroundMark x1="71778" y1="55102" x2="74889" y2="61735"/>
                        <a14:foregroundMark x1="69333" y1="59184" x2="78667" y2="58673"/>
                        <a14:foregroundMark x1="77333" y1="56122" x2="77333" y2="57143"/>
                        <a14:foregroundMark x1="70444" y1="63265" x2="82000" y2="57653"/>
                        <a14:foregroundMark x1="82444" y1="59184" x2="82444" y2="59184"/>
                        <a14:foregroundMark x1="89111" y1="64541" x2="96222" y2="58673"/>
                        <a14:foregroundMark x1="97333" y1="58673" x2="99556" y2="59184"/>
                        <a14:foregroundMark x1="74222" y1="91071" x2="81778" y2="96684"/>
                        <a14:foregroundMark x1="78667" y1="93622" x2="88444" y2="93112"/>
                        <a14:foregroundMark x1="82444" y1="93622" x2="85778" y2="95408"/>
                        <a14:foregroundMark x1="71778" y1="90816" x2="81556" y2="97449"/>
                        <a14:foregroundMark x1="83333" y1="95663" x2="83333" y2="99490"/>
                        <a14:foregroundMark x1="44667" y1="93622" x2="60222" y2="87245"/>
                        <a14:foregroundMark x1="43333" y1="91071" x2="54889" y2="86990"/>
                        <a14:foregroundMark x1="42444" y1="91071" x2="45333" y2="87500"/>
                        <a14:foregroundMark x1="17556" y1="78571" x2="24222" y2="96939"/>
                        <a14:foregroundMark x1="6444" y1="75765" x2="4667" y2="8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137" y="2058489"/>
            <a:ext cx="4924815" cy="4290061"/>
          </a:xfrm>
          <a:prstGeom prst="rect">
            <a:avLst/>
          </a:prstGeom>
        </p:spPr>
      </p:pic>
      <p:pic>
        <p:nvPicPr>
          <p:cNvPr id="6" name="Jerry 1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982" y="6455229"/>
            <a:ext cx="402771" cy="402771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134982" y="235131"/>
            <a:ext cx="7824652" cy="4190458"/>
          </a:xfrm>
          <a:prstGeom prst="cloudCallout">
            <a:avLst>
              <a:gd name="adj1" fmla="val 37013"/>
              <a:gd name="adj2" fmla="val 53462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Jerry,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đói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Tom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phomat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hắn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hắn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phomat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58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9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53154" y="773723"/>
            <a:ext cx="5890846" cy="8792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 CÁO HOẠT ĐỘNG CỦA TỔ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304800" y="1840523"/>
            <a:ext cx="5890846" cy="8792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Thưa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4077" y="2523393"/>
            <a:ext cx="5890846" cy="8792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NHẬN XÉT CÁC MẶT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220917"/>
            <a:ext cx="5890846" cy="8792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0677" y="3974126"/>
            <a:ext cx="5890846" cy="8792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Lao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25769" y="4853357"/>
            <a:ext cx="5890846" cy="8792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ĐỀ NGHỊ KHEN THƯỞNG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282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33" l="10000" r="90000">
                        <a14:foregroundMark x1="50778" y1="26167" x2="52000" y2="40500"/>
                        <a14:foregroundMark x1="57444" y1="29667" x2="56333" y2="4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5287" y="3789312"/>
            <a:ext cx="4013948" cy="267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Jerry 4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4123" y="6465277"/>
            <a:ext cx="392723" cy="392723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 flipH="1">
            <a:off x="1980025" y="808892"/>
            <a:ext cx="10012681" cy="2980420"/>
          </a:xfrm>
          <a:prstGeom prst="wedgeRectCallout">
            <a:avLst>
              <a:gd name="adj1" fmla="val 50196"/>
              <a:gd name="adj2" fmla="val 68622"/>
            </a:avLst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ta.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321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6185" y="117693"/>
            <a:ext cx="1166446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CỘNG HÒA XÃ HỘI CHỦ NGHĨA VIỆT NAM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do 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  <a:p>
            <a:pPr algn="r">
              <a:lnSpc>
                <a:spcPct val="15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BÁO CÁO HOẠT ĐỘNG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CỦA TỔ … LỚP … TRƯỜNG TIỂU HỌC …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ctr">
              <a:lnSpc>
                <a:spcPct val="15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xin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200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ết quả hình ảnh cho jer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6953"/>
            <a:ext cx="4410075" cy="479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Jerry 5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630" y="6348045"/>
            <a:ext cx="339969" cy="339969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4906108" y="1143000"/>
            <a:ext cx="6998677" cy="2497015"/>
          </a:xfrm>
          <a:prstGeom prst="wedgeRoundRectCallout">
            <a:avLst>
              <a:gd name="adj1" fmla="val -58613"/>
              <a:gd name="adj2" fmla="val 56716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84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91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inmannews.wpengine.netdna-cdn.com/files/imagefield/shutterstock_96320885_WOOD_FLOOR_AND_GREEN_WAL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1"/>
          <a:stretch/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30 Redondear rectángulo de esquina del mismo lado"/>
          <p:cNvSpPr/>
          <p:nvPr/>
        </p:nvSpPr>
        <p:spPr>
          <a:xfrm>
            <a:off x="4799856" y="1916832"/>
            <a:ext cx="2448272" cy="216024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4000">
                <a:schemeClr val="tx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7248128" y="3429000"/>
            <a:ext cx="3419872" cy="64807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35 Rectángulo"/>
          <p:cNvSpPr/>
          <p:nvPr/>
        </p:nvSpPr>
        <p:spPr>
          <a:xfrm>
            <a:off x="1491534" y="3375945"/>
            <a:ext cx="3308323" cy="64807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32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7608" y="2653180"/>
            <a:ext cx="2516664" cy="3195980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4871864" y="2199838"/>
            <a:ext cx="1788006" cy="1192414"/>
          </a:xfrm>
          <a:prstGeom prst="rect">
            <a:avLst/>
          </a:prstGeom>
          <a:noFill/>
          <a:effectLst>
            <a:innerShdw blurRad="685800" dist="50800" dir="16200000">
              <a:prstClr val="black">
                <a:alpha val="92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5345992" y="1986401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845" y="5733257"/>
            <a:ext cx="1579767" cy="7885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277958" y="471522"/>
            <a:ext cx="54361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srgbClr val="FFCC05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Tom and jerry</a:t>
            </a:r>
            <a:endParaRPr kumimoji="0" lang="en-US" sz="5400" b="0" i="0" u="none" strike="noStrike" kern="1200" cap="none" spc="0" normalizeH="0" baseline="0" noProof="0" dirty="0">
              <a:ln w="38100">
                <a:solidFill>
                  <a:prstClr val="black"/>
                </a:solidFill>
              </a:ln>
              <a:solidFill>
                <a:srgbClr val="FFCC05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howcard Gothic" panose="04020904020102020604" pitchFamily="82" charset="0"/>
              <a:ea typeface="+mn-ea"/>
              <a:cs typeface="+mn-cs"/>
            </a:endParaRPr>
          </a:p>
        </p:txBody>
      </p:sp>
      <p:pic>
        <p:nvPicPr>
          <p:cNvPr id="3" name="MotNhaBeat-DaLAB-38429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03512" y="6521320"/>
            <a:ext cx="336680" cy="33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2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1805623" y="2377267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8112225" y="2561068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5415125" y="4293097"/>
            <a:ext cx="1577775" cy="1885329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11570" y="3008671"/>
            <a:ext cx="800191" cy="10161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2038573" y="954445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s-E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Tổ</a:t>
            </a: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8862233" y="982855"/>
            <a:ext cx="2303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C.Lớp</a:t>
            </a: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trưởng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5415124" y="982856"/>
            <a:ext cx="2286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s-ES_tradn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Tổ</a:t>
            </a:r>
            <a:r>
              <a:rPr lang="es-ES_tradnl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trưởng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5273057" y="2492896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7464626" y="2060848"/>
            <a:ext cx="1295196" cy="648072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good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1524000" y="6178426"/>
            <a:ext cx="9144000" cy="679575"/>
          </a:xfrm>
          <a:prstGeom prst="rect">
            <a:avLst/>
          </a:prstGeom>
          <a:blipFill>
            <a:blip r:embed="rId1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báo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cáo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?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26 Flecha derecha">
            <a:hlinkClick r:id="" action="ppaction://hlinkshowjump?jump=nextslide"/>
          </p:cNvPr>
          <p:cNvSpPr/>
          <p:nvPr/>
        </p:nvSpPr>
        <p:spPr>
          <a:xfrm>
            <a:off x="9408368" y="5301209"/>
            <a:ext cx="1008112" cy="87721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MotNhaBeat-DaLAB-38429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03512" y="6521320"/>
            <a:ext cx="336680" cy="33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6673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4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0.29531 -0.2423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7" y="-1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5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8878439" y="2492896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2723776" y="2564904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5415125" y="4293097"/>
            <a:ext cx="1577775" cy="1885329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54423" y="2905152"/>
            <a:ext cx="800191" cy="10161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9011815" y="990333"/>
            <a:ext cx="19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s-ES_tradn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s-ES_trad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1871852" y="938691"/>
            <a:ext cx="1829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</a:t>
            </a:r>
            <a:r>
              <a:rPr kumimoji="0" lang="es-ES_tradnl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s-ES_trad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lớp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5297674" y="979504"/>
            <a:ext cx="1833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s-ES_tradn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s-ES_trad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tổ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5273057" y="2492896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2259080" y="1988840"/>
            <a:ext cx="1295196" cy="648072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GOOD!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1524000" y="6250432"/>
            <a:ext cx="9144000" cy="607568"/>
          </a:xfrm>
          <a:prstGeom prst="rect">
            <a:avLst/>
          </a:prstGeom>
          <a:blipFill>
            <a:blip r:embed="rId1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s-E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s-E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s-E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s-E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s-E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báo</a:t>
            </a:r>
            <a:r>
              <a:rPr kumimoji="0" lang="es-E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cáo</a:t>
            </a:r>
            <a:r>
              <a:rPr kumimoji="0" lang="es-E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s-E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s-E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</a:t>
            </a:r>
            <a:r>
              <a:rPr kumimoji="0" lang="es-E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?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9408368" y="5301209"/>
            <a:ext cx="1008112" cy="87721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MotNhaBeat-DaLAB-38429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03512" y="6521320"/>
            <a:ext cx="336680" cy="33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9358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4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-0.27952 -0.25301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6" y="-12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1817621" y="2412464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8112225" y="2561068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5415125" y="4293097"/>
            <a:ext cx="1577775" cy="1885329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11570" y="3008671"/>
            <a:ext cx="800191" cy="10161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1871852" y="927821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1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9053396" y="927821"/>
            <a:ext cx="1829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5343116" y="919780"/>
            <a:ext cx="1833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5273057" y="2492896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7464626" y="2060848"/>
            <a:ext cx="1295196" cy="648072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GOOD!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1524000" y="6250432"/>
            <a:ext cx="9144000" cy="607568"/>
          </a:xfrm>
          <a:prstGeom prst="rect">
            <a:avLst/>
          </a:prstGeom>
          <a:blipFill>
            <a:blip r:embed="rId1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s-E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s-E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s-E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</a:t>
            </a:r>
            <a:r>
              <a:rPr kumimoji="0" lang="es-E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báo</a:t>
            </a:r>
            <a:r>
              <a:rPr kumimoji="0" lang="es-E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cáo</a:t>
            </a:r>
            <a:r>
              <a:rPr kumimoji="0" lang="es-E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gồm</a:t>
            </a:r>
            <a:r>
              <a:rPr kumimoji="0" lang="es-E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mấy</a:t>
            </a:r>
            <a:r>
              <a:rPr kumimoji="0" lang="es-E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nội</a:t>
            </a:r>
            <a:r>
              <a:rPr kumimoji="0" lang="es-E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dung</a:t>
            </a:r>
            <a:r>
              <a:rPr kumimoji="0" lang="es-E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26 Flecha derecha">
            <a:hlinkClick r:id="" action="ppaction://hlinkshowjump?jump=nextslide"/>
          </p:cNvPr>
          <p:cNvSpPr/>
          <p:nvPr/>
        </p:nvSpPr>
        <p:spPr>
          <a:xfrm>
            <a:off x="9408368" y="5301209"/>
            <a:ext cx="1008112" cy="87721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MotNhaBeat-DaLAB-38429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03512" y="6521320"/>
            <a:ext cx="336680" cy="33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6925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4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0.29531 -0.2423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7" y="-1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5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8879994" y="2492896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5494308" y="2543394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5415125" y="4293097"/>
            <a:ext cx="1577775" cy="1885329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95905" y="3100822"/>
            <a:ext cx="800191" cy="10161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9084332" y="938221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s-ES_tradnl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5379387" y="919779"/>
            <a:ext cx="1829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3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1871852" y="938220"/>
            <a:ext cx="18330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</a:t>
            </a:r>
            <a:endParaRPr lang="es-E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1820633" y="2416500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4731789" y="2168860"/>
            <a:ext cx="1295196" cy="648072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GREAT!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1524000" y="6250432"/>
            <a:ext cx="9144000" cy="607568"/>
          </a:xfrm>
          <a:prstGeom prst="rect">
            <a:avLst/>
          </a:prstGeom>
          <a:blipFill>
            <a:blip r:embed="rId1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nhận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xét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mấy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ND?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9408368" y="5301209"/>
            <a:ext cx="1008112" cy="87721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MotNhaBeat-DaLAB-38429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03512" y="6521320"/>
            <a:ext cx="336680" cy="33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2354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4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-0.004 -0.22153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1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Jerry 2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172" y="6453233"/>
            <a:ext cx="404767" cy="404767"/>
          </a:xfrm>
          <a:prstGeom prst="rect">
            <a:avLst/>
          </a:prstGeom>
        </p:spPr>
      </p:pic>
      <p:pic>
        <p:nvPicPr>
          <p:cNvPr id="5122" name="Picture 2" descr="Kết quả hình ảnh cho jerr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89" b="94028" l="2500" r="96667">
                        <a14:foregroundMark x1="40486" y1="28125" x2="47778" y2="39375"/>
                        <a14:foregroundMark x1="52639" y1="26319" x2="55625" y2="3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21" y="2649628"/>
            <a:ext cx="3803605" cy="380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3710354" y="369277"/>
            <a:ext cx="7455877" cy="3988718"/>
          </a:xfrm>
          <a:prstGeom prst="cloudCallout">
            <a:avLst>
              <a:gd name="adj1" fmla="val -45162"/>
              <a:gd name="adj2" fmla="val 52864"/>
            </a:avLst>
          </a:prstGeom>
          <a:solidFill>
            <a:schemeClr val="bg1"/>
          </a:soli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04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1566" y="1041400"/>
            <a:ext cx="9144000" cy="2387600"/>
          </a:xfrm>
        </p:spPr>
        <p:txBody>
          <a:bodyPr/>
          <a:lstStyle/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4915" y="1761718"/>
            <a:ext cx="3087188" cy="554445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4472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tôm and jer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70" y="3564742"/>
            <a:ext cx="2274116" cy="289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Jerry 3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541" y="6459071"/>
            <a:ext cx="398929" cy="398929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814492" y="668214"/>
            <a:ext cx="10621370" cy="2198659"/>
          </a:xfrm>
          <a:prstGeom prst="wedgeRoundRectCallout">
            <a:avLst>
              <a:gd name="adj1" fmla="val -35071"/>
              <a:gd name="adj2" fmla="val 65645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gương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ở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qua. 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3006968" y="3248218"/>
            <a:ext cx="8985739" cy="2894329"/>
          </a:xfrm>
          <a:prstGeom prst="wedgeRoundRectCallout">
            <a:avLst>
              <a:gd name="adj1" fmla="val -58642"/>
              <a:gd name="adj2" fmla="val -7296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thưởng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776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1142"/>
                            </p:stCondLst>
                            <p:childTnLst>
                              <p:par>
                                <p:cTn id="12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3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512</Words>
  <Application>Microsoft Office PowerPoint</Application>
  <PresentationFormat>Widescreen</PresentationFormat>
  <Paragraphs>51</Paragraphs>
  <Slides>14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Showcard Gothic</vt:lpstr>
      <vt:lpstr>Office Theme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Báo cáo 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</cp:revision>
  <dcterms:created xsi:type="dcterms:W3CDTF">2019-05-01T14:30:06Z</dcterms:created>
  <dcterms:modified xsi:type="dcterms:W3CDTF">2019-05-01T16:46:42Z</dcterms:modified>
</cp:coreProperties>
</file>