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0" r:id="rId2"/>
    <p:sldId id="303" r:id="rId3"/>
    <p:sldId id="304" r:id="rId4"/>
    <p:sldId id="293" r:id="rId5"/>
    <p:sldId id="259" r:id="rId6"/>
    <p:sldId id="267" r:id="rId7"/>
    <p:sldId id="260" r:id="rId8"/>
    <p:sldId id="280" r:id="rId9"/>
    <p:sldId id="279" r:id="rId10"/>
    <p:sldId id="262" r:id="rId11"/>
    <p:sldId id="264" r:id="rId12"/>
    <p:sldId id="314" r:id="rId13"/>
    <p:sldId id="265" r:id="rId14"/>
    <p:sldId id="312" r:id="rId15"/>
    <p:sldId id="295" r:id="rId16"/>
    <p:sldId id="313" r:id="rId17"/>
    <p:sldId id="266" r:id="rId18"/>
    <p:sldId id="269" r:id="rId19"/>
    <p:sldId id="281" r:id="rId20"/>
    <p:sldId id="282" r:id="rId21"/>
    <p:sldId id="283" r:id="rId22"/>
    <p:sldId id="285" r:id="rId23"/>
    <p:sldId id="306" r:id="rId24"/>
    <p:sldId id="305" r:id="rId25"/>
    <p:sldId id="284" r:id="rId26"/>
    <p:sldId id="286" r:id="rId27"/>
    <p:sldId id="287" r:id="rId28"/>
    <p:sldId id="273" r:id="rId29"/>
    <p:sldId id="307" r:id="rId30"/>
    <p:sldId id="272" r:id="rId31"/>
    <p:sldId id="274" r:id="rId32"/>
    <p:sldId id="311" r:id="rId33"/>
    <p:sldId id="288" r:id="rId34"/>
    <p:sldId id="301" r:id="rId35"/>
    <p:sldId id="300" r:id="rId36"/>
    <p:sldId id="299" r:id="rId37"/>
    <p:sldId id="297" r:id="rId38"/>
    <p:sldId id="276" r:id="rId39"/>
    <p:sldId id="308" r:id="rId40"/>
    <p:sldId id="302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4660"/>
  </p:normalViewPr>
  <p:slideViewPr>
    <p:cSldViewPr>
      <p:cViewPr>
        <p:scale>
          <a:sx n="76" d="100"/>
          <a:sy n="76" d="100"/>
        </p:scale>
        <p:origin x="-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0987BF-C124-45FD-9FB0-223616D2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83EC6-36A2-445B-851A-6D2D6408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D4E9-D134-464A-80E9-572C6E4B9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63AA-3A3A-4646-A6FA-E0C9B5648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DEB4-840E-4ABA-8E13-1ADDA2681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D4C3-CB0F-42FE-BE60-8053A6B9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7EA7-67FC-46E4-B129-AB659E3C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64BDA-36EF-4449-B6E2-C2B2BB35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A5796-BDBE-4692-8C03-8D236651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F94B-B197-4E14-A505-609C48CDB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6F60-B71C-49AC-A562-BEF6E8F2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398F-5A20-4A99-B6BF-898D79E98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062F-2871-404B-B870-F28344025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F2A03-44C9-4503-8AB4-15919282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1.Hoàng Liên Sơn – dãy núi cao và đồ sộ nhất Việt Nam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189B58-C710-4CBF-8D91-1AA908990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048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486400" y="3429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58674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22238" y="5661025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8140700" y="20638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7891463" y="57245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88106" y="-26194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18288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Hoàng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scan00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066800"/>
            <a:ext cx="7315200" cy="3683000"/>
          </a:xfr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200" y="4953000"/>
            <a:ext cx="899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3)Dãy núi </a:t>
            </a:r>
            <a:r>
              <a:rPr lang="en-US" sz="4400" smtClean="0">
                <a:solidFill>
                  <a:srgbClr val="FF0000"/>
                </a:solidFill>
              </a:rPr>
              <a:t>Hoàng </a:t>
            </a:r>
            <a:r>
              <a:rPr lang="en-US" sz="4400">
                <a:solidFill>
                  <a:srgbClr val="FF0000"/>
                </a:solidFill>
              </a:rPr>
              <a:t>Liên Sơn dài bao nhiêu km? Rộng bao nhiêu km?</a:t>
            </a:r>
          </a:p>
          <a:p>
            <a:pPr algn="ctr"/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8991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Dãy </a:t>
            </a:r>
            <a:r>
              <a:rPr lang="en-US" sz="4400" b="1" smtClean="0"/>
              <a:t>Hoàng </a:t>
            </a:r>
            <a:r>
              <a:rPr lang="en-US" sz="4400" b="1"/>
              <a:t>Liên Sơn dài khoảng 180km và trải rộng gần 30km.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1143000" y="4724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Hình 1. Lược đồ các dãy núi chính ở Bắc Bộ</a:t>
            </a:r>
          </a:p>
        </p:txBody>
      </p:sp>
      <p:pic>
        <p:nvPicPr>
          <p:cNvPr id="12295" name="Picture 1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5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288925" y="62880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 b="1"/>
          </a:p>
        </p:txBody>
      </p:sp>
      <p:sp>
        <p:nvSpPr>
          <p:cNvPr id="13315" name="Text Box 27"/>
          <p:cNvSpPr txBox="1">
            <a:spLocks noChangeArrowheads="1"/>
          </p:cNvSpPr>
          <p:nvPr/>
        </p:nvSpPr>
        <p:spPr bwMode="auto">
          <a:xfrm>
            <a:off x="6172200" y="19812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Dãy Hoàng Liên Sơn</a:t>
            </a:r>
          </a:p>
        </p:txBody>
      </p:sp>
      <p:pic>
        <p:nvPicPr>
          <p:cNvPr id="24604" name="Picture 28" descr="HOÀNG LIÊN SƠ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487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288925" y="628808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4800" b="1"/>
          </a:p>
        </p:txBody>
      </p:sp>
      <p:sp>
        <p:nvSpPr>
          <p:cNvPr id="24638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2590800"/>
          </a:xfrm>
        </p:spPr>
        <p:txBody>
          <a:bodyPr/>
          <a:lstStyle/>
          <a:p>
            <a:pPr marL="0" eaLnBrk="1" hangingPunct="1"/>
            <a:r>
              <a:rPr lang="en-US" sz="4800" b="1" smtClean="0">
                <a:solidFill>
                  <a:srgbClr val="FF0000"/>
                </a:solidFill>
              </a:rPr>
              <a:t>4) Đỉnh núi, sườn và thung lũng ở dãy núi Hoàng Liên Sơn như thế nào?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533400" y="3048000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/>
              <a:t>Đỉnh nhọn, sườn núi rất dốc, thung lũng thường hẹp và sâu.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2895600" cy="5867400"/>
          </a:xfrm>
        </p:spPr>
        <p:txBody>
          <a:bodyPr/>
          <a:lstStyle/>
          <a:p>
            <a:pPr>
              <a:buNone/>
            </a:pPr>
            <a:r>
              <a:rPr lang="en-US" sz="4800" b="1" smtClean="0"/>
              <a:t>S</a:t>
            </a:r>
            <a:r>
              <a:rPr lang="vi-VN" sz="4800" b="1" smtClean="0"/>
              <a:t>ơ đồ thể hiện đặc điểm của dãy Hoàng Liên Sơn.</a:t>
            </a:r>
          </a:p>
        </p:txBody>
      </p:sp>
      <p:pic>
        <p:nvPicPr>
          <p:cNvPr id="14339" name="Picture 8" descr="HOÀNG LIÊN SƠ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62200"/>
            <a:ext cx="4038600" cy="3028950"/>
          </a:xfrm>
          <a:noFill/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14341" name="Picture 11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2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14343" name="Picture 14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2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33400" y="19050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endParaRPr lang="en-US" sz="3200">
              <a:solidFill>
                <a:srgbClr val="FF2121"/>
              </a:solidFill>
              <a:latin typeface=".VnTime" pitchFamily="34" charset="0"/>
            </a:endParaRPr>
          </a:p>
          <a:p>
            <a:pPr marL="742950" lvl="1" indent="-285750" algn="ctr">
              <a:spcBef>
                <a:spcPct val="20000"/>
              </a:spcBef>
            </a:pPr>
            <a:endParaRPr lang="en-US" sz="3200">
              <a:solidFill>
                <a:srgbClr val="FF2121"/>
              </a:solidFill>
              <a:latin typeface=".VnTime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28690" name="Picture 18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457200" y="609600"/>
            <a:ext cx="868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       Dựa vào tranh ảnh, lược đồ, sách giáo khoa và vốn hiểu biết của em hãy mô tả lại vị trí và đặc điểm của dãy núi Hoàng Liên Sơn.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032000"/>
            <a:ext cx="1828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955800"/>
            <a:ext cx="167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Hoàng Liên S</a:t>
            </a:r>
            <a:r>
              <a:rPr lang="vi-VN" altLang="en-US" sz="3600"/>
              <a:t>ơ</a:t>
            </a:r>
            <a:r>
              <a:rPr lang="en-US" altLang="en-US" sz="3600"/>
              <a:t>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7400" y="762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33600" y="228600"/>
            <a:ext cx="5726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Vị trí: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057400" y="10668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57400" y="21082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057400" y="29464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057400" y="38100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981200" y="57150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057400" y="48006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209800" y="13716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Chiều dài: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057400" y="2209800"/>
            <a:ext cx="6217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Chiều rộng</a:t>
            </a:r>
            <a:r>
              <a:rPr lang="en-US" altLang="en-US" sz="3600">
                <a:latin typeface=".VnTime" pitchFamily="34" charset="0"/>
              </a:rPr>
              <a:t>: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057400" y="3022600"/>
            <a:ext cx="5726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Độ cao: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133600" y="37084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Đỉnh</a:t>
            </a:r>
            <a:r>
              <a:rPr lang="en-US" altLang="en-US" sz="3600">
                <a:latin typeface=".VnTime" pitchFamily="34" charset="0"/>
              </a:rPr>
              <a:t>: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057400" y="50292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S</a:t>
            </a:r>
            <a:r>
              <a:rPr lang="vi-VN" altLang="en-US" sz="3600"/>
              <a:t>ườ</a:t>
            </a:r>
            <a:r>
              <a:rPr lang="en-US" altLang="en-US" sz="3600"/>
              <a:t>n: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133600" y="5867400"/>
            <a:ext cx="5405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Thung lũng: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1371600" y="736600"/>
            <a:ext cx="685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V="1">
            <a:off x="1371600" y="15748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1371600" y="2794000"/>
            <a:ext cx="685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371600" y="2717800"/>
            <a:ext cx="685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1371600" y="2641600"/>
            <a:ext cx="685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1371600" y="25654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V="1">
            <a:off x="1371600" y="2413000"/>
            <a:ext cx="685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4" grpId="0"/>
      <p:bldP spid="23565" grpId="0"/>
      <p:bldP spid="23566" grpId="0"/>
      <p:bldP spid="23567" grpId="0"/>
      <p:bldP spid="23568" grpId="0"/>
      <p:bldP spid="235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28956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819400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Hoàng Liên S</a:t>
            </a:r>
            <a:r>
              <a:rPr lang="vi-VN" sz="3200" b="1">
                <a:solidFill>
                  <a:srgbClr val="FF0000"/>
                </a:solidFill>
              </a:rPr>
              <a:t>ơ</a:t>
            </a:r>
            <a:r>
              <a:rPr lang="en-US" sz="32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219200" y="304800"/>
            <a:ext cx="79248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28346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Vị trí: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05000" y="3352800"/>
            <a:ext cx="6858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05000" y="5105400"/>
            <a:ext cx="6858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647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Chiều dài</a:t>
            </a:r>
            <a:r>
              <a:rPr lang="en-US" sz="4400"/>
              <a:t>: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57400" y="5334000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Chiều rộng</a:t>
            </a:r>
            <a:r>
              <a:rPr lang="en-US" sz="4400"/>
              <a:t>: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1371600" y="27432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371600" y="35052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1371600" y="3581400"/>
            <a:ext cx="4572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971800" y="381000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ở phía Bắc nước ta, giữa sông Hồng và sông Đà</a:t>
            </a:r>
            <a:r>
              <a:rPr lang="en-US" sz="4400" b="1" smtClean="0"/>
              <a:t>.</a:t>
            </a:r>
            <a:endParaRPr lang="en-US" sz="4400" b="1">
              <a:latin typeface=".VnTime" pitchFamily="3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876800" y="3429000"/>
            <a:ext cx="265176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180 km.</a:t>
            </a:r>
          </a:p>
          <a:p>
            <a:pPr>
              <a:spcBef>
                <a:spcPct val="50000"/>
              </a:spcBef>
            </a:pPr>
            <a:endParaRPr lang="en-US" sz="4400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334000" y="5334000"/>
            <a:ext cx="342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Gần 30 km.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8" grpId="0"/>
      <p:bldP spid="29709" grpId="0"/>
      <p:bldP spid="29721" grpId="0"/>
      <p:bldP spid="29722" grpId="0"/>
      <p:bldP spid="29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3716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447800"/>
            <a:ext cx="129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Hoàng Liên S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828800" y="533400"/>
            <a:ext cx="713232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752600" y="2895600"/>
            <a:ext cx="722376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905000" y="5334000"/>
            <a:ext cx="704088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905000" y="4191000"/>
            <a:ext cx="713232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129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</a:rPr>
              <a:t>Độ cao: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905000" y="2971800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Đỉnh: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981200" y="4191000"/>
            <a:ext cx="213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Sườn</a:t>
            </a:r>
            <a:r>
              <a:rPr lang="en-US" sz="4400" smtClean="0">
                <a:solidFill>
                  <a:srgbClr val="FF0000"/>
                </a:solidFill>
              </a:rPr>
              <a:t>:</a:t>
            </a:r>
            <a:endParaRPr lang="en-US" sz="4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981200" y="5411450"/>
            <a:ext cx="1981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Thung lũng: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219200" y="2286000"/>
            <a:ext cx="685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295400" y="2286000"/>
            <a:ext cx="685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1219200" y="21336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1219200" y="2057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200400" y="762000"/>
            <a:ext cx="5486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/>
              <a:t>Dãy núi cao và đồ sộ nhất Việt Nam.</a:t>
            </a:r>
            <a:endParaRPr lang="en-US" sz="4400" b="1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276600" y="2971800"/>
            <a:ext cx="5669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Có nhiều đỉnh nhọn</a:t>
            </a:r>
            <a:r>
              <a:rPr lang="en-US" sz="4400" b="1" smtClean="0"/>
              <a:t>.</a:t>
            </a:r>
            <a:endParaRPr lang="en-US" sz="4400" b="1">
              <a:latin typeface=".VnTime" pitchFamily="34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191000" y="4191000"/>
            <a:ext cx="32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Rất dốc.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810000" y="5410200"/>
            <a:ext cx="502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Thường hẹp và sâu</a:t>
            </a:r>
            <a:endParaRPr lang="en-US" sz="4400" b="1">
              <a:latin typeface=".VnTim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10" grpId="0"/>
      <p:bldP spid="29711" grpId="0"/>
      <p:bldP spid="29712" grpId="0"/>
      <p:bldP spid="29713" grpId="0"/>
      <p:bldP spid="29724" grpId="0"/>
      <p:bldP spid="29725" grpId="0"/>
      <p:bldP spid="29726" grpId="0"/>
      <p:bldP spid="297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2. Đỉnh Phan-xi-păng- “Nóc nhà” của Tổ Quốc</a:t>
            </a:r>
          </a:p>
        </p:txBody>
      </p:sp>
      <p:pic>
        <p:nvPicPr>
          <p:cNvPr id="44038" name="Picture 6" descr="scan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458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270125" y="6135688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Hình 2. Đỉnh Phan-xi-păng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10" descr="Kienthuc-Hoang-lien-Son_QD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Nguyen Lam\Desktop\Trang Trí\suxsyhyv4rct9czp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228600"/>
            <a:ext cx="91344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Nguyen Lam\Desktop\Trang Trí\320978239_72be918f8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8229600" cy="1828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Chỉ đỉnh núi Phan-xi-păng trên hình 1 và cho biết độ cao của nó?</a:t>
            </a:r>
          </a:p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438400"/>
            <a:ext cx="8153400" cy="1828800"/>
          </a:xfrm>
        </p:spPr>
        <p:txBody>
          <a:bodyPr/>
          <a:lstStyle/>
          <a:p>
            <a:pPr eaLnBrk="1" hangingPunct="1"/>
            <a:r>
              <a:rPr lang="en-US" sz="4400" b="1" smtClean="0"/>
              <a:t>Đỉnh núi Phan-xi-păng cao 3143m</a:t>
            </a: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458200" cy="2209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Tại sao đỉnh núi Phan-xi-păng được gọi là “nóc nhà” của Tổ quốc?</a:t>
            </a:r>
          </a:p>
          <a:p>
            <a:pPr eaLnBrk="1" hangingPunct="1"/>
            <a:endParaRPr lang="en-US" sz="4400" b="1" smtClean="0"/>
          </a:p>
          <a:p>
            <a:pPr eaLnBrk="1" hangingPunct="1"/>
            <a:endParaRPr lang="en-US" sz="4400" b="1" smtClean="0"/>
          </a:p>
          <a:p>
            <a:pPr eaLnBrk="1" hangingPunct="1"/>
            <a:endParaRPr lang="en-US" sz="4400" b="1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514600"/>
            <a:ext cx="8153400" cy="1828800"/>
          </a:xfrm>
        </p:spPr>
        <p:txBody>
          <a:bodyPr/>
          <a:lstStyle/>
          <a:p>
            <a:pPr eaLnBrk="1" hangingPunct="1"/>
            <a:r>
              <a:rPr lang="en-US" sz="4400" b="1" smtClean="0"/>
              <a:t>Vì đây là đỉnh núi cao nhất nước ta.</a:t>
            </a:r>
          </a:p>
          <a:p>
            <a:pPr eaLnBrk="1" hangingPunct="1"/>
            <a:endParaRPr lang="en-US" sz="4400" b="1" smtClean="0">
              <a:solidFill>
                <a:srgbClr val="FF2121"/>
              </a:solidFill>
            </a:endParaRPr>
          </a:p>
          <a:p>
            <a:pPr eaLnBrk="1" hangingPunct="1"/>
            <a:endParaRPr lang="en-US" sz="4400" b="1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7848600" cy="1905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Em hãy quan sát hình 2 SGK và mô tả đỉnh núi Phan-xi-păng.</a:t>
            </a:r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798638"/>
            <a:ext cx="8382000" cy="5059362"/>
          </a:xfrm>
        </p:spPr>
        <p:txBody>
          <a:bodyPr/>
          <a:lstStyle/>
          <a:p>
            <a:pPr eaLnBrk="1" hangingPunct="1"/>
            <a:r>
              <a:rPr lang="en-US" sz="4000" b="1" smtClean="0"/>
              <a:t>Đỉnh núi Phan-xi-păng là đỉnh núi cao nhất nước ta được coi là “nóc nhà” của Tổ Quốc. Đỉnh núi này nhọn, xung quanh thường có mây che phủ.</a:t>
            </a:r>
          </a:p>
          <a:p>
            <a:pPr eaLnBrk="1" hangingPunct="1"/>
            <a:endParaRPr lang="en-US" sz="3600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4940490" y="838200"/>
            <a:ext cx="4203510" cy="1524000"/>
          </a:xfrm>
          <a:prstGeom prst="cloudCallout">
            <a:avLst>
              <a:gd name="adj1" fmla="val -61155"/>
              <a:gd name="adj2" fmla="val -187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Phan – xi – păng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Users\Nguyen Lam\Desktop\leo-nui-fansipan-vietsensetravel_140713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304800" y="0"/>
            <a:ext cx="4203510" cy="1524000"/>
          </a:xfrm>
          <a:prstGeom prst="cloudCallout">
            <a:avLst>
              <a:gd name="adj1" fmla="val 96313"/>
              <a:gd name="adj2" fmla="val 61604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“nóc nhà” của Tổ Quốc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28600"/>
            <a:ext cx="44989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Nguyen Lam\Desktop\Trang Trí\tuyet-32c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228600"/>
            <a:ext cx="4683125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696200" cy="1143000"/>
          </a:xfrm>
          <a:noFill/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3. Khí hậu ở những nơi cao lạnh quanh năm.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Arial" pitchFamily="34" charset="0"/>
                <a:cs typeface="Arial" pitchFamily="34" charset="0"/>
              </a:rPr>
              <a:t>Đọc kênh chữ mục 2 SGK và trả lời câu hỏi sau:</a:t>
            </a:r>
          </a:p>
          <a:p>
            <a:pPr algn="ctr"/>
            <a:r>
              <a:rPr lang="en-US" sz="4400" b="1">
                <a:solidFill>
                  <a:srgbClr val="FF2121"/>
                </a:solidFill>
                <a:latin typeface="Arial" pitchFamily="34" charset="0"/>
                <a:cs typeface="Arial" pitchFamily="34" charset="0"/>
              </a:rPr>
              <a:t>Những nơi cao của Hoàng Liên Sơn có khí hậu như thế nào?</a:t>
            </a:r>
          </a:p>
          <a:p>
            <a:pPr algn="ctr"/>
            <a:endParaRPr lang="en-US" sz="4400" b="1">
              <a:solidFill>
                <a:srgbClr val="FF21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458200" cy="56388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Char char="-"/>
            </a:pPr>
            <a:r>
              <a:rPr lang="en-US" sz="4400" b="1" smtClean="0"/>
              <a:t>Những nơi cao của Hoàng Liên Sơn có khí hậu lạnh quanh năm, nhất là vào những tháng mùa đông, đôi khi có tuyết rơi.</a:t>
            </a:r>
          </a:p>
          <a:p>
            <a:pPr marL="0" indent="0" eaLnBrk="1" hangingPunct="1">
              <a:spcBef>
                <a:spcPts val="600"/>
              </a:spcBef>
              <a:buFontTx/>
              <a:buChar char="-"/>
            </a:pPr>
            <a:r>
              <a:rPr lang="en-US" sz="4400" b="1" smtClean="0"/>
              <a:t>Từ độ cao 2000m đến 2500m thường mưa nhiều,rất lạnh.Từ độ cao 2500m trở lên, khí hậu càng lạnh hơn, gió thổi mạnh.</a:t>
            </a:r>
          </a:p>
          <a:p>
            <a:pPr marL="609600" indent="-609600" eaLnBrk="1" hangingPunct="1"/>
            <a:endParaRPr lang="en-US" sz="40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Hộp_Văn_Bản 2"/>
          <p:cNvSpPr txBox="1">
            <a:spLocks noChangeArrowheads="1"/>
          </p:cNvSpPr>
          <p:nvPr/>
        </p:nvSpPr>
        <p:spPr bwMode="auto">
          <a:xfrm>
            <a:off x="609600" y="1219200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Dãy Hoàng Liên S</a:t>
            </a:r>
            <a:r>
              <a:rPr lang="vi-VN" sz="5400" b="1">
                <a:solidFill>
                  <a:srgbClr val="FF0000"/>
                </a:solidFill>
              </a:rPr>
              <a:t>ơ</a:t>
            </a:r>
            <a:r>
              <a:rPr lang="en-US" sz="5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04800" y="2362200"/>
            <a:ext cx="8229600" cy="685800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1. Hoàng Liên Sơn-dãy núi cao và đồ sộ nhất Việt Nam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800" y="3733800"/>
            <a:ext cx="82296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2. Đỉnh Phan-xi-păng- “Nóc nhà” của Tổ Quốc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0" y="5029200"/>
            <a:ext cx="8229600" cy="762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3. Khí hậu ở những nơi cao lạnh quanh năm.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52600" y="33528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Sapa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2286000" y="1828800"/>
            <a:ext cx="3810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71600" y="4343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Quan sát hình 1 chỉ vị trí của Sapa.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33400" y="4800600"/>
            <a:ext cx="7848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 </a:t>
            </a:r>
            <a:r>
              <a:rPr lang="en-US" sz="4000" b="1"/>
              <a:t>Dựa vào bảng số liệu sau, em hãy nhận xét về nhiệt độ của Sapa vào tháng 1 và tháng 7.</a:t>
            </a:r>
          </a:p>
          <a:p>
            <a:pPr algn="ctr"/>
            <a:endParaRPr lang="en-US" sz="40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 animBg="1"/>
      <p:bldP spid="49159" grpId="0"/>
      <p:bldP spid="491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3" name="Group 4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229600" cy="25146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544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Địa điểm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Nhiệt độ (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3006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 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 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3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Sapa (1570m)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228600" y="609600"/>
            <a:ext cx="8053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Bảng số liệu về nhiệt độ trung bình ở Sapa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4876800" y="304800"/>
            <a:ext cx="4267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2121"/>
                </a:solidFill>
              </a:rPr>
              <a:t>Sapa có khí hậu mát mẻ, phong cảnh đẹp nên đã trở thành nơi du lịch, nghỉ mát lí tưởng của vùng núi phía bắc</a:t>
            </a:r>
          </a:p>
          <a:p>
            <a:endParaRPr lang="en-US">
              <a:solidFill>
                <a:srgbClr val="FF2121"/>
              </a:solidFill>
            </a:endParaRPr>
          </a:p>
        </p:txBody>
      </p:sp>
      <p:pic>
        <p:nvPicPr>
          <p:cNvPr id="51240" name="Picture 40" descr="ruc-ro-sac-hoa-s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4191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Nguyen Lam\Desktop\Trang Trí\nhung_dia_diem_tuyet_voi_cho_bo_anh_cuoi_mua_thu_nam_nay20131003165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6375"/>
            <a:ext cx="4495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C:\Users\Nguyen Lam\Desktop\Trang Trí\sapa-trekking-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206375"/>
            <a:ext cx="440213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3429000"/>
            <a:ext cx="449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C:\Users\Nguyen Lam\Desktop\Trang Trí\sapa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3" y="3429000"/>
            <a:ext cx="43830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8"/>
            <a:ext cx="8229600" cy="61261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74638"/>
            <a:ext cx="8305800" cy="62023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81000"/>
            <a:ext cx="8077200" cy="6096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229600" cy="58674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1828800" y="152400"/>
            <a:ext cx="52578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Ai nhanh! Ai </a:t>
            </a:r>
            <a:r>
              <a:rPr lang="vi-VN" sz="4400" b="1">
                <a:solidFill>
                  <a:srgbClr val="FF0000"/>
                </a:solidFill>
              </a:rPr>
              <a:t>đúng</a:t>
            </a:r>
            <a:r>
              <a:rPr lang="en-US" sz="44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853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Bạn hãy tìm từ ngữ thích hợp điền vào chỗ trống cho hoàn chỉnh nội dung sau: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15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	Dãy Hoàng Liên Sơn nằm </a:t>
            </a:r>
            <a:r>
              <a:rPr lang="en-US" sz="4000" smtClean="0"/>
              <a:t>giữa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 </a:t>
            </a:r>
            <a:r>
              <a:rPr lang="en-US" sz="4000"/>
              <a:t>sông ……….... và sông ……...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Đây </a:t>
            </a:r>
            <a:r>
              <a:rPr lang="en-US" sz="4000"/>
              <a:t>là dãy núi ……, ………...nhất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nước </a:t>
            </a:r>
            <a:r>
              <a:rPr lang="en-US" sz="4000"/>
              <a:t>ta, có nhiều đỉnh………, 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sườn </a:t>
            </a:r>
            <a:r>
              <a:rPr lang="en-US" sz="4000"/>
              <a:t>………, thung lũng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………</a:t>
            </a:r>
            <a:r>
              <a:rPr lang="en-US" sz="4000"/>
              <a:t>và.…… Khí hậu ở những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nơi </a:t>
            </a:r>
            <a:r>
              <a:rPr lang="en-US" sz="4000"/>
              <a:t>cao ……… quanh năm.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81200" y="15017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Hồng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943600" y="1501775"/>
            <a:ext cx="1384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Đà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657600" y="228600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cao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05400" y="22637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đồ sộ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562600" y="30480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nhọn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905000" y="3810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dốc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85800" y="4572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hẹp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552700" y="4572000"/>
            <a:ext cx="1562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sâu 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62200" y="52578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lạnh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49577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219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2121"/>
                </a:solidFill>
              </a:rPr>
              <a:t/>
            </a:r>
            <a:br>
              <a:rPr lang="en-US" sz="2800" b="1" smtClean="0">
                <a:solidFill>
                  <a:srgbClr val="FF2121"/>
                </a:solidFill>
              </a:rPr>
            </a:br>
            <a:r>
              <a:rPr lang="en-US" sz="2800" b="1" smtClean="0">
                <a:solidFill>
                  <a:srgbClr val="FF2121"/>
                </a:solidFill>
              </a:rPr>
              <a:t>DÃY NÚI HOÀNG LIÊN SƠN</a:t>
            </a:r>
          </a:p>
        </p:txBody>
      </p:sp>
      <p:pic>
        <p:nvPicPr>
          <p:cNvPr id="7171" name="Picture 10" descr="Kienthuc-Hoang-lien-Son_QD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84275"/>
            <a:ext cx="85344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82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343400"/>
            <a:ext cx="8915400" cy="2286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solidFill>
                  <a:srgbClr val="FF0000"/>
                </a:solidFill>
              </a:rPr>
              <a:t>1)Kể tên các dãy núi chính ở phía bắc nước ta, trong những dãy núi đó, dãy núi nào dài nhất?</a:t>
            </a:r>
          </a:p>
        </p:txBody>
      </p:sp>
      <p:sp>
        <p:nvSpPr>
          <p:cNvPr id="8196" name="Rectangle 38"/>
          <p:cNvSpPr>
            <a:spLocks noChangeArrowheads="1"/>
          </p:cNvSpPr>
          <p:nvPr/>
        </p:nvSpPr>
        <p:spPr bwMode="auto">
          <a:xfrm>
            <a:off x="304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en-US">
                <a:solidFill>
                  <a:schemeClr val="accent2"/>
                </a:solidFill>
              </a:rPr>
              <a:t>1. Hoàng Liên Sơn-dãy núi cao và đồ sộ nhất Việt Nam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2" name="Picture 32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15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810000" y="12954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657975" y="1676400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Dãy núi Bắc Sơn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89918" y="5334000"/>
            <a:ext cx="90540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2121"/>
                </a:solidFill>
              </a:rPr>
              <a:t>Dãy núi Hoàng Liên Sơn dài nhất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2286000" y="381000"/>
            <a:ext cx="270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sông Gâm</a:t>
            </a:r>
          </a:p>
          <a:p>
            <a:endParaRPr lang="en-US"/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>
            <a:off x="5486400" y="12954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172200" y="914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Ngân Sơn</a:t>
            </a:r>
          </a:p>
          <a:p>
            <a:endParaRPr lang="en-US"/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 flipH="1">
            <a:off x="5943600" y="2057400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4800600" y="48768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Dãy núi Đông Triều</a:t>
            </a:r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 flipV="1">
            <a:off x="5943600" y="38862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0" y="4267200"/>
            <a:ext cx="3522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Hoàng Liên Sơn</a:t>
            </a:r>
          </a:p>
          <a:p>
            <a:endParaRPr lang="en-US"/>
          </a:p>
        </p:txBody>
      </p:sp>
      <p:sp>
        <p:nvSpPr>
          <p:cNvPr id="15449" name="Line 89"/>
          <p:cNvSpPr>
            <a:spLocks noChangeShapeType="1"/>
          </p:cNvSpPr>
          <p:nvPr/>
        </p:nvSpPr>
        <p:spPr bwMode="auto">
          <a:xfrm flipV="1">
            <a:off x="1219200" y="2971800"/>
            <a:ext cx="1752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 animBg="1"/>
      <p:bldP spid="15403" grpId="0"/>
      <p:bldP spid="15406" grpId="0"/>
      <p:bldP spid="15423" grpId="0"/>
      <p:bldP spid="15425" grpId="0" animBg="1"/>
      <p:bldP spid="15426" grpId="0"/>
      <p:bldP spid="15427" grpId="0" animBg="1"/>
      <p:bldP spid="15444" grpId="0"/>
      <p:bldP spid="15445" grpId="0" animBg="1"/>
      <p:bldP spid="15448" grpId="0"/>
      <p:bldP spid="154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can00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609600"/>
            <a:ext cx="7315200" cy="4140200"/>
          </a:xfr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85800" y="5029200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Dãy núi Hoàng Liên Sơn nằm giữa sông Hồng và sông Đà</a:t>
            </a:r>
          </a:p>
          <a:p>
            <a:pPr algn="ctr"/>
            <a:endParaRPr lang="en-US" sz="3600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914400" y="60198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1447800" y="36576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Hình 1. Lược đồ các dãy núi chính ở Bắc Bộ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0" y="54114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2)Dãy Hoàng Liên Sơn nằm ở phía nào của sông Hồng và sông Đà?</a:t>
            </a:r>
          </a:p>
        </p:txBody>
      </p:sp>
      <p:pic>
        <p:nvPicPr>
          <p:cNvPr id="10247" name="Picture 1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-11113" y="-76200"/>
            <a:ext cx="9525001" cy="6646863"/>
            <a:chOff x="-10319" y="-76200"/>
            <a:chExt cx="9525000" cy="6646247"/>
          </a:xfrm>
        </p:grpSpPr>
        <p:pic>
          <p:nvPicPr>
            <p:cNvPr id="11271" name="Picture 5" descr="C:\Users\Nguyen Lam\Desktop\Trang Trí\scan0047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319" y="-76200"/>
              <a:ext cx="9525000" cy="664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150019" y="258732"/>
              <a:ext cx="8994774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436563" y="-82550"/>
            <a:ext cx="4667250" cy="4408488"/>
          </a:xfrm>
          <a:custGeom>
            <a:avLst/>
            <a:gdLst>
              <a:gd name="connsiteX0" fmla="*/ 0 w 4667539"/>
              <a:gd name="connsiteY0" fmla="*/ 0 h 4408227"/>
              <a:gd name="connsiteX1" fmla="*/ 68239 w 4667539"/>
              <a:gd name="connsiteY1" fmla="*/ 27296 h 4408227"/>
              <a:gd name="connsiteX2" fmla="*/ 109182 w 4667539"/>
              <a:gd name="connsiteY2" fmla="*/ 40944 h 4408227"/>
              <a:gd name="connsiteX3" fmla="*/ 136478 w 4667539"/>
              <a:gd name="connsiteY3" fmla="*/ 81887 h 4408227"/>
              <a:gd name="connsiteX4" fmla="*/ 150126 w 4667539"/>
              <a:gd name="connsiteY4" fmla="*/ 136478 h 4408227"/>
              <a:gd name="connsiteX5" fmla="*/ 191069 w 4667539"/>
              <a:gd name="connsiteY5" fmla="*/ 163774 h 4408227"/>
              <a:gd name="connsiteX6" fmla="*/ 286603 w 4667539"/>
              <a:gd name="connsiteY6" fmla="*/ 191069 h 4408227"/>
              <a:gd name="connsiteX7" fmla="*/ 327547 w 4667539"/>
              <a:gd name="connsiteY7" fmla="*/ 204717 h 4408227"/>
              <a:gd name="connsiteX8" fmla="*/ 409433 w 4667539"/>
              <a:gd name="connsiteY8" fmla="*/ 286603 h 4408227"/>
              <a:gd name="connsiteX9" fmla="*/ 545911 w 4667539"/>
              <a:gd name="connsiteY9" fmla="*/ 368490 h 4408227"/>
              <a:gd name="connsiteX10" fmla="*/ 696036 w 4667539"/>
              <a:gd name="connsiteY10" fmla="*/ 409433 h 4408227"/>
              <a:gd name="connsiteX11" fmla="*/ 818866 w 4667539"/>
              <a:gd name="connsiteY11" fmla="*/ 464024 h 4408227"/>
              <a:gd name="connsiteX12" fmla="*/ 859809 w 4667539"/>
              <a:gd name="connsiteY12" fmla="*/ 477672 h 4408227"/>
              <a:gd name="connsiteX13" fmla="*/ 1023582 w 4667539"/>
              <a:gd name="connsiteY13" fmla="*/ 586854 h 4408227"/>
              <a:gd name="connsiteX14" fmla="*/ 1091821 w 4667539"/>
              <a:gd name="connsiteY14" fmla="*/ 600502 h 4408227"/>
              <a:gd name="connsiteX15" fmla="*/ 1214651 w 4667539"/>
              <a:gd name="connsiteY15" fmla="*/ 655093 h 4408227"/>
              <a:gd name="connsiteX16" fmla="*/ 1337481 w 4667539"/>
              <a:gd name="connsiteY16" fmla="*/ 736980 h 4408227"/>
              <a:gd name="connsiteX17" fmla="*/ 1378424 w 4667539"/>
              <a:gd name="connsiteY17" fmla="*/ 777923 h 4408227"/>
              <a:gd name="connsiteX18" fmla="*/ 1460311 w 4667539"/>
              <a:gd name="connsiteY18" fmla="*/ 832514 h 4408227"/>
              <a:gd name="connsiteX19" fmla="*/ 1542197 w 4667539"/>
              <a:gd name="connsiteY19" fmla="*/ 887105 h 4408227"/>
              <a:gd name="connsiteX20" fmla="*/ 1583141 w 4667539"/>
              <a:gd name="connsiteY20" fmla="*/ 900753 h 4408227"/>
              <a:gd name="connsiteX21" fmla="*/ 1624084 w 4667539"/>
              <a:gd name="connsiteY21" fmla="*/ 928048 h 4408227"/>
              <a:gd name="connsiteX22" fmla="*/ 1678675 w 4667539"/>
              <a:gd name="connsiteY22" fmla="*/ 955344 h 4408227"/>
              <a:gd name="connsiteX23" fmla="*/ 1719618 w 4667539"/>
              <a:gd name="connsiteY23" fmla="*/ 996287 h 4408227"/>
              <a:gd name="connsiteX24" fmla="*/ 1815153 w 4667539"/>
              <a:gd name="connsiteY24" fmla="*/ 1050878 h 4408227"/>
              <a:gd name="connsiteX25" fmla="*/ 1937982 w 4667539"/>
              <a:gd name="connsiteY25" fmla="*/ 1160060 h 4408227"/>
              <a:gd name="connsiteX26" fmla="*/ 2006221 w 4667539"/>
              <a:gd name="connsiteY26" fmla="*/ 1241947 h 4408227"/>
              <a:gd name="connsiteX27" fmla="*/ 2060812 w 4667539"/>
              <a:gd name="connsiteY27" fmla="*/ 1323833 h 4408227"/>
              <a:gd name="connsiteX28" fmla="*/ 2101756 w 4667539"/>
              <a:gd name="connsiteY28" fmla="*/ 1364777 h 4408227"/>
              <a:gd name="connsiteX29" fmla="*/ 2129051 w 4667539"/>
              <a:gd name="connsiteY29" fmla="*/ 1405720 h 4408227"/>
              <a:gd name="connsiteX30" fmla="*/ 2210938 w 4667539"/>
              <a:gd name="connsiteY30" fmla="*/ 1473959 h 4408227"/>
              <a:gd name="connsiteX31" fmla="*/ 2265529 w 4667539"/>
              <a:gd name="connsiteY31" fmla="*/ 1555845 h 4408227"/>
              <a:gd name="connsiteX32" fmla="*/ 2388359 w 4667539"/>
              <a:gd name="connsiteY32" fmla="*/ 1665027 h 4408227"/>
              <a:gd name="connsiteX33" fmla="*/ 2442950 w 4667539"/>
              <a:gd name="connsiteY33" fmla="*/ 1746914 h 4408227"/>
              <a:gd name="connsiteX34" fmla="*/ 2511188 w 4667539"/>
              <a:gd name="connsiteY34" fmla="*/ 1869744 h 4408227"/>
              <a:gd name="connsiteX35" fmla="*/ 2593075 w 4667539"/>
              <a:gd name="connsiteY35" fmla="*/ 1937983 h 4408227"/>
              <a:gd name="connsiteX36" fmla="*/ 2634018 w 4667539"/>
              <a:gd name="connsiteY36" fmla="*/ 1978926 h 4408227"/>
              <a:gd name="connsiteX37" fmla="*/ 2715905 w 4667539"/>
              <a:gd name="connsiteY37" fmla="*/ 2019869 h 4408227"/>
              <a:gd name="connsiteX38" fmla="*/ 2784144 w 4667539"/>
              <a:gd name="connsiteY38" fmla="*/ 2129051 h 4408227"/>
              <a:gd name="connsiteX39" fmla="*/ 2811439 w 4667539"/>
              <a:gd name="connsiteY39" fmla="*/ 2169994 h 4408227"/>
              <a:gd name="connsiteX40" fmla="*/ 2893326 w 4667539"/>
              <a:gd name="connsiteY40" fmla="*/ 2251881 h 4408227"/>
              <a:gd name="connsiteX41" fmla="*/ 2975212 w 4667539"/>
              <a:gd name="connsiteY41" fmla="*/ 2333768 h 4408227"/>
              <a:gd name="connsiteX42" fmla="*/ 3016156 w 4667539"/>
              <a:gd name="connsiteY42" fmla="*/ 2374711 h 4408227"/>
              <a:gd name="connsiteX43" fmla="*/ 3057099 w 4667539"/>
              <a:gd name="connsiteY43" fmla="*/ 2429302 h 4408227"/>
              <a:gd name="connsiteX44" fmla="*/ 3084394 w 4667539"/>
              <a:gd name="connsiteY44" fmla="*/ 2470245 h 4408227"/>
              <a:gd name="connsiteX45" fmla="*/ 3125338 w 4667539"/>
              <a:gd name="connsiteY45" fmla="*/ 2511188 h 4408227"/>
              <a:gd name="connsiteX46" fmla="*/ 3152633 w 4667539"/>
              <a:gd name="connsiteY46" fmla="*/ 2552132 h 4408227"/>
              <a:gd name="connsiteX47" fmla="*/ 3234520 w 4667539"/>
              <a:gd name="connsiteY47" fmla="*/ 2661314 h 4408227"/>
              <a:gd name="connsiteX48" fmla="*/ 3289111 w 4667539"/>
              <a:gd name="connsiteY48" fmla="*/ 2743200 h 4408227"/>
              <a:gd name="connsiteX49" fmla="*/ 3452884 w 4667539"/>
              <a:gd name="connsiteY49" fmla="*/ 2879678 h 4408227"/>
              <a:gd name="connsiteX50" fmla="*/ 3521123 w 4667539"/>
              <a:gd name="connsiteY50" fmla="*/ 2975212 h 4408227"/>
              <a:gd name="connsiteX51" fmla="*/ 3562066 w 4667539"/>
              <a:gd name="connsiteY51" fmla="*/ 3016156 h 4408227"/>
              <a:gd name="connsiteX52" fmla="*/ 3575714 w 4667539"/>
              <a:gd name="connsiteY52" fmla="*/ 3057099 h 4408227"/>
              <a:gd name="connsiteX53" fmla="*/ 3616657 w 4667539"/>
              <a:gd name="connsiteY53" fmla="*/ 3098042 h 4408227"/>
              <a:gd name="connsiteX54" fmla="*/ 3657600 w 4667539"/>
              <a:gd name="connsiteY54" fmla="*/ 3152633 h 4408227"/>
              <a:gd name="connsiteX55" fmla="*/ 3698544 w 4667539"/>
              <a:gd name="connsiteY55" fmla="*/ 3193577 h 4408227"/>
              <a:gd name="connsiteX56" fmla="*/ 3725839 w 4667539"/>
              <a:gd name="connsiteY56" fmla="*/ 3234520 h 4408227"/>
              <a:gd name="connsiteX57" fmla="*/ 3766782 w 4667539"/>
              <a:gd name="connsiteY57" fmla="*/ 3275463 h 4408227"/>
              <a:gd name="connsiteX58" fmla="*/ 3848669 w 4667539"/>
              <a:gd name="connsiteY58" fmla="*/ 3370997 h 4408227"/>
              <a:gd name="connsiteX59" fmla="*/ 3903260 w 4667539"/>
              <a:gd name="connsiteY59" fmla="*/ 3398293 h 4408227"/>
              <a:gd name="connsiteX60" fmla="*/ 3944203 w 4667539"/>
              <a:gd name="connsiteY60" fmla="*/ 3439236 h 4408227"/>
              <a:gd name="connsiteX61" fmla="*/ 3998794 w 4667539"/>
              <a:gd name="connsiteY61" fmla="*/ 3480180 h 4408227"/>
              <a:gd name="connsiteX62" fmla="*/ 4121624 w 4667539"/>
              <a:gd name="connsiteY62" fmla="*/ 3589362 h 4408227"/>
              <a:gd name="connsiteX63" fmla="*/ 4135272 w 4667539"/>
              <a:gd name="connsiteY63" fmla="*/ 3766783 h 4408227"/>
              <a:gd name="connsiteX64" fmla="*/ 4189863 w 4667539"/>
              <a:gd name="connsiteY64" fmla="*/ 3807726 h 4408227"/>
              <a:gd name="connsiteX65" fmla="*/ 4271750 w 4667539"/>
              <a:gd name="connsiteY65" fmla="*/ 3835021 h 4408227"/>
              <a:gd name="connsiteX66" fmla="*/ 4339988 w 4667539"/>
              <a:gd name="connsiteY66" fmla="*/ 3916908 h 4408227"/>
              <a:gd name="connsiteX67" fmla="*/ 4353636 w 4667539"/>
              <a:gd name="connsiteY67" fmla="*/ 4026090 h 4408227"/>
              <a:gd name="connsiteX68" fmla="*/ 4435523 w 4667539"/>
              <a:gd name="connsiteY68" fmla="*/ 4148920 h 4408227"/>
              <a:gd name="connsiteX69" fmla="*/ 4476466 w 4667539"/>
              <a:gd name="connsiteY69" fmla="*/ 4176215 h 4408227"/>
              <a:gd name="connsiteX70" fmla="*/ 4612944 w 4667539"/>
              <a:gd name="connsiteY70" fmla="*/ 4271750 h 4408227"/>
              <a:gd name="connsiteX71" fmla="*/ 4653887 w 4667539"/>
              <a:gd name="connsiteY71" fmla="*/ 4299045 h 4408227"/>
              <a:gd name="connsiteX72" fmla="*/ 4667535 w 4667539"/>
              <a:gd name="connsiteY72" fmla="*/ 4408227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67539" h="4408227">
                <a:moveTo>
                  <a:pt x="0" y="0"/>
                </a:moveTo>
                <a:cubicBezTo>
                  <a:pt x="22746" y="9099"/>
                  <a:pt x="45300" y="18694"/>
                  <a:pt x="68239" y="27296"/>
                </a:cubicBezTo>
                <a:cubicBezTo>
                  <a:pt x="81709" y="32347"/>
                  <a:pt x="97948" y="31957"/>
                  <a:pt x="109182" y="40944"/>
                </a:cubicBezTo>
                <a:cubicBezTo>
                  <a:pt x="121990" y="51191"/>
                  <a:pt x="127379" y="68239"/>
                  <a:pt x="136478" y="81887"/>
                </a:cubicBezTo>
                <a:cubicBezTo>
                  <a:pt x="141027" y="100084"/>
                  <a:pt x="139721" y="120871"/>
                  <a:pt x="150126" y="136478"/>
                </a:cubicBezTo>
                <a:cubicBezTo>
                  <a:pt x="159224" y="150126"/>
                  <a:pt x="176398" y="156439"/>
                  <a:pt x="191069" y="163774"/>
                </a:cubicBezTo>
                <a:cubicBezTo>
                  <a:pt x="212879" y="174679"/>
                  <a:pt x="266205" y="185241"/>
                  <a:pt x="286603" y="191069"/>
                </a:cubicBezTo>
                <a:cubicBezTo>
                  <a:pt x="300436" y="195021"/>
                  <a:pt x="313899" y="200168"/>
                  <a:pt x="327547" y="204717"/>
                </a:cubicBezTo>
                <a:cubicBezTo>
                  <a:pt x="354842" y="232012"/>
                  <a:pt x="377315" y="265191"/>
                  <a:pt x="409433" y="286603"/>
                </a:cubicBezTo>
                <a:cubicBezTo>
                  <a:pt x="457494" y="318643"/>
                  <a:pt x="493455" y="347507"/>
                  <a:pt x="545911" y="368490"/>
                </a:cubicBezTo>
                <a:cubicBezTo>
                  <a:pt x="615176" y="396197"/>
                  <a:pt x="627502" y="395727"/>
                  <a:pt x="696036" y="409433"/>
                </a:cubicBezTo>
                <a:cubicBezTo>
                  <a:pt x="760920" y="452690"/>
                  <a:pt x="721417" y="431541"/>
                  <a:pt x="818866" y="464024"/>
                </a:cubicBezTo>
                <a:cubicBezTo>
                  <a:pt x="832514" y="468573"/>
                  <a:pt x="847839" y="469692"/>
                  <a:pt x="859809" y="477672"/>
                </a:cubicBezTo>
                <a:lnTo>
                  <a:pt x="1023582" y="586854"/>
                </a:lnTo>
                <a:cubicBezTo>
                  <a:pt x="1042883" y="599721"/>
                  <a:pt x="1069075" y="595953"/>
                  <a:pt x="1091821" y="600502"/>
                </a:cubicBezTo>
                <a:cubicBezTo>
                  <a:pt x="1156705" y="643756"/>
                  <a:pt x="1117204" y="622610"/>
                  <a:pt x="1214651" y="655093"/>
                </a:cubicBezTo>
                <a:cubicBezTo>
                  <a:pt x="1214657" y="655095"/>
                  <a:pt x="1317007" y="723330"/>
                  <a:pt x="1337481" y="736980"/>
                </a:cubicBezTo>
                <a:cubicBezTo>
                  <a:pt x="1353540" y="747686"/>
                  <a:pt x="1363189" y="766074"/>
                  <a:pt x="1378424" y="777923"/>
                </a:cubicBezTo>
                <a:cubicBezTo>
                  <a:pt x="1404319" y="798063"/>
                  <a:pt x="1433015" y="814317"/>
                  <a:pt x="1460311" y="832514"/>
                </a:cubicBezTo>
                <a:lnTo>
                  <a:pt x="1542197" y="887105"/>
                </a:lnTo>
                <a:cubicBezTo>
                  <a:pt x="1554167" y="895085"/>
                  <a:pt x="1570274" y="894319"/>
                  <a:pt x="1583141" y="900753"/>
                </a:cubicBezTo>
                <a:cubicBezTo>
                  <a:pt x="1597812" y="908088"/>
                  <a:pt x="1609843" y="919910"/>
                  <a:pt x="1624084" y="928048"/>
                </a:cubicBezTo>
                <a:cubicBezTo>
                  <a:pt x="1641748" y="938142"/>
                  <a:pt x="1662120" y="943519"/>
                  <a:pt x="1678675" y="955344"/>
                </a:cubicBezTo>
                <a:cubicBezTo>
                  <a:pt x="1694381" y="966562"/>
                  <a:pt x="1703912" y="985069"/>
                  <a:pt x="1719618" y="996287"/>
                </a:cubicBezTo>
                <a:cubicBezTo>
                  <a:pt x="1782514" y="1041213"/>
                  <a:pt x="1762413" y="1003998"/>
                  <a:pt x="1815153" y="1050878"/>
                </a:cubicBezTo>
                <a:cubicBezTo>
                  <a:pt x="1955384" y="1175527"/>
                  <a:pt x="1845057" y="1098111"/>
                  <a:pt x="1937982" y="1160060"/>
                </a:cubicBezTo>
                <a:cubicBezTo>
                  <a:pt x="2035527" y="1306375"/>
                  <a:pt x="1883615" y="1084310"/>
                  <a:pt x="2006221" y="1241947"/>
                </a:cubicBezTo>
                <a:cubicBezTo>
                  <a:pt x="2026361" y="1267842"/>
                  <a:pt x="2037615" y="1300636"/>
                  <a:pt x="2060812" y="1323833"/>
                </a:cubicBezTo>
                <a:cubicBezTo>
                  <a:pt x="2074460" y="1337481"/>
                  <a:pt x="2089400" y="1349949"/>
                  <a:pt x="2101756" y="1364777"/>
                </a:cubicBezTo>
                <a:cubicBezTo>
                  <a:pt x="2112257" y="1377378"/>
                  <a:pt x="2117453" y="1394122"/>
                  <a:pt x="2129051" y="1405720"/>
                </a:cubicBezTo>
                <a:cubicBezTo>
                  <a:pt x="2207909" y="1484578"/>
                  <a:pt x="2132678" y="1373339"/>
                  <a:pt x="2210938" y="1473959"/>
                </a:cubicBezTo>
                <a:cubicBezTo>
                  <a:pt x="2231078" y="1499854"/>
                  <a:pt x="2242333" y="1532648"/>
                  <a:pt x="2265529" y="1555845"/>
                </a:cubicBezTo>
                <a:cubicBezTo>
                  <a:pt x="2359013" y="1649331"/>
                  <a:pt x="2315296" y="1616320"/>
                  <a:pt x="2388359" y="1665027"/>
                </a:cubicBezTo>
                <a:cubicBezTo>
                  <a:pt x="2406556" y="1692323"/>
                  <a:pt x="2432577" y="1715792"/>
                  <a:pt x="2442950" y="1746914"/>
                </a:cubicBezTo>
                <a:cubicBezTo>
                  <a:pt x="2460111" y="1798399"/>
                  <a:pt x="2464260" y="1822817"/>
                  <a:pt x="2511188" y="1869744"/>
                </a:cubicBezTo>
                <a:cubicBezTo>
                  <a:pt x="2630815" y="1989368"/>
                  <a:pt x="2479062" y="1842971"/>
                  <a:pt x="2593075" y="1937983"/>
                </a:cubicBezTo>
                <a:cubicBezTo>
                  <a:pt x="2607902" y="1950339"/>
                  <a:pt x="2619191" y="1966570"/>
                  <a:pt x="2634018" y="1978926"/>
                </a:cubicBezTo>
                <a:cubicBezTo>
                  <a:pt x="2669292" y="2008321"/>
                  <a:pt x="2674872" y="2006191"/>
                  <a:pt x="2715905" y="2019869"/>
                </a:cubicBezTo>
                <a:cubicBezTo>
                  <a:pt x="2758655" y="2105371"/>
                  <a:pt x="2725086" y="2046371"/>
                  <a:pt x="2784144" y="2129051"/>
                </a:cubicBezTo>
                <a:cubicBezTo>
                  <a:pt x="2793678" y="2142398"/>
                  <a:pt x="2800542" y="2157735"/>
                  <a:pt x="2811439" y="2169994"/>
                </a:cubicBezTo>
                <a:cubicBezTo>
                  <a:pt x="2837085" y="2198845"/>
                  <a:pt x="2866030" y="2224585"/>
                  <a:pt x="2893326" y="2251881"/>
                </a:cubicBezTo>
                <a:lnTo>
                  <a:pt x="2975212" y="2333768"/>
                </a:lnTo>
                <a:cubicBezTo>
                  <a:pt x="2988860" y="2347416"/>
                  <a:pt x="3004575" y="2359270"/>
                  <a:pt x="3016156" y="2374711"/>
                </a:cubicBezTo>
                <a:cubicBezTo>
                  <a:pt x="3029804" y="2392908"/>
                  <a:pt x="3043878" y="2410793"/>
                  <a:pt x="3057099" y="2429302"/>
                </a:cubicBezTo>
                <a:cubicBezTo>
                  <a:pt x="3066633" y="2442649"/>
                  <a:pt x="3073893" y="2457644"/>
                  <a:pt x="3084394" y="2470245"/>
                </a:cubicBezTo>
                <a:cubicBezTo>
                  <a:pt x="3096750" y="2485072"/>
                  <a:pt x="3112982" y="2496361"/>
                  <a:pt x="3125338" y="2511188"/>
                </a:cubicBezTo>
                <a:cubicBezTo>
                  <a:pt x="3135839" y="2523789"/>
                  <a:pt x="3142985" y="2538867"/>
                  <a:pt x="3152633" y="2552132"/>
                </a:cubicBezTo>
                <a:cubicBezTo>
                  <a:pt x="3179390" y="2588924"/>
                  <a:pt x="3209285" y="2623462"/>
                  <a:pt x="3234520" y="2661314"/>
                </a:cubicBezTo>
                <a:cubicBezTo>
                  <a:pt x="3252717" y="2688609"/>
                  <a:pt x="3261816" y="2725003"/>
                  <a:pt x="3289111" y="2743200"/>
                </a:cubicBezTo>
                <a:cubicBezTo>
                  <a:pt x="3403116" y="2819204"/>
                  <a:pt x="3347800" y="2774594"/>
                  <a:pt x="3452884" y="2879678"/>
                </a:cubicBezTo>
                <a:cubicBezTo>
                  <a:pt x="3502040" y="2928834"/>
                  <a:pt x="3482384" y="2928725"/>
                  <a:pt x="3521123" y="2975212"/>
                </a:cubicBezTo>
                <a:cubicBezTo>
                  <a:pt x="3533479" y="2990039"/>
                  <a:pt x="3548418" y="3002508"/>
                  <a:pt x="3562066" y="3016156"/>
                </a:cubicBezTo>
                <a:cubicBezTo>
                  <a:pt x="3566615" y="3029804"/>
                  <a:pt x="3567734" y="3045129"/>
                  <a:pt x="3575714" y="3057099"/>
                </a:cubicBezTo>
                <a:cubicBezTo>
                  <a:pt x="3586420" y="3073158"/>
                  <a:pt x="3604096" y="3083388"/>
                  <a:pt x="3616657" y="3098042"/>
                </a:cubicBezTo>
                <a:cubicBezTo>
                  <a:pt x="3631460" y="3115312"/>
                  <a:pt x="3642797" y="3135363"/>
                  <a:pt x="3657600" y="3152633"/>
                </a:cubicBezTo>
                <a:cubicBezTo>
                  <a:pt x="3670161" y="3167288"/>
                  <a:pt x="3686188" y="3178749"/>
                  <a:pt x="3698544" y="3193577"/>
                </a:cubicBezTo>
                <a:cubicBezTo>
                  <a:pt x="3709045" y="3206178"/>
                  <a:pt x="3715338" y="3221919"/>
                  <a:pt x="3725839" y="3234520"/>
                </a:cubicBezTo>
                <a:cubicBezTo>
                  <a:pt x="3738195" y="3249347"/>
                  <a:pt x="3754221" y="3260809"/>
                  <a:pt x="3766782" y="3275463"/>
                </a:cubicBezTo>
                <a:cubicBezTo>
                  <a:pt x="3796209" y="3309794"/>
                  <a:pt x="3811241" y="3344262"/>
                  <a:pt x="3848669" y="3370997"/>
                </a:cubicBezTo>
                <a:cubicBezTo>
                  <a:pt x="3865224" y="3382822"/>
                  <a:pt x="3886705" y="3386468"/>
                  <a:pt x="3903260" y="3398293"/>
                </a:cubicBezTo>
                <a:cubicBezTo>
                  <a:pt x="3918966" y="3409511"/>
                  <a:pt x="3929549" y="3426675"/>
                  <a:pt x="3944203" y="3439236"/>
                </a:cubicBezTo>
                <a:cubicBezTo>
                  <a:pt x="3961473" y="3454039"/>
                  <a:pt x="3981887" y="3464963"/>
                  <a:pt x="3998794" y="3480180"/>
                </a:cubicBezTo>
                <a:cubicBezTo>
                  <a:pt x="4132343" y="3600374"/>
                  <a:pt x="4031539" y="3529304"/>
                  <a:pt x="4121624" y="3589362"/>
                </a:cubicBezTo>
                <a:cubicBezTo>
                  <a:pt x="4126173" y="3648502"/>
                  <a:pt x="4117580" y="3710168"/>
                  <a:pt x="4135272" y="3766783"/>
                </a:cubicBezTo>
                <a:cubicBezTo>
                  <a:pt x="4142057" y="3788494"/>
                  <a:pt x="4169518" y="3797554"/>
                  <a:pt x="4189863" y="3807726"/>
                </a:cubicBezTo>
                <a:cubicBezTo>
                  <a:pt x="4215598" y="3820593"/>
                  <a:pt x="4271750" y="3835021"/>
                  <a:pt x="4271750" y="3835021"/>
                </a:cubicBezTo>
                <a:cubicBezTo>
                  <a:pt x="4287959" y="3851230"/>
                  <a:pt x="4332863" y="3890782"/>
                  <a:pt x="4339988" y="3916908"/>
                </a:cubicBezTo>
                <a:cubicBezTo>
                  <a:pt x="4349638" y="3952293"/>
                  <a:pt x="4347075" y="3990004"/>
                  <a:pt x="4353636" y="4026090"/>
                </a:cubicBezTo>
                <a:cubicBezTo>
                  <a:pt x="4362656" y="4075698"/>
                  <a:pt x="4397965" y="4117623"/>
                  <a:pt x="4435523" y="4148920"/>
                </a:cubicBezTo>
                <a:cubicBezTo>
                  <a:pt x="4448124" y="4159420"/>
                  <a:pt x="4463119" y="4166681"/>
                  <a:pt x="4476466" y="4176215"/>
                </a:cubicBezTo>
                <a:cubicBezTo>
                  <a:pt x="4617928" y="4277260"/>
                  <a:pt x="4424693" y="4146250"/>
                  <a:pt x="4612944" y="4271750"/>
                </a:cubicBezTo>
                <a:lnTo>
                  <a:pt x="4653887" y="4299045"/>
                </a:lnTo>
                <a:cubicBezTo>
                  <a:pt x="4668178" y="4399083"/>
                  <a:pt x="4667535" y="4362412"/>
                  <a:pt x="4667535" y="440822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14288" y="1104900"/>
            <a:ext cx="5186363" cy="4259263"/>
          </a:xfrm>
          <a:custGeom>
            <a:avLst/>
            <a:gdLst>
              <a:gd name="connsiteX0" fmla="*/ 0 w 5186149"/>
              <a:gd name="connsiteY0" fmla="*/ 0 h 4258101"/>
              <a:gd name="connsiteX1" fmla="*/ 68239 w 5186149"/>
              <a:gd name="connsiteY1" fmla="*/ 40943 h 4258101"/>
              <a:gd name="connsiteX2" fmla="*/ 150126 w 5186149"/>
              <a:gd name="connsiteY2" fmla="*/ 177421 h 4258101"/>
              <a:gd name="connsiteX3" fmla="*/ 163773 w 5186149"/>
              <a:gd name="connsiteY3" fmla="*/ 218364 h 4258101"/>
              <a:gd name="connsiteX4" fmla="*/ 218364 w 5186149"/>
              <a:gd name="connsiteY4" fmla="*/ 300250 h 4258101"/>
              <a:gd name="connsiteX5" fmla="*/ 245660 w 5186149"/>
              <a:gd name="connsiteY5" fmla="*/ 341194 h 4258101"/>
              <a:gd name="connsiteX6" fmla="*/ 259308 w 5186149"/>
              <a:gd name="connsiteY6" fmla="*/ 382137 h 4258101"/>
              <a:gd name="connsiteX7" fmla="*/ 327547 w 5186149"/>
              <a:gd name="connsiteY7" fmla="*/ 464024 h 4258101"/>
              <a:gd name="connsiteX8" fmla="*/ 450376 w 5186149"/>
              <a:gd name="connsiteY8" fmla="*/ 450376 h 4258101"/>
              <a:gd name="connsiteX9" fmla="*/ 491320 w 5186149"/>
              <a:gd name="connsiteY9" fmla="*/ 423080 h 4258101"/>
              <a:gd name="connsiteX10" fmla="*/ 532263 w 5186149"/>
              <a:gd name="connsiteY10" fmla="*/ 464024 h 4258101"/>
              <a:gd name="connsiteX11" fmla="*/ 573206 w 5186149"/>
              <a:gd name="connsiteY11" fmla="*/ 491319 h 4258101"/>
              <a:gd name="connsiteX12" fmla="*/ 627797 w 5186149"/>
              <a:gd name="connsiteY12" fmla="*/ 532262 h 4258101"/>
              <a:gd name="connsiteX13" fmla="*/ 668741 w 5186149"/>
              <a:gd name="connsiteY13" fmla="*/ 573206 h 4258101"/>
              <a:gd name="connsiteX14" fmla="*/ 709684 w 5186149"/>
              <a:gd name="connsiteY14" fmla="*/ 600501 h 4258101"/>
              <a:gd name="connsiteX15" fmla="*/ 818866 w 5186149"/>
              <a:gd name="connsiteY15" fmla="*/ 627797 h 4258101"/>
              <a:gd name="connsiteX16" fmla="*/ 900752 w 5186149"/>
              <a:gd name="connsiteY16" fmla="*/ 668740 h 4258101"/>
              <a:gd name="connsiteX17" fmla="*/ 941696 w 5186149"/>
              <a:gd name="connsiteY17" fmla="*/ 696035 h 4258101"/>
              <a:gd name="connsiteX18" fmla="*/ 1023582 w 5186149"/>
              <a:gd name="connsiteY18" fmla="*/ 736979 h 4258101"/>
              <a:gd name="connsiteX19" fmla="*/ 1105469 w 5186149"/>
              <a:gd name="connsiteY19" fmla="*/ 818865 h 4258101"/>
              <a:gd name="connsiteX20" fmla="*/ 1160060 w 5186149"/>
              <a:gd name="connsiteY20" fmla="*/ 900752 h 4258101"/>
              <a:gd name="connsiteX21" fmla="*/ 1228299 w 5186149"/>
              <a:gd name="connsiteY21" fmla="*/ 982638 h 4258101"/>
              <a:gd name="connsiteX22" fmla="*/ 1296538 w 5186149"/>
              <a:gd name="connsiteY22" fmla="*/ 1050877 h 4258101"/>
              <a:gd name="connsiteX23" fmla="*/ 1364776 w 5186149"/>
              <a:gd name="connsiteY23" fmla="*/ 1146412 h 4258101"/>
              <a:gd name="connsiteX24" fmla="*/ 1392072 w 5186149"/>
              <a:gd name="connsiteY24" fmla="*/ 1255594 h 4258101"/>
              <a:gd name="connsiteX25" fmla="*/ 1419367 w 5186149"/>
              <a:gd name="connsiteY25" fmla="*/ 1310185 h 4258101"/>
              <a:gd name="connsiteX26" fmla="*/ 1460311 w 5186149"/>
              <a:gd name="connsiteY26" fmla="*/ 1323832 h 4258101"/>
              <a:gd name="connsiteX27" fmla="*/ 1596788 w 5186149"/>
              <a:gd name="connsiteY27" fmla="*/ 1460310 h 4258101"/>
              <a:gd name="connsiteX28" fmla="*/ 1678675 w 5186149"/>
              <a:gd name="connsiteY28" fmla="*/ 1487606 h 4258101"/>
              <a:gd name="connsiteX29" fmla="*/ 1760561 w 5186149"/>
              <a:gd name="connsiteY29" fmla="*/ 1514901 h 4258101"/>
              <a:gd name="connsiteX30" fmla="*/ 1801505 w 5186149"/>
              <a:gd name="connsiteY30" fmla="*/ 1542197 h 4258101"/>
              <a:gd name="connsiteX31" fmla="*/ 1842448 w 5186149"/>
              <a:gd name="connsiteY31" fmla="*/ 1555844 h 4258101"/>
              <a:gd name="connsiteX32" fmla="*/ 1924335 w 5186149"/>
              <a:gd name="connsiteY32" fmla="*/ 1610435 h 4258101"/>
              <a:gd name="connsiteX33" fmla="*/ 2006221 w 5186149"/>
              <a:gd name="connsiteY33" fmla="*/ 1665027 h 4258101"/>
              <a:gd name="connsiteX34" fmla="*/ 2060812 w 5186149"/>
              <a:gd name="connsiteY34" fmla="*/ 1555844 h 4258101"/>
              <a:gd name="connsiteX35" fmla="*/ 2197290 w 5186149"/>
              <a:gd name="connsiteY35" fmla="*/ 1514901 h 4258101"/>
              <a:gd name="connsiteX36" fmla="*/ 2238233 w 5186149"/>
              <a:gd name="connsiteY36" fmla="*/ 1501253 h 4258101"/>
              <a:gd name="connsiteX37" fmla="*/ 2306472 w 5186149"/>
              <a:gd name="connsiteY37" fmla="*/ 1514901 h 4258101"/>
              <a:gd name="connsiteX38" fmla="*/ 2374711 w 5186149"/>
              <a:gd name="connsiteY38" fmla="*/ 1678674 h 4258101"/>
              <a:gd name="connsiteX39" fmla="*/ 2388358 w 5186149"/>
              <a:gd name="connsiteY39" fmla="*/ 1719618 h 4258101"/>
              <a:gd name="connsiteX40" fmla="*/ 2402006 w 5186149"/>
              <a:gd name="connsiteY40" fmla="*/ 1787856 h 4258101"/>
              <a:gd name="connsiteX41" fmla="*/ 2429302 w 5186149"/>
              <a:gd name="connsiteY41" fmla="*/ 1828800 h 4258101"/>
              <a:gd name="connsiteX42" fmla="*/ 2470245 w 5186149"/>
              <a:gd name="connsiteY42" fmla="*/ 1910686 h 4258101"/>
              <a:gd name="connsiteX43" fmla="*/ 2511188 w 5186149"/>
              <a:gd name="connsiteY43" fmla="*/ 1992573 h 4258101"/>
              <a:gd name="connsiteX44" fmla="*/ 2524836 w 5186149"/>
              <a:gd name="connsiteY44" fmla="*/ 2047164 h 4258101"/>
              <a:gd name="connsiteX45" fmla="*/ 2538484 w 5186149"/>
              <a:gd name="connsiteY45" fmla="*/ 2088107 h 4258101"/>
              <a:gd name="connsiteX46" fmla="*/ 2552132 w 5186149"/>
              <a:gd name="connsiteY46" fmla="*/ 2347415 h 4258101"/>
              <a:gd name="connsiteX47" fmla="*/ 2593075 w 5186149"/>
              <a:gd name="connsiteY47" fmla="*/ 2374710 h 4258101"/>
              <a:gd name="connsiteX48" fmla="*/ 2674961 w 5186149"/>
              <a:gd name="connsiteY48" fmla="*/ 2415653 h 4258101"/>
              <a:gd name="connsiteX49" fmla="*/ 2743200 w 5186149"/>
              <a:gd name="connsiteY49" fmla="*/ 2497540 h 4258101"/>
              <a:gd name="connsiteX50" fmla="*/ 2784144 w 5186149"/>
              <a:gd name="connsiteY50" fmla="*/ 2524835 h 4258101"/>
              <a:gd name="connsiteX51" fmla="*/ 2852382 w 5186149"/>
              <a:gd name="connsiteY51" fmla="*/ 2606722 h 4258101"/>
              <a:gd name="connsiteX52" fmla="*/ 2934269 w 5186149"/>
              <a:gd name="connsiteY52" fmla="*/ 2674961 h 4258101"/>
              <a:gd name="connsiteX53" fmla="*/ 2988860 w 5186149"/>
              <a:gd name="connsiteY53" fmla="*/ 2661313 h 4258101"/>
              <a:gd name="connsiteX54" fmla="*/ 3029803 w 5186149"/>
              <a:gd name="connsiteY54" fmla="*/ 2647665 h 4258101"/>
              <a:gd name="connsiteX55" fmla="*/ 3084394 w 5186149"/>
              <a:gd name="connsiteY55" fmla="*/ 2661313 h 4258101"/>
              <a:gd name="connsiteX56" fmla="*/ 3125338 w 5186149"/>
              <a:gd name="connsiteY56" fmla="*/ 2702256 h 4258101"/>
              <a:gd name="connsiteX57" fmla="*/ 3152633 w 5186149"/>
              <a:gd name="connsiteY57" fmla="*/ 2784143 h 4258101"/>
              <a:gd name="connsiteX58" fmla="*/ 3193576 w 5186149"/>
              <a:gd name="connsiteY58" fmla="*/ 2825086 h 4258101"/>
              <a:gd name="connsiteX59" fmla="*/ 3220872 w 5186149"/>
              <a:gd name="connsiteY59" fmla="*/ 2866030 h 4258101"/>
              <a:gd name="connsiteX60" fmla="*/ 3261815 w 5186149"/>
              <a:gd name="connsiteY60" fmla="*/ 2879677 h 4258101"/>
              <a:gd name="connsiteX61" fmla="*/ 3302758 w 5186149"/>
              <a:gd name="connsiteY61" fmla="*/ 2906973 h 4258101"/>
              <a:gd name="connsiteX62" fmla="*/ 3316406 w 5186149"/>
              <a:gd name="connsiteY62" fmla="*/ 2947916 h 4258101"/>
              <a:gd name="connsiteX63" fmla="*/ 3343702 w 5186149"/>
              <a:gd name="connsiteY63" fmla="*/ 3002507 h 4258101"/>
              <a:gd name="connsiteX64" fmla="*/ 3357349 w 5186149"/>
              <a:gd name="connsiteY64" fmla="*/ 3098041 h 4258101"/>
              <a:gd name="connsiteX65" fmla="*/ 3398293 w 5186149"/>
              <a:gd name="connsiteY65" fmla="*/ 3125337 h 4258101"/>
              <a:gd name="connsiteX66" fmla="*/ 3439236 w 5186149"/>
              <a:gd name="connsiteY66" fmla="*/ 3166280 h 4258101"/>
              <a:gd name="connsiteX67" fmla="*/ 3493827 w 5186149"/>
              <a:gd name="connsiteY67" fmla="*/ 3248167 h 4258101"/>
              <a:gd name="connsiteX68" fmla="*/ 3575714 w 5186149"/>
              <a:gd name="connsiteY68" fmla="*/ 3275462 h 4258101"/>
              <a:gd name="connsiteX69" fmla="*/ 3616657 w 5186149"/>
              <a:gd name="connsiteY69" fmla="*/ 3316406 h 4258101"/>
              <a:gd name="connsiteX70" fmla="*/ 3671248 w 5186149"/>
              <a:gd name="connsiteY70" fmla="*/ 3439235 h 4258101"/>
              <a:gd name="connsiteX71" fmla="*/ 3753135 w 5186149"/>
              <a:gd name="connsiteY71" fmla="*/ 3493827 h 4258101"/>
              <a:gd name="connsiteX72" fmla="*/ 3794078 w 5186149"/>
              <a:gd name="connsiteY72" fmla="*/ 3534770 h 4258101"/>
              <a:gd name="connsiteX73" fmla="*/ 3807726 w 5186149"/>
              <a:gd name="connsiteY73" fmla="*/ 3575713 h 4258101"/>
              <a:gd name="connsiteX74" fmla="*/ 3848669 w 5186149"/>
              <a:gd name="connsiteY74" fmla="*/ 3603009 h 4258101"/>
              <a:gd name="connsiteX75" fmla="*/ 3930555 w 5186149"/>
              <a:gd name="connsiteY75" fmla="*/ 3671247 h 4258101"/>
              <a:gd name="connsiteX76" fmla="*/ 4026090 w 5186149"/>
              <a:gd name="connsiteY76" fmla="*/ 3684895 h 4258101"/>
              <a:gd name="connsiteX77" fmla="*/ 4107976 w 5186149"/>
              <a:gd name="connsiteY77" fmla="*/ 3712191 h 4258101"/>
              <a:gd name="connsiteX78" fmla="*/ 4148920 w 5186149"/>
              <a:gd name="connsiteY78" fmla="*/ 3725838 h 4258101"/>
              <a:gd name="connsiteX79" fmla="*/ 4189863 w 5186149"/>
              <a:gd name="connsiteY79" fmla="*/ 3698543 h 4258101"/>
              <a:gd name="connsiteX80" fmla="*/ 4408227 w 5186149"/>
              <a:gd name="connsiteY80" fmla="*/ 3698543 h 4258101"/>
              <a:gd name="connsiteX81" fmla="*/ 4490114 w 5186149"/>
              <a:gd name="connsiteY81" fmla="*/ 3739486 h 4258101"/>
              <a:gd name="connsiteX82" fmla="*/ 4531057 w 5186149"/>
              <a:gd name="connsiteY82" fmla="*/ 3766782 h 4258101"/>
              <a:gd name="connsiteX83" fmla="*/ 4572000 w 5186149"/>
              <a:gd name="connsiteY83" fmla="*/ 3848668 h 4258101"/>
              <a:gd name="connsiteX84" fmla="*/ 4612944 w 5186149"/>
              <a:gd name="connsiteY84" fmla="*/ 3930555 h 4258101"/>
              <a:gd name="connsiteX85" fmla="*/ 4653887 w 5186149"/>
              <a:gd name="connsiteY85" fmla="*/ 4012441 h 4258101"/>
              <a:gd name="connsiteX86" fmla="*/ 4708478 w 5186149"/>
              <a:gd name="connsiteY86" fmla="*/ 4135271 h 4258101"/>
              <a:gd name="connsiteX87" fmla="*/ 4749421 w 5186149"/>
              <a:gd name="connsiteY87" fmla="*/ 4162567 h 4258101"/>
              <a:gd name="connsiteX88" fmla="*/ 4790364 w 5186149"/>
              <a:gd name="connsiteY88" fmla="*/ 4176215 h 4258101"/>
              <a:gd name="connsiteX89" fmla="*/ 4804012 w 5186149"/>
              <a:gd name="connsiteY89" fmla="*/ 4230806 h 4258101"/>
              <a:gd name="connsiteX90" fmla="*/ 4885899 w 5186149"/>
              <a:gd name="connsiteY90" fmla="*/ 4258101 h 4258101"/>
              <a:gd name="connsiteX91" fmla="*/ 4981433 w 5186149"/>
              <a:gd name="connsiteY91" fmla="*/ 4230806 h 4258101"/>
              <a:gd name="connsiteX92" fmla="*/ 5022376 w 5186149"/>
              <a:gd name="connsiteY92" fmla="*/ 4203510 h 4258101"/>
              <a:gd name="connsiteX93" fmla="*/ 5117911 w 5186149"/>
              <a:gd name="connsiteY93" fmla="*/ 4162567 h 4258101"/>
              <a:gd name="connsiteX94" fmla="*/ 5145206 w 5186149"/>
              <a:gd name="connsiteY94" fmla="*/ 4121624 h 4258101"/>
              <a:gd name="connsiteX95" fmla="*/ 5158854 w 5186149"/>
              <a:gd name="connsiteY95" fmla="*/ 4067032 h 4258101"/>
              <a:gd name="connsiteX96" fmla="*/ 5172502 w 5186149"/>
              <a:gd name="connsiteY96" fmla="*/ 4026089 h 4258101"/>
              <a:gd name="connsiteX97" fmla="*/ 5158854 w 5186149"/>
              <a:gd name="connsiteY97" fmla="*/ 3466531 h 4258101"/>
              <a:gd name="connsiteX98" fmla="*/ 5117911 w 5186149"/>
              <a:gd name="connsiteY98" fmla="*/ 3425588 h 4258101"/>
              <a:gd name="connsiteX99" fmla="*/ 5104263 w 5186149"/>
              <a:gd name="connsiteY99" fmla="*/ 3384644 h 4258101"/>
              <a:gd name="connsiteX100" fmla="*/ 5076967 w 5186149"/>
              <a:gd name="connsiteY100" fmla="*/ 3343701 h 4258101"/>
              <a:gd name="connsiteX101" fmla="*/ 5090615 w 5186149"/>
              <a:gd name="connsiteY101" fmla="*/ 3248167 h 4258101"/>
              <a:gd name="connsiteX102" fmla="*/ 5172502 w 5186149"/>
              <a:gd name="connsiteY102" fmla="*/ 3193576 h 4258101"/>
              <a:gd name="connsiteX103" fmla="*/ 5186149 w 5186149"/>
              <a:gd name="connsiteY103" fmla="*/ 316628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86149" h="4258101">
                <a:moveTo>
                  <a:pt x="0" y="0"/>
                </a:moveTo>
                <a:cubicBezTo>
                  <a:pt x="22746" y="13648"/>
                  <a:pt x="49482" y="22186"/>
                  <a:pt x="68239" y="40943"/>
                </a:cubicBezTo>
                <a:cubicBezTo>
                  <a:pt x="92492" y="65196"/>
                  <a:pt x="133973" y="139730"/>
                  <a:pt x="150126" y="177421"/>
                </a:cubicBezTo>
                <a:cubicBezTo>
                  <a:pt x="155793" y="190644"/>
                  <a:pt x="156787" y="205789"/>
                  <a:pt x="163773" y="218364"/>
                </a:cubicBezTo>
                <a:cubicBezTo>
                  <a:pt x="179704" y="247041"/>
                  <a:pt x="200167" y="272955"/>
                  <a:pt x="218364" y="300250"/>
                </a:cubicBezTo>
                <a:cubicBezTo>
                  <a:pt x="227463" y="313898"/>
                  <a:pt x="240473" y="325633"/>
                  <a:pt x="245660" y="341194"/>
                </a:cubicBezTo>
                <a:cubicBezTo>
                  <a:pt x="250209" y="354842"/>
                  <a:pt x="252874" y="369270"/>
                  <a:pt x="259308" y="382137"/>
                </a:cubicBezTo>
                <a:cubicBezTo>
                  <a:pt x="278309" y="420140"/>
                  <a:pt x="297363" y="433840"/>
                  <a:pt x="327547" y="464024"/>
                </a:cubicBezTo>
                <a:cubicBezTo>
                  <a:pt x="368490" y="459475"/>
                  <a:pt x="410411" y="460367"/>
                  <a:pt x="450376" y="450376"/>
                </a:cubicBezTo>
                <a:cubicBezTo>
                  <a:pt x="466289" y="446398"/>
                  <a:pt x="475140" y="420383"/>
                  <a:pt x="491320" y="423080"/>
                </a:cubicBezTo>
                <a:cubicBezTo>
                  <a:pt x="510358" y="426253"/>
                  <a:pt x="517436" y="451668"/>
                  <a:pt x="532263" y="464024"/>
                </a:cubicBezTo>
                <a:cubicBezTo>
                  <a:pt x="544864" y="474525"/>
                  <a:pt x="559859" y="481785"/>
                  <a:pt x="573206" y="491319"/>
                </a:cubicBezTo>
                <a:cubicBezTo>
                  <a:pt x="591715" y="504540"/>
                  <a:pt x="610527" y="517459"/>
                  <a:pt x="627797" y="532262"/>
                </a:cubicBezTo>
                <a:cubicBezTo>
                  <a:pt x="642452" y="544823"/>
                  <a:pt x="653913" y="560850"/>
                  <a:pt x="668741" y="573206"/>
                </a:cubicBezTo>
                <a:cubicBezTo>
                  <a:pt x="681342" y="583707"/>
                  <a:pt x="694269" y="594896"/>
                  <a:pt x="709684" y="600501"/>
                </a:cubicBezTo>
                <a:cubicBezTo>
                  <a:pt x="744940" y="613321"/>
                  <a:pt x="818866" y="627797"/>
                  <a:pt x="818866" y="627797"/>
                </a:cubicBezTo>
                <a:cubicBezTo>
                  <a:pt x="936198" y="706017"/>
                  <a:pt x="787749" y="612239"/>
                  <a:pt x="900752" y="668740"/>
                </a:cubicBezTo>
                <a:cubicBezTo>
                  <a:pt x="915423" y="676075"/>
                  <a:pt x="927025" y="688700"/>
                  <a:pt x="941696" y="696035"/>
                </a:cubicBezTo>
                <a:cubicBezTo>
                  <a:pt x="995897" y="723135"/>
                  <a:pt x="973294" y="692279"/>
                  <a:pt x="1023582" y="736979"/>
                </a:cubicBezTo>
                <a:cubicBezTo>
                  <a:pt x="1052433" y="762625"/>
                  <a:pt x="1078173" y="791570"/>
                  <a:pt x="1105469" y="818865"/>
                </a:cubicBezTo>
                <a:cubicBezTo>
                  <a:pt x="1128666" y="842062"/>
                  <a:pt x="1141863" y="873456"/>
                  <a:pt x="1160060" y="900752"/>
                </a:cubicBezTo>
                <a:cubicBezTo>
                  <a:pt x="1227833" y="1002412"/>
                  <a:pt x="1140724" y="877547"/>
                  <a:pt x="1228299" y="982638"/>
                </a:cubicBezTo>
                <a:cubicBezTo>
                  <a:pt x="1285166" y="1050879"/>
                  <a:pt x="1221472" y="1000835"/>
                  <a:pt x="1296538" y="1050877"/>
                </a:cubicBezTo>
                <a:cubicBezTo>
                  <a:pt x="1305816" y="1063247"/>
                  <a:pt x="1354795" y="1126451"/>
                  <a:pt x="1364776" y="1146412"/>
                </a:cubicBezTo>
                <a:cubicBezTo>
                  <a:pt x="1385205" y="1187270"/>
                  <a:pt x="1376498" y="1208870"/>
                  <a:pt x="1392072" y="1255594"/>
                </a:cubicBezTo>
                <a:cubicBezTo>
                  <a:pt x="1398506" y="1274895"/>
                  <a:pt x="1404981" y="1295799"/>
                  <a:pt x="1419367" y="1310185"/>
                </a:cubicBezTo>
                <a:cubicBezTo>
                  <a:pt x="1429540" y="1320357"/>
                  <a:pt x="1446663" y="1319283"/>
                  <a:pt x="1460311" y="1323832"/>
                </a:cubicBezTo>
                <a:cubicBezTo>
                  <a:pt x="1569492" y="1396621"/>
                  <a:pt x="1524000" y="1351129"/>
                  <a:pt x="1596788" y="1460310"/>
                </a:cubicBezTo>
                <a:cubicBezTo>
                  <a:pt x="1612748" y="1484250"/>
                  <a:pt x="1651379" y="1478508"/>
                  <a:pt x="1678675" y="1487606"/>
                </a:cubicBezTo>
                <a:lnTo>
                  <a:pt x="1760561" y="1514901"/>
                </a:lnTo>
                <a:cubicBezTo>
                  <a:pt x="1776122" y="1520088"/>
                  <a:pt x="1786834" y="1534861"/>
                  <a:pt x="1801505" y="1542197"/>
                </a:cubicBezTo>
                <a:cubicBezTo>
                  <a:pt x="1814372" y="1548630"/>
                  <a:pt x="1828800" y="1551295"/>
                  <a:pt x="1842448" y="1555844"/>
                </a:cubicBezTo>
                <a:cubicBezTo>
                  <a:pt x="1869744" y="1574041"/>
                  <a:pt x="1901138" y="1587238"/>
                  <a:pt x="1924335" y="1610435"/>
                </a:cubicBezTo>
                <a:cubicBezTo>
                  <a:pt x="1975450" y="1661552"/>
                  <a:pt x="1946968" y="1645275"/>
                  <a:pt x="2006221" y="1665027"/>
                </a:cubicBezTo>
                <a:cubicBezTo>
                  <a:pt x="2119762" y="1627179"/>
                  <a:pt x="1951034" y="1696986"/>
                  <a:pt x="2060812" y="1555844"/>
                </a:cubicBezTo>
                <a:cubicBezTo>
                  <a:pt x="2070077" y="1543931"/>
                  <a:pt x="2173730" y="1521633"/>
                  <a:pt x="2197290" y="1514901"/>
                </a:cubicBezTo>
                <a:cubicBezTo>
                  <a:pt x="2211122" y="1510949"/>
                  <a:pt x="2224585" y="1505802"/>
                  <a:pt x="2238233" y="1501253"/>
                </a:cubicBezTo>
                <a:cubicBezTo>
                  <a:pt x="2260979" y="1505802"/>
                  <a:pt x="2285724" y="1504527"/>
                  <a:pt x="2306472" y="1514901"/>
                </a:cubicBezTo>
                <a:cubicBezTo>
                  <a:pt x="2368018" y="1545674"/>
                  <a:pt x="2362544" y="1623922"/>
                  <a:pt x="2374711" y="1678674"/>
                </a:cubicBezTo>
                <a:cubicBezTo>
                  <a:pt x="2377832" y="1692718"/>
                  <a:pt x="2384869" y="1705661"/>
                  <a:pt x="2388358" y="1719618"/>
                </a:cubicBezTo>
                <a:cubicBezTo>
                  <a:pt x="2393984" y="1742122"/>
                  <a:pt x="2393861" y="1766137"/>
                  <a:pt x="2402006" y="1787856"/>
                </a:cubicBezTo>
                <a:cubicBezTo>
                  <a:pt x="2407766" y="1803214"/>
                  <a:pt x="2420203" y="1815152"/>
                  <a:pt x="2429302" y="1828800"/>
                </a:cubicBezTo>
                <a:cubicBezTo>
                  <a:pt x="2463603" y="1931707"/>
                  <a:pt x="2417334" y="1804865"/>
                  <a:pt x="2470245" y="1910686"/>
                </a:cubicBezTo>
                <a:cubicBezTo>
                  <a:pt x="2526754" y="2023702"/>
                  <a:pt x="2432959" y="1875229"/>
                  <a:pt x="2511188" y="1992573"/>
                </a:cubicBezTo>
                <a:cubicBezTo>
                  <a:pt x="2515737" y="2010770"/>
                  <a:pt x="2519683" y="2029129"/>
                  <a:pt x="2524836" y="2047164"/>
                </a:cubicBezTo>
                <a:cubicBezTo>
                  <a:pt x="2528788" y="2060996"/>
                  <a:pt x="2537182" y="2073780"/>
                  <a:pt x="2538484" y="2088107"/>
                </a:cubicBezTo>
                <a:cubicBezTo>
                  <a:pt x="2546321" y="2174307"/>
                  <a:pt x="2535936" y="2262388"/>
                  <a:pt x="2552132" y="2347415"/>
                </a:cubicBezTo>
                <a:cubicBezTo>
                  <a:pt x="2555201" y="2363528"/>
                  <a:pt x="2578404" y="2367375"/>
                  <a:pt x="2593075" y="2374710"/>
                </a:cubicBezTo>
                <a:cubicBezTo>
                  <a:pt x="2706082" y="2431214"/>
                  <a:pt x="2557624" y="2337430"/>
                  <a:pt x="2674961" y="2415653"/>
                </a:cubicBezTo>
                <a:cubicBezTo>
                  <a:pt x="2701799" y="2455910"/>
                  <a:pt x="2703795" y="2464703"/>
                  <a:pt x="2743200" y="2497540"/>
                </a:cubicBezTo>
                <a:cubicBezTo>
                  <a:pt x="2755801" y="2508041"/>
                  <a:pt x="2771543" y="2514334"/>
                  <a:pt x="2784144" y="2524835"/>
                </a:cubicBezTo>
                <a:cubicBezTo>
                  <a:pt x="2849389" y="2579206"/>
                  <a:pt x="2803585" y="2548166"/>
                  <a:pt x="2852382" y="2606722"/>
                </a:cubicBezTo>
                <a:cubicBezTo>
                  <a:pt x="2885219" y="2646126"/>
                  <a:pt x="2894013" y="2648123"/>
                  <a:pt x="2934269" y="2674961"/>
                </a:cubicBezTo>
                <a:cubicBezTo>
                  <a:pt x="2952466" y="2670412"/>
                  <a:pt x="2970825" y="2666466"/>
                  <a:pt x="2988860" y="2661313"/>
                </a:cubicBezTo>
                <a:cubicBezTo>
                  <a:pt x="3002692" y="2657361"/>
                  <a:pt x="3015417" y="2647665"/>
                  <a:pt x="3029803" y="2647665"/>
                </a:cubicBezTo>
                <a:cubicBezTo>
                  <a:pt x="3048560" y="2647665"/>
                  <a:pt x="3066197" y="2656764"/>
                  <a:pt x="3084394" y="2661313"/>
                </a:cubicBezTo>
                <a:cubicBezTo>
                  <a:pt x="3098042" y="2674961"/>
                  <a:pt x="3115965" y="2685384"/>
                  <a:pt x="3125338" y="2702256"/>
                </a:cubicBezTo>
                <a:cubicBezTo>
                  <a:pt x="3139311" y="2727407"/>
                  <a:pt x="3132288" y="2763798"/>
                  <a:pt x="3152633" y="2784143"/>
                </a:cubicBezTo>
                <a:cubicBezTo>
                  <a:pt x="3166281" y="2797791"/>
                  <a:pt x="3181220" y="2810259"/>
                  <a:pt x="3193576" y="2825086"/>
                </a:cubicBezTo>
                <a:cubicBezTo>
                  <a:pt x="3204077" y="2837687"/>
                  <a:pt x="3208064" y="2855783"/>
                  <a:pt x="3220872" y="2866030"/>
                </a:cubicBezTo>
                <a:cubicBezTo>
                  <a:pt x="3232105" y="2875017"/>
                  <a:pt x="3248167" y="2875128"/>
                  <a:pt x="3261815" y="2879677"/>
                </a:cubicBezTo>
                <a:cubicBezTo>
                  <a:pt x="3275463" y="2888776"/>
                  <a:pt x="3292511" y="2894165"/>
                  <a:pt x="3302758" y="2906973"/>
                </a:cubicBezTo>
                <a:cubicBezTo>
                  <a:pt x="3311745" y="2918207"/>
                  <a:pt x="3310739" y="2934693"/>
                  <a:pt x="3316406" y="2947916"/>
                </a:cubicBezTo>
                <a:cubicBezTo>
                  <a:pt x="3324420" y="2966616"/>
                  <a:pt x="3334603" y="2984310"/>
                  <a:pt x="3343702" y="3002507"/>
                </a:cubicBezTo>
                <a:cubicBezTo>
                  <a:pt x="3348251" y="3034352"/>
                  <a:pt x="3344284" y="3068646"/>
                  <a:pt x="3357349" y="3098041"/>
                </a:cubicBezTo>
                <a:cubicBezTo>
                  <a:pt x="3364011" y="3113030"/>
                  <a:pt x="3385692" y="3114836"/>
                  <a:pt x="3398293" y="3125337"/>
                </a:cubicBezTo>
                <a:cubicBezTo>
                  <a:pt x="3413120" y="3137693"/>
                  <a:pt x="3425588" y="3152632"/>
                  <a:pt x="3439236" y="3166280"/>
                </a:cubicBezTo>
                <a:cubicBezTo>
                  <a:pt x="3452820" y="3220616"/>
                  <a:pt x="3440812" y="3224605"/>
                  <a:pt x="3493827" y="3248167"/>
                </a:cubicBezTo>
                <a:cubicBezTo>
                  <a:pt x="3520119" y="3259852"/>
                  <a:pt x="3575714" y="3275462"/>
                  <a:pt x="3575714" y="3275462"/>
                </a:cubicBezTo>
                <a:cubicBezTo>
                  <a:pt x="3589362" y="3289110"/>
                  <a:pt x="3607284" y="3299534"/>
                  <a:pt x="3616657" y="3316406"/>
                </a:cubicBezTo>
                <a:cubicBezTo>
                  <a:pt x="3640014" y="3358449"/>
                  <a:pt x="3633194" y="3405938"/>
                  <a:pt x="3671248" y="3439235"/>
                </a:cubicBezTo>
                <a:cubicBezTo>
                  <a:pt x="3695937" y="3460838"/>
                  <a:pt x="3729938" y="3470630"/>
                  <a:pt x="3753135" y="3493827"/>
                </a:cubicBezTo>
                <a:lnTo>
                  <a:pt x="3794078" y="3534770"/>
                </a:lnTo>
                <a:cubicBezTo>
                  <a:pt x="3798627" y="3548418"/>
                  <a:pt x="3798739" y="3564479"/>
                  <a:pt x="3807726" y="3575713"/>
                </a:cubicBezTo>
                <a:cubicBezTo>
                  <a:pt x="3817973" y="3588521"/>
                  <a:pt x="3836068" y="3592508"/>
                  <a:pt x="3848669" y="3603009"/>
                </a:cubicBezTo>
                <a:cubicBezTo>
                  <a:pt x="3871516" y="3622048"/>
                  <a:pt x="3898788" y="3661717"/>
                  <a:pt x="3930555" y="3671247"/>
                </a:cubicBezTo>
                <a:cubicBezTo>
                  <a:pt x="3961367" y="3680490"/>
                  <a:pt x="3994245" y="3680346"/>
                  <a:pt x="4026090" y="3684895"/>
                </a:cubicBezTo>
                <a:lnTo>
                  <a:pt x="4107976" y="3712191"/>
                </a:lnTo>
                <a:lnTo>
                  <a:pt x="4148920" y="3725838"/>
                </a:lnTo>
                <a:cubicBezTo>
                  <a:pt x="4162568" y="3716740"/>
                  <a:pt x="4175192" y="3705878"/>
                  <a:pt x="4189863" y="3698543"/>
                </a:cubicBezTo>
                <a:cubicBezTo>
                  <a:pt x="4258994" y="3663977"/>
                  <a:pt x="4332251" y="3692699"/>
                  <a:pt x="4408227" y="3698543"/>
                </a:cubicBezTo>
                <a:cubicBezTo>
                  <a:pt x="4525571" y="3776772"/>
                  <a:pt x="4377098" y="3682977"/>
                  <a:pt x="4490114" y="3739486"/>
                </a:cubicBezTo>
                <a:cubicBezTo>
                  <a:pt x="4504785" y="3746822"/>
                  <a:pt x="4517409" y="3757683"/>
                  <a:pt x="4531057" y="3766782"/>
                </a:cubicBezTo>
                <a:cubicBezTo>
                  <a:pt x="4565363" y="3869697"/>
                  <a:pt x="4519086" y="3742838"/>
                  <a:pt x="4572000" y="3848668"/>
                </a:cubicBezTo>
                <a:cubicBezTo>
                  <a:pt x="4628499" y="3961668"/>
                  <a:pt x="4534725" y="3813229"/>
                  <a:pt x="4612944" y="3930555"/>
                </a:cubicBezTo>
                <a:cubicBezTo>
                  <a:pt x="4662712" y="4079867"/>
                  <a:pt x="4583340" y="3853710"/>
                  <a:pt x="4653887" y="4012441"/>
                </a:cubicBezTo>
                <a:cubicBezTo>
                  <a:pt x="4675511" y="4061096"/>
                  <a:pt x="4671412" y="4098205"/>
                  <a:pt x="4708478" y="4135271"/>
                </a:cubicBezTo>
                <a:cubicBezTo>
                  <a:pt x="4720076" y="4146869"/>
                  <a:pt x="4734750" y="4155231"/>
                  <a:pt x="4749421" y="4162567"/>
                </a:cubicBezTo>
                <a:cubicBezTo>
                  <a:pt x="4762288" y="4169001"/>
                  <a:pt x="4776716" y="4171666"/>
                  <a:pt x="4790364" y="4176215"/>
                </a:cubicBezTo>
                <a:cubicBezTo>
                  <a:pt x="4794913" y="4194412"/>
                  <a:pt x="4789770" y="4218599"/>
                  <a:pt x="4804012" y="4230806"/>
                </a:cubicBezTo>
                <a:cubicBezTo>
                  <a:pt x="4825858" y="4249530"/>
                  <a:pt x="4885899" y="4258101"/>
                  <a:pt x="4885899" y="4258101"/>
                </a:cubicBezTo>
                <a:cubicBezTo>
                  <a:pt x="4903383" y="4253730"/>
                  <a:pt x="4961858" y="4240593"/>
                  <a:pt x="4981433" y="4230806"/>
                </a:cubicBezTo>
                <a:cubicBezTo>
                  <a:pt x="4996104" y="4223471"/>
                  <a:pt x="5008135" y="4211648"/>
                  <a:pt x="5022376" y="4203510"/>
                </a:cubicBezTo>
                <a:cubicBezTo>
                  <a:pt x="5069594" y="4176528"/>
                  <a:pt x="5071979" y="4177878"/>
                  <a:pt x="5117911" y="4162567"/>
                </a:cubicBezTo>
                <a:cubicBezTo>
                  <a:pt x="5127009" y="4148919"/>
                  <a:pt x="5138745" y="4136700"/>
                  <a:pt x="5145206" y="4121624"/>
                </a:cubicBezTo>
                <a:cubicBezTo>
                  <a:pt x="5152595" y="4104383"/>
                  <a:pt x="5153701" y="4085068"/>
                  <a:pt x="5158854" y="4067032"/>
                </a:cubicBezTo>
                <a:cubicBezTo>
                  <a:pt x="5162806" y="4053200"/>
                  <a:pt x="5167953" y="4039737"/>
                  <a:pt x="5172502" y="4026089"/>
                </a:cubicBezTo>
                <a:cubicBezTo>
                  <a:pt x="5167953" y="3839570"/>
                  <a:pt x="5175746" y="3652340"/>
                  <a:pt x="5158854" y="3466531"/>
                </a:cubicBezTo>
                <a:cubicBezTo>
                  <a:pt x="5157107" y="3447310"/>
                  <a:pt x="5128617" y="3441647"/>
                  <a:pt x="5117911" y="3425588"/>
                </a:cubicBezTo>
                <a:cubicBezTo>
                  <a:pt x="5109931" y="3413618"/>
                  <a:pt x="5110697" y="3397511"/>
                  <a:pt x="5104263" y="3384644"/>
                </a:cubicBezTo>
                <a:cubicBezTo>
                  <a:pt x="5096927" y="3369973"/>
                  <a:pt x="5086066" y="3357349"/>
                  <a:pt x="5076967" y="3343701"/>
                </a:cubicBezTo>
                <a:cubicBezTo>
                  <a:pt x="5081516" y="3311856"/>
                  <a:pt x="5073345" y="3275306"/>
                  <a:pt x="5090615" y="3248167"/>
                </a:cubicBezTo>
                <a:cubicBezTo>
                  <a:pt x="5108227" y="3220491"/>
                  <a:pt x="5157832" y="3222918"/>
                  <a:pt x="5172502" y="3193576"/>
                </a:cubicBezTo>
                <a:lnTo>
                  <a:pt x="5186149" y="3166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609600" y="4927979"/>
            <a:ext cx="1600200" cy="1066800"/>
          </a:xfrm>
          <a:prstGeom prst="borderCallout1">
            <a:avLst>
              <a:gd name="adj1" fmla="val -440"/>
              <a:gd name="adj2" fmla="val 48383"/>
              <a:gd name="adj3" fmla="val -209888"/>
              <a:gd name="adj4" fmla="val 101112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88918" y="340661"/>
            <a:ext cx="1916682" cy="1066800"/>
          </a:xfrm>
          <a:prstGeom prst="borderCallout1">
            <a:avLst>
              <a:gd name="adj1" fmla="val 98067"/>
              <a:gd name="adj2" fmla="val 52647"/>
              <a:gd name="adj3" fmla="val 237873"/>
              <a:gd name="adj4" fmla="val -4202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3f86b6b21aa4b324f4fadfe27cc82fd58c443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6 - &amp;quot;&amp;#x0D;&amp;#x0A;DÃY NÚI HOÀNG LIÊN SƠN&amp;quot;&quot;/&gt;&lt;property id=&quot;20307&quot; value=&quot;259&quot;/&gt;&lt;/object&gt;&lt;object type=&quot;3&quot; unique_id=&quot;10005&quot;&gt;&lt;property id=&quot;20148&quot; value=&quot;5&quot;/&gt;&lt;property id=&quot;20300&quot; value=&quot;Slide 7&quot;/&gt;&lt;property id=&quot;20307&quot; value=&quot;267&quot;/&gt;&lt;/object&gt;&lt;object type=&quot;3&quot; unique_id=&quot;10006&quot;&gt;&lt;property id=&quot;20148&quot; value=&quot;5&quot;/&gt;&lt;property id=&quot;20300&quot; value=&quot;Slide 8&quot;/&gt;&lt;property id=&quot;20307&quot; value=&quot;260&quot;/&gt;&lt;/object&gt;&lt;object type=&quot;3&quot; unique_id=&quot;10007&quot;&gt;&lt;property id=&quot;20148&quot; value=&quot;5&quot;/&gt;&lt;property id=&quot;20300&quot; value=&quot;Slide 9&quot;/&gt;&lt;property id=&quot;20307&quot; value=&quot;280&quot;/&gt;&lt;/object&gt;&lt;object type=&quot;3&quot; unique_id=&quot;10008&quot;&gt;&lt;property id=&quot;20148&quot; value=&quot;5&quot;/&gt;&lt;property id=&quot;20300&quot; value=&quot;Slide 10&quot;/&gt;&lt;property id=&quot;20307&quot; value=&quot;279&quot;/&gt;&lt;/object&gt;&lt;object type=&quot;3&quot; unique_id=&quot;10009&quot;&gt;&lt;property id=&quot;20148&quot; value=&quot;5&quot;/&gt;&lt;property id=&quot;20300&quot; value=&quot;Slide 11&quot;/&gt;&lt;property id=&quot;20307&quot; value=&quot;262&quot;/&gt;&lt;/object&gt;&lt;object type=&quot;3&quot; unique_id=&quot;10010&quot;&gt;&lt;property id=&quot;20148&quot; value=&quot;5&quot;/&gt;&lt;property id=&quot;20300&quot; value=&quot;Slide 12&quot;/&gt;&lt;property id=&quot;20307&quot; value=&quot;264&quot;/&gt;&lt;/object&gt;&lt;object type=&quot;3&quot; unique_id=&quot;10011&quot;&gt;&lt;property id=&quot;20148&quot; value=&quot;5&quot;/&gt;&lt;property id=&quot;20300&quot; value=&quot;Slide 14&quot;/&gt;&lt;property id=&quot;20307&quot; value=&quot;265&quot;/&gt;&lt;/object&gt;&lt;object type=&quot;3&quot; unique_id=&quot;10012&quot;&gt;&lt;property id=&quot;20148&quot; value=&quot;5&quot;/&gt;&lt;property id=&quot;20300&quot; value=&quot;Slide 18&quot;/&gt;&lt;property id=&quot;20307&quot; value=&quot;266&quot;/&gt;&lt;/object&gt;&lt;object type=&quot;3&quot; unique_id=&quot;10013&quot;&gt;&lt;property id=&quot;20148&quot; value=&quot;5&quot;/&gt;&lt;property id=&quot;20300&quot; value=&quot;Slide 19 - &amp;quot;2. Đỉnh Phan-xi-păng- “Nóc nhà” của Tổ Quốc&amp;quot;&quot;/&gt;&lt;property id=&quot;20307&quot; value=&quot;269&quot;/&gt;&lt;/object&gt;&lt;object type=&quot;3&quot; unique_id=&quot;10014&quot;&gt;&lt;property id=&quot;20148&quot; value=&quot;5&quot;/&gt;&lt;property id=&quot;20300&quot; value=&quot;Slide 20&quot;/&gt;&lt;property id=&quot;20307&quot; value=&quot;281&quot;/&gt;&lt;/object&gt;&lt;object type=&quot;3&quot; unique_id=&quot;10015&quot;&gt;&lt;property id=&quot;20148&quot; value=&quot;5&quot;/&gt;&lt;property id=&quot;20300&quot; value=&quot;Slide 21&quot;/&gt;&lt;property id=&quot;20307&quot; value=&quot;282&quot;/&gt;&lt;/object&gt;&lt;object type=&quot;3&quot; unique_id=&quot;10016&quot;&gt;&lt;property id=&quot;20148&quot; value=&quot;5&quot;/&gt;&lt;property id=&quot;20300&quot; value=&quot;Slide 22&quot;/&gt;&lt;property id=&quot;20307&quot; value=&quot;283&quot;/&gt;&lt;/object&gt;&lt;object type=&quot;3&quot; unique_id=&quot;10017&quot;&gt;&lt;property id=&quot;20148&quot; value=&quot;5&quot;/&gt;&lt;property id=&quot;20300&quot; value=&quot;Slide 23&quot;/&gt;&lt;property id=&quot;20307&quot; value=&quot;285&quot;/&gt;&lt;/object&gt;&lt;object type=&quot;3&quot; unique_id=&quot;10018&quot;&gt;&lt;property id=&quot;20148&quot; value=&quot;5&quot;/&gt;&lt;property id=&quot;20300&quot; value=&quot;Slide 26&quot;/&gt;&lt;property id=&quot;20307&quot; value=&quot;284&quot;/&gt;&lt;/object&gt;&lt;object type=&quot;3&quot; unique_id=&quot;10019&quot;&gt;&lt;property id=&quot;20148&quot; value=&quot;5&quot;/&gt;&lt;property id=&quot;20300&quot; value=&quot;Slide 27&quot;/&gt;&lt;property id=&quot;20307&quot; value=&quot;286&quot;/&gt;&lt;/object&gt;&lt;object type=&quot;3&quot; unique_id=&quot;10020&quot;&gt;&lt;property id=&quot;20148&quot; value=&quot;5&quot;/&gt;&lt;property id=&quot;20300&quot; value=&quot;Slide 28&quot;/&gt;&lt;property id=&quot;20307&quot; value=&quot;287&quot;/&gt;&lt;/object&gt;&lt;object type=&quot;3&quot; unique_id=&quot;10021&quot;&gt;&lt;property id=&quot;20148&quot; value=&quot;5&quot;/&gt;&lt;property id=&quot;20300&quot; value=&quot;Slide 29 - &amp;quot;3. Khí hậu ở những nơi cao lạnh quanh năm.&amp;quot;&quot;/&gt;&lt;property id=&quot;20307&quot; value=&quot;273&quot;/&gt;&lt;/object&gt;&lt;object type=&quot;3&quot; unique_id=&quot;10022&quot;&gt;&lt;property id=&quot;20148&quot; value=&quot;5&quot;/&gt;&lt;property id=&quot;20300&quot; value=&quot;Slide 31&quot;/&gt;&lt;property id=&quot;20307&quot; value=&quot;272&quot;/&gt;&lt;/object&gt;&lt;object type=&quot;3&quot; unique_id=&quot;10023&quot;&gt;&lt;property id=&quot;20148&quot; value=&quot;5&quot;/&gt;&lt;property id=&quot;20300&quot; value=&quot;Slide 32&quot;/&gt;&lt;property id=&quot;20307&quot; value=&quot;274&quot;/&gt;&lt;/object&gt;&lt;object type=&quot;3&quot; unique_id=&quot;10024&quot;&gt;&lt;property id=&quot;20148&quot; value=&quot;5&quot;/&gt;&lt;property id=&quot;20300&quot; value=&quot;Slide 34&quot;/&gt;&lt;property id=&quot;20307&quot; value=&quot;288&quot;/&gt;&lt;/object&gt;&lt;object type=&quot;3&quot; unique_id=&quot;10025&quot;&gt;&lt;property id=&quot;20148&quot; value=&quot;5&quot;/&gt;&lt;property id=&quot;20300&quot; value=&quot;Slide 39&quot;/&gt;&lt;property id=&quot;20307&quot; value=&quot;276&quot;/&gt;&lt;/object&gt;&lt;object type=&quot;3&quot; unique_id=&quot;10053&quot;&gt;&lt;property id=&quot;20148&quot; value=&quot;5&quot;/&gt;&lt;property id=&quot;20300&quot; value=&quot;Slide 1&quot;/&gt;&lt;property id=&quot;20307&quot; value=&quot;309&quot;/&gt;&lt;/object&gt;&lt;object type=&quot;3&quot; unique_id=&quot;10054&quot;&gt;&lt;property id=&quot;20148&quot; value=&quot;5&quot;/&gt;&lt;property id=&quot;20300&quot; value=&quot;Slide 2&quot;/&gt;&lt;property id=&quot;20307&quot; value=&quot;310&quot;/&gt;&lt;/object&gt;&lt;object type=&quot;3&quot; unique_id=&quot;10055&quot;&gt;&lt;property id=&quot;20148&quot; value=&quot;5&quot;/&gt;&lt;property id=&quot;20300&quot; value=&quot;Slide 3&quot;/&gt;&lt;property id=&quot;20307&quot; value=&quot;303&quot;/&gt;&lt;/object&gt;&lt;object type=&quot;3&quot; unique_id=&quot;10056&quot;&gt;&lt;property id=&quot;20148&quot; value=&quot;5&quot;/&gt;&lt;property id=&quot;20300&quot; value=&quot;Slide 4&quot;/&gt;&lt;property id=&quot;20307&quot; value=&quot;304&quot;/&gt;&lt;/object&gt;&lt;object type=&quot;3&quot; unique_id=&quot;10057&quot;&gt;&lt;property id=&quot;20148&quot; value=&quot;5&quot;/&gt;&lt;property id=&quot;20300&quot; value=&quot;Slide 5&quot;/&gt;&lt;property id=&quot;20307&quot; value=&quot;293&quot;/&gt;&lt;/object&gt;&lt;object type=&quot;3&quot; unique_id=&quot;10058&quot;&gt;&lt;property id=&quot;20148&quot; value=&quot;5&quot;/&gt;&lt;property id=&quot;20300&quot; value=&quot;Slide 13&quot;/&gt;&lt;property id=&quot;20307&quot; value=&quot;314&quot;/&gt;&lt;/object&gt;&lt;object type=&quot;3&quot; unique_id=&quot;10059&quot;&gt;&lt;property id=&quot;20148&quot; value=&quot;5&quot;/&gt;&lt;property id=&quot;20300&quot; value=&quot;Slide 15&quot;/&gt;&lt;property id=&quot;20307&quot; value=&quot;312&quot;/&gt;&lt;/object&gt;&lt;object type=&quot;3&quot; unique_id=&quot;10060&quot;&gt;&lt;property id=&quot;20148&quot; value=&quot;5&quot;/&gt;&lt;property id=&quot;20300&quot; value=&quot;Slide 16&quot;/&gt;&lt;property id=&quot;20307&quot; value=&quot;295&quot;/&gt;&lt;/object&gt;&lt;object type=&quot;3&quot; unique_id=&quot;10061&quot;&gt;&lt;property id=&quot;20148&quot; value=&quot;5&quot;/&gt;&lt;property id=&quot;20300&quot; value=&quot;Slide 17&quot;/&gt;&lt;property id=&quot;20307&quot; value=&quot;313&quot;/&gt;&lt;/object&gt;&lt;object type=&quot;3&quot; unique_id=&quot;10062&quot;&gt;&lt;property id=&quot;20148&quot; value=&quot;5&quot;/&gt;&lt;property id=&quot;20300&quot; value=&quot;Slide 24&quot;/&gt;&lt;property id=&quot;20307&quot; value=&quot;306&quot;/&gt;&lt;/object&gt;&lt;object type=&quot;3&quot; unique_id=&quot;10063&quot;&gt;&lt;property id=&quot;20148&quot; value=&quot;5&quot;/&gt;&lt;property id=&quot;20300&quot; value=&quot;Slide 25&quot;/&gt;&lt;property id=&quot;20307&quot; value=&quot;305&quot;/&gt;&lt;/object&gt;&lt;object type=&quot;3&quot; unique_id=&quot;10064&quot;&gt;&lt;property id=&quot;20148&quot; value=&quot;5&quot;/&gt;&lt;property id=&quot;20300&quot; value=&quot;Slide 30&quot;/&gt;&lt;property id=&quot;20307&quot; value=&quot;307&quot;/&gt;&lt;/object&gt;&lt;object type=&quot;3&quot; unique_id=&quot;10065&quot;&gt;&lt;property id=&quot;20148&quot; value=&quot;5&quot;/&gt;&lt;property id=&quot;20300&quot; value=&quot;Slide 33&quot;/&gt;&lt;property id=&quot;20307&quot; value=&quot;311&quot;/&gt;&lt;/object&gt;&lt;object type=&quot;3&quot; unique_id=&quot;10066&quot;&gt;&lt;property id=&quot;20148&quot; value=&quot;5&quot;/&gt;&lt;property id=&quot;20300&quot; value=&quot;Slide 35&quot;/&gt;&lt;property id=&quot;20307&quot; value=&quot;301&quot;/&gt;&lt;/object&gt;&lt;object type=&quot;3&quot; unique_id=&quot;10067&quot;&gt;&lt;property id=&quot;20148&quot; value=&quot;5&quot;/&gt;&lt;property id=&quot;20300&quot; value=&quot;Slide 36&quot;/&gt;&lt;property id=&quot;20307&quot; value=&quot;300&quot;/&gt;&lt;/object&gt;&lt;object type=&quot;3&quot; unique_id=&quot;10068&quot;&gt;&lt;property id=&quot;20148&quot; value=&quot;5&quot;/&gt;&lt;property id=&quot;20300&quot; value=&quot;Slide 37&quot;/&gt;&lt;property id=&quot;20307&quot; value=&quot;299&quot;/&gt;&lt;/object&gt;&lt;object type=&quot;3&quot; unique_id=&quot;10069&quot;&gt;&lt;property id=&quot;20148&quot; value=&quot;5&quot;/&gt;&lt;property id=&quot;20300&quot; value=&quot;Slide 38&quot;/&gt;&lt;property id=&quot;20307&quot; value=&quot;297&quot;/&gt;&lt;/object&gt;&lt;object type=&quot;3&quot; unique_id=&quot;10070&quot;&gt;&lt;property id=&quot;20148&quot; value=&quot;5&quot;/&gt;&lt;property id=&quot;20300&quot; value=&quot;Slide 40&quot;/&gt;&lt;property id=&quot;20307&quot; value=&quot;308&quot;/&gt;&lt;/object&gt;&lt;object type=&quot;3&quot; unique_id=&quot;10071&quot;&gt;&lt;property id=&quot;20148&quot; value=&quot;5&quot;/&gt;&lt;property id=&quot;20300&quot; value=&quot;Slide 41&quot;/&gt;&lt;property id=&quot;20307&quot; value=&quot;302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733</Words>
  <Application>Microsoft Office PowerPoint</Application>
  <PresentationFormat>Trình chiếu trên màn hình (4:3)</PresentationFormat>
  <Paragraphs>106</Paragraphs>
  <Slides>40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40</vt:i4>
      </vt:variant>
    </vt:vector>
  </HeadingPairs>
  <TitlesOfParts>
    <vt:vector size="41" baseType="lpstr">
      <vt:lpstr>Default Design</vt:lpstr>
      <vt:lpstr>Bản trình bày của PowerPoint</vt:lpstr>
      <vt:lpstr>Bản trình bày của PowerPoint</vt:lpstr>
      <vt:lpstr>Bản trình bày của PowerPoint</vt:lpstr>
      <vt:lpstr>Bản trình bày của PowerPoint</vt:lpstr>
      <vt:lpstr> DÃY NÚI HOÀNG LIÊN SƠN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2. Đỉnh Phan-xi-păng- “Nóc nhà” của Tổ Quốc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3. Khí hậu ở những nơi cao lạnh quanh năm.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</cp:lastModifiedBy>
  <cp:revision>77</cp:revision>
  <dcterms:created xsi:type="dcterms:W3CDTF">2013-10-18T05:42:36Z</dcterms:created>
  <dcterms:modified xsi:type="dcterms:W3CDTF">2020-09-16T14:49:37Z</dcterms:modified>
</cp:coreProperties>
</file>