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2" r:id="rId3"/>
    <p:sldId id="264" r:id="rId4"/>
    <p:sldId id="265" r:id="rId5"/>
    <p:sldId id="261" r:id="rId6"/>
    <p:sldId id="266" r:id="rId7"/>
    <p:sldId id="267" r:id="rId8"/>
    <p:sldId id="268" r:id="rId9"/>
  </p:sldIdLst>
  <p:sldSz cx="12190413" cy="6859588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CCEC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4" autoAdjust="0"/>
    <p:restoredTop sz="94660"/>
  </p:normalViewPr>
  <p:slideViewPr>
    <p:cSldViewPr>
      <p:cViewPr>
        <p:scale>
          <a:sx n="50" d="100"/>
          <a:sy n="50" d="100"/>
        </p:scale>
        <p:origin x="-1092" y="-606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0842E-065B-4F45-BE8A-A9C463E8A85A}" type="datetimeFigureOut">
              <a:rPr lang="vi-VN" smtClean="0"/>
              <a:t>03/01/2021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CEE17-2950-4460-B8CF-8D1423A0395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29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3" y="273112"/>
            <a:ext cx="4010562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23" y="1435434"/>
            <a:ext cx="4010562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0413" cy="1829223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203175" y="1295702"/>
            <a:ext cx="11744742" cy="3124922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6400" dirty="0" err="1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6400" dirty="0">
                  <a:solidFill>
                    <a:schemeClr val="tx1"/>
                  </a:solidFill>
                  <a:latin typeface=".VnAvant" pitchFamily="34" charset="0"/>
                </a:rPr>
                <a:t> </a:t>
              </a:r>
              <a:r>
                <a:rPr lang="en-US" sz="6400" dirty="0" smtClean="0">
                  <a:solidFill>
                    <a:schemeClr val="tx1"/>
                  </a:solidFill>
                  <a:latin typeface=".VnAvant" pitchFamily="34" charset="0"/>
                </a:rPr>
                <a:t>26</a:t>
              </a:r>
              <a:endParaRPr lang="en-US" sz="6400" dirty="0">
                <a:solidFill>
                  <a:schemeClr val="tx1"/>
                </a:solidFill>
                <a:latin typeface=".VnAvant" pitchFamily="34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53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ĐƠN VỊ ĐO ĐỘ DÀI </a:t>
              </a:r>
              <a:endParaRPr lang="vi-VN" sz="53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828562" y="4242782"/>
            <a:ext cx="8533289" cy="1753006"/>
          </a:xfrm>
        </p:spPr>
        <p:txBody>
          <a:bodyPr>
            <a:noAutofit/>
          </a:bodyPr>
          <a:lstStyle/>
          <a:p>
            <a:r>
              <a:rPr lang="en-US" sz="18400" dirty="0">
                <a:solidFill>
                  <a:srgbClr val="FF9933"/>
                </a:solidFill>
                <a:latin typeface="HP-087" pitchFamily="34" charset="0"/>
              </a:rPr>
              <a:t>TIẾT </a:t>
            </a:r>
            <a:r>
              <a:rPr lang="en-US" sz="18400" dirty="0" smtClean="0">
                <a:solidFill>
                  <a:srgbClr val="FF9933"/>
                </a:solidFill>
                <a:latin typeface="HP-087" pitchFamily="34" charset="0"/>
              </a:rPr>
              <a:t>2</a:t>
            </a:r>
            <a:endParaRPr lang="vi-VN" sz="184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4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1606" y="4401252"/>
            <a:ext cx="2209800" cy="2371340"/>
          </a:xfrm>
          <a:prstGeom prst="rect">
            <a:avLst/>
          </a:prstGeom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969" y="1834356"/>
            <a:ext cx="7278687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9"/>
          <p:cNvSpPr/>
          <p:nvPr/>
        </p:nvSpPr>
        <p:spPr>
          <a:xfrm>
            <a:off x="418703" y="3016895"/>
            <a:ext cx="2667000" cy="1104875"/>
          </a:xfrm>
          <a:prstGeom prst="wedgeRoundRectCallout">
            <a:avLst>
              <a:gd name="adj1" fmla="val 3484"/>
              <a:gd name="adj2" fmla="val 6518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2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kẻ</a:t>
            </a:r>
            <a:r>
              <a:rPr lang="en-US" sz="2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5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500" b="1" dirty="0">
              <a:solidFill>
                <a:srgbClr val="0070C0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18569" y="3244056"/>
            <a:ext cx="272097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>
                <a:solidFill>
                  <a:srgbClr val="0070C0"/>
                </a:solidFill>
                <a:latin typeface="Arial" charset="0"/>
              </a:rPr>
              <a:t>Trên thước kẻ có:</a:t>
            </a:r>
            <a:endParaRPr lang="vi-VN" sz="25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67856" y="3680619"/>
            <a:ext cx="15494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>
                <a:solidFill>
                  <a:srgbClr val="0070C0"/>
                </a:solidFill>
                <a:latin typeface="Arial" charset="0"/>
              </a:rPr>
              <a:t>+ Các số </a:t>
            </a:r>
            <a:endParaRPr lang="vi-VN" sz="25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67856" y="4137819"/>
            <a:ext cx="80233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 dirty="0">
                <a:solidFill>
                  <a:srgbClr val="0070C0"/>
                </a:solidFill>
                <a:latin typeface="Arial" charset="0"/>
              </a:rPr>
              <a:t>+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các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vạch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chia 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(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khoảng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cách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giữa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các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vạch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bằng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Arial" charset="0"/>
              </a:rPr>
              <a:t>nhau</a:t>
            </a:r>
            <a:r>
              <a:rPr lang="en-US" sz="2200" i="1" dirty="0">
                <a:solidFill>
                  <a:srgbClr val="0070C0"/>
                </a:solidFill>
                <a:latin typeface="Arial" charset="0"/>
              </a:rPr>
              <a:t>)</a:t>
            </a:r>
            <a:endParaRPr lang="vi-VN" sz="2200" i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167856" y="4671219"/>
            <a:ext cx="37719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>
                <a:solidFill>
                  <a:srgbClr val="0070C0"/>
                </a:solidFill>
                <a:latin typeface="Arial" charset="0"/>
              </a:rPr>
              <a:t>+ Có đơn vị đo độ dài </a:t>
            </a:r>
            <a:r>
              <a:rPr lang="en-US" sz="2500">
                <a:solidFill>
                  <a:srgbClr val="FF0000"/>
                </a:solidFill>
                <a:latin typeface="Arial" charset="0"/>
              </a:rPr>
              <a:t>cm</a:t>
            </a:r>
            <a:endParaRPr lang="vi-VN" sz="1900" i="1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128169" y="1600994"/>
            <a:ext cx="450850" cy="4191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518569" y="2464594"/>
            <a:ext cx="496887" cy="2460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4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4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17119" y="4296569"/>
            <a:ext cx="6350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>
                <a:solidFill>
                  <a:srgbClr val="0070C0"/>
                </a:solidFill>
                <a:latin typeface="Arial" charset="0"/>
              </a:rPr>
              <a:t>Thước có vạch chia thành từng xăng-ti-mét</a:t>
            </a:r>
            <a:endParaRPr lang="vi-VN" sz="2500">
              <a:solidFill>
                <a:srgbClr val="0070C0"/>
              </a:solidFill>
              <a:latin typeface="Arial" charset="0"/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519" y="2907506"/>
            <a:ext cx="7278687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eft Brace 5"/>
          <p:cNvSpPr/>
          <p:nvPr/>
        </p:nvSpPr>
        <p:spPr>
          <a:xfrm rot="5400000">
            <a:off x="4238625" y="2520950"/>
            <a:ext cx="228600" cy="620712"/>
          </a:xfrm>
          <a:prstGeom prst="leftBrace">
            <a:avLst>
              <a:gd name="adj1" fmla="val 6543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99719" y="2424906"/>
            <a:ext cx="547687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500">
                <a:solidFill>
                  <a:srgbClr val="0070C0"/>
                </a:solidFill>
                <a:latin typeface="Arial" charset="0"/>
              </a:rPr>
              <a:t>1cm</a:t>
            </a:r>
            <a:endParaRPr lang="vi-VN" sz="15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8" name="Left Brace 7"/>
          <p:cNvSpPr/>
          <p:nvPr/>
        </p:nvSpPr>
        <p:spPr>
          <a:xfrm rot="5400000">
            <a:off x="4895057" y="2513806"/>
            <a:ext cx="228600" cy="619125"/>
          </a:xfrm>
          <a:prstGeom prst="leftBrace">
            <a:avLst>
              <a:gd name="adj1" fmla="val 6543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755356" y="2415381"/>
            <a:ext cx="5492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500">
                <a:solidFill>
                  <a:srgbClr val="0070C0"/>
                </a:solidFill>
                <a:latin typeface="Arial" charset="0"/>
              </a:rPr>
              <a:t>1cm</a:t>
            </a:r>
            <a:endParaRPr lang="vi-VN" sz="150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664744" y="4963319"/>
            <a:ext cx="65452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500" dirty="0" err="1">
                <a:solidFill>
                  <a:srgbClr val="FF0000"/>
                </a:solidFill>
                <a:latin typeface="Arial" charset="0"/>
              </a:rPr>
              <a:t>Xăng-ti-mét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là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đơn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vị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đo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độ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,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viết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tắt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 err="1">
                <a:solidFill>
                  <a:srgbClr val="0070C0"/>
                </a:solidFill>
                <a:latin typeface="Arial" charset="0"/>
              </a:rPr>
              <a:t>là</a:t>
            </a:r>
            <a:r>
              <a:rPr lang="en-US" sz="2500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Arial" charset="0"/>
              </a:rPr>
              <a:t>cm</a:t>
            </a:r>
            <a:endParaRPr lang="vi-VN" sz="25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1606" y="4401252"/>
            <a:ext cx="2209800" cy="23713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5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1606" y="4401252"/>
            <a:ext cx="2209800" cy="23713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504406" cy="17522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784606" y="357308"/>
            <a:ext cx="2284327" cy="4619299"/>
          </a:xfrm>
          <a:prstGeom prst="rect">
            <a:avLst/>
          </a:prstGeom>
        </p:spPr>
      </p:pic>
      <p:pic>
        <p:nvPicPr>
          <p:cNvPr id="12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315" y="4401252"/>
            <a:ext cx="7278687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ular Callout 15"/>
          <p:cNvSpPr/>
          <p:nvPr/>
        </p:nvSpPr>
        <p:spPr>
          <a:xfrm>
            <a:off x="418703" y="3016895"/>
            <a:ext cx="2667000" cy="1104875"/>
          </a:xfrm>
          <a:prstGeom prst="wedgeRoundRectCallout">
            <a:avLst>
              <a:gd name="adj1" fmla="val 3484"/>
              <a:gd name="adj2" fmla="val 6518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bút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chì</a:t>
            </a:r>
            <a:endParaRPr lang="vi-VN" sz="2500" b="1" dirty="0">
              <a:solidFill>
                <a:srgbClr val="0070C0"/>
              </a:solidFill>
              <a:cs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24670" y="1798062"/>
            <a:ext cx="0" cy="1219200"/>
          </a:xfrm>
          <a:prstGeom prst="line">
            <a:avLst/>
          </a:prstGeom>
          <a:ln w="3810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298640" y="1798062"/>
            <a:ext cx="0" cy="1219200"/>
          </a:xfrm>
          <a:prstGeom prst="line">
            <a:avLst/>
          </a:prstGeom>
          <a:ln w="3810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64721" y="4940591"/>
            <a:ext cx="37240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r>
              <a:rPr lang="en-US" sz="36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charset="0"/>
              </a:rPr>
              <a:t>chì</a:t>
            </a:r>
            <a:r>
              <a:rPr lang="en-US" sz="36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36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" charset="0"/>
              </a:rPr>
              <a:t>5 cm</a:t>
            </a:r>
            <a:endParaRPr lang="vi-VN" sz="3600" b="1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15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6 -0.01158 L 0.00561 -0.2280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1 -0.22801 L 0.08689 -0.2280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542" y="4401252"/>
            <a:ext cx="2209800" cy="23713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128" y="-14972"/>
            <a:ext cx="3714662" cy="1857333"/>
          </a:xfrm>
          <a:prstGeom prst="rect">
            <a:avLst/>
          </a:prstGeom>
        </p:spPr>
      </p:pic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966788" y="1656556"/>
            <a:ext cx="548900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Bạn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nào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đặt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thước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đúng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1000" y="1656556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182" y="2698285"/>
            <a:ext cx="9330705" cy="3627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3745339" y="2302560"/>
            <a:ext cx="82586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charset="0"/>
              </a:rPr>
              <a:t>Mai</a:t>
            </a:r>
            <a:endParaRPr lang="vi-VN" sz="30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6673274" y="2421286"/>
            <a:ext cx="8830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err="1" smtClean="0">
                <a:solidFill>
                  <a:srgbClr val="002060"/>
                </a:solidFill>
                <a:latin typeface="Arial" charset="0"/>
              </a:rPr>
              <a:t>Việt</a:t>
            </a:r>
            <a:endParaRPr lang="vi-VN" sz="30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9905206" y="2203950"/>
            <a:ext cx="10166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charset="0"/>
              </a:rPr>
              <a:t>Nam</a:t>
            </a:r>
            <a:endParaRPr lang="vi-VN" sz="30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418703" y="3016895"/>
            <a:ext cx="2667000" cy="1104875"/>
          </a:xfrm>
          <a:prstGeom prst="wedgeRoundRectCallout">
            <a:avLst>
              <a:gd name="adj1" fmla="val 3484"/>
              <a:gd name="adj2" fmla="val 6518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Nam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đúng</a:t>
            </a:r>
            <a:endParaRPr lang="vi-VN" sz="2500" b="1" dirty="0">
              <a:solidFill>
                <a:srgbClr val="0070C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3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8594"/>
            <a:ext cx="6552406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966788" y="610394"/>
            <a:ext cx="463460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a)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độ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mỗi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6103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457406" y="1296194"/>
            <a:ext cx="1765915" cy="762000"/>
            <a:chOff x="8457406" y="1296194"/>
            <a:chExt cx="1765915" cy="762000"/>
          </a:xfrm>
        </p:grpSpPr>
        <p:sp>
          <p:nvSpPr>
            <p:cNvPr id="6" name="Rounded Rectangle 5"/>
            <p:cNvSpPr/>
            <p:nvPr/>
          </p:nvSpPr>
          <p:spPr>
            <a:xfrm>
              <a:off x="8457406" y="1296194"/>
              <a:ext cx="762000" cy="762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9371806" y="1354028"/>
              <a:ext cx="85151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3600" b="1" dirty="0" smtClean="0">
                  <a:solidFill>
                    <a:srgbClr val="0070C0"/>
                  </a:solidFill>
                  <a:latin typeface="Arial" charset="0"/>
                </a:rPr>
                <a:t>cm</a:t>
              </a:r>
              <a:endParaRPr lang="vi-VN" sz="3600" b="1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456612" y="2362994"/>
            <a:ext cx="1765915" cy="762000"/>
            <a:chOff x="8457406" y="1296194"/>
            <a:chExt cx="1765915" cy="762000"/>
          </a:xfrm>
        </p:grpSpPr>
        <p:sp>
          <p:nvSpPr>
            <p:cNvPr id="11" name="Rounded Rectangle 10"/>
            <p:cNvSpPr/>
            <p:nvPr/>
          </p:nvSpPr>
          <p:spPr>
            <a:xfrm>
              <a:off x="8457406" y="1296194"/>
              <a:ext cx="762000" cy="762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Box 4"/>
            <p:cNvSpPr txBox="1">
              <a:spLocks noChangeArrowheads="1"/>
            </p:cNvSpPr>
            <p:nvPr/>
          </p:nvSpPr>
          <p:spPr bwMode="auto">
            <a:xfrm>
              <a:off x="9371806" y="1354028"/>
              <a:ext cx="85151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3600" b="1" dirty="0" smtClean="0">
                  <a:solidFill>
                    <a:srgbClr val="0070C0"/>
                  </a:solidFill>
                  <a:latin typeface="Arial" charset="0"/>
                </a:rPr>
                <a:t>cm</a:t>
              </a:r>
              <a:endParaRPr lang="vi-VN" sz="3600" b="1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456612" y="3429794"/>
            <a:ext cx="1765915" cy="762000"/>
            <a:chOff x="8457406" y="1296194"/>
            <a:chExt cx="1765915" cy="762000"/>
          </a:xfrm>
        </p:grpSpPr>
        <p:sp>
          <p:nvSpPr>
            <p:cNvPr id="14" name="Rounded Rectangle 13"/>
            <p:cNvSpPr/>
            <p:nvPr/>
          </p:nvSpPr>
          <p:spPr>
            <a:xfrm>
              <a:off x="8457406" y="1296194"/>
              <a:ext cx="762000" cy="762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4"/>
            <p:cNvSpPr txBox="1">
              <a:spLocks noChangeArrowheads="1"/>
            </p:cNvSpPr>
            <p:nvPr/>
          </p:nvSpPr>
          <p:spPr bwMode="auto">
            <a:xfrm>
              <a:off x="9371806" y="1354028"/>
              <a:ext cx="85151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r>
                <a:rPr lang="en-US" sz="3600" b="1" dirty="0" smtClean="0">
                  <a:solidFill>
                    <a:srgbClr val="0070C0"/>
                  </a:solidFill>
                  <a:latin typeface="Arial" charset="0"/>
                </a:rPr>
                <a:t>cm</a:t>
              </a:r>
              <a:endParaRPr lang="vi-VN" sz="3600" b="1" dirty="0">
                <a:solidFill>
                  <a:srgbClr val="0070C0"/>
                </a:solidFill>
                <a:latin typeface="Arial" charset="0"/>
              </a:endParaRPr>
            </a:p>
          </p:txBody>
        </p:sp>
      </p:grp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990600" y="4725194"/>
            <a:ext cx="5343129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b)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Trong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các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trên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:</a:t>
            </a:r>
          </a:p>
          <a:p>
            <a:r>
              <a:rPr lang="en-US" sz="3000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   -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nào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nhất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</a:t>
            </a:r>
          </a:p>
          <a:p>
            <a:r>
              <a:rPr lang="en-US" sz="3000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   -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nào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ngắn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nhất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42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447006" y="4344194"/>
            <a:ext cx="8231982" cy="914400"/>
            <a:chOff x="1444624" y="1981994"/>
            <a:chExt cx="8231982" cy="914400"/>
          </a:xfrm>
        </p:grpSpPr>
        <p:sp>
          <p:nvSpPr>
            <p:cNvPr id="36" name="Rounded Rectangle 35"/>
            <p:cNvSpPr/>
            <p:nvPr/>
          </p:nvSpPr>
          <p:spPr>
            <a:xfrm>
              <a:off x="1444624" y="1981994"/>
              <a:ext cx="8231982" cy="914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1542141" y="2086789"/>
              <a:ext cx="3879588" cy="685800"/>
              <a:chOff x="1542141" y="2086789"/>
              <a:chExt cx="3879588" cy="685800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542141" y="2162195"/>
                <a:ext cx="387958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Ước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lượng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3849686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6010962" y="2096294"/>
              <a:ext cx="3589444" cy="685800"/>
              <a:chOff x="1542141" y="2086789"/>
              <a:chExt cx="3589444" cy="685800"/>
            </a:xfrm>
          </p:grpSpPr>
          <p:sp>
            <p:nvSpPr>
              <p:cNvPr id="39" name="TextBox 38"/>
              <p:cNvSpPr txBox="1"/>
              <p:nvPr/>
            </p:nvSpPr>
            <p:spPr>
              <a:xfrm>
                <a:off x="1542141" y="2162195"/>
                <a:ext cx="358944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Đo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độ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dài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3592929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" name="Oval 4"/>
          <p:cNvSpPr/>
          <p:nvPr/>
        </p:nvSpPr>
        <p:spPr>
          <a:xfrm>
            <a:off x="381000" y="3055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806" y="991394"/>
            <a:ext cx="272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581" y="2515394"/>
            <a:ext cx="21812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2" y="3963194"/>
            <a:ext cx="36576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1444624" y="1524794"/>
            <a:ext cx="8231982" cy="914400"/>
            <a:chOff x="1444624" y="1981994"/>
            <a:chExt cx="8231982" cy="914400"/>
          </a:xfrm>
        </p:grpSpPr>
        <p:sp>
          <p:nvSpPr>
            <p:cNvPr id="2" name="Rounded Rectangle 1"/>
            <p:cNvSpPr/>
            <p:nvPr/>
          </p:nvSpPr>
          <p:spPr>
            <a:xfrm>
              <a:off x="1444624" y="1981994"/>
              <a:ext cx="8231982" cy="914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1542141" y="2086789"/>
              <a:ext cx="3879588" cy="685800"/>
              <a:chOff x="1542141" y="2086789"/>
              <a:chExt cx="3879588" cy="685800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1542141" y="2162195"/>
                <a:ext cx="387958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Ước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lượng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3849686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010962" y="2096294"/>
              <a:ext cx="3589444" cy="685800"/>
              <a:chOff x="1542141" y="2086789"/>
              <a:chExt cx="3589444" cy="68580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542141" y="2162195"/>
                <a:ext cx="358944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Đo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độ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dài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3592929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1447006" y="2896394"/>
            <a:ext cx="8231982" cy="914400"/>
            <a:chOff x="1444624" y="1981994"/>
            <a:chExt cx="8231982" cy="914400"/>
          </a:xfrm>
        </p:grpSpPr>
        <p:sp>
          <p:nvSpPr>
            <p:cNvPr id="28" name="Rounded Rectangle 27"/>
            <p:cNvSpPr/>
            <p:nvPr/>
          </p:nvSpPr>
          <p:spPr>
            <a:xfrm>
              <a:off x="1444624" y="1981994"/>
              <a:ext cx="8231982" cy="914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1542141" y="2086789"/>
              <a:ext cx="3879588" cy="685800"/>
              <a:chOff x="1542141" y="2086789"/>
              <a:chExt cx="3879588" cy="685800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42141" y="2162195"/>
                <a:ext cx="387958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Ước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lượng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3849686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6010962" y="2096294"/>
              <a:ext cx="3589444" cy="685800"/>
              <a:chOff x="1542141" y="2086789"/>
              <a:chExt cx="3589444" cy="685800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1542141" y="2162195"/>
                <a:ext cx="358944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Đo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độ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dài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3592929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3" name="Group 42"/>
          <p:cNvGrpSpPr/>
          <p:nvPr/>
        </p:nvGrpSpPr>
        <p:grpSpPr>
          <a:xfrm>
            <a:off x="1447006" y="5791994"/>
            <a:ext cx="8231982" cy="914400"/>
            <a:chOff x="1444624" y="1981994"/>
            <a:chExt cx="8231982" cy="914400"/>
          </a:xfrm>
        </p:grpSpPr>
        <p:sp>
          <p:nvSpPr>
            <p:cNvPr id="44" name="Rounded Rectangle 43"/>
            <p:cNvSpPr/>
            <p:nvPr/>
          </p:nvSpPr>
          <p:spPr>
            <a:xfrm>
              <a:off x="1444624" y="1981994"/>
              <a:ext cx="8231982" cy="914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1542141" y="2086789"/>
              <a:ext cx="3879588" cy="685800"/>
              <a:chOff x="1542141" y="2086789"/>
              <a:chExt cx="3879588" cy="685800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1542141" y="2162195"/>
                <a:ext cx="387958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Ước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lượng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3849686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6010962" y="2096294"/>
              <a:ext cx="3589444" cy="685800"/>
              <a:chOff x="1542141" y="2086789"/>
              <a:chExt cx="3589444" cy="685800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1542141" y="2162195"/>
                <a:ext cx="358944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Đo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độ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dài</a:t>
                </a:r>
                <a:r>
                  <a:rPr lang="en-US" sz="3000" b="1" dirty="0" smtClean="0">
                    <a:solidFill>
                      <a:srgbClr val="3333CC"/>
                    </a:solidFill>
                    <a:latin typeface="Arial" pitchFamily="34" charset="0"/>
                    <a:cs typeface="Arial" pitchFamily="34" charset="0"/>
                  </a:rPr>
                  <a:t>:        cm </a:t>
                </a:r>
                <a:endParaRPr lang="vi-VN" sz="3000" b="1" dirty="0">
                  <a:solidFill>
                    <a:srgbClr val="3333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3592929" y="2086789"/>
                <a:ext cx="685800" cy="685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20" name="Straight Connector 19"/>
          <p:cNvCxnSpPr/>
          <p:nvPr/>
        </p:nvCxnSpPr>
        <p:spPr>
          <a:xfrm flipH="1">
            <a:off x="5635624" y="153194"/>
            <a:ext cx="2382" cy="670639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966788" y="305594"/>
            <a:ext cx="112236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Ước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lượng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độ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mỗi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cây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bút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rồi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dùng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thước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có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vạch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chia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xăng-ti-mét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để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đo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chúng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681" y="5258594"/>
            <a:ext cx="55721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0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6" y="1677194"/>
            <a:ext cx="11353800" cy="463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381000" y="305594"/>
            <a:ext cx="609600" cy="554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966789" y="305594"/>
            <a:ext cx="893841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Mỗi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băng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giấy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dài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bao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nhiêu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latin typeface="Arial" charset="0"/>
              </a:rPr>
              <a:t>xăng-ti-mét</a:t>
            </a:r>
            <a:r>
              <a:rPr lang="en-US" sz="3000" b="1" dirty="0" smtClean="0">
                <a:solidFill>
                  <a:srgbClr val="0070C0"/>
                </a:solidFill>
                <a:latin typeface="Arial" charset="0"/>
              </a:rPr>
              <a:t>?</a:t>
            </a:r>
            <a:endParaRPr lang="vi-VN" sz="3000" b="1" dirty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037805" y="2453720"/>
            <a:ext cx="169941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itchFamily="34" charset="-93"/>
              </a:rPr>
              <a:t>6 cm</a:t>
            </a:r>
            <a:endParaRPr lang="vi-VN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itchFamily="34" charset="-93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5462589" y="4663520"/>
            <a:ext cx="169941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itchFamily="34" charset="-93"/>
              </a:rPr>
              <a:t>8 cm</a:t>
            </a:r>
            <a:endParaRPr lang="vi-VN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itchFamily="34" charset="-93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 rot="16200000">
            <a:off x="9448006" y="3391416"/>
            <a:ext cx="169941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itchFamily="34" charset="-93"/>
              </a:rPr>
              <a:t>4 cm</a:t>
            </a:r>
            <a:endParaRPr lang="vi-VN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4 hàng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40488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212</Words>
  <Application>Microsoft Office PowerPoint</Application>
  <PresentationFormat>Custom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57</cp:revision>
  <dcterms:created xsi:type="dcterms:W3CDTF">2006-08-16T00:00:00Z</dcterms:created>
  <dcterms:modified xsi:type="dcterms:W3CDTF">2021-01-03T08:36:13Z</dcterms:modified>
</cp:coreProperties>
</file>