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74" r:id="rId14"/>
    <p:sldId id="275" r:id="rId15"/>
    <p:sldId id="276" r:id="rId16"/>
    <p:sldId id="265" r:id="rId17"/>
    <p:sldId id="266" r:id="rId18"/>
    <p:sldId id="268" r:id="rId19"/>
    <p:sldId id="269" r:id="rId20"/>
    <p:sldId id="270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CC"/>
    <a:srgbClr val="FF33CC"/>
    <a:srgbClr val="00FFFF"/>
    <a:srgbClr val="66FFFF"/>
    <a:srgbClr val="FFFF00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6" d="100"/>
          <a:sy n="76" d="100"/>
        </p:scale>
        <p:origin x="-11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0112-D3E0-4904-93E6-4FD65A1F6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B623-D074-4AE3-A4D5-4555C3975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7C8D-28E6-4B19-A3F8-62CE8B3E3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9587-4CC3-4190-B6E7-70E4427B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5866-49C4-4432-9F8D-BC8732922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8F41-3527-442F-868C-285154ABC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7895-D509-4B17-885D-DA2C3A3D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3C4B-96F8-423D-818A-7E39C4129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5128-7223-4A78-A99B-C6297C36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B6B15-4619-488B-BB08-5C2AE0858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1677-EA64-46D9-90EE-B5541C0BB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BDAC7E-B80F-4F12-978F-A3F2635C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20863" y="1806888"/>
            <a:ext cx="41148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936315" y="3280584"/>
            <a:ext cx="5634038" cy="1325563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54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 quốc vắng nụ cười</a:t>
            </a:r>
            <a:endParaRPr lang="en-US" sz="54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8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10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1910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17589">
            <a:off x="8077200" y="22098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17589">
            <a:off x="6934200" y="914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5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17589">
            <a:off x="8001000" y="533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53056">
            <a:off x="5715000" y="5486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7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04801">
            <a:off x="990600" y="4724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 descr="200908040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7630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3260725"/>
            <a:ext cx="8839200" cy="131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cợt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314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ỉu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xìu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0629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3582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3582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960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" y="3116263"/>
            <a:ext cx="8915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8875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20574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76800" y="20415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imes New Roman" pitchFamily="18" charset="0"/>
                <a:cs typeface="Times New Roman" pitchFamily="18" charset="0"/>
              </a:rPr>
              <a:t>Tìm hiểu bài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Rất ít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Hoàn toàn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45720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Sườn sượt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3400" y="54102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Sằng sặc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810000" y="25146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10000" y="31242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Buồn chán kinh khủng.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886200" y="40386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Không biết cười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3184525"/>
            <a:ext cx="8534400" cy="13112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0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81200" y="-49278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68392" dir="4091915" algn="ctr" rotWithShape="0">
              <a:srgbClr val="FFFF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u="sng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u="sng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u="sng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838200"/>
            <a:ext cx="7848601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ỉu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xìu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hớt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sằng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2879725"/>
            <a:ext cx="7924800" cy="131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5715000" cy="8382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chuồn chuồn nước</a:t>
            </a:r>
            <a:endParaRPr lang="en-US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304156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9767" y="424171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8" grpId="1"/>
      <p:bldP spid="3079" grpId="0"/>
      <p:bldP spid="307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3184525"/>
            <a:ext cx="8534400" cy="13112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u="sng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i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can00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4676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can0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1676400" cy="711200"/>
          </a:xfrm>
          <a:prstGeom prst="rect">
            <a:avLst/>
          </a:prstGeom>
          <a:solidFill>
            <a:srgbClr val="66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S/132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2057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Bài chia làm 3 đoạn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29718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Ngày xửa, ngày xưa…về môn cười.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" y="4114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Một năm…nhưng học không vào.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8600" y="5257800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Phần còn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 animBg="1"/>
      <p:bldP spid="4103" grpId="0"/>
      <p:bldP spid="4104" grpId="0"/>
      <p:bldP spid="4105" grpId="0"/>
      <p:bldP spid="4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3400" y="19812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81600" y="19050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Times New Roman" pitchFamily="18" charset="0"/>
                <a:cs typeface="Times New Roman" pitchFamily="18" charset="0"/>
              </a:rPr>
              <a:t>Tìm hiểu bài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5800" y="28956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Rất ít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09600" y="37338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Hoàn toàn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3400" y="45720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Sườn sượt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3400" y="54102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Sằng sặc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648200" y="2514600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5130" grpId="0"/>
      <p:bldP spid="5131" grpId="0"/>
      <p:bldP spid="5132" grpId="0"/>
      <p:bldP spid="5133" grpId="0"/>
      <p:bldP spid="5134" grpId="0"/>
      <p:bldP spid="5135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24200" y="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33400" y="2201863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>
                <a:latin typeface="Times New Roman" pitchFamily="18" charset="0"/>
                <a:cs typeface="Times New Roman" pitchFamily="18" charset="0"/>
              </a:rPr>
              <a:t>Từ ngữ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962400" y="2057400"/>
            <a:ext cx="2743200" cy="1143000"/>
          </a:xfrm>
          <a:prstGeom prst="star8">
            <a:avLst>
              <a:gd name="adj" fmla="val 40449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65588" dir="263922">
              <a:srgbClr val="CC3300"/>
            </a:prstShdw>
          </a:effec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Nguy cơ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200400" y="3733800"/>
            <a:ext cx="3886200" cy="762000"/>
          </a:xfrm>
          <a:prstGeom prst="wedgeEllipseCallout">
            <a:avLst>
              <a:gd name="adj1" fmla="val -47181"/>
              <a:gd name="adj2" fmla="val 87708"/>
            </a:avLst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prstShdw prst="shdw13" dist="108509" dir="14966637">
              <a:srgbClr val="CC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Thân hành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200400" y="5486400"/>
            <a:ext cx="3352800" cy="1143000"/>
          </a:xfrm>
          <a:prstGeom prst="ellipseRibbon2">
            <a:avLst>
              <a:gd name="adj1" fmla="val 36014"/>
              <a:gd name="adj2" fmla="val 50852"/>
              <a:gd name="adj3" fmla="val 22222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13500000" sx="125000" sy="125000" algn="br" rotWithShape="0">
              <a:srgbClr val="FF33CC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Du học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5943600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Vương quốc vắng nụ cười</a:t>
            </a:r>
            <a:endParaRPr lang="en-US" sz="3600" b="1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 animBg="1"/>
      <p:bldP spid="6158" grpId="0" animBg="1"/>
      <p:bldP spid="6159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" y="914400"/>
            <a:ext cx="891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2400" y="2346325"/>
            <a:ext cx="8839200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431925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3352800"/>
            <a:ext cx="7620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752600" y="49060"/>
            <a:ext cx="50292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679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Thiên Long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Hoàng Phy</dc:creator>
  <cp:lastModifiedBy>Thuy Cuc</cp:lastModifiedBy>
  <cp:revision>22</cp:revision>
  <dcterms:created xsi:type="dcterms:W3CDTF">2002-10-15T01:28:26Z</dcterms:created>
  <dcterms:modified xsi:type="dcterms:W3CDTF">2020-04-28T03:56:19Z</dcterms:modified>
</cp:coreProperties>
</file>