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x-wav"/>
  <Override PartName="/ppt/media/audio3.wav" ContentType="audio/x-wav"/>
  <Override PartName="/ppt/notesSlides/notesSlide5.xml" ContentType="application/vnd.openxmlformats-officedocument.presentationml.notesSlide+xml"/>
  <Override PartName="/ppt/tags/tag21.xml" ContentType="application/vnd.openxmlformats-officedocument.presentationml.tags+xml"/>
  <Override PartName="/ppt/media/audio4.wav" ContentType="audio/x-wav"/>
  <Override PartName="/ppt/notesSlides/notesSlide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8" r:id="rId4"/>
    <p:sldMasterId id="2147483711" r:id="rId5"/>
    <p:sldMasterId id="2147483723" r:id="rId6"/>
    <p:sldMasterId id="2147483736" r:id="rId7"/>
    <p:sldMasterId id="2147483749" r:id="rId8"/>
    <p:sldMasterId id="2147483762" r:id="rId9"/>
    <p:sldMasterId id="2147483785" r:id="rId10"/>
    <p:sldMasterId id="2147483809" r:id="rId11"/>
    <p:sldMasterId id="2147483821" r:id="rId12"/>
    <p:sldMasterId id="2147483836" r:id="rId13"/>
  </p:sldMasterIdLst>
  <p:notesMasterIdLst>
    <p:notesMasterId r:id="rId46"/>
  </p:notesMasterIdLst>
  <p:sldIdLst>
    <p:sldId id="372" r:id="rId14"/>
    <p:sldId id="257" r:id="rId15"/>
    <p:sldId id="264" r:id="rId16"/>
    <p:sldId id="269" r:id="rId17"/>
    <p:sldId id="261" r:id="rId18"/>
    <p:sldId id="273" r:id="rId19"/>
    <p:sldId id="274" r:id="rId20"/>
    <p:sldId id="276" r:id="rId21"/>
    <p:sldId id="275" r:id="rId22"/>
    <p:sldId id="364" r:id="rId23"/>
    <p:sldId id="277" r:id="rId24"/>
    <p:sldId id="263" r:id="rId25"/>
    <p:sldId id="578" r:id="rId26"/>
    <p:sldId id="256" r:id="rId27"/>
    <p:sldId id="584" r:id="rId28"/>
    <p:sldId id="258" r:id="rId29"/>
    <p:sldId id="259" r:id="rId30"/>
    <p:sldId id="585" r:id="rId31"/>
    <p:sldId id="266" r:id="rId32"/>
    <p:sldId id="268" r:id="rId33"/>
    <p:sldId id="344" r:id="rId34"/>
    <p:sldId id="346" r:id="rId35"/>
    <p:sldId id="345" r:id="rId36"/>
    <p:sldId id="587" r:id="rId37"/>
    <p:sldId id="271" r:id="rId38"/>
    <p:sldId id="411" r:id="rId39"/>
    <p:sldId id="579" r:id="rId40"/>
    <p:sldId id="588" r:id="rId41"/>
    <p:sldId id="592" r:id="rId42"/>
    <p:sldId id="590" r:id="rId43"/>
    <p:sldId id="593" r:id="rId44"/>
    <p:sldId id="347"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2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82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4" d="100"/>
          <a:sy n="74" d="100"/>
        </p:scale>
        <p:origin x="-558" y="-240"/>
      </p:cViewPr>
      <p:guideLst>
        <p:guide orient="horz" pos="222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8E219-0880-4D5D-AF36-D363AA7CC1D4}" type="datetimeFigureOut">
              <a:rPr lang="zh-CN" altLang="en-US" smtClean="0"/>
              <a:t>2021/10/23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31704-B89D-4EFF-9D8E-0227E0BA8B71}" type="slidenum">
              <a:rPr lang="zh-CN" altLang="en-US" smtClean="0"/>
              <a:t>‹#›</a:t>
            </a:fld>
            <a:endParaRPr lang="zh-CN" altLang="en-US"/>
          </a:p>
        </p:txBody>
      </p:sp>
    </p:spTree>
    <p:extLst>
      <p:ext uri="{BB962C8B-B14F-4D97-AF65-F5344CB8AC3E}">
        <p14:creationId xmlns:p14="http://schemas.microsoft.com/office/powerpoint/2010/main" val="120494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2</a:t>
            </a:fld>
            <a:endParaRPr lang="zh-CN" altLang="en-US"/>
          </a:p>
        </p:txBody>
      </p:sp>
    </p:spTree>
    <p:extLst>
      <p:ext uri="{BB962C8B-B14F-4D97-AF65-F5344CB8AC3E}">
        <p14:creationId xmlns:p14="http://schemas.microsoft.com/office/powerpoint/2010/main" val="112704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3</a:t>
            </a:fld>
            <a:endParaRPr lang="zh-CN" altLang="en-US"/>
          </a:p>
        </p:txBody>
      </p:sp>
    </p:spTree>
    <p:extLst>
      <p:ext uri="{BB962C8B-B14F-4D97-AF65-F5344CB8AC3E}">
        <p14:creationId xmlns:p14="http://schemas.microsoft.com/office/powerpoint/2010/main" val="3219008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62431704-B89D-4EFF-9D8E-0227E0BA8B71}" type="slidenum">
              <a:rPr lang="zh-CN" altLang="en-US" smtClean="0"/>
              <a:t>4</a:t>
            </a:fld>
            <a:endParaRPr lang="zh-CN" altLang="en-US"/>
          </a:p>
        </p:txBody>
      </p:sp>
    </p:spTree>
    <p:extLst>
      <p:ext uri="{BB962C8B-B14F-4D97-AF65-F5344CB8AC3E}">
        <p14:creationId xmlns:p14="http://schemas.microsoft.com/office/powerpoint/2010/main" val="3999343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5</a:t>
            </a:fld>
            <a:endParaRPr lang="zh-CN" altLang="en-US"/>
          </a:p>
        </p:txBody>
      </p:sp>
    </p:spTree>
    <p:extLst>
      <p:ext uri="{BB962C8B-B14F-4D97-AF65-F5344CB8AC3E}">
        <p14:creationId xmlns:p14="http://schemas.microsoft.com/office/powerpoint/2010/main" val="2912209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12</a:t>
            </a:fld>
            <a:endParaRPr lang="zh-CN" altLang="en-US"/>
          </a:p>
        </p:txBody>
      </p:sp>
    </p:spTree>
    <p:extLst>
      <p:ext uri="{BB962C8B-B14F-4D97-AF65-F5344CB8AC3E}">
        <p14:creationId xmlns:p14="http://schemas.microsoft.com/office/powerpoint/2010/main" val="322019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19</a:t>
            </a:fld>
            <a:endParaRPr lang="zh-CN" altLang="en-US"/>
          </a:p>
        </p:txBody>
      </p:sp>
    </p:spTree>
    <p:extLst>
      <p:ext uri="{BB962C8B-B14F-4D97-AF65-F5344CB8AC3E}">
        <p14:creationId xmlns:p14="http://schemas.microsoft.com/office/powerpoint/2010/main" val="293889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7E4B9017-12E8-4227-A807-006426168FC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7AE6C3-F059-4FB2-8EF1-3217435AC8FD}"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29699" name="Rectangle 2">
            <a:extLst>
              <a:ext uri="{FF2B5EF4-FFF2-40B4-BE49-F238E27FC236}">
                <a16:creationId xmlns:a16="http://schemas.microsoft.com/office/drawing/2014/main" xmlns="" id="{C42A71B4-CE5D-4442-A1E0-33E9BD58E6BA}"/>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A0FE00F4-202A-48F1-B953-5AD525A25CE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1.xml"/><Relationship Id="rId5" Type="http://schemas.openxmlformats.org/officeDocument/2006/relationships/tags" Target="../tags/tag11.xml"/><Relationship Id="rId4" Type="http://schemas.openxmlformats.org/officeDocument/2006/relationships/tags" Target="../tags/tag10.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1.xml"/><Relationship Id="rId5" Type="http://schemas.openxmlformats.org/officeDocument/2006/relationships/tags" Target="../tags/tag16.xml"/><Relationship Id="rId4" Type="http://schemas.openxmlformats.org/officeDocument/2006/relationships/tags" Target="../tags/tag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1.xml"/><Relationship Id="rId4" Type="http://schemas.openxmlformats.org/officeDocument/2006/relationships/tags" Target="../tags/tag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058092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9687194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4" indent="0" algn="ctr">
              <a:buNone/>
              <a:defRPr>
                <a:solidFill>
                  <a:schemeClr val="tx1">
                    <a:tint val="75000"/>
                  </a:schemeClr>
                </a:solidFill>
              </a:defRPr>
            </a:lvl5pPr>
            <a:lvl6pPr marL="2285718" indent="0" algn="ctr">
              <a:buNone/>
              <a:defRPr>
                <a:solidFill>
                  <a:schemeClr val="tx1">
                    <a:tint val="75000"/>
                  </a:schemeClr>
                </a:solidFill>
              </a:defRPr>
            </a:lvl6pPr>
            <a:lvl7pPr marL="2742861" indent="0" algn="ctr">
              <a:buNone/>
              <a:defRPr>
                <a:solidFill>
                  <a:schemeClr val="tx1">
                    <a:tint val="75000"/>
                  </a:schemeClr>
                </a:solidFill>
              </a:defRPr>
            </a:lvl7pPr>
            <a:lvl8pPr marL="3200004"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lIns="130046" tIns="65023" rIns="130046" bIns="65023"/>
          <a:lstStyle>
            <a:lvl1pPr>
              <a:defRPr/>
            </a:lvl1pPr>
          </a:lstStyle>
          <a:p>
            <a:pPr>
              <a:defRPr/>
            </a:pPr>
            <a:endParaRPr lang="en-US"/>
          </a:p>
        </p:txBody>
      </p:sp>
      <p:sp>
        <p:nvSpPr>
          <p:cNvPr id="5" name="Footer Placeholder 4"/>
          <p:cNvSpPr>
            <a:spLocks noGrp="1"/>
          </p:cNvSpPr>
          <p:nvPr>
            <p:ph type="ftr" sz="quarter" idx="11"/>
          </p:nvPr>
        </p:nvSpPr>
        <p:spPr>
          <a:xfrm>
            <a:off x="4165601" y="6356351"/>
            <a:ext cx="3860800" cy="365125"/>
          </a:xfrm>
          <a:prstGeom prst="rect">
            <a:avLst/>
          </a:prstGeom>
        </p:spPr>
        <p:txBody>
          <a:bodyPr lIns="130046" tIns="65023" rIns="130046" bIns="65023"/>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lIns="130046" tIns="65023" rIns="130046" bIns="65023"/>
          <a:lstStyle>
            <a:lvl1pPr>
              <a:defRPr/>
            </a:lvl1pPr>
          </a:lstStyle>
          <a:p>
            <a:pPr>
              <a:defRPr/>
            </a:pPr>
            <a:fld id="{E7E8FA82-38D0-4210-B97E-43FD111C6C79}" type="slidenum">
              <a:rPr lang="en-US"/>
              <a:pPr>
                <a:defRPr/>
              </a:pPr>
              <a:t>‹#›</a:t>
            </a:fld>
            <a:endParaRPr lang="en-US"/>
          </a:p>
        </p:txBody>
      </p:sp>
    </p:spTree>
    <p:extLst>
      <p:ext uri="{BB962C8B-B14F-4D97-AF65-F5344CB8AC3E}">
        <p14:creationId xmlns:p14="http://schemas.microsoft.com/office/powerpoint/2010/main" val="8843113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lIns="130046" tIns="65023" rIns="130046" bIns="65023"/>
          <a:lstStyle>
            <a:lvl1pPr>
              <a:defRPr/>
            </a:lvl1pPr>
          </a:lstStyle>
          <a:p>
            <a:pPr>
              <a:defRPr/>
            </a:pPr>
            <a:endParaRPr lang="en-US"/>
          </a:p>
        </p:txBody>
      </p:sp>
      <p:sp>
        <p:nvSpPr>
          <p:cNvPr id="5" name="Footer Placeholder 4"/>
          <p:cNvSpPr>
            <a:spLocks noGrp="1"/>
          </p:cNvSpPr>
          <p:nvPr>
            <p:ph type="ftr" sz="quarter" idx="11"/>
          </p:nvPr>
        </p:nvSpPr>
        <p:spPr>
          <a:xfrm>
            <a:off x="4165601" y="6356351"/>
            <a:ext cx="3860800" cy="365125"/>
          </a:xfrm>
          <a:prstGeom prst="rect">
            <a:avLst/>
          </a:prstGeom>
        </p:spPr>
        <p:txBody>
          <a:bodyPr lIns="130046" tIns="65023" rIns="130046" bIns="65023"/>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lIns="130046" tIns="65023" rIns="130046" bIns="65023"/>
          <a:lstStyle>
            <a:lvl1pPr>
              <a:defRPr/>
            </a:lvl1pPr>
          </a:lstStyle>
          <a:p>
            <a:pPr>
              <a:defRPr/>
            </a:pPr>
            <a:fld id="{30006D04-FC49-49C9-8657-8DC4688D8076}" type="slidenum">
              <a:rPr lang="en-US"/>
              <a:pPr>
                <a:defRPr/>
              </a:pPr>
              <a:t>‹#›</a:t>
            </a:fld>
            <a:endParaRPr lang="en-US"/>
          </a:p>
        </p:txBody>
      </p:sp>
    </p:spTree>
    <p:extLst>
      <p:ext uri="{BB962C8B-B14F-4D97-AF65-F5344CB8AC3E}">
        <p14:creationId xmlns:p14="http://schemas.microsoft.com/office/powerpoint/2010/main" val="4356405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6"/>
            <a:ext cx="2844800" cy="476249"/>
          </a:xfrm>
          <a:prstGeom prst="rect">
            <a:avLst/>
          </a:prstGeom>
          <a:ln/>
        </p:spPr>
        <p:txBody>
          <a:bodyPr lIns="130046" tIns="65023" rIns="130046" bIns="65023"/>
          <a:lstStyle>
            <a:lvl1pPr>
              <a:defRPr/>
            </a:lvl1pPr>
          </a:lstStyle>
          <a:p>
            <a:pPr>
              <a:defRPr/>
            </a:pPr>
            <a:endParaRPr lang="en-US"/>
          </a:p>
        </p:txBody>
      </p:sp>
      <p:sp>
        <p:nvSpPr>
          <p:cNvPr id="3" name="Rectangle 5"/>
          <p:cNvSpPr>
            <a:spLocks noGrp="1" noChangeArrowheads="1"/>
          </p:cNvSpPr>
          <p:nvPr>
            <p:ph type="ftr" sz="quarter" idx="11"/>
          </p:nvPr>
        </p:nvSpPr>
        <p:spPr>
          <a:xfrm>
            <a:off x="4165601" y="6245226"/>
            <a:ext cx="3860800" cy="476249"/>
          </a:xfrm>
          <a:prstGeom prst="rect">
            <a:avLst/>
          </a:prstGeom>
          <a:ln/>
        </p:spPr>
        <p:txBody>
          <a:bodyPr lIns="130046" tIns="65023" rIns="130046" bIns="65023"/>
          <a:lstStyle>
            <a:lvl1pPr>
              <a:defRPr/>
            </a:lvl1pPr>
          </a:lstStyle>
          <a:p>
            <a:pPr>
              <a:defRPr/>
            </a:pPr>
            <a:endParaRPr lang="en-US"/>
          </a:p>
        </p:txBody>
      </p:sp>
      <p:sp>
        <p:nvSpPr>
          <p:cNvPr id="4" name="Rectangle 6"/>
          <p:cNvSpPr>
            <a:spLocks noGrp="1" noChangeArrowheads="1"/>
          </p:cNvSpPr>
          <p:nvPr>
            <p:ph type="sldNum" sz="quarter" idx="12"/>
          </p:nvPr>
        </p:nvSpPr>
        <p:spPr>
          <a:xfrm>
            <a:off x="8737600" y="6245226"/>
            <a:ext cx="2844800" cy="476249"/>
          </a:xfrm>
          <a:prstGeom prst="rect">
            <a:avLst/>
          </a:prstGeom>
          <a:ln/>
        </p:spPr>
        <p:txBody>
          <a:bodyPr lIns="130046" tIns="65023" rIns="130046" bIns="65023"/>
          <a:lstStyle>
            <a:lvl1pPr>
              <a:defRPr/>
            </a:lvl1pPr>
          </a:lstStyle>
          <a:p>
            <a:pPr>
              <a:defRPr/>
            </a:pPr>
            <a:fld id="{3542A859-F5F1-4E87-B7C8-AC21D225A1A6}" type="slidenum">
              <a:rPr lang="en-US"/>
              <a:pPr>
                <a:defRPr/>
              </a:pPr>
              <a:t>‹#›</a:t>
            </a:fld>
            <a:endParaRPr lang="en-US"/>
          </a:p>
        </p:txBody>
      </p:sp>
    </p:spTree>
    <p:extLst>
      <p:ext uri="{BB962C8B-B14F-4D97-AF65-F5344CB8AC3E}">
        <p14:creationId xmlns:p14="http://schemas.microsoft.com/office/powerpoint/2010/main" val="37477918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A72021-2EB0-4F79-8FB4-A517DBC9435B}"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3755806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72021-2EB0-4F79-8FB4-A517DBC9435B}"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10283466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A72021-2EB0-4F79-8FB4-A517DBC9435B}"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180551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A72021-2EB0-4F79-8FB4-A517DBC9435B}"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2393186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A72021-2EB0-4F79-8FB4-A517DBC9435B}" type="datetimeFigureOut">
              <a:rPr lang="en-US" smtClean="0"/>
              <a:t>10/23/2021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32627147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A72021-2EB0-4F79-8FB4-A517DBC9435B}" type="datetimeFigureOut">
              <a:rPr lang="en-US" smtClean="0"/>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29788148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72021-2EB0-4F79-8FB4-A517DBC9435B}" type="datetimeFigureOut">
              <a:rPr lang="en-US" smtClean="0"/>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198956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51496615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A72021-2EB0-4F79-8FB4-A517DBC9435B}"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40217177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A72021-2EB0-4F79-8FB4-A517DBC9435B}"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11116619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72021-2EB0-4F79-8FB4-A517DBC9435B}"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40468691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72021-2EB0-4F79-8FB4-A517DBC9435B}"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14428-DCB4-484F-A0F7-80C70BE4AC5D}" type="slidenum">
              <a:rPr lang="en-US" smtClean="0"/>
              <a:t>‹#›</a:t>
            </a:fld>
            <a:endParaRPr lang="en-US"/>
          </a:p>
        </p:txBody>
      </p:sp>
    </p:spTree>
    <p:extLst>
      <p:ext uri="{BB962C8B-B14F-4D97-AF65-F5344CB8AC3E}">
        <p14:creationId xmlns:p14="http://schemas.microsoft.com/office/powerpoint/2010/main" val="30361198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lvl1pPr>
              <a:defRPr/>
            </a:lvl1pPr>
          </a:lstStyle>
          <a:p>
            <a:pPr>
              <a:defRPr/>
            </a:pPr>
            <a:fld id="{2DBAF2C0-7A0F-4F22-A2DB-1C595D418AEC}" type="datetimeFigureOut">
              <a:rPr lang="en-US"/>
              <a:pPr>
                <a:defRPr/>
              </a:pPr>
              <a:t>10/23/2021</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pPr>
              <a:defRPr/>
            </a:pPr>
            <a:fld id="{6181F3A4-030E-4DB6-9477-CD456153B0BF}" type="slidenum">
              <a:rPr lang="en-US"/>
              <a:pPr>
                <a:defRPr/>
              </a:pPr>
              <a:t>‹#›</a:t>
            </a:fld>
            <a:endParaRPr lang="en-US"/>
          </a:p>
        </p:txBody>
      </p:sp>
    </p:spTree>
    <p:extLst>
      <p:ext uri="{BB962C8B-B14F-4D97-AF65-F5344CB8AC3E}">
        <p14:creationId xmlns:p14="http://schemas.microsoft.com/office/powerpoint/2010/main" val="22325767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a:defRPr/>
            </a:lvl1pPr>
          </a:lstStyle>
          <a:p>
            <a:pPr>
              <a:defRPr/>
            </a:pPr>
            <a:fld id="{204A235A-D936-46ED-B8BE-4E1D94752A2D}" type="datetimeFigureOut">
              <a:rPr lang="en-US"/>
              <a:pPr>
                <a:defRPr/>
              </a:pPr>
              <a:t>10/23/2021</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pPr>
              <a:defRPr/>
            </a:pPr>
            <a:fld id="{822CFABF-E5CC-4B81-B89E-F264B3434974}" type="slidenum">
              <a:rPr lang="en-US"/>
              <a:pPr>
                <a:defRPr/>
              </a:pPr>
              <a:t>‹#›</a:t>
            </a:fld>
            <a:endParaRPr lang="en-US"/>
          </a:p>
        </p:txBody>
      </p:sp>
    </p:spTree>
    <p:extLst>
      <p:ext uri="{BB962C8B-B14F-4D97-AF65-F5344CB8AC3E}">
        <p14:creationId xmlns:p14="http://schemas.microsoft.com/office/powerpoint/2010/main" val="1056979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29E2B0-E2E7-4EC1-B214-2F722B1D576B}"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348D96-7504-4B9E-82C2-7D6B7B8CF4D4}" type="slidenum">
              <a:rPr lang="en-US"/>
              <a:pPr>
                <a:defRPr/>
              </a:pPr>
              <a:t>‹#›</a:t>
            </a:fld>
            <a:endParaRPr lang="en-US"/>
          </a:p>
        </p:txBody>
      </p:sp>
    </p:spTree>
    <p:extLst>
      <p:ext uri="{BB962C8B-B14F-4D97-AF65-F5344CB8AC3E}">
        <p14:creationId xmlns:p14="http://schemas.microsoft.com/office/powerpoint/2010/main" val="34482751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EBFCEF2-815B-4069-BD72-38D86951A8BE}" type="datetimeFigureOut">
              <a:rPr lang="en-US"/>
              <a:pPr>
                <a:defRPr/>
              </a:pPr>
              <a:t>10/23/2021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B3E4AF-802A-4084-A56F-F676C1BAD92F}" type="slidenum">
              <a:rPr lang="en-US"/>
              <a:pPr>
                <a:defRPr/>
              </a:pPr>
              <a:t>‹#›</a:t>
            </a:fld>
            <a:endParaRPr lang="en-US"/>
          </a:p>
        </p:txBody>
      </p:sp>
    </p:spTree>
    <p:extLst>
      <p:ext uri="{BB962C8B-B14F-4D97-AF65-F5344CB8AC3E}">
        <p14:creationId xmlns:p14="http://schemas.microsoft.com/office/powerpoint/2010/main" val="26519203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C3467E5-DBDF-4A53-866A-D91F09CF8E91}" type="datetimeFigureOut">
              <a:rPr lang="en-US"/>
              <a:pPr>
                <a:defRPr/>
              </a:pPr>
              <a:t>10/23/2021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A6B2E34-6ECF-4551-8A88-9599499A9A86}" type="slidenum">
              <a:rPr lang="en-US"/>
              <a:pPr>
                <a:defRPr/>
              </a:pPr>
              <a:t>‹#›</a:t>
            </a:fld>
            <a:endParaRPr lang="en-US"/>
          </a:p>
        </p:txBody>
      </p:sp>
    </p:spTree>
    <p:extLst>
      <p:ext uri="{BB962C8B-B14F-4D97-AF65-F5344CB8AC3E}">
        <p14:creationId xmlns:p14="http://schemas.microsoft.com/office/powerpoint/2010/main" val="33956287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3"/>
          <p:cNvSpPr>
            <a:spLocks noGrp="1"/>
          </p:cNvSpPr>
          <p:nvPr>
            <p:ph type="dt" sz="half" idx="10"/>
            <p:custDataLst>
              <p:tags r:id="rId2"/>
            </p:custDataLst>
          </p:nvPr>
        </p:nvSpPr>
        <p:spPr/>
        <p:txBody>
          <a:bodyPr/>
          <a:lstStyle>
            <a:lvl1pPr>
              <a:defRPr/>
            </a:lvl1pPr>
          </a:lstStyle>
          <a:p>
            <a:pPr>
              <a:defRPr/>
            </a:pPr>
            <a:fld id="{6CDC9AF8-276D-43A8-AC3B-DC7C68DA13AA}" type="datetimeFigureOut">
              <a:rPr lang="en-US"/>
              <a:pPr>
                <a:defRPr/>
              </a:pPr>
              <a:t>10/23/2021</a:t>
            </a:fld>
            <a:endParaRPr lang="en-US"/>
          </a:p>
        </p:txBody>
      </p:sp>
      <p:sp>
        <p:nvSpPr>
          <p:cNvPr id="4" name="Footer Placeholder 4"/>
          <p:cNvSpPr>
            <a:spLocks noGrp="1"/>
          </p:cNvSpPr>
          <p:nvPr>
            <p:ph type="ftr" sz="quarter" idx="11"/>
            <p:custDataLst>
              <p:tags r:id="rId3"/>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4"/>
            </p:custDataLst>
          </p:nvPr>
        </p:nvSpPr>
        <p:spPr/>
        <p:txBody>
          <a:bodyPr/>
          <a:lstStyle>
            <a:lvl1pPr>
              <a:defRPr/>
            </a:lvl1pPr>
          </a:lstStyle>
          <a:p>
            <a:pPr>
              <a:defRPr/>
            </a:pPr>
            <a:fld id="{1F7A1BB2-22C6-47D0-8815-6059781F965F}" type="slidenum">
              <a:rPr lang="en-US"/>
              <a:pPr>
                <a:defRPr/>
              </a:pPr>
              <a:t>‹#›</a:t>
            </a:fld>
            <a:endParaRPr lang="en-US"/>
          </a:p>
        </p:txBody>
      </p:sp>
    </p:spTree>
    <p:extLst>
      <p:ext uri="{BB962C8B-B14F-4D97-AF65-F5344CB8AC3E}">
        <p14:creationId xmlns:p14="http://schemas.microsoft.com/office/powerpoint/2010/main" val="1920971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928DA04-6B65-44C9-B633-55056C138579}"/>
              </a:ext>
            </a:extLst>
          </p:cNvPr>
          <p:cNvSpPr>
            <a:spLocks noGrp="1"/>
          </p:cNvSpPr>
          <p:nvPr>
            <p:ph type="dt" sz="half" idx="10"/>
          </p:nvPr>
        </p:nvSpPr>
        <p:spPr/>
        <p:txBody>
          <a:bodyPr/>
          <a:lstStyle>
            <a:lvl1pPr>
              <a:defRPr/>
            </a:lvl1pPr>
          </a:lstStyle>
          <a:p>
            <a:pPr>
              <a:defRPr/>
            </a:pPr>
            <a:fld id="{D5F01F31-1DF7-4EB9-B716-C7B4AFA13FD6}" type="datetimeFigureOut">
              <a:rPr lang="en-US"/>
              <a:pPr>
                <a:defRPr/>
              </a:pPr>
              <a:t>10/23/2021</a:t>
            </a:fld>
            <a:endParaRPr lang="en-US"/>
          </a:p>
        </p:txBody>
      </p:sp>
      <p:sp>
        <p:nvSpPr>
          <p:cNvPr id="5" name="Footer Placeholder 4">
            <a:extLst>
              <a:ext uri="{FF2B5EF4-FFF2-40B4-BE49-F238E27FC236}">
                <a16:creationId xmlns:a16="http://schemas.microsoft.com/office/drawing/2014/main" xmlns="" id="{751AA4F1-1D45-4133-A4FD-D6B184E93E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95C0BB1-C107-443A-8185-6997C9742DB2}"/>
              </a:ext>
            </a:extLst>
          </p:cNvPr>
          <p:cNvSpPr>
            <a:spLocks noGrp="1"/>
          </p:cNvSpPr>
          <p:nvPr>
            <p:ph type="sldNum" sz="quarter" idx="12"/>
          </p:nvPr>
        </p:nvSpPr>
        <p:spPr/>
        <p:txBody>
          <a:bodyPr/>
          <a:lstStyle>
            <a:lvl1pPr>
              <a:defRPr/>
            </a:lvl1pPr>
          </a:lstStyle>
          <a:p>
            <a:pPr>
              <a:defRPr/>
            </a:pPr>
            <a:fld id="{4A18083E-0D74-40F4-B413-D9A3B7204EC4}" type="slidenum">
              <a:rPr lang="en-US" altLang="en-US"/>
              <a:pPr>
                <a:defRPr/>
              </a:pPr>
              <a:t>‹#›</a:t>
            </a:fld>
            <a:endParaRPr lang="en-US" altLang="en-US"/>
          </a:p>
        </p:txBody>
      </p:sp>
    </p:spTree>
    <p:extLst>
      <p:ext uri="{BB962C8B-B14F-4D97-AF65-F5344CB8AC3E}">
        <p14:creationId xmlns:p14="http://schemas.microsoft.com/office/powerpoint/2010/main" val="22352378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8BDC51-6375-40FE-831C-3615ED21C6D3}" type="datetimeFigureOut">
              <a:rPr lang="en-US"/>
              <a:pPr>
                <a:defRPr/>
              </a:pPr>
              <a:t>10/23/2021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37DD09-B88E-454F-B769-93FB97CD216C}" type="slidenum">
              <a:rPr lang="en-US"/>
              <a:pPr>
                <a:defRPr/>
              </a:pPr>
              <a:t>‹#›</a:t>
            </a:fld>
            <a:endParaRPr lang="en-US"/>
          </a:p>
        </p:txBody>
      </p:sp>
    </p:spTree>
    <p:extLst>
      <p:ext uri="{BB962C8B-B14F-4D97-AF65-F5344CB8AC3E}">
        <p14:creationId xmlns:p14="http://schemas.microsoft.com/office/powerpoint/2010/main" val="41849756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EA3D09-7DE7-481F-B9BE-E7734794FD55}" type="datetimeFigureOut">
              <a:rPr lang="en-US"/>
              <a:pPr>
                <a:defRPr/>
              </a:pPr>
              <a:t>10/23/2021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729B57-4C03-4163-8B95-921648EDAB74}" type="slidenum">
              <a:rPr lang="en-US"/>
              <a:pPr>
                <a:defRPr/>
              </a:pPr>
              <a:t>‹#›</a:t>
            </a:fld>
            <a:endParaRPr lang="en-US"/>
          </a:p>
        </p:txBody>
      </p:sp>
    </p:spTree>
    <p:extLst>
      <p:ext uri="{BB962C8B-B14F-4D97-AF65-F5344CB8AC3E}">
        <p14:creationId xmlns:p14="http://schemas.microsoft.com/office/powerpoint/2010/main" val="10137383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282BAF-BC23-43E2-9F8B-6B7FE91A9A44}" type="datetimeFigureOut">
              <a:rPr lang="en-US"/>
              <a:pPr>
                <a:defRPr/>
              </a:pPr>
              <a:t>10/23/2021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27CF5A-1DD5-4817-B388-6B697E8B7876}" type="slidenum">
              <a:rPr lang="en-US"/>
              <a:pPr>
                <a:defRPr/>
              </a:pPr>
              <a:t>‹#›</a:t>
            </a:fld>
            <a:endParaRPr lang="en-US"/>
          </a:p>
        </p:txBody>
      </p:sp>
    </p:spTree>
    <p:extLst>
      <p:ext uri="{BB962C8B-B14F-4D97-AF65-F5344CB8AC3E}">
        <p14:creationId xmlns:p14="http://schemas.microsoft.com/office/powerpoint/2010/main" val="37077715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C51D99-BDC9-42BD-8CC8-7EC73268EB76}"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F54A43-9F46-468F-917D-8C1B73423CC1}" type="slidenum">
              <a:rPr lang="en-US"/>
              <a:pPr>
                <a:defRPr/>
              </a:pPr>
              <a:t>‹#›</a:t>
            </a:fld>
            <a:endParaRPr lang="en-US"/>
          </a:p>
        </p:txBody>
      </p:sp>
    </p:spTree>
    <p:extLst>
      <p:ext uri="{BB962C8B-B14F-4D97-AF65-F5344CB8AC3E}">
        <p14:creationId xmlns:p14="http://schemas.microsoft.com/office/powerpoint/2010/main" val="19398110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DE05B3-E2AB-4638-B9EB-3912E816B438}" type="datetimeFigureOut">
              <a:rPr lang="en-US"/>
              <a:pPr>
                <a:defRPr/>
              </a:pPr>
              <a:t>10/23/2021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F9B085-535C-400F-BCF5-7C89514330C2}" type="slidenum">
              <a:rPr lang="en-US"/>
              <a:pPr>
                <a:defRPr/>
              </a:pPr>
              <a:t>‹#›</a:t>
            </a:fld>
            <a:endParaRPr lang="en-US"/>
          </a:p>
        </p:txBody>
      </p:sp>
    </p:spTree>
    <p:extLst>
      <p:ext uri="{BB962C8B-B14F-4D97-AF65-F5344CB8AC3E}">
        <p14:creationId xmlns:p14="http://schemas.microsoft.com/office/powerpoint/2010/main" val="1515220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9DD7290C-A64A-4672-A447-86DC82626B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C7F3E6C-360A-4E40-9851-47EB19584A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0890410-2E2E-41C4-91BF-49216B711712}"/>
              </a:ext>
            </a:extLst>
          </p:cNvPr>
          <p:cNvSpPr>
            <a:spLocks noGrp="1" noChangeArrowheads="1"/>
          </p:cNvSpPr>
          <p:nvPr>
            <p:ph type="sldNum" sz="quarter" idx="12"/>
          </p:nvPr>
        </p:nvSpPr>
        <p:spPr>
          <a:ln/>
        </p:spPr>
        <p:txBody>
          <a:bodyPr/>
          <a:lstStyle>
            <a:lvl1pPr>
              <a:defRPr/>
            </a:lvl1pPr>
          </a:lstStyle>
          <a:p>
            <a:fld id="{21262F99-F6A5-4CC6-AEE5-886F9C5F55FB}" type="slidenum">
              <a:rPr lang="en-US" altLang="vi-VN"/>
              <a:pPr/>
              <a:t>‹#›</a:t>
            </a:fld>
            <a:endParaRPr lang="en-US" altLang="vi-VN"/>
          </a:p>
        </p:txBody>
      </p:sp>
    </p:spTree>
    <p:extLst>
      <p:ext uri="{BB962C8B-B14F-4D97-AF65-F5344CB8AC3E}">
        <p14:creationId xmlns:p14="http://schemas.microsoft.com/office/powerpoint/2010/main" val="216861285"/>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BB87B46A-E454-4173-882F-0780D371F3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41BF123A-2CB0-4072-8B1E-DEF2BD50B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92FD0AE-5C2C-4008-AAB1-5AEC55FF5037}"/>
              </a:ext>
            </a:extLst>
          </p:cNvPr>
          <p:cNvSpPr>
            <a:spLocks noGrp="1" noChangeArrowheads="1"/>
          </p:cNvSpPr>
          <p:nvPr>
            <p:ph type="sldNum" sz="quarter" idx="12"/>
          </p:nvPr>
        </p:nvSpPr>
        <p:spPr>
          <a:ln/>
        </p:spPr>
        <p:txBody>
          <a:bodyPr/>
          <a:lstStyle>
            <a:lvl1pPr>
              <a:defRPr/>
            </a:lvl1pPr>
          </a:lstStyle>
          <a:p>
            <a:fld id="{F57C8596-12DF-4E4E-9E93-1B6A96F38540}" type="slidenum">
              <a:rPr lang="en-US" altLang="vi-VN"/>
              <a:pPr/>
              <a:t>‹#›</a:t>
            </a:fld>
            <a:endParaRPr lang="en-US" altLang="vi-VN"/>
          </a:p>
        </p:txBody>
      </p:sp>
    </p:spTree>
    <p:extLst>
      <p:ext uri="{BB962C8B-B14F-4D97-AF65-F5344CB8AC3E}">
        <p14:creationId xmlns:p14="http://schemas.microsoft.com/office/powerpoint/2010/main" val="929374896"/>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792986C6-EBA9-4907-8290-E1EA43A35C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0F65D1B0-8079-43AF-AF8B-5141D97C3E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99AE311C-3719-4DD8-AF71-01C9DC570EE8}"/>
              </a:ext>
            </a:extLst>
          </p:cNvPr>
          <p:cNvSpPr>
            <a:spLocks noGrp="1" noChangeArrowheads="1"/>
          </p:cNvSpPr>
          <p:nvPr>
            <p:ph type="sldNum" sz="quarter" idx="12"/>
          </p:nvPr>
        </p:nvSpPr>
        <p:spPr>
          <a:ln/>
        </p:spPr>
        <p:txBody>
          <a:bodyPr/>
          <a:lstStyle>
            <a:lvl1pPr>
              <a:defRPr/>
            </a:lvl1pPr>
          </a:lstStyle>
          <a:p>
            <a:fld id="{B9757FD8-E362-47FD-94BF-AEA9CD963022}" type="slidenum">
              <a:rPr lang="en-US" altLang="vi-VN"/>
              <a:pPr/>
              <a:t>‹#›</a:t>
            </a:fld>
            <a:endParaRPr lang="en-US" altLang="vi-VN"/>
          </a:p>
        </p:txBody>
      </p:sp>
    </p:spTree>
    <p:extLst>
      <p:ext uri="{BB962C8B-B14F-4D97-AF65-F5344CB8AC3E}">
        <p14:creationId xmlns:p14="http://schemas.microsoft.com/office/powerpoint/2010/main" val="3313805980"/>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51073191-F472-4945-BA30-0A2308A3607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9C55F132-E27F-44D2-92F6-FE19B135E4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A133B3C6-B3B7-4C03-9DA3-DD4E21B78093}"/>
              </a:ext>
            </a:extLst>
          </p:cNvPr>
          <p:cNvSpPr>
            <a:spLocks noGrp="1" noChangeArrowheads="1"/>
          </p:cNvSpPr>
          <p:nvPr>
            <p:ph type="sldNum" sz="quarter" idx="12"/>
          </p:nvPr>
        </p:nvSpPr>
        <p:spPr>
          <a:ln/>
        </p:spPr>
        <p:txBody>
          <a:bodyPr/>
          <a:lstStyle>
            <a:lvl1pPr>
              <a:defRPr/>
            </a:lvl1pPr>
          </a:lstStyle>
          <a:p>
            <a:fld id="{B4F0BB4E-C3DB-4007-88FD-202B138075D0}" type="slidenum">
              <a:rPr lang="en-US" altLang="vi-VN"/>
              <a:pPr/>
              <a:t>‹#›</a:t>
            </a:fld>
            <a:endParaRPr lang="en-US" altLang="vi-VN"/>
          </a:p>
        </p:txBody>
      </p:sp>
    </p:spTree>
    <p:extLst>
      <p:ext uri="{BB962C8B-B14F-4D97-AF65-F5344CB8AC3E}">
        <p14:creationId xmlns:p14="http://schemas.microsoft.com/office/powerpoint/2010/main" val="3021645270"/>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E9622F18-6BD9-4988-88E8-21FCD19425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2F5439B0-1106-4DFD-8F28-129BA5FFCD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47567294-ED5A-4036-A008-D5D5F1AAFDB1}"/>
              </a:ext>
            </a:extLst>
          </p:cNvPr>
          <p:cNvSpPr>
            <a:spLocks noGrp="1" noChangeArrowheads="1"/>
          </p:cNvSpPr>
          <p:nvPr>
            <p:ph type="sldNum" sz="quarter" idx="12"/>
          </p:nvPr>
        </p:nvSpPr>
        <p:spPr>
          <a:ln/>
        </p:spPr>
        <p:txBody>
          <a:bodyPr/>
          <a:lstStyle>
            <a:lvl1pPr>
              <a:defRPr/>
            </a:lvl1pPr>
          </a:lstStyle>
          <a:p>
            <a:fld id="{7AFC370E-E599-453B-8865-6C059701BB38}" type="slidenum">
              <a:rPr lang="en-US" altLang="vi-VN"/>
              <a:pPr/>
              <a:t>‹#›</a:t>
            </a:fld>
            <a:endParaRPr lang="en-US" altLang="vi-VN"/>
          </a:p>
        </p:txBody>
      </p:sp>
    </p:spTree>
    <p:extLst>
      <p:ext uri="{BB962C8B-B14F-4D97-AF65-F5344CB8AC3E}">
        <p14:creationId xmlns:p14="http://schemas.microsoft.com/office/powerpoint/2010/main" val="561391942"/>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A08E89-CE2D-4044-8981-642DA7E42DD5}"/>
              </a:ext>
            </a:extLst>
          </p:cNvPr>
          <p:cNvSpPr>
            <a:spLocks noGrp="1"/>
          </p:cNvSpPr>
          <p:nvPr>
            <p:ph type="dt" sz="half" idx="10"/>
          </p:nvPr>
        </p:nvSpPr>
        <p:spPr/>
        <p:txBody>
          <a:bodyPr/>
          <a:lstStyle>
            <a:lvl1pPr>
              <a:defRPr/>
            </a:lvl1pPr>
          </a:lstStyle>
          <a:p>
            <a:pPr>
              <a:defRPr/>
            </a:pPr>
            <a:fld id="{510DEFE5-8E3A-49B7-838B-36FDDE645360}" type="datetimeFigureOut">
              <a:rPr lang="en-US"/>
              <a:pPr>
                <a:defRPr/>
              </a:pPr>
              <a:t>10/23/2021</a:t>
            </a:fld>
            <a:endParaRPr lang="en-US"/>
          </a:p>
        </p:txBody>
      </p:sp>
      <p:sp>
        <p:nvSpPr>
          <p:cNvPr id="5" name="Footer Placeholder 4">
            <a:extLst>
              <a:ext uri="{FF2B5EF4-FFF2-40B4-BE49-F238E27FC236}">
                <a16:creationId xmlns:a16="http://schemas.microsoft.com/office/drawing/2014/main" xmlns="" id="{CF81D84A-9E5B-4E86-8409-647D70CEC9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CCF5D95-8B6D-4E9C-8353-21A663334E8B}"/>
              </a:ext>
            </a:extLst>
          </p:cNvPr>
          <p:cNvSpPr>
            <a:spLocks noGrp="1"/>
          </p:cNvSpPr>
          <p:nvPr>
            <p:ph type="sldNum" sz="quarter" idx="12"/>
          </p:nvPr>
        </p:nvSpPr>
        <p:spPr/>
        <p:txBody>
          <a:bodyPr/>
          <a:lstStyle>
            <a:lvl1pPr>
              <a:defRPr/>
            </a:lvl1pPr>
          </a:lstStyle>
          <a:p>
            <a:pPr>
              <a:defRPr/>
            </a:pPr>
            <a:fld id="{E198B74D-0DE4-491F-B78E-38BACAF27584}" type="slidenum">
              <a:rPr lang="en-US" altLang="en-US"/>
              <a:pPr>
                <a:defRPr/>
              </a:pPr>
              <a:t>‹#›</a:t>
            </a:fld>
            <a:endParaRPr lang="en-US" altLang="en-US"/>
          </a:p>
        </p:txBody>
      </p:sp>
    </p:spTree>
    <p:extLst>
      <p:ext uri="{BB962C8B-B14F-4D97-AF65-F5344CB8AC3E}">
        <p14:creationId xmlns:p14="http://schemas.microsoft.com/office/powerpoint/2010/main" val="38252909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ADD1822F-DEE0-4E9F-A28E-E4BCA1BCBF0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11809EF5-70EA-4B2C-ABE1-FB774C1EB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24BABF2F-586E-451D-BE9B-659C3A8C0FC8}"/>
              </a:ext>
            </a:extLst>
          </p:cNvPr>
          <p:cNvSpPr>
            <a:spLocks noGrp="1" noChangeArrowheads="1"/>
          </p:cNvSpPr>
          <p:nvPr>
            <p:ph type="sldNum" sz="quarter" idx="12"/>
          </p:nvPr>
        </p:nvSpPr>
        <p:spPr>
          <a:ln/>
        </p:spPr>
        <p:txBody>
          <a:bodyPr/>
          <a:lstStyle>
            <a:lvl1pPr>
              <a:defRPr/>
            </a:lvl1pPr>
          </a:lstStyle>
          <a:p>
            <a:fld id="{1C09E729-4DDB-457D-9872-CB300E7D19FF}" type="slidenum">
              <a:rPr lang="en-US" altLang="vi-VN"/>
              <a:pPr/>
              <a:t>‹#›</a:t>
            </a:fld>
            <a:endParaRPr lang="en-US" altLang="vi-VN"/>
          </a:p>
        </p:txBody>
      </p:sp>
    </p:spTree>
    <p:extLst>
      <p:ext uri="{BB962C8B-B14F-4D97-AF65-F5344CB8AC3E}">
        <p14:creationId xmlns:p14="http://schemas.microsoft.com/office/powerpoint/2010/main" val="2377029143"/>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66A9C7BA-B236-4173-A324-B3548F15FA0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2A0163C3-4C0D-4840-86F2-3825C63D73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E595F03F-DE2E-43DF-AC3C-07546B75D3C9}"/>
              </a:ext>
            </a:extLst>
          </p:cNvPr>
          <p:cNvSpPr>
            <a:spLocks noGrp="1" noChangeArrowheads="1"/>
          </p:cNvSpPr>
          <p:nvPr>
            <p:ph type="sldNum" sz="quarter" idx="12"/>
          </p:nvPr>
        </p:nvSpPr>
        <p:spPr>
          <a:ln/>
        </p:spPr>
        <p:txBody>
          <a:bodyPr/>
          <a:lstStyle>
            <a:lvl1pPr>
              <a:defRPr/>
            </a:lvl1pPr>
          </a:lstStyle>
          <a:p>
            <a:fld id="{0A482DC7-1809-4DB8-9BBD-4305455FF276}" type="slidenum">
              <a:rPr lang="en-US" altLang="vi-VN"/>
              <a:pPr/>
              <a:t>‹#›</a:t>
            </a:fld>
            <a:endParaRPr lang="en-US" altLang="vi-VN"/>
          </a:p>
        </p:txBody>
      </p:sp>
    </p:spTree>
    <p:extLst>
      <p:ext uri="{BB962C8B-B14F-4D97-AF65-F5344CB8AC3E}">
        <p14:creationId xmlns:p14="http://schemas.microsoft.com/office/powerpoint/2010/main" val="3764915175"/>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13481399-6C05-4571-B405-E9211249BC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DAF1D6E6-6BAA-4950-A7BD-10AC0A8489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2198EF2C-B0CF-44C9-A0DA-44BDA806C1F5}"/>
              </a:ext>
            </a:extLst>
          </p:cNvPr>
          <p:cNvSpPr>
            <a:spLocks noGrp="1" noChangeArrowheads="1"/>
          </p:cNvSpPr>
          <p:nvPr>
            <p:ph type="sldNum" sz="quarter" idx="12"/>
          </p:nvPr>
        </p:nvSpPr>
        <p:spPr>
          <a:ln/>
        </p:spPr>
        <p:txBody>
          <a:bodyPr/>
          <a:lstStyle>
            <a:lvl1pPr>
              <a:defRPr/>
            </a:lvl1pPr>
          </a:lstStyle>
          <a:p>
            <a:fld id="{E1EEF9BA-A6BB-4A7E-9C67-0AF2DA564DE2}" type="slidenum">
              <a:rPr lang="en-US" altLang="vi-VN"/>
              <a:pPr/>
              <a:t>‹#›</a:t>
            </a:fld>
            <a:endParaRPr lang="en-US" altLang="vi-VN"/>
          </a:p>
        </p:txBody>
      </p:sp>
    </p:spTree>
    <p:extLst>
      <p:ext uri="{BB962C8B-B14F-4D97-AF65-F5344CB8AC3E}">
        <p14:creationId xmlns:p14="http://schemas.microsoft.com/office/powerpoint/2010/main" val="2828421224"/>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802CF3DF-0DF9-4789-A618-7D18EF5BC1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A9FEB3CE-7E31-4F60-B320-7F297D73D3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5A3B9201-F8F4-4198-90F1-531D38C9B371}"/>
              </a:ext>
            </a:extLst>
          </p:cNvPr>
          <p:cNvSpPr>
            <a:spLocks noGrp="1" noChangeArrowheads="1"/>
          </p:cNvSpPr>
          <p:nvPr>
            <p:ph type="sldNum" sz="quarter" idx="12"/>
          </p:nvPr>
        </p:nvSpPr>
        <p:spPr>
          <a:ln/>
        </p:spPr>
        <p:txBody>
          <a:bodyPr/>
          <a:lstStyle>
            <a:lvl1pPr>
              <a:defRPr/>
            </a:lvl1pPr>
          </a:lstStyle>
          <a:p>
            <a:fld id="{173ABDAE-2827-4C1D-9DEB-AE279EFA25A1}" type="slidenum">
              <a:rPr lang="en-US" altLang="vi-VN"/>
              <a:pPr/>
              <a:t>‹#›</a:t>
            </a:fld>
            <a:endParaRPr lang="en-US" altLang="vi-VN"/>
          </a:p>
        </p:txBody>
      </p:sp>
    </p:spTree>
    <p:extLst>
      <p:ext uri="{BB962C8B-B14F-4D97-AF65-F5344CB8AC3E}">
        <p14:creationId xmlns:p14="http://schemas.microsoft.com/office/powerpoint/2010/main" val="2382444107"/>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BA04ABD-EE3E-4336-B98D-1E0038A484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B4B88506-2BD9-4770-B915-8E451E3D09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45AC80C-8023-4363-BBE1-F387FBE5F127}"/>
              </a:ext>
            </a:extLst>
          </p:cNvPr>
          <p:cNvSpPr>
            <a:spLocks noGrp="1" noChangeArrowheads="1"/>
          </p:cNvSpPr>
          <p:nvPr>
            <p:ph type="sldNum" sz="quarter" idx="12"/>
          </p:nvPr>
        </p:nvSpPr>
        <p:spPr>
          <a:ln/>
        </p:spPr>
        <p:txBody>
          <a:bodyPr/>
          <a:lstStyle>
            <a:lvl1pPr>
              <a:defRPr/>
            </a:lvl1pPr>
          </a:lstStyle>
          <a:p>
            <a:fld id="{F7979C68-ED1D-45D3-942F-52BA7725F2EC}" type="slidenum">
              <a:rPr lang="en-US" altLang="vi-VN"/>
              <a:pPr/>
              <a:t>‹#›</a:t>
            </a:fld>
            <a:endParaRPr lang="en-US" altLang="vi-VN"/>
          </a:p>
        </p:txBody>
      </p:sp>
    </p:spTree>
    <p:extLst>
      <p:ext uri="{BB962C8B-B14F-4D97-AF65-F5344CB8AC3E}">
        <p14:creationId xmlns:p14="http://schemas.microsoft.com/office/powerpoint/2010/main" val="2033707808"/>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F636C5B-8964-478C-8B0D-2F89FF1C13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E7573EB-A24E-480A-B4FD-AFBC9700D6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A58CB0DA-3714-4C67-98D7-BFBBF3581CDC}"/>
              </a:ext>
            </a:extLst>
          </p:cNvPr>
          <p:cNvSpPr>
            <a:spLocks noGrp="1" noChangeArrowheads="1"/>
          </p:cNvSpPr>
          <p:nvPr>
            <p:ph type="sldNum" sz="quarter" idx="12"/>
          </p:nvPr>
        </p:nvSpPr>
        <p:spPr>
          <a:ln/>
        </p:spPr>
        <p:txBody>
          <a:bodyPr/>
          <a:lstStyle>
            <a:lvl1pPr>
              <a:defRPr/>
            </a:lvl1pPr>
          </a:lstStyle>
          <a:p>
            <a:fld id="{E715BE3A-838C-4ADD-B383-F3DEFC13BAF8}" type="slidenum">
              <a:rPr lang="en-US" altLang="vi-VN"/>
              <a:pPr/>
              <a:t>‹#›</a:t>
            </a:fld>
            <a:endParaRPr lang="en-US" altLang="vi-VN"/>
          </a:p>
        </p:txBody>
      </p:sp>
    </p:spTree>
    <p:extLst>
      <p:ext uri="{BB962C8B-B14F-4D97-AF65-F5344CB8AC3E}">
        <p14:creationId xmlns:p14="http://schemas.microsoft.com/office/powerpoint/2010/main" val="993784738"/>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xmlns="" id="{7838DF14-0A76-4590-BCD3-ABBE6612C72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xmlns="" id="{5C2C2CF0-3EE1-4D1F-8932-8613FF90F1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xmlns="" id="{8FD52B91-FE86-441A-99DA-D972956C4F1B}"/>
              </a:ext>
            </a:extLst>
          </p:cNvPr>
          <p:cNvSpPr>
            <a:spLocks noGrp="1" noChangeArrowheads="1"/>
          </p:cNvSpPr>
          <p:nvPr>
            <p:ph type="sldNum" sz="quarter" idx="12"/>
          </p:nvPr>
        </p:nvSpPr>
        <p:spPr>
          <a:ln/>
        </p:spPr>
        <p:txBody>
          <a:bodyPr/>
          <a:lstStyle>
            <a:lvl1pPr>
              <a:defRPr/>
            </a:lvl1pPr>
          </a:lstStyle>
          <a:p>
            <a:fld id="{5E77FA71-A405-41B2-B268-6080F1F6BFCC}" type="slidenum">
              <a:rPr lang="en-US" altLang="vi-VN"/>
              <a:pPr/>
              <a:t>‹#›</a:t>
            </a:fld>
            <a:endParaRPr lang="en-US" altLang="vi-VN"/>
          </a:p>
        </p:txBody>
      </p:sp>
    </p:spTree>
    <p:extLst>
      <p:ext uri="{BB962C8B-B14F-4D97-AF65-F5344CB8AC3E}">
        <p14:creationId xmlns:p14="http://schemas.microsoft.com/office/powerpoint/2010/main" val="31895555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557B4450-273B-4A18-9DBF-2A35DE840E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07577B79-175C-4D08-9E64-25E3D4DAB5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18B378DA-E8B1-4632-B080-A87BABBFBB4A}"/>
              </a:ext>
            </a:extLst>
          </p:cNvPr>
          <p:cNvSpPr>
            <a:spLocks noGrp="1" noChangeArrowheads="1"/>
          </p:cNvSpPr>
          <p:nvPr>
            <p:ph type="sldNum" sz="quarter" idx="12"/>
          </p:nvPr>
        </p:nvSpPr>
        <p:spPr>
          <a:ln/>
        </p:spPr>
        <p:txBody>
          <a:bodyPr/>
          <a:lstStyle>
            <a:lvl1pPr>
              <a:defRPr/>
            </a:lvl1pPr>
          </a:lstStyle>
          <a:p>
            <a:fld id="{2D0C7101-B205-46EC-81CB-C421BDC4986A}" type="slidenum">
              <a:rPr lang="en-US" altLang="vi-VN"/>
              <a:pPr/>
              <a:t>‹#›</a:t>
            </a:fld>
            <a:endParaRPr lang="en-US" altLang="vi-VN"/>
          </a:p>
        </p:txBody>
      </p:sp>
    </p:spTree>
    <p:extLst>
      <p:ext uri="{BB962C8B-B14F-4D97-AF65-F5344CB8AC3E}">
        <p14:creationId xmlns:p14="http://schemas.microsoft.com/office/powerpoint/2010/main" val="9646357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99CF1196-DE2B-46F8-BC46-F38AC824F4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8F00C211-B73B-4E14-966C-CD2AAFB7DF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27E6B17-05AB-4DC2-9258-4BF8FB22FE70}"/>
              </a:ext>
            </a:extLst>
          </p:cNvPr>
          <p:cNvSpPr>
            <a:spLocks noGrp="1" noChangeArrowheads="1"/>
          </p:cNvSpPr>
          <p:nvPr>
            <p:ph type="sldNum" sz="quarter" idx="12"/>
          </p:nvPr>
        </p:nvSpPr>
        <p:spPr>
          <a:ln/>
        </p:spPr>
        <p:txBody>
          <a:bodyPr/>
          <a:lstStyle>
            <a:lvl1pPr>
              <a:defRPr/>
            </a:lvl1pPr>
          </a:lstStyle>
          <a:p>
            <a:fld id="{05B3E6D2-8D45-4F3C-830E-6C58B3F6FB9D}" type="slidenum">
              <a:rPr lang="en-US" altLang="vi-VN"/>
              <a:pPr/>
              <a:t>‹#›</a:t>
            </a:fld>
            <a:endParaRPr lang="en-US" altLang="vi-VN"/>
          </a:p>
        </p:txBody>
      </p:sp>
    </p:spTree>
    <p:extLst>
      <p:ext uri="{BB962C8B-B14F-4D97-AF65-F5344CB8AC3E}">
        <p14:creationId xmlns:p14="http://schemas.microsoft.com/office/powerpoint/2010/main" val="12839239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04EC7184-00AB-4B23-8DB1-E634468F8D9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0CCAD628-83D6-4B77-BDE0-7F8975D7178E}"/>
              </a:ext>
            </a:extLst>
          </p:cNvPr>
          <p:cNvSpPr>
            <a:spLocks noGrp="1"/>
          </p:cNvSpPr>
          <p:nvPr>
            <p:ph type="ftr" sz="quarter" idx="11"/>
          </p:nvPr>
        </p:nvSpPr>
        <p:spPr/>
        <p:txBody>
          <a:bodyPr/>
          <a:lstStyle>
            <a:lvl1pPr>
              <a:defRPr/>
            </a:lvl1pPr>
          </a:lstStyle>
          <a:p>
            <a:pPr>
              <a:defRPr/>
            </a:pPr>
            <a:r>
              <a:rPr lang="en-US"/>
              <a:t>GV  LÊ THị LIÊN </a:t>
            </a:r>
          </a:p>
        </p:txBody>
      </p:sp>
      <p:sp>
        <p:nvSpPr>
          <p:cNvPr id="6" name="Slide Number Placeholder 5">
            <a:extLst>
              <a:ext uri="{FF2B5EF4-FFF2-40B4-BE49-F238E27FC236}">
                <a16:creationId xmlns:a16="http://schemas.microsoft.com/office/drawing/2014/main" xmlns="" id="{B6E2099E-36EC-4E08-A421-D710C37CCE5A}"/>
              </a:ext>
            </a:extLst>
          </p:cNvPr>
          <p:cNvSpPr>
            <a:spLocks noGrp="1"/>
          </p:cNvSpPr>
          <p:nvPr>
            <p:ph type="sldNum" sz="quarter" idx="12"/>
          </p:nvPr>
        </p:nvSpPr>
        <p:spPr/>
        <p:txBody>
          <a:bodyPr/>
          <a:lstStyle>
            <a:lvl1pPr>
              <a:defRPr/>
            </a:lvl1pPr>
          </a:lstStyle>
          <a:p>
            <a:fld id="{3AAF5D94-0804-41F8-8C78-9E22B724245C}" type="slidenum">
              <a:rPr lang="en-US" altLang="en-US"/>
              <a:pPr/>
              <a:t>‹#›</a:t>
            </a:fld>
            <a:endParaRPr lang="en-US" altLang="en-US"/>
          </a:p>
        </p:txBody>
      </p:sp>
    </p:spTree>
    <p:extLst>
      <p:ext uri="{BB962C8B-B14F-4D97-AF65-F5344CB8AC3E}">
        <p14:creationId xmlns:p14="http://schemas.microsoft.com/office/powerpoint/2010/main" val="3122987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423B049-2AD0-4C82-AFDA-EFA0DFF46F07}"/>
              </a:ext>
            </a:extLst>
          </p:cNvPr>
          <p:cNvSpPr>
            <a:spLocks noGrp="1"/>
          </p:cNvSpPr>
          <p:nvPr>
            <p:ph type="dt" sz="half" idx="10"/>
          </p:nvPr>
        </p:nvSpPr>
        <p:spPr/>
        <p:txBody>
          <a:bodyPr/>
          <a:lstStyle>
            <a:lvl1pPr>
              <a:defRPr/>
            </a:lvl1pPr>
          </a:lstStyle>
          <a:p>
            <a:pPr>
              <a:defRPr/>
            </a:pPr>
            <a:fld id="{20E9EB56-93CA-4B1C-99ED-5385AFF0982D}" type="datetimeFigureOut">
              <a:rPr lang="en-US"/>
              <a:pPr>
                <a:defRPr/>
              </a:pPr>
              <a:t>10/23/2021</a:t>
            </a:fld>
            <a:endParaRPr lang="en-US"/>
          </a:p>
        </p:txBody>
      </p:sp>
      <p:sp>
        <p:nvSpPr>
          <p:cNvPr id="5" name="Footer Placeholder 4">
            <a:extLst>
              <a:ext uri="{FF2B5EF4-FFF2-40B4-BE49-F238E27FC236}">
                <a16:creationId xmlns:a16="http://schemas.microsoft.com/office/drawing/2014/main" xmlns="" id="{E3130CE2-2D26-4E57-B9DB-824FA52358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0406245-18CC-46D5-9468-E76AD5D65631}"/>
              </a:ext>
            </a:extLst>
          </p:cNvPr>
          <p:cNvSpPr>
            <a:spLocks noGrp="1"/>
          </p:cNvSpPr>
          <p:nvPr>
            <p:ph type="sldNum" sz="quarter" idx="12"/>
          </p:nvPr>
        </p:nvSpPr>
        <p:spPr/>
        <p:txBody>
          <a:bodyPr/>
          <a:lstStyle>
            <a:lvl1pPr>
              <a:defRPr/>
            </a:lvl1pPr>
          </a:lstStyle>
          <a:p>
            <a:pPr>
              <a:defRPr/>
            </a:pPr>
            <a:fld id="{3FAFA189-C797-47D7-9BEC-C0A39BD3D690}" type="slidenum">
              <a:rPr lang="en-US" altLang="en-US"/>
              <a:pPr>
                <a:defRPr/>
              </a:pPr>
              <a:t>‹#›</a:t>
            </a:fld>
            <a:endParaRPr lang="en-US" altLang="en-US"/>
          </a:p>
        </p:txBody>
      </p:sp>
    </p:spTree>
    <p:extLst>
      <p:ext uri="{BB962C8B-B14F-4D97-AF65-F5344CB8AC3E}">
        <p14:creationId xmlns:p14="http://schemas.microsoft.com/office/powerpoint/2010/main" val="4917356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59C04A-7DAA-47C6-9035-4348B50D0E7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40EC94C2-178D-4C8B-AF1D-13A31D9F6F36}"/>
              </a:ext>
            </a:extLst>
          </p:cNvPr>
          <p:cNvSpPr>
            <a:spLocks noGrp="1"/>
          </p:cNvSpPr>
          <p:nvPr>
            <p:ph type="ftr" sz="quarter" idx="11"/>
          </p:nvPr>
        </p:nvSpPr>
        <p:spPr/>
        <p:txBody>
          <a:bodyPr/>
          <a:lstStyle>
            <a:lvl1pPr>
              <a:defRPr/>
            </a:lvl1pPr>
          </a:lstStyle>
          <a:p>
            <a:pPr>
              <a:defRPr/>
            </a:pPr>
            <a:r>
              <a:rPr lang="en-US"/>
              <a:t>GV  LÊ THị LIÊN </a:t>
            </a:r>
          </a:p>
        </p:txBody>
      </p:sp>
      <p:sp>
        <p:nvSpPr>
          <p:cNvPr id="6" name="Slide Number Placeholder 5">
            <a:extLst>
              <a:ext uri="{FF2B5EF4-FFF2-40B4-BE49-F238E27FC236}">
                <a16:creationId xmlns:a16="http://schemas.microsoft.com/office/drawing/2014/main" xmlns="" id="{C0BBEEA5-0536-4E67-A14A-A4605C143F7F}"/>
              </a:ext>
            </a:extLst>
          </p:cNvPr>
          <p:cNvSpPr>
            <a:spLocks noGrp="1"/>
          </p:cNvSpPr>
          <p:nvPr>
            <p:ph type="sldNum" sz="quarter" idx="12"/>
          </p:nvPr>
        </p:nvSpPr>
        <p:spPr/>
        <p:txBody>
          <a:bodyPr/>
          <a:lstStyle>
            <a:lvl1pPr>
              <a:defRPr/>
            </a:lvl1pPr>
          </a:lstStyle>
          <a:p>
            <a:fld id="{71ABF459-D9E8-477E-A6D6-FF13DD79B348}" type="slidenum">
              <a:rPr lang="en-US" altLang="en-US"/>
              <a:pPr/>
              <a:t>‹#›</a:t>
            </a:fld>
            <a:endParaRPr lang="en-US" altLang="en-US"/>
          </a:p>
        </p:txBody>
      </p:sp>
    </p:spTree>
    <p:extLst>
      <p:ext uri="{BB962C8B-B14F-4D97-AF65-F5344CB8AC3E}">
        <p14:creationId xmlns:p14="http://schemas.microsoft.com/office/powerpoint/2010/main" val="7956028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7B3AE92-8892-4B9C-9743-B95E4133FB5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EE0A6C7D-B794-4CF6-809A-9E2FF73BD715}"/>
              </a:ext>
            </a:extLst>
          </p:cNvPr>
          <p:cNvSpPr>
            <a:spLocks noGrp="1"/>
          </p:cNvSpPr>
          <p:nvPr>
            <p:ph type="ftr" sz="quarter" idx="11"/>
          </p:nvPr>
        </p:nvSpPr>
        <p:spPr/>
        <p:txBody>
          <a:bodyPr/>
          <a:lstStyle>
            <a:lvl1pPr>
              <a:defRPr/>
            </a:lvl1pPr>
          </a:lstStyle>
          <a:p>
            <a:pPr>
              <a:defRPr/>
            </a:pPr>
            <a:r>
              <a:rPr lang="en-US"/>
              <a:t>GV  LÊ THị LIÊN </a:t>
            </a:r>
          </a:p>
        </p:txBody>
      </p:sp>
      <p:sp>
        <p:nvSpPr>
          <p:cNvPr id="6" name="Slide Number Placeholder 5">
            <a:extLst>
              <a:ext uri="{FF2B5EF4-FFF2-40B4-BE49-F238E27FC236}">
                <a16:creationId xmlns:a16="http://schemas.microsoft.com/office/drawing/2014/main" xmlns="" id="{FB558F65-96DF-4377-AE17-C2C4CC8C9386}"/>
              </a:ext>
            </a:extLst>
          </p:cNvPr>
          <p:cNvSpPr>
            <a:spLocks noGrp="1"/>
          </p:cNvSpPr>
          <p:nvPr>
            <p:ph type="sldNum" sz="quarter" idx="12"/>
          </p:nvPr>
        </p:nvSpPr>
        <p:spPr/>
        <p:txBody>
          <a:bodyPr/>
          <a:lstStyle>
            <a:lvl1pPr>
              <a:defRPr/>
            </a:lvl1pPr>
          </a:lstStyle>
          <a:p>
            <a:fld id="{E5E17205-C1CF-4D00-963D-4511B23D6F02}" type="slidenum">
              <a:rPr lang="en-US" altLang="en-US"/>
              <a:pPr/>
              <a:t>‹#›</a:t>
            </a:fld>
            <a:endParaRPr lang="en-US" altLang="en-US"/>
          </a:p>
        </p:txBody>
      </p:sp>
    </p:spTree>
    <p:extLst>
      <p:ext uri="{BB962C8B-B14F-4D97-AF65-F5344CB8AC3E}">
        <p14:creationId xmlns:p14="http://schemas.microsoft.com/office/powerpoint/2010/main" val="37342620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346A4934-3E6C-450B-9EDF-0015D8E6E5E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71D733BC-C9A9-4433-93D6-F73E362BE907}"/>
              </a:ext>
            </a:extLst>
          </p:cNvPr>
          <p:cNvSpPr>
            <a:spLocks noGrp="1"/>
          </p:cNvSpPr>
          <p:nvPr>
            <p:ph type="ftr" sz="quarter" idx="11"/>
          </p:nvPr>
        </p:nvSpPr>
        <p:spPr/>
        <p:txBody>
          <a:bodyPr/>
          <a:lstStyle>
            <a:lvl1pPr>
              <a:defRPr/>
            </a:lvl1pPr>
          </a:lstStyle>
          <a:p>
            <a:pPr>
              <a:defRPr/>
            </a:pPr>
            <a:r>
              <a:rPr lang="en-US"/>
              <a:t>GV  LÊ THị LIÊN </a:t>
            </a:r>
          </a:p>
        </p:txBody>
      </p:sp>
      <p:sp>
        <p:nvSpPr>
          <p:cNvPr id="7" name="Slide Number Placeholder 5">
            <a:extLst>
              <a:ext uri="{FF2B5EF4-FFF2-40B4-BE49-F238E27FC236}">
                <a16:creationId xmlns:a16="http://schemas.microsoft.com/office/drawing/2014/main" xmlns="" id="{A455938F-3D80-462E-ACD1-F399361B7D43}"/>
              </a:ext>
            </a:extLst>
          </p:cNvPr>
          <p:cNvSpPr>
            <a:spLocks noGrp="1"/>
          </p:cNvSpPr>
          <p:nvPr>
            <p:ph type="sldNum" sz="quarter" idx="12"/>
          </p:nvPr>
        </p:nvSpPr>
        <p:spPr/>
        <p:txBody>
          <a:bodyPr/>
          <a:lstStyle>
            <a:lvl1pPr>
              <a:defRPr/>
            </a:lvl1pPr>
          </a:lstStyle>
          <a:p>
            <a:fld id="{5577F918-27E8-46C2-9DE0-A13160A97ABF}" type="slidenum">
              <a:rPr lang="en-US" altLang="en-US"/>
              <a:pPr/>
              <a:t>‹#›</a:t>
            </a:fld>
            <a:endParaRPr lang="en-US" altLang="en-US"/>
          </a:p>
        </p:txBody>
      </p:sp>
    </p:spTree>
    <p:extLst>
      <p:ext uri="{BB962C8B-B14F-4D97-AF65-F5344CB8AC3E}">
        <p14:creationId xmlns:p14="http://schemas.microsoft.com/office/powerpoint/2010/main" val="15004042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26BBDF76-3C2A-4FB7-948D-09C74E17B1D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C083C434-3778-4152-828F-C8CBF6888652}"/>
              </a:ext>
            </a:extLst>
          </p:cNvPr>
          <p:cNvSpPr>
            <a:spLocks noGrp="1"/>
          </p:cNvSpPr>
          <p:nvPr>
            <p:ph type="ftr" sz="quarter" idx="11"/>
          </p:nvPr>
        </p:nvSpPr>
        <p:spPr/>
        <p:txBody>
          <a:bodyPr/>
          <a:lstStyle>
            <a:lvl1pPr>
              <a:defRPr/>
            </a:lvl1pPr>
          </a:lstStyle>
          <a:p>
            <a:pPr>
              <a:defRPr/>
            </a:pPr>
            <a:r>
              <a:rPr lang="en-US"/>
              <a:t>GV  LÊ THị LIÊN </a:t>
            </a:r>
          </a:p>
        </p:txBody>
      </p:sp>
      <p:sp>
        <p:nvSpPr>
          <p:cNvPr id="9" name="Slide Number Placeholder 5">
            <a:extLst>
              <a:ext uri="{FF2B5EF4-FFF2-40B4-BE49-F238E27FC236}">
                <a16:creationId xmlns:a16="http://schemas.microsoft.com/office/drawing/2014/main" xmlns="" id="{DA3FA087-36FA-4928-A07D-2FA702C05DE9}"/>
              </a:ext>
            </a:extLst>
          </p:cNvPr>
          <p:cNvSpPr>
            <a:spLocks noGrp="1"/>
          </p:cNvSpPr>
          <p:nvPr>
            <p:ph type="sldNum" sz="quarter" idx="12"/>
          </p:nvPr>
        </p:nvSpPr>
        <p:spPr/>
        <p:txBody>
          <a:bodyPr/>
          <a:lstStyle>
            <a:lvl1pPr>
              <a:defRPr/>
            </a:lvl1pPr>
          </a:lstStyle>
          <a:p>
            <a:fld id="{40A71D1C-8CB8-4143-AAF7-FC90F16896C8}" type="slidenum">
              <a:rPr lang="en-US" altLang="en-US"/>
              <a:pPr/>
              <a:t>‹#›</a:t>
            </a:fld>
            <a:endParaRPr lang="en-US" altLang="en-US"/>
          </a:p>
        </p:txBody>
      </p:sp>
    </p:spTree>
    <p:extLst>
      <p:ext uri="{BB962C8B-B14F-4D97-AF65-F5344CB8AC3E}">
        <p14:creationId xmlns:p14="http://schemas.microsoft.com/office/powerpoint/2010/main" val="31512729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5C4B43E3-C539-4495-83E3-C07C0A26E94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A3CF957D-9E21-4610-B023-CC81B5D8CE30}"/>
              </a:ext>
            </a:extLst>
          </p:cNvPr>
          <p:cNvSpPr>
            <a:spLocks noGrp="1"/>
          </p:cNvSpPr>
          <p:nvPr>
            <p:ph type="ftr" sz="quarter" idx="11"/>
          </p:nvPr>
        </p:nvSpPr>
        <p:spPr/>
        <p:txBody>
          <a:bodyPr/>
          <a:lstStyle>
            <a:lvl1pPr>
              <a:defRPr/>
            </a:lvl1pPr>
          </a:lstStyle>
          <a:p>
            <a:pPr>
              <a:defRPr/>
            </a:pPr>
            <a:r>
              <a:rPr lang="en-US"/>
              <a:t>GV  LÊ THị LIÊN </a:t>
            </a:r>
          </a:p>
        </p:txBody>
      </p:sp>
      <p:sp>
        <p:nvSpPr>
          <p:cNvPr id="5" name="Slide Number Placeholder 5">
            <a:extLst>
              <a:ext uri="{FF2B5EF4-FFF2-40B4-BE49-F238E27FC236}">
                <a16:creationId xmlns:a16="http://schemas.microsoft.com/office/drawing/2014/main" xmlns="" id="{581E6708-1BF8-443E-9E22-7F89FFC2FC2F}"/>
              </a:ext>
            </a:extLst>
          </p:cNvPr>
          <p:cNvSpPr>
            <a:spLocks noGrp="1"/>
          </p:cNvSpPr>
          <p:nvPr>
            <p:ph type="sldNum" sz="quarter" idx="12"/>
          </p:nvPr>
        </p:nvSpPr>
        <p:spPr/>
        <p:txBody>
          <a:bodyPr/>
          <a:lstStyle>
            <a:lvl1pPr>
              <a:defRPr/>
            </a:lvl1pPr>
          </a:lstStyle>
          <a:p>
            <a:fld id="{B61D4BD5-8F60-4266-A03B-51E464AB4A9D}" type="slidenum">
              <a:rPr lang="en-US" altLang="en-US"/>
              <a:pPr/>
              <a:t>‹#›</a:t>
            </a:fld>
            <a:endParaRPr lang="en-US" altLang="en-US"/>
          </a:p>
        </p:txBody>
      </p:sp>
    </p:spTree>
    <p:extLst>
      <p:ext uri="{BB962C8B-B14F-4D97-AF65-F5344CB8AC3E}">
        <p14:creationId xmlns:p14="http://schemas.microsoft.com/office/powerpoint/2010/main" val="17500076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B4A405CF-1530-414F-92FB-EA95E51FB8F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04ADA626-C41D-45A2-B275-D68B9A62A8A2}"/>
              </a:ext>
            </a:extLst>
          </p:cNvPr>
          <p:cNvSpPr>
            <a:spLocks noGrp="1"/>
          </p:cNvSpPr>
          <p:nvPr>
            <p:ph type="ftr" sz="quarter" idx="11"/>
          </p:nvPr>
        </p:nvSpPr>
        <p:spPr/>
        <p:txBody>
          <a:bodyPr/>
          <a:lstStyle>
            <a:lvl1pPr>
              <a:defRPr/>
            </a:lvl1pPr>
          </a:lstStyle>
          <a:p>
            <a:pPr>
              <a:defRPr/>
            </a:pPr>
            <a:r>
              <a:rPr lang="en-US"/>
              <a:t>GV  LÊ THị LIÊN </a:t>
            </a:r>
          </a:p>
        </p:txBody>
      </p:sp>
      <p:sp>
        <p:nvSpPr>
          <p:cNvPr id="4" name="Slide Number Placeholder 5">
            <a:extLst>
              <a:ext uri="{FF2B5EF4-FFF2-40B4-BE49-F238E27FC236}">
                <a16:creationId xmlns:a16="http://schemas.microsoft.com/office/drawing/2014/main" xmlns="" id="{FF05D08A-03D1-467D-A991-3F3C3DEB20C3}"/>
              </a:ext>
            </a:extLst>
          </p:cNvPr>
          <p:cNvSpPr>
            <a:spLocks noGrp="1"/>
          </p:cNvSpPr>
          <p:nvPr>
            <p:ph type="sldNum" sz="quarter" idx="12"/>
          </p:nvPr>
        </p:nvSpPr>
        <p:spPr/>
        <p:txBody>
          <a:bodyPr/>
          <a:lstStyle>
            <a:lvl1pPr>
              <a:defRPr/>
            </a:lvl1pPr>
          </a:lstStyle>
          <a:p>
            <a:fld id="{9485C864-BD26-461B-A181-B1B656BB523A}" type="slidenum">
              <a:rPr lang="en-US" altLang="en-US"/>
              <a:pPr/>
              <a:t>‹#›</a:t>
            </a:fld>
            <a:endParaRPr lang="en-US" altLang="en-US"/>
          </a:p>
        </p:txBody>
      </p:sp>
    </p:spTree>
    <p:extLst>
      <p:ext uri="{BB962C8B-B14F-4D97-AF65-F5344CB8AC3E}">
        <p14:creationId xmlns:p14="http://schemas.microsoft.com/office/powerpoint/2010/main" val="4613391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xmlns="" id="{99A976D1-58FA-474F-8420-521495206C3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213AA584-8CCC-46A2-8E88-4174B03D6467}"/>
              </a:ext>
            </a:extLst>
          </p:cNvPr>
          <p:cNvSpPr>
            <a:spLocks noGrp="1"/>
          </p:cNvSpPr>
          <p:nvPr>
            <p:ph type="ftr" sz="quarter" idx="11"/>
          </p:nvPr>
        </p:nvSpPr>
        <p:spPr/>
        <p:txBody>
          <a:bodyPr/>
          <a:lstStyle>
            <a:lvl1pPr>
              <a:defRPr/>
            </a:lvl1pPr>
          </a:lstStyle>
          <a:p>
            <a:pPr>
              <a:defRPr/>
            </a:pPr>
            <a:r>
              <a:rPr lang="en-US"/>
              <a:t>GV  LÊ THị LIÊN </a:t>
            </a:r>
          </a:p>
        </p:txBody>
      </p:sp>
      <p:sp>
        <p:nvSpPr>
          <p:cNvPr id="7" name="Slide Number Placeholder 5">
            <a:extLst>
              <a:ext uri="{FF2B5EF4-FFF2-40B4-BE49-F238E27FC236}">
                <a16:creationId xmlns:a16="http://schemas.microsoft.com/office/drawing/2014/main" xmlns="" id="{E817F947-06EC-4B69-9E98-483642177035}"/>
              </a:ext>
            </a:extLst>
          </p:cNvPr>
          <p:cNvSpPr>
            <a:spLocks noGrp="1"/>
          </p:cNvSpPr>
          <p:nvPr>
            <p:ph type="sldNum" sz="quarter" idx="12"/>
          </p:nvPr>
        </p:nvSpPr>
        <p:spPr/>
        <p:txBody>
          <a:bodyPr/>
          <a:lstStyle>
            <a:lvl1pPr>
              <a:defRPr/>
            </a:lvl1pPr>
          </a:lstStyle>
          <a:p>
            <a:fld id="{D2F1D0E5-A2EB-4377-951B-8752AF465B3B}" type="slidenum">
              <a:rPr lang="en-US" altLang="en-US"/>
              <a:pPr/>
              <a:t>‹#›</a:t>
            </a:fld>
            <a:endParaRPr lang="en-US" altLang="en-US"/>
          </a:p>
        </p:txBody>
      </p:sp>
    </p:spTree>
    <p:extLst>
      <p:ext uri="{BB962C8B-B14F-4D97-AF65-F5344CB8AC3E}">
        <p14:creationId xmlns:p14="http://schemas.microsoft.com/office/powerpoint/2010/main" val="11107391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xmlns="" id="{7FA6038E-9982-4BB9-AE21-C90AD497471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F1EDDDEC-A873-4367-B157-57B121BDA0F0}"/>
              </a:ext>
            </a:extLst>
          </p:cNvPr>
          <p:cNvSpPr>
            <a:spLocks noGrp="1"/>
          </p:cNvSpPr>
          <p:nvPr>
            <p:ph type="ftr" sz="quarter" idx="11"/>
          </p:nvPr>
        </p:nvSpPr>
        <p:spPr/>
        <p:txBody>
          <a:bodyPr/>
          <a:lstStyle>
            <a:lvl1pPr>
              <a:defRPr/>
            </a:lvl1pPr>
          </a:lstStyle>
          <a:p>
            <a:pPr>
              <a:defRPr/>
            </a:pPr>
            <a:r>
              <a:rPr lang="en-US"/>
              <a:t>GV  LÊ THị LIÊN </a:t>
            </a:r>
          </a:p>
        </p:txBody>
      </p:sp>
      <p:sp>
        <p:nvSpPr>
          <p:cNvPr id="7" name="Slide Number Placeholder 5">
            <a:extLst>
              <a:ext uri="{FF2B5EF4-FFF2-40B4-BE49-F238E27FC236}">
                <a16:creationId xmlns:a16="http://schemas.microsoft.com/office/drawing/2014/main" xmlns="" id="{DFF0E42C-EA74-4122-913E-D9A65B3626EB}"/>
              </a:ext>
            </a:extLst>
          </p:cNvPr>
          <p:cNvSpPr>
            <a:spLocks noGrp="1"/>
          </p:cNvSpPr>
          <p:nvPr>
            <p:ph type="sldNum" sz="quarter" idx="12"/>
          </p:nvPr>
        </p:nvSpPr>
        <p:spPr/>
        <p:txBody>
          <a:bodyPr/>
          <a:lstStyle>
            <a:lvl1pPr>
              <a:defRPr/>
            </a:lvl1pPr>
          </a:lstStyle>
          <a:p>
            <a:fld id="{B883B234-3BE7-4258-AA6C-0293E459544F}" type="slidenum">
              <a:rPr lang="en-US" altLang="en-US"/>
              <a:pPr/>
              <a:t>‹#›</a:t>
            </a:fld>
            <a:endParaRPr lang="en-US" altLang="en-US"/>
          </a:p>
        </p:txBody>
      </p:sp>
    </p:spTree>
    <p:extLst>
      <p:ext uri="{BB962C8B-B14F-4D97-AF65-F5344CB8AC3E}">
        <p14:creationId xmlns:p14="http://schemas.microsoft.com/office/powerpoint/2010/main" val="23281580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652BFC-4988-4636-A585-89EA2FB5120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46148CB4-4EA0-4B0B-990C-2CE951926AF2}"/>
              </a:ext>
            </a:extLst>
          </p:cNvPr>
          <p:cNvSpPr>
            <a:spLocks noGrp="1"/>
          </p:cNvSpPr>
          <p:nvPr>
            <p:ph type="ftr" sz="quarter" idx="11"/>
          </p:nvPr>
        </p:nvSpPr>
        <p:spPr/>
        <p:txBody>
          <a:bodyPr/>
          <a:lstStyle>
            <a:lvl1pPr>
              <a:defRPr/>
            </a:lvl1pPr>
          </a:lstStyle>
          <a:p>
            <a:pPr>
              <a:defRPr/>
            </a:pPr>
            <a:r>
              <a:rPr lang="en-US"/>
              <a:t>GV  LÊ THị LIÊN </a:t>
            </a:r>
          </a:p>
        </p:txBody>
      </p:sp>
      <p:sp>
        <p:nvSpPr>
          <p:cNvPr id="6" name="Slide Number Placeholder 5">
            <a:extLst>
              <a:ext uri="{FF2B5EF4-FFF2-40B4-BE49-F238E27FC236}">
                <a16:creationId xmlns:a16="http://schemas.microsoft.com/office/drawing/2014/main" xmlns="" id="{C8E82B0C-6D23-456F-8087-9DA9DCB46897}"/>
              </a:ext>
            </a:extLst>
          </p:cNvPr>
          <p:cNvSpPr>
            <a:spLocks noGrp="1"/>
          </p:cNvSpPr>
          <p:nvPr>
            <p:ph type="sldNum" sz="quarter" idx="12"/>
          </p:nvPr>
        </p:nvSpPr>
        <p:spPr/>
        <p:txBody>
          <a:bodyPr/>
          <a:lstStyle>
            <a:lvl1pPr>
              <a:defRPr/>
            </a:lvl1pPr>
          </a:lstStyle>
          <a:p>
            <a:fld id="{95FE6EE1-0C5D-4C23-8BD6-A4A8DD2276FC}" type="slidenum">
              <a:rPr lang="en-US" altLang="en-US"/>
              <a:pPr/>
              <a:t>‹#›</a:t>
            </a:fld>
            <a:endParaRPr lang="en-US" altLang="en-US"/>
          </a:p>
        </p:txBody>
      </p:sp>
    </p:spTree>
    <p:extLst>
      <p:ext uri="{BB962C8B-B14F-4D97-AF65-F5344CB8AC3E}">
        <p14:creationId xmlns:p14="http://schemas.microsoft.com/office/powerpoint/2010/main" val="25847462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398B87-3030-403D-BB10-81F5D9C291F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24D0F1B-403D-40BD-9924-537040E52A44}"/>
              </a:ext>
            </a:extLst>
          </p:cNvPr>
          <p:cNvSpPr>
            <a:spLocks noGrp="1"/>
          </p:cNvSpPr>
          <p:nvPr>
            <p:ph type="ftr" sz="quarter" idx="11"/>
          </p:nvPr>
        </p:nvSpPr>
        <p:spPr/>
        <p:txBody>
          <a:bodyPr/>
          <a:lstStyle>
            <a:lvl1pPr>
              <a:defRPr/>
            </a:lvl1pPr>
          </a:lstStyle>
          <a:p>
            <a:pPr>
              <a:defRPr/>
            </a:pPr>
            <a:r>
              <a:rPr lang="en-US"/>
              <a:t>GV  LÊ THị LIÊN </a:t>
            </a:r>
          </a:p>
        </p:txBody>
      </p:sp>
      <p:sp>
        <p:nvSpPr>
          <p:cNvPr id="6" name="Slide Number Placeholder 5">
            <a:extLst>
              <a:ext uri="{FF2B5EF4-FFF2-40B4-BE49-F238E27FC236}">
                <a16:creationId xmlns:a16="http://schemas.microsoft.com/office/drawing/2014/main" xmlns="" id="{939B0172-5F1F-4BA2-90A1-C1910BE4FAC1}"/>
              </a:ext>
            </a:extLst>
          </p:cNvPr>
          <p:cNvSpPr>
            <a:spLocks noGrp="1"/>
          </p:cNvSpPr>
          <p:nvPr>
            <p:ph type="sldNum" sz="quarter" idx="12"/>
          </p:nvPr>
        </p:nvSpPr>
        <p:spPr/>
        <p:txBody>
          <a:bodyPr/>
          <a:lstStyle>
            <a:lvl1pPr>
              <a:defRPr/>
            </a:lvl1pPr>
          </a:lstStyle>
          <a:p>
            <a:fld id="{CE3857A0-B18E-4B82-A8D4-EF4295035A04}" type="slidenum">
              <a:rPr lang="en-US" altLang="en-US"/>
              <a:pPr/>
              <a:t>‹#›</a:t>
            </a:fld>
            <a:endParaRPr lang="en-US" altLang="en-US"/>
          </a:p>
        </p:txBody>
      </p:sp>
    </p:spTree>
    <p:extLst>
      <p:ext uri="{BB962C8B-B14F-4D97-AF65-F5344CB8AC3E}">
        <p14:creationId xmlns:p14="http://schemas.microsoft.com/office/powerpoint/2010/main" val="54282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55B6A6C0-B8A9-4969-A1E5-619E90F2D9CB}"/>
              </a:ext>
            </a:extLst>
          </p:cNvPr>
          <p:cNvSpPr>
            <a:spLocks noGrp="1"/>
          </p:cNvSpPr>
          <p:nvPr>
            <p:ph type="dt" sz="half" idx="10"/>
          </p:nvPr>
        </p:nvSpPr>
        <p:spPr/>
        <p:txBody>
          <a:bodyPr/>
          <a:lstStyle>
            <a:lvl1pPr>
              <a:defRPr/>
            </a:lvl1pPr>
          </a:lstStyle>
          <a:p>
            <a:pPr>
              <a:defRPr/>
            </a:pPr>
            <a:fld id="{BD884C04-1CA2-4F74-894C-B22EDB00C62D}" type="datetimeFigureOut">
              <a:rPr lang="en-US"/>
              <a:pPr>
                <a:defRPr/>
              </a:pPr>
              <a:t>10/23/2021</a:t>
            </a:fld>
            <a:endParaRPr lang="en-US"/>
          </a:p>
        </p:txBody>
      </p:sp>
      <p:sp>
        <p:nvSpPr>
          <p:cNvPr id="6" name="Footer Placeholder 4">
            <a:extLst>
              <a:ext uri="{FF2B5EF4-FFF2-40B4-BE49-F238E27FC236}">
                <a16:creationId xmlns:a16="http://schemas.microsoft.com/office/drawing/2014/main" xmlns="" id="{C8EC2AD3-4562-411E-A1F2-9CE6CA43FC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87C2090-419F-4814-A968-F327195CDC01}"/>
              </a:ext>
            </a:extLst>
          </p:cNvPr>
          <p:cNvSpPr>
            <a:spLocks noGrp="1"/>
          </p:cNvSpPr>
          <p:nvPr>
            <p:ph type="sldNum" sz="quarter" idx="12"/>
          </p:nvPr>
        </p:nvSpPr>
        <p:spPr/>
        <p:txBody>
          <a:bodyPr/>
          <a:lstStyle>
            <a:lvl1pPr>
              <a:defRPr/>
            </a:lvl1pPr>
          </a:lstStyle>
          <a:p>
            <a:pPr>
              <a:defRPr/>
            </a:pPr>
            <a:fld id="{92484C8F-27D5-4C32-9AC6-19A81E4E0A94}" type="slidenum">
              <a:rPr lang="en-US" altLang="en-US"/>
              <a:pPr>
                <a:defRPr/>
              </a:pPr>
              <a:t>‹#›</a:t>
            </a:fld>
            <a:endParaRPr lang="en-US" altLang="en-US"/>
          </a:p>
        </p:txBody>
      </p:sp>
    </p:spTree>
    <p:extLst>
      <p:ext uri="{BB962C8B-B14F-4D97-AF65-F5344CB8AC3E}">
        <p14:creationId xmlns:p14="http://schemas.microsoft.com/office/powerpoint/2010/main" val="28667254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FB93FF03-E9C5-4372-BC17-AE02D63066D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BECBF503-1083-4AFC-8549-0B094479DD68}"/>
              </a:ext>
            </a:extLst>
          </p:cNvPr>
          <p:cNvSpPr>
            <a:spLocks noGrp="1"/>
          </p:cNvSpPr>
          <p:nvPr>
            <p:ph type="ftr" sz="quarter" idx="11"/>
          </p:nvPr>
        </p:nvSpPr>
        <p:spPr/>
        <p:txBody>
          <a:bodyPr/>
          <a:lstStyle>
            <a:lvl1pPr>
              <a:defRPr/>
            </a:lvl1pPr>
          </a:lstStyle>
          <a:p>
            <a:pPr>
              <a:defRPr/>
            </a:pPr>
            <a:r>
              <a:rPr lang="en-US"/>
              <a:t>GV  LÊ THị LIÊN </a:t>
            </a:r>
          </a:p>
        </p:txBody>
      </p:sp>
      <p:sp>
        <p:nvSpPr>
          <p:cNvPr id="5" name="Slide Number Placeholder 5">
            <a:extLst>
              <a:ext uri="{FF2B5EF4-FFF2-40B4-BE49-F238E27FC236}">
                <a16:creationId xmlns:a16="http://schemas.microsoft.com/office/drawing/2014/main" xmlns="" id="{2A2E9474-CCAC-4BD8-B38F-062BEF080A14}"/>
              </a:ext>
            </a:extLst>
          </p:cNvPr>
          <p:cNvSpPr>
            <a:spLocks noGrp="1"/>
          </p:cNvSpPr>
          <p:nvPr>
            <p:ph type="sldNum" sz="quarter" idx="12"/>
          </p:nvPr>
        </p:nvSpPr>
        <p:spPr/>
        <p:txBody>
          <a:bodyPr/>
          <a:lstStyle>
            <a:lvl1pPr>
              <a:defRPr/>
            </a:lvl1pPr>
          </a:lstStyle>
          <a:p>
            <a:fld id="{D3FC642B-F4E6-4027-BC88-340561BA7EAE}" type="slidenum">
              <a:rPr lang="en-US" altLang="en-US"/>
              <a:pPr/>
              <a:t>‹#›</a:t>
            </a:fld>
            <a:endParaRPr lang="en-US" altLang="en-US"/>
          </a:p>
        </p:txBody>
      </p:sp>
    </p:spTree>
    <p:extLst>
      <p:ext uri="{BB962C8B-B14F-4D97-AF65-F5344CB8AC3E}">
        <p14:creationId xmlns:p14="http://schemas.microsoft.com/office/powerpoint/2010/main" val="1128738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5D4EB56F-E9E1-448B-9F13-EAA896A91B14}"/>
              </a:ext>
            </a:extLst>
          </p:cNvPr>
          <p:cNvSpPr>
            <a:spLocks noGrp="1"/>
          </p:cNvSpPr>
          <p:nvPr>
            <p:ph type="dt" sz="half" idx="10"/>
          </p:nvPr>
        </p:nvSpPr>
        <p:spPr/>
        <p:txBody>
          <a:bodyPr/>
          <a:lstStyle>
            <a:lvl1pPr>
              <a:defRPr/>
            </a:lvl1pPr>
          </a:lstStyle>
          <a:p>
            <a:pPr>
              <a:defRPr/>
            </a:pPr>
            <a:fld id="{17F60357-FD17-45E3-9A15-103A9BCDEDC2}" type="datetimeFigureOut">
              <a:rPr lang="en-US"/>
              <a:pPr>
                <a:defRPr/>
              </a:pPr>
              <a:t>10/23/2021</a:t>
            </a:fld>
            <a:endParaRPr lang="en-US"/>
          </a:p>
        </p:txBody>
      </p:sp>
      <p:sp>
        <p:nvSpPr>
          <p:cNvPr id="8" name="Footer Placeholder 4">
            <a:extLst>
              <a:ext uri="{FF2B5EF4-FFF2-40B4-BE49-F238E27FC236}">
                <a16:creationId xmlns:a16="http://schemas.microsoft.com/office/drawing/2014/main" xmlns="" id="{C02F9700-B45E-4288-98E5-2E7BCA4DB82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0C0738BD-CBC2-4FB2-BD38-02D85E422B48}"/>
              </a:ext>
            </a:extLst>
          </p:cNvPr>
          <p:cNvSpPr>
            <a:spLocks noGrp="1"/>
          </p:cNvSpPr>
          <p:nvPr>
            <p:ph type="sldNum" sz="quarter" idx="12"/>
          </p:nvPr>
        </p:nvSpPr>
        <p:spPr/>
        <p:txBody>
          <a:bodyPr/>
          <a:lstStyle>
            <a:lvl1pPr>
              <a:defRPr/>
            </a:lvl1pPr>
          </a:lstStyle>
          <a:p>
            <a:pPr>
              <a:defRPr/>
            </a:pPr>
            <a:fld id="{627B13E7-B63B-40BB-9A99-59B894B4CFF7}" type="slidenum">
              <a:rPr lang="en-US" altLang="en-US"/>
              <a:pPr>
                <a:defRPr/>
              </a:pPr>
              <a:t>‹#›</a:t>
            </a:fld>
            <a:endParaRPr lang="en-US" altLang="en-US"/>
          </a:p>
        </p:txBody>
      </p:sp>
    </p:spTree>
    <p:extLst>
      <p:ext uri="{BB962C8B-B14F-4D97-AF65-F5344CB8AC3E}">
        <p14:creationId xmlns:p14="http://schemas.microsoft.com/office/powerpoint/2010/main" val="3942398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7BFBCA9D-F1AA-4D97-BFA8-D20F0286ADB4}"/>
              </a:ext>
            </a:extLst>
          </p:cNvPr>
          <p:cNvSpPr>
            <a:spLocks noGrp="1"/>
          </p:cNvSpPr>
          <p:nvPr>
            <p:ph type="dt" sz="half" idx="10"/>
          </p:nvPr>
        </p:nvSpPr>
        <p:spPr/>
        <p:txBody>
          <a:bodyPr/>
          <a:lstStyle>
            <a:lvl1pPr>
              <a:defRPr/>
            </a:lvl1pPr>
          </a:lstStyle>
          <a:p>
            <a:pPr>
              <a:defRPr/>
            </a:pPr>
            <a:fld id="{300A88D5-2BC7-4491-BB4E-8FB844465405}" type="datetimeFigureOut">
              <a:rPr lang="en-US"/>
              <a:pPr>
                <a:defRPr/>
              </a:pPr>
              <a:t>10/23/2021</a:t>
            </a:fld>
            <a:endParaRPr lang="en-US"/>
          </a:p>
        </p:txBody>
      </p:sp>
      <p:sp>
        <p:nvSpPr>
          <p:cNvPr id="4" name="Footer Placeholder 4">
            <a:extLst>
              <a:ext uri="{FF2B5EF4-FFF2-40B4-BE49-F238E27FC236}">
                <a16:creationId xmlns:a16="http://schemas.microsoft.com/office/drawing/2014/main" xmlns="" id="{1BBAB247-FA16-4443-8238-284612BB13D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591EA20A-B931-44E5-87BA-A4EE0E7F1DF3}"/>
              </a:ext>
            </a:extLst>
          </p:cNvPr>
          <p:cNvSpPr>
            <a:spLocks noGrp="1"/>
          </p:cNvSpPr>
          <p:nvPr>
            <p:ph type="sldNum" sz="quarter" idx="12"/>
          </p:nvPr>
        </p:nvSpPr>
        <p:spPr/>
        <p:txBody>
          <a:bodyPr/>
          <a:lstStyle>
            <a:lvl1pPr>
              <a:defRPr/>
            </a:lvl1pPr>
          </a:lstStyle>
          <a:p>
            <a:pPr>
              <a:defRPr/>
            </a:pPr>
            <a:fld id="{D45CF4B1-D43B-491F-900A-017DDA56CBBE}" type="slidenum">
              <a:rPr lang="en-US" altLang="en-US"/>
              <a:pPr>
                <a:defRPr/>
              </a:pPr>
              <a:t>‹#›</a:t>
            </a:fld>
            <a:endParaRPr lang="en-US" altLang="en-US"/>
          </a:p>
        </p:txBody>
      </p:sp>
    </p:spTree>
    <p:extLst>
      <p:ext uri="{BB962C8B-B14F-4D97-AF65-F5344CB8AC3E}">
        <p14:creationId xmlns:p14="http://schemas.microsoft.com/office/powerpoint/2010/main" val="1945660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EB65F4A3-3254-44B5-A5CA-8E9F56B262F9}"/>
              </a:ext>
            </a:extLst>
          </p:cNvPr>
          <p:cNvSpPr>
            <a:spLocks noGrp="1"/>
          </p:cNvSpPr>
          <p:nvPr>
            <p:ph type="dt" sz="half" idx="10"/>
          </p:nvPr>
        </p:nvSpPr>
        <p:spPr/>
        <p:txBody>
          <a:bodyPr/>
          <a:lstStyle>
            <a:lvl1pPr>
              <a:defRPr/>
            </a:lvl1pPr>
          </a:lstStyle>
          <a:p>
            <a:pPr>
              <a:defRPr/>
            </a:pPr>
            <a:fld id="{59D4A864-F00E-408A-9ED5-4575C2E8884A}" type="datetimeFigureOut">
              <a:rPr lang="en-US"/>
              <a:pPr>
                <a:defRPr/>
              </a:pPr>
              <a:t>10/23/2021</a:t>
            </a:fld>
            <a:endParaRPr lang="en-US"/>
          </a:p>
        </p:txBody>
      </p:sp>
      <p:sp>
        <p:nvSpPr>
          <p:cNvPr id="3" name="Footer Placeholder 4">
            <a:extLst>
              <a:ext uri="{FF2B5EF4-FFF2-40B4-BE49-F238E27FC236}">
                <a16:creationId xmlns:a16="http://schemas.microsoft.com/office/drawing/2014/main" xmlns="" id="{AEB1A18A-B1CC-41D1-8A05-177E20096C4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78502A1B-CA73-455E-9484-67F9937C4307}"/>
              </a:ext>
            </a:extLst>
          </p:cNvPr>
          <p:cNvSpPr>
            <a:spLocks noGrp="1"/>
          </p:cNvSpPr>
          <p:nvPr>
            <p:ph type="sldNum" sz="quarter" idx="12"/>
          </p:nvPr>
        </p:nvSpPr>
        <p:spPr/>
        <p:txBody>
          <a:bodyPr/>
          <a:lstStyle>
            <a:lvl1pPr>
              <a:defRPr/>
            </a:lvl1pPr>
          </a:lstStyle>
          <a:p>
            <a:pPr>
              <a:defRPr/>
            </a:pPr>
            <a:fld id="{1E60EFE2-E74C-43D3-91E1-27A53CDFD043}" type="slidenum">
              <a:rPr lang="en-US" altLang="en-US"/>
              <a:pPr>
                <a:defRPr/>
              </a:pPr>
              <a:t>‹#›</a:t>
            </a:fld>
            <a:endParaRPr lang="en-US" altLang="en-US"/>
          </a:p>
        </p:txBody>
      </p:sp>
    </p:spTree>
    <p:extLst>
      <p:ext uri="{BB962C8B-B14F-4D97-AF65-F5344CB8AC3E}">
        <p14:creationId xmlns:p14="http://schemas.microsoft.com/office/powerpoint/2010/main" val="632416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52B819F0-31A2-455B-8751-5080EA07BAC0}"/>
              </a:ext>
            </a:extLst>
          </p:cNvPr>
          <p:cNvSpPr>
            <a:spLocks noGrp="1"/>
          </p:cNvSpPr>
          <p:nvPr>
            <p:ph type="dt" sz="half" idx="10"/>
          </p:nvPr>
        </p:nvSpPr>
        <p:spPr/>
        <p:txBody>
          <a:bodyPr/>
          <a:lstStyle>
            <a:lvl1pPr>
              <a:defRPr/>
            </a:lvl1pPr>
          </a:lstStyle>
          <a:p>
            <a:pPr>
              <a:defRPr/>
            </a:pPr>
            <a:fld id="{18C5DF32-615A-4B67-AFB0-906BE052FE17}" type="datetimeFigureOut">
              <a:rPr lang="en-US"/>
              <a:pPr>
                <a:defRPr/>
              </a:pPr>
              <a:t>10/23/2021</a:t>
            </a:fld>
            <a:endParaRPr lang="en-US"/>
          </a:p>
        </p:txBody>
      </p:sp>
      <p:sp>
        <p:nvSpPr>
          <p:cNvPr id="6" name="Footer Placeholder 4">
            <a:extLst>
              <a:ext uri="{FF2B5EF4-FFF2-40B4-BE49-F238E27FC236}">
                <a16:creationId xmlns:a16="http://schemas.microsoft.com/office/drawing/2014/main" xmlns="" id="{45BA6DAC-6058-402F-BB55-D4759F0BE61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D1B15BC-5E39-46F4-A574-2022160CF722}"/>
              </a:ext>
            </a:extLst>
          </p:cNvPr>
          <p:cNvSpPr>
            <a:spLocks noGrp="1"/>
          </p:cNvSpPr>
          <p:nvPr>
            <p:ph type="sldNum" sz="quarter" idx="12"/>
          </p:nvPr>
        </p:nvSpPr>
        <p:spPr/>
        <p:txBody>
          <a:bodyPr/>
          <a:lstStyle>
            <a:lvl1pPr>
              <a:defRPr/>
            </a:lvl1pPr>
          </a:lstStyle>
          <a:p>
            <a:pPr>
              <a:defRPr/>
            </a:pPr>
            <a:fld id="{022AB00C-84FF-428F-A9C0-282CA25F48A3}" type="slidenum">
              <a:rPr lang="en-US" altLang="en-US"/>
              <a:pPr>
                <a:defRPr/>
              </a:pPr>
              <a:t>‹#›</a:t>
            </a:fld>
            <a:endParaRPr lang="en-US" altLang="en-US"/>
          </a:p>
        </p:txBody>
      </p:sp>
    </p:spTree>
    <p:extLst>
      <p:ext uri="{BB962C8B-B14F-4D97-AF65-F5344CB8AC3E}">
        <p14:creationId xmlns:p14="http://schemas.microsoft.com/office/powerpoint/2010/main" val="10118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13039198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239CDA3A-3F58-44E3-B494-7EEB0EC5857E}"/>
              </a:ext>
            </a:extLst>
          </p:cNvPr>
          <p:cNvSpPr>
            <a:spLocks noGrp="1"/>
          </p:cNvSpPr>
          <p:nvPr>
            <p:ph type="dt" sz="half" idx="10"/>
          </p:nvPr>
        </p:nvSpPr>
        <p:spPr/>
        <p:txBody>
          <a:bodyPr/>
          <a:lstStyle>
            <a:lvl1pPr>
              <a:defRPr/>
            </a:lvl1pPr>
          </a:lstStyle>
          <a:p>
            <a:pPr>
              <a:defRPr/>
            </a:pPr>
            <a:fld id="{540AF7EC-AD8D-485A-8562-CAA302246660}" type="datetimeFigureOut">
              <a:rPr lang="en-US"/>
              <a:pPr>
                <a:defRPr/>
              </a:pPr>
              <a:t>10/23/2021</a:t>
            </a:fld>
            <a:endParaRPr lang="en-US"/>
          </a:p>
        </p:txBody>
      </p:sp>
      <p:sp>
        <p:nvSpPr>
          <p:cNvPr id="6" name="Footer Placeholder 4">
            <a:extLst>
              <a:ext uri="{FF2B5EF4-FFF2-40B4-BE49-F238E27FC236}">
                <a16:creationId xmlns:a16="http://schemas.microsoft.com/office/drawing/2014/main" xmlns="" id="{9D6FD8FA-4B42-4E5F-9B08-C53E077A83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9A61FDE-B128-4849-847C-FFEF8D17D364}"/>
              </a:ext>
            </a:extLst>
          </p:cNvPr>
          <p:cNvSpPr>
            <a:spLocks noGrp="1"/>
          </p:cNvSpPr>
          <p:nvPr>
            <p:ph type="sldNum" sz="quarter" idx="12"/>
          </p:nvPr>
        </p:nvSpPr>
        <p:spPr/>
        <p:txBody>
          <a:bodyPr/>
          <a:lstStyle>
            <a:lvl1pPr>
              <a:defRPr/>
            </a:lvl1pPr>
          </a:lstStyle>
          <a:p>
            <a:pPr>
              <a:defRPr/>
            </a:pPr>
            <a:fld id="{F9CE72C0-AA37-4B99-9124-B8CE34A953CA}" type="slidenum">
              <a:rPr lang="en-US" altLang="en-US"/>
              <a:pPr>
                <a:defRPr/>
              </a:pPr>
              <a:t>‹#›</a:t>
            </a:fld>
            <a:endParaRPr lang="en-US" altLang="en-US"/>
          </a:p>
        </p:txBody>
      </p:sp>
    </p:spTree>
    <p:extLst>
      <p:ext uri="{BB962C8B-B14F-4D97-AF65-F5344CB8AC3E}">
        <p14:creationId xmlns:p14="http://schemas.microsoft.com/office/powerpoint/2010/main" val="3223127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2811EB-31DA-4AF2-AC90-736BFAF47451}"/>
              </a:ext>
            </a:extLst>
          </p:cNvPr>
          <p:cNvSpPr>
            <a:spLocks noGrp="1"/>
          </p:cNvSpPr>
          <p:nvPr>
            <p:ph type="dt" sz="half" idx="10"/>
          </p:nvPr>
        </p:nvSpPr>
        <p:spPr/>
        <p:txBody>
          <a:bodyPr/>
          <a:lstStyle>
            <a:lvl1pPr>
              <a:defRPr/>
            </a:lvl1pPr>
          </a:lstStyle>
          <a:p>
            <a:pPr>
              <a:defRPr/>
            </a:pPr>
            <a:fld id="{1CD99789-1AA5-4243-967B-4AA06867107B}" type="datetimeFigureOut">
              <a:rPr lang="en-US"/>
              <a:pPr>
                <a:defRPr/>
              </a:pPr>
              <a:t>10/23/2021</a:t>
            </a:fld>
            <a:endParaRPr lang="en-US"/>
          </a:p>
        </p:txBody>
      </p:sp>
      <p:sp>
        <p:nvSpPr>
          <p:cNvPr id="5" name="Footer Placeholder 4">
            <a:extLst>
              <a:ext uri="{FF2B5EF4-FFF2-40B4-BE49-F238E27FC236}">
                <a16:creationId xmlns:a16="http://schemas.microsoft.com/office/drawing/2014/main" xmlns="" id="{2A2FC044-F2FE-4884-95E5-E1E6B6FA36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84728CB-8D4C-4F42-8C85-111E2FED62CE}"/>
              </a:ext>
            </a:extLst>
          </p:cNvPr>
          <p:cNvSpPr>
            <a:spLocks noGrp="1"/>
          </p:cNvSpPr>
          <p:nvPr>
            <p:ph type="sldNum" sz="quarter" idx="12"/>
          </p:nvPr>
        </p:nvSpPr>
        <p:spPr/>
        <p:txBody>
          <a:bodyPr/>
          <a:lstStyle>
            <a:lvl1pPr>
              <a:defRPr/>
            </a:lvl1pPr>
          </a:lstStyle>
          <a:p>
            <a:pPr>
              <a:defRPr/>
            </a:pPr>
            <a:fld id="{48B51D1B-DA85-461B-856D-ABCF2C38FF87}" type="slidenum">
              <a:rPr lang="en-US" altLang="en-US"/>
              <a:pPr>
                <a:defRPr/>
              </a:pPr>
              <a:t>‹#›</a:t>
            </a:fld>
            <a:endParaRPr lang="en-US" altLang="en-US"/>
          </a:p>
        </p:txBody>
      </p:sp>
    </p:spTree>
    <p:extLst>
      <p:ext uri="{BB962C8B-B14F-4D97-AF65-F5344CB8AC3E}">
        <p14:creationId xmlns:p14="http://schemas.microsoft.com/office/powerpoint/2010/main" val="49070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883CAC-DA2F-4941-B9CA-BFD82675BF94}"/>
              </a:ext>
            </a:extLst>
          </p:cNvPr>
          <p:cNvSpPr>
            <a:spLocks noGrp="1"/>
          </p:cNvSpPr>
          <p:nvPr>
            <p:ph type="dt" sz="half" idx="10"/>
          </p:nvPr>
        </p:nvSpPr>
        <p:spPr/>
        <p:txBody>
          <a:bodyPr/>
          <a:lstStyle>
            <a:lvl1pPr>
              <a:defRPr/>
            </a:lvl1pPr>
          </a:lstStyle>
          <a:p>
            <a:pPr>
              <a:defRPr/>
            </a:pPr>
            <a:fld id="{A6EB42A9-F7DC-4BC8-BEA8-80A2E1C721E0}" type="datetimeFigureOut">
              <a:rPr lang="en-US"/>
              <a:pPr>
                <a:defRPr/>
              </a:pPr>
              <a:t>10/23/2021</a:t>
            </a:fld>
            <a:endParaRPr lang="en-US"/>
          </a:p>
        </p:txBody>
      </p:sp>
      <p:sp>
        <p:nvSpPr>
          <p:cNvPr id="5" name="Footer Placeholder 4">
            <a:extLst>
              <a:ext uri="{FF2B5EF4-FFF2-40B4-BE49-F238E27FC236}">
                <a16:creationId xmlns:a16="http://schemas.microsoft.com/office/drawing/2014/main" xmlns="" id="{DD6D67BA-5BED-4330-A87C-2C8982892E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E51CB18-C161-4BBD-ACF7-B1066B45684C}"/>
              </a:ext>
            </a:extLst>
          </p:cNvPr>
          <p:cNvSpPr>
            <a:spLocks noGrp="1"/>
          </p:cNvSpPr>
          <p:nvPr>
            <p:ph type="sldNum" sz="quarter" idx="12"/>
          </p:nvPr>
        </p:nvSpPr>
        <p:spPr/>
        <p:txBody>
          <a:bodyPr/>
          <a:lstStyle>
            <a:lvl1pPr>
              <a:defRPr/>
            </a:lvl1pPr>
          </a:lstStyle>
          <a:p>
            <a:pPr>
              <a:defRPr/>
            </a:pPr>
            <a:fld id="{FBC9521D-C5D3-4B24-BAAB-622F2C3E889E}" type="slidenum">
              <a:rPr lang="en-US" altLang="en-US"/>
              <a:pPr>
                <a:defRPr/>
              </a:pPr>
              <a:t>‹#›</a:t>
            </a:fld>
            <a:endParaRPr lang="en-US" altLang="en-US"/>
          </a:p>
        </p:txBody>
      </p:sp>
    </p:spTree>
    <p:extLst>
      <p:ext uri="{BB962C8B-B14F-4D97-AF65-F5344CB8AC3E}">
        <p14:creationId xmlns:p14="http://schemas.microsoft.com/office/powerpoint/2010/main" val="325820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1676908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3537269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4187902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390557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1102125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2708001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147348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143320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1804016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43905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209444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50679A-0C91-45C9-A53E-EE305F1AA417}"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58E24C-FB71-4EA7-8DD6-00877165D6E7}" type="slidenum">
              <a:rPr lang="en-US" smtClean="0"/>
              <a:pPr/>
              <a:t>‹#›</a:t>
            </a:fld>
            <a:endParaRPr lang="en-US"/>
          </a:p>
        </p:txBody>
      </p:sp>
    </p:spTree>
    <p:extLst>
      <p:ext uri="{BB962C8B-B14F-4D97-AF65-F5344CB8AC3E}">
        <p14:creationId xmlns:p14="http://schemas.microsoft.com/office/powerpoint/2010/main" val="219305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3638"/>
            <a:ext cx="28448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3638"/>
            <a:ext cx="2844800" cy="457200"/>
          </a:xfrm>
        </p:spPr>
        <p:txBody>
          <a:bodyPr/>
          <a:lstStyle>
            <a:lvl1pPr>
              <a:defRPr/>
            </a:lvl1pPr>
          </a:lstStyle>
          <a:p>
            <a:fld id="{BF9C6E84-A579-417E-8CAD-C4A9BF87FF80}" type="slidenum">
              <a:rPr lang="en-US"/>
              <a:pPr/>
              <a:t>‹#›</a:t>
            </a:fld>
            <a:endParaRPr lang="en-US"/>
          </a:p>
        </p:txBody>
      </p:sp>
    </p:spTree>
    <p:extLst>
      <p:ext uri="{BB962C8B-B14F-4D97-AF65-F5344CB8AC3E}">
        <p14:creationId xmlns:p14="http://schemas.microsoft.com/office/powerpoint/2010/main" val="330193568"/>
      </p:ext>
    </p:extLst>
  </p:cSld>
  <p:clrMapOvr>
    <a:masterClrMapping/>
  </p:clrMapOvr>
  <p:transition spd="med">
    <p:split orient="vert" dir="in"/>
    <p:sndAc>
      <p:stSnd>
        <p:snd r:embed="rId1" name="chord.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zh-CN" altLang="en-US"/>
              <a:t>单击此处编辑母版副标题样式</a:t>
            </a:r>
          </a:p>
        </p:txBody>
      </p:sp>
    </p:spTree>
    <p:extLst>
      <p:ext uri="{BB962C8B-B14F-4D97-AF65-F5344CB8AC3E}">
        <p14:creationId xmlns:p14="http://schemas.microsoft.com/office/powerpoint/2010/main" val="423031945"/>
      </p:ext>
    </p:extLst>
  </p:cSld>
  <p:clrMapOvr>
    <a:masterClrMapping/>
  </p:clrMapOvr>
  <p:transition spd="slow" advTm="1000">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92270950"/>
      </p:ext>
    </p:extLst>
  </p:cSld>
  <p:clrMapOvr>
    <a:masterClrMapping/>
  </p:clrMapOvr>
  <p:transition spd="slow" advTm="1000">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zh-CN" altLang="en-US"/>
              <a:t>单击此处编辑母版标题样式</a:t>
            </a:r>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zh-CN" altLang="en-US"/>
              <a:t>单击此处编辑母版文本样式</a:t>
            </a:r>
          </a:p>
        </p:txBody>
      </p:sp>
    </p:spTree>
    <p:extLst>
      <p:ext uri="{BB962C8B-B14F-4D97-AF65-F5344CB8AC3E}">
        <p14:creationId xmlns:p14="http://schemas.microsoft.com/office/powerpoint/2010/main" val="1729427628"/>
      </p:ext>
    </p:extLst>
  </p:cSld>
  <p:clrMapOvr>
    <a:masterClrMapping/>
  </p:clrMapOvr>
  <p:transition spd="slow" advTm="1000">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8853397"/>
      </p:ext>
    </p:extLst>
  </p:cSld>
  <p:clrMapOvr>
    <a:masterClrMapping/>
  </p:clrMapOvr>
  <p:transition spd="slow" advTm="1000">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79096620"/>
      </p:ext>
    </p:extLst>
  </p:cSld>
  <p:clrMapOvr>
    <a:masterClrMapping/>
  </p:clrMapOvr>
  <p:transition spd="slow" advTm="1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422150021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08595397"/>
      </p:ext>
    </p:extLst>
  </p:cSld>
  <p:clrMapOvr>
    <a:masterClrMapping/>
  </p:clrMapOvr>
  <p:transition spd="slow" advTm="1000">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347876"/>
      </p:ext>
    </p:extLst>
  </p:cSld>
  <p:clrMapOvr>
    <a:masterClrMapping/>
  </p:clrMapOvr>
  <p:transition spd="slow" advTm="1000">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zh-CN" altLang="en-US"/>
              <a:t>单击此处编辑母版标题样式</a:t>
            </a:r>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412721385"/>
      </p:ext>
    </p:extLst>
  </p:cSld>
  <p:clrMapOvr>
    <a:masterClrMapping/>
  </p:clrMapOvr>
  <p:transition spd="slow" advTm="1000">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zh-CN" altLang="en-US"/>
              <a:t>单击此处编辑母版标题样式</a:t>
            </a:r>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lvl="0"/>
            <a:endParaRPr lang="zh-CN" altLang="en-US" noProof="0"/>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921429843"/>
      </p:ext>
    </p:extLst>
  </p:cSld>
  <p:clrMapOvr>
    <a:masterClrMapping/>
  </p:clrMapOvr>
  <p:transition spd="slow" advTm="1000">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71703542"/>
      </p:ext>
    </p:extLst>
  </p:cSld>
  <p:clrMapOvr>
    <a:masterClrMapping/>
  </p:clrMapOvr>
  <p:transition spd="slow" advTm="1000">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7870177"/>
      </p:ext>
    </p:extLst>
  </p:cSld>
  <p:clrMapOvr>
    <a:masterClrMapping/>
  </p:clrMapOvr>
  <p:transition spd="slow" advTm="1000">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5606250"/>
      </p:ext>
    </p:extLst>
  </p:cSld>
  <p:clrMapOvr>
    <a:masterClrMapping/>
  </p:clrMapOvr>
  <p:transition spd="slow" advTm="1000">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0B15812D-C3B1-45AA-88F4-66FF29CECF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24E12FA4-60EA-43DD-B767-6591D4D8F2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672A50D9-5EA0-4B60-B7B2-9BD09D130837}"/>
              </a:ext>
            </a:extLst>
          </p:cNvPr>
          <p:cNvSpPr>
            <a:spLocks noGrp="1" noChangeArrowheads="1"/>
          </p:cNvSpPr>
          <p:nvPr>
            <p:ph type="sldNum" sz="quarter" idx="12"/>
          </p:nvPr>
        </p:nvSpPr>
        <p:spPr>
          <a:ln/>
        </p:spPr>
        <p:txBody>
          <a:bodyPr/>
          <a:lstStyle>
            <a:lvl1pPr>
              <a:defRPr/>
            </a:lvl1pPr>
          </a:lstStyle>
          <a:p>
            <a:pPr>
              <a:defRPr/>
            </a:pPr>
            <a:fld id="{A1F365B1-E520-44BF-9159-70C8F1D0F3EB}" type="slidenum">
              <a:rPr lang="en-US" altLang="vi-VN"/>
              <a:pPr>
                <a:defRPr/>
              </a:pPr>
              <a:t>‹#›</a:t>
            </a:fld>
            <a:endParaRPr lang="en-US" altLang="vi-VN"/>
          </a:p>
        </p:txBody>
      </p:sp>
    </p:spTree>
    <p:extLst>
      <p:ext uri="{BB962C8B-B14F-4D97-AF65-F5344CB8AC3E}">
        <p14:creationId xmlns:p14="http://schemas.microsoft.com/office/powerpoint/2010/main" val="1698558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61417E6-D5FE-418C-A888-B26DC17DFA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85BB410-6835-4BF5-B062-8658A8F6E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4329666-BC0F-4746-9364-B1A4DECB3A4C}"/>
              </a:ext>
            </a:extLst>
          </p:cNvPr>
          <p:cNvSpPr>
            <a:spLocks noGrp="1" noChangeArrowheads="1"/>
          </p:cNvSpPr>
          <p:nvPr>
            <p:ph type="sldNum" sz="quarter" idx="12"/>
          </p:nvPr>
        </p:nvSpPr>
        <p:spPr>
          <a:ln/>
        </p:spPr>
        <p:txBody>
          <a:bodyPr/>
          <a:lstStyle>
            <a:lvl1pPr>
              <a:defRPr/>
            </a:lvl1pPr>
          </a:lstStyle>
          <a:p>
            <a:pPr>
              <a:defRPr/>
            </a:pPr>
            <a:fld id="{FC32E5EF-C66B-4C25-868A-8160CDB6D6F7}" type="slidenum">
              <a:rPr lang="en-US" altLang="vi-VN"/>
              <a:pPr>
                <a:defRPr/>
              </a:pPr>
              <a:t>‹#›</a:t>
            </a:fld>
            <a:endParaRPr lang="en-US" altLang="vi-VN"/>
          </a:p>
        </p:txBody>
      </p:sp>
    </p:spTree>
    <p:extLst>
      <p:ext uri="{BB962C8B-B14F-4D97-AF65-F5344CB8AC3E}">
        <p14:creationId xmlns:p14="http://schemas.microsoft.com/office/powerpoint/2010/main" val="4223093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6819636C-6270-417B-8A62-E41DF6E483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BF11B4DA-0B85-4A72-86ED-3CA29C4983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6CB5780A-FAC1-4676-A249-3D66F100BAE0}"/>
              </a:ext>
            </a:extLst>
          </p:cNvPr>
          <p:cNvSpPr>
            <a:spLocks noGrp="1" noChangeArrowheads="1"/>
          </p:cNvSpPr>
          <p:nvPr>
            <p:ph type="sldNum" sz="quarter" idx="12"/>
          </p:nvPr>
        </p:nvSpPr>
        <p:spPr>
          <a:ln/>
        </p:spPr>
        <p:txBody>
          <a:bodyPr/>
          <a:lstStyle>
            <a:lvl1pPr>
              <a:defRPr/>
            </a:lvl1pPr>
          </a:lstStyle>
          <a:p>
            <a:pPr>
              <a:defRPr/>
            </a:pPr>
            <a:fld id="{4C726D84-DBCC-4637-82A5-8024B4247477}" type="slidenum">
              <a:rPr lang="en-US" altLang="vi-VN"/>
              <a:pPr>
                <a:defRPr/>
              </a:pPr>
              <a:t>‹#›</a:t>
            </a:fld>
            <a:endParaRPr lang="en-US" altLang="vi-VN"/>
          </a:p>
        </p:txBody>
      </p:sp>
    </p:spTree>
    <p:extLst>
      <p:ext uri="{BB962C8B-B14F-4D97-AF65-F5344CB8AC3E}">
        <p14:creationId xmlns:p14="http://schemas.microsoft.com/office/powerpoint/2010/main" val="19572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68987784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B30305CC-6714-41DD-AB05-948960E281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E55D1AD4-FDC4-4EF7-9509-5B4D3340AA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120EBBFD-31A4-4A8C-AA96-576ABCB6111A}"/>
              </a:ext>
            </a:extLst>
          </p:cNvPr>
          <p:cNvSpPr>
            <a:spLocks noGrp="1" noChangeArrowheads="1"/>
          </p:cNvSpPr>
          <p:nvPr>
            <p:ph type="sldNum" sz="quarter" idx="12"/>
          </p:nvPr>
        </p:nvSpPr>
        <p:spPr>
          <a:ln/>
        </p:spPr>
        <p:txBody>
          <a:bodyPr/>
          <a:lstStyle>
            <a:lvl1pPr>
              <a:defRPr/>
            </a:lvl1pPr>
          </a:lstStyle>
          <a:p>
            <a:pPr>
              <a:defRPr/>
            </a:pPr>
            <a:fld id="{1E7C9878-AE23-4270-9B2A-AE7C5D8ACF18}" type="slidenum">
              <a:rPr lang="en-US" altLang="vi-VN"/>
              <a:pPr>
                <a:defRPr/>
              </a:pPr>
              <a:t>‹#›</a:t>
            </a:fld>
            <a:endParaRPr lang="en-US" altLang="vi-VN"/>
          </a:p>
        </p:txBody>
      </p:sp>
    </p:spTree>
    <p:extLst>
      <p:ext uri="{BB962C8B-B14F-4D97-AF65-F5344CB8AC3E}">
        <p14:creationId xmlns:p14="http://schemas.microsoft.com/office/powerpoint/2010/main" val="1246974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B01F422B-FE45-4354-B06A-3D82362781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DCDBCCC5-7C28-4393-BCB2-8F66E4D289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A8A55CB5-1C11-4A1D-8364-D9593738E5A4}"/>
              </a:ext>
            </a:extLst>
          </p:cNvPr>
          <p:cNvSpPr>
            <a:spLocks noGrp="1" noChangeArrowheads="1"/>
          </p:cNvSpPr>
          <p:nvPr>
            <p:ph type="sldNum" sz="quarter" idx="12"/>
          </p:nvPr>
        </p:nvSpPr>
        <p:spPr>
          <a:ln/>
        </p:spPr>
        <p:txBody>
          <a:bodyPr/>
          <a:lstStyle>
            <a:lvl1pPr>
              <a:defRPr/>
            </a:lvl1pPr>
          </a:lstStyle>
          <a:p>
            <a:pPr>
              <a:defRPr/>
            </a:pPr>
            <a:fld id="{5D8FA2BC-F7EC-47BA-B761-546BF11CD77A}" type="slidenum">
              <a:rPr lang="en-US" altLang="vi-VN"/>
              <a:pPr>
                <a:defRPr/>
              </a:pPr>
              <a:t>‹#›</a:t>
            </a:fld>
            <a:endParaRPr lang="en-US" altLang="vi-VN"/>
          </a:p>
        </p:txBody>
      </p:sp>
    </p:spTree>
    <p:extLst>
      <p:ext uri="{BB962C8B-B14F-4D97-AF65-F5344CB8AC3E}">
        <p14:creationId xmlns:p14="http://schemas.microsoft.com/office/powerpoint/2010/main" val="4013062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BF404663-DA8A-4D14-8256-C7D638208DA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B5555525-C158-4403-9DE7-919BAAB01C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FA9DB4AE-684F-44DD-A9D3-4F4D5604B5F2}"/>
              </a:ext>
            </a:extLst>
          </p:cNvPr>
          <p:cNvSpPr>
            <a:spLocks noGrp="1" noChangeArrowheads="1"/>
          </p:cNvSpPr>
          <p:nvPr>
            <p:ph type="sldNum" sz="quarter" idx="12"/>
          </p:nvPr>
        </p:nvSpPr>
        <p:spPr>
          <a:ln/>
        </p:spPr>
        <p:txBody>
          <a:bodyPr/>
          <a:lstStyle>
            <a:lvl1pPr>
              <a:defRPr/>
            </a:lvl1pPr>
          </a:lstStyle>
          <a:p>
            <a:pPr>
              <a:defRPr/>
            </a:pPr>
            <a:fld id="{3170507E-DEBB-4D29-ADCB-E599ED22BC0E}" type="slidenum">
              <a:rPr lang="en-US" altLang="vi-VN"/>
              <a:pPr>
                <a:defRPr/>
              </a:pPr>
              <a:t>‹#›</a:t>
            </a:fld>
            <a:endParaRPr lang="en-US" altLang="vi-VN"/>
          </a:p>
        </p:txBody>
      </p:sp>
    </p:spTree>
    <p:extLst>
      <p:ext uri="{BB962C8B-B14F-4D97-AF65-F5344CB8AC3E}">
        <p14:creationId xmlns:p14="http://schemas.microsoft.com/office/powerpoint/2010/main" val="3421208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A50C2605-B109-44F2-822D-148D8851FA7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FDA2B68A-0B59-4643-9F95-EEDEBE228D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E6BEF12D-6B67-485F-BB08-7A86FD584D64}"/>
              </a:ext>
            </a:extLst>
          </p:cNvPr>
          <p:cNvSpPr>
            <a:spLocks noGrp="1" noChangeArrowheads="1"/>
          </p:cNvSpPr>
          <p:nvPr>
            <p:ph type="sldNum" sz="quarter" idx="12"/>
          </p:nvPr>
        </p:nvSpPr>
        <p:spPr>
          <a:ln/>
        </p:spPr>
        <p:txBody>
          <a:bodyPr/>
          <a:lstStyle>
            <a:lvl1pPr>
              <a:defRPr/>
            </a:lvl1pPr>
          </a:lstStyle>
          <a:p>
            <a:pPr>
              <a:defRPr/>
            </a:pPr>
            <a:fld id="{224245EC-DDE5-44EA-A2DB-269E26569ACC}" type="slidenum">
              <a:rPr lang="en-US" altLang="vi-VN"/>
              <a:pPr>
                <a:defRPr/>
              </a:pPr>
              <a:t>‹#›</a:t>
            </a:fld>
            <a:endParaRPr lang="en-US" altLang="vi-VN"/>
          </a:p>
        </p:txBody>
      </p:sp>
    </p:spTree>
    <p:extLst>
      <p:ext uri="{BB962C8B-B14F-4D97-AF65-F5344CB8AC3E}">
        <p14:creationId xmlns:p14="http://schemas.microsoft.com/office/powerpoint/2010/main" val="3567203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51CA143F-3247-421C-9F5B-99CE97B196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ABC9EBA5-1AB4-4568-BED0-DED4DBD843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04B6EE7B-946D-4395-953D-B2EB38C83969}"/>
              </a:ext>
            </a:extLst>
          </p:cNvPr>
          <p:cNvSpPr>
            <a:spLocks noGrp="1" noChangeArrowheads="1"/>
          </p:cNvSpPr>
          <p:nvPr>
            <p:ph type="sldNum" sz="quarter" idx="12"/>
          </p:nvPr>
        </p:nvSpPr>
        <p:spPr>
          <a:ln/>
        </p:spPr>
        <p:txBody>
          <a:bodyPr/>
          <a:lstStyle>
            <a:lvl1pPr>
              <a:defRPr/>
            </a:lvl1pPr>
          </a:lstStyle>
          <a:p>
            <a:pPr>
              <a:defRPr/>
            </a:pPr>
            <a:fld id="{0CC49169-8958-4B9C-BABD-0C335F23FA6D}" type="slidenum">
              <a:rPr lang="en-US" altLang="vi-VN"/>
              <a:pPr>
                <a:defRPr/>
              </a:pPr>
              <a:t>‹#›</a:t>
            </a:fld>
            <a:endParaRPr lang="en-US" altLang="vi-VN"/>
          </a:p>
        </p:txBody>
      </p:sp>
    </p:spTree>
    <p:extLst>
      <p:ext uri="{BB962C8B-B14F-4D97-AF65-F5344CB8AC3E}">
        <p14:creationId xmlns:p14="http://schemas.microsoft.com/office/powerpoint/2010/main" val="2675787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95C1E5D2-DB0E-408B-B3D8-0FBC3B3838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46D3A128-E218-47F0-B03D-C487CC67DB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5351F96B-1AB7-47D8-98FA-7D9CA0DBA5FC}"/>
              </a:ext>
            </a:extLst>
          </p:cNvPr>
          <p:cNvSpPr>
            <a:spLocks noGrp="1" noChangeArrowheads="1"/>
          </p:cNvSpPr>
          <p:nvPr>
            <p:ph type="sldNum" sz="quarter" idx="12"/>
          </p:nvPr>
        </p:nvSpPr>
        <p:spPr>
          <a:ln/>
        </p:spPr>
        <p:txBody>
          <a:bodyPr/>
          <a:lstStyle>
            <a:lvl1pPr>
              <a:defRPr/>
            </a:lvl1pPr>
          </a:lstStyle>
          <a:p>
            <a:pPr>
              <a:defRPr/>
            </a:pPr>
            <a:fld id="{0F106800-AB0C-4608-B1F6-C8690837DB6E}" type="slidenum">
              <a:rPr lang="en-US" altLang="vi-VN"/>
              <a:pPr>
                <a:defRPr/>
              </a:pPr>
              <a:t>‹#›</a:t>
            </a:fld>
            <a:endParaRPr lang="en-US" altLang="vi-VN"/>
          </a:p>
        </p:txBody>
      </p:sp>
    </p:spTree>
    <p:extLst>
      <p:ext uri="{BB962C8B-B14F-4D97-AF65-F5344CB8AC3E}">
        <p14:creationId xmlns:p14="http://schemas.microsoft.com/office/powerpoint/2010/main" val="735522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A0238D6-7CAF-41F1-B8FA-88A087BE98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192E3854-E1E2-4114-9B4C-F839A75707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7C49B9C-4571-46C7-996C-53348D43D112}"/>
              </a:ext>
            </a:extLst>
          </p:cNvPr>
          <p:cNvSpPr>
            <a:spLocks noGrp="1" noChangeArrowheads="1"/>
          </p:cNvSpPr>
          <p:nvPr>
            <p:ph type="sldNum" sz="quarter" idx="12"/>
          </p:nvPr>
        </p:nvSpPr>
        <p:spPr>
          <a:ln/>
        </p:spPr>
        <p:txBody>
          <a:bodyPr/>
          <a:lstStyle>
            <a:lvl1pPr>
              <a:defRPr/>
            </a:lvl1pPr>
          </a:lstStyle>
          <a:p>
            <a:pPr>
              <a:defRPr/>
            </a:pPr>
            <a:fld id="{E52F30F4-D187-431A-B205-2D9AFEEB37EC}" type="slidenum">
              <a:rPr lang="en-US" altLang="vi-VN"/>
              <a:pPr>
                <a:defRPr/>
              </a:pPr>
              <a:t>‹#›</a:t>
            </a:fld>
            <a:endParaRPr lang="en-US" altLang="vi-VN"/>
          </a:p>
        </p:txBody>
      </p:sp>
    </p:spTree>
    <p:extLst>
      <p:ext uri="{BB962C8B-B14F-4D97-AF65-F5344CB8AC3E}">
        <p14:creationId xmlns:p14="http://schemas.microsoft.com/office/powerpoint/2010/main" val="4284310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7C6CED7-0836-4161-8154-D4779CC765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84E18A4-2E21-448D-B144-45B8B3A0B6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72F5110-425C-4823-9DFB-2756E2B41892}"/>
              </a:ext>
            </a:extLst>
          </p:cNvPr>
          <p:cNvSpPr>
            <a:spLocks noGrp="1" noChangeArrowheads="1"/>
          </p:cNvSpPr>
          <p:nvPr>
            <p:ph type="sldNum" sz="quarter" idx="12"/>
          </p:nvPr>
        </p:nvSpPr>
        <p:spPr>
          <a:ln/>
        </p:spPr>
        <p:txBody>
          <a:bodyPr/>
          <a:lstStyle>
            <a:lvl1pPr>
              <a:defRPr/>
            </a:lvl1pPr>
          </a:lstStyle>
          <a:p>
            <a:pPr>
              <a:defRPr/>
            </a:pPr>
            <a:fld id="{383E6F78-A5E9-4464-9753-A91FCD62BFA8}" type="slidenum">
              <a:rPr lang="en-US" altLang="vi-VN"/>
              <a:pPr>
                <a:defRPr/>
              </a:pPr>
              <a:t>‹#›</a:t>
            </a:fld>
            <a:endParaRPr lang="en-US" altLang="vi-VN"/>
          </a:p>
        </p:txBody>
      </p:sp>
    </p:spTree>
    <p:extLst>
      <p:ext uri="{BB962C8B-B14F-4D97-AF65-F5344CB8AC3E}">
        <p14:creationId xmlns:p14="http://schemas.microsoft.com/office/powerpoint/2010/main" val="1550329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D44615AB-E062-42B9-97EB-F846A8C15C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5EFBCEE2-5F3E-46C0-8C4E-9290AB6BE7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F3FF448-576F-4038-A7AA-7DF88DC7ACBE}"/>
              </a:ext>
            </a:extLst>
          </p:cNvPr>
          <p:cNvSpPr>
            <a:spLocks noGrp="1" noChangeArrowheads="1"/>
          </p:cNvSpPr>
          <p:nvPr>
            <p:ph type="sldNum" sz="quarter" idx="12"/>
          </p:nvPr>
        </p:nvSpPr>
        <p:spPr>
          <a:ln/>
        </p:spPr>
        <p:txBody>
          <a:bodyPr/>
          <a:lstStyle>
            <a:lvl1pPr>
              <a:defRPr/>
            </a:lvl1pPr>
          </a:lstStyle>
          <a:p>
            <a:pPr>
              <a:defRPr/>
            </a:pPr>
            <a:fld id="{EFA5B8BF-E17E-4316-9A80-71C8E8325AEF}" type="slidenum">
              <a:rPr lang="en-US" altLang="en-US"/>
              <a:pPr>
                <a:defRPr/>
              </a:pPr>
              <a:t>‹#›</a:t>
            </a:fld>
            <a:endParaRPr lang="en-US" altLang="en-US"/>
          </a:p>
        </p:txBody>
      </p:sp>
    </p:spTree>
    <p:extLst>
      <p:ext uri="{BB962C8B-B14F-4D97-AF65-F5344CB8AC3E}">
        <p14:creationId xmlns:p14="http://schemas.microsoft.com/office/powerpoint/2010/main" val="1298780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49881744-520B-46D8-AA58-52F601B84B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27BB30F-9EC6-4B8F-A850-FAFDC2D6CF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6366E2FE-86FF-4E5B-95F9-64B40B0CEB70}"/>
              </a:ext>
            </a:extLst>
          </p:cNvPr>
          <p:cNvSpPr>
            <a:spLocks noGrp="1" noChangeArrowheads="1"/>
          </p:cNvSpPr>
          <p:nvPr>
            <p:ph type="sldNum" sz="quarter" idx="12"/>
          </p:nvPr>
        </p:nvSpPr>
        <p:spPr>
          <a:ln/>
        </p:spPr>
        <p:txBody>
          <a:bodyPr/>
          <a:lstStyle>
            <a:lvl1pPr>
              <a:defRPr/>
            </a:lvl1pPr>
          </a:lstStyle>
          <a:p>
            <a:pPr>
              <a:defRPr/>
            </a:pPr>
            <a:fld id="{9500CE0C-F7D4-4EB9-A0AD-9562B07C2747}" type="slidenum">
              <a:rPr lang="en-US" altLang="en-US"/>
              <a:pPr>
                <a:defRPr/>
              </a:pPr>
              <a:t>‹#›</a:t>
            </a:fld>
            <a:endParaRPr lang="en-US" altLang="en-US"/>
          </a:p>
        </p:txBody>
      </p:sp>
    </p:spTree>
    <p:extLst>
      <p:ext uri="{BB962C8B-B14F-4D97-AF65-F5344CB8AC3E}">
        <p14:creationId xmlns:p14="http://schemas.microsoft.com/office/powerpoint/2010/main" val="245593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80145836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2D7887F2-38B8-490D-A44F-FF41BD7090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B4DCE8F-B481-41DF-BCAA-94B724290D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87B4DBB2-985B-4C0D-9086-B11EA9740063}"/>
              </a:ext>
            </a:extLst>
          </p:cNvPr>
          <p:cNvSpPr>
            <a:spLocks noGrp="1" noChangeArrowheads="1"/>
          </p:cNvSpPr>
          <p:nvPr>
            <p:ph type="sldNum" sz="quarter" idx="12"/>
          </p:nvPr>
        </p:nvSpPr>
        <p:spPr>
          <a:ln/>
        </p:spPr>
        <p:txBody>
          <a:bodyPr/>
          <a:lstStyle>
            <a:lvl1pPr>
              <a:defRPr/>
            </a:lvl1pPr>
          </a:lstStyle>
          <a:p>
            <a:pPr>
              <a:defRPr/>
            </a:pPr>
            <a:fld id="{137B55C0-076B-401D-B569-5A7D61DD34EE}" type="slidenum">
              <a:rPr lang="en-US" altLang="en-US"/>
              <a:pPr>
                <a:defRPr/>
              </a:pPr>
              <a:t>‹#›</a:t>
            </a:fld>
            <a:endParaRPr lang="en-US" altLang="en-US"/>
          </a:p>
        </p:txBody>
      </p:sp>
    </p:spTree>
    <p:extLst>
      <p:ext uri="{BB962C8B-B14F-4D97-AF65-F5344CB8AC3E}">
        <p14:creationId xmlns:p14="http://schemas.microsoft.com/office/powerpoint/2010/main" val="162404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D80E9707-E01E-4243-A262-58E89685F7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4EF9F0C8-539E-465B-8111-72A06B400A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A10EFD40-A14E-4F9D-8B20-567875F03092}"/>
              </a:ext>
            </a:extLst>
          </p:cNvPr>
          <p:cNvSpPr>
            <a:spLocks noGrp="1" noChangeArrowheads="1"/>
          </p:cNvSpPr>
          <p:nvPr>
            <p:ph type="sldNum" sz="quarter" idx="12"/>
          </p:nvPr>
        </p:nvSpPr>
        <p:spPr>
          <a:ln/>
        </p:spPr>
        <p:txBody>
          <a:bodyPr/>
          <a:lstStyle>
            <a:lvl1pPr>
              <a:defRPr/>
            </a:lvl1pPr>
          </a:lstStyle>
          <a:p>
            <a:pPr>
              <a:defRPr/>
            </a:pPr>
            <a:fld id="{179ACA55-3889-44A2-9159-CF4954F82FAC}" type="slidenum">
              <a:rPr lang="en-US" altLang="en-US"/>
              <a:pPr>
                <a:defRPr/>
              </a:pPr>
              <a:t>‹#›</a:t>
            </a:fld>
            <a:endParaRPr lang="en-US" altLang="en-US"/>
          </a:p>
        </p:txBody>
      </p:sp>
    </p:spTree>
    <p:extLst>
      <p:ext uri="{BB962C8B-B14F-4D97-AF65-F5344CB8AC3E}">
        <p14:creationId xmlns:p14="http://schemas.microsoft.com/office/powerpoint/2010/main" val="3537612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A32AE468-DEA0-4DCA-BCA6-71A4DB870F2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9794DAB9-2FFC-43A4-A4AB-B83BC37612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763DC782-A7A7-442D-9672-3FB71E0946F3}"/>
              </a:ext>
            </a:extLst>
          </p:cNvPr>
          <p:cNvSpPr>
            <a:spLocks noGrp="1" noChangeArrowheads="1"/>
          </p:cNvSpPr>
          <p:nvPr>
            <p:ph type="sldNum" sz="quarter" idx="12"/>
          </p:nvPr>
        </p:nvSpPr>
        <p:spPr>
          <a:ln/>
        </p:spPr>
        <p:txBody>
          <a:bodyPr/>
          <a:lstStyle>
            <a:lvl1pPr>
              <a:defRPr/>
            </a:lvl1pPr>
          </a:lstStyle>
          <a:p>
            <a:pPr>
              <a:defRPr/>
            </a:pPr>
            <a:fld id="{CF549F14-1AAA-4429-855C-581F67C92903}" type="slidenum">
              <a:rPr lang="en-US" altLang="en-US"/>
              <a:pPr>
                <a:defRPr/>
              </a:pPr>
              <a:t>‹#›</a:t>
            </a:fld>
            <a:endParaRPr lang="en-US" altLang="en-US"/>
          </a:p>
        </p:txBody>
      </p:sp>
    </p:spTree>
    <p:extLst>
      <p:ext uri="{BB962C8B-B14F-4D97-AF65-F5344CB8AC3E}">
        <p14:creationId xmlns:p14="http://schemas.microsoft.com/office/powerpoint/2010/main" val="1494511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37277DBD-7C9A-44D4-9DF4-74FEE4F196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0A746394-D2AA-4731-AFD8-BE3FA98003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A8C5298F-4704-4E80-A926-0A6891E5F22C}"/>
              </a:ext>
            </a:extLst>
          </p:cNvPr>
          <p:cNvSpPr>
            <a:spLocks noGrp="1" noChangeArrowheads="1"/>
          </p:cNvSpPr>
          <p:nvPr>
            <p:ph type="sldNum" sz="quarter" idx="12"/>
          </p:nvPr>
        </p:nvSpPr>
        <p:spPr>
          <a:ln/>
        </p:spPr>
        <p:txBody>
          <a:bodyPr/>
          <a:lstStyle>
            <a:lvl1pPr>
              <a:defRPr/>
            </a:lvl1pPr>
          </a:lstStyle>
          <a:p>
            <a:pPr>
              <a:defRPr/>
            </a:pPr>
            <a:fld id="{DC3C2744-B67A-4798-838D-84236F0E1B3C}" type="slidenum">
              <a:rPr lang="en-US" altLang="en-US"/>
              <a:pPr>
                <a:defRPr/>
              </a:pPr>
              <a:t>‹#›</a:t>
            </a:fld>
            <a:endParaRPr lang="en-US" altLang="en-US"/>
          </a:p>
        </p:txBody>
      </p:sp>
    </p:spTree>
    <p:extLst>
      <p:ext uri="{BB962C8B-B14F-4D97-AF65-F5344CB8AC3E}">
        <p14:creationId xmlns:p14="http://schemas.microsoft.com/office/powerpoint/2010/main" val="1545273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0FCD38AD-7F67-4591-A7EF-596FD4BF1D7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D82AFA10-5381-40A4-80C1-8BC97E79F8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FDCF665F-67FD-43CE-95D2-20164909E51E}"/>
              </a:ext>
            </a:extLst>
          </p:cNvPr>
          <p:cNvSpPr>
            <a:spLocks noGrp="1" noChangeArrowheads="1"/>
          </p:cNvSpPr>
          <p:nvPr>
            <p:ph type="sldNum" sz="quarter" idx="12"/>
          </p:nvPr>
        </p:nvSpPr>
        <p:spPr>
          <a:ln/>
        </p:spPr>
        <p:txBody>
          <a:bodyPr/>
          <a:lstStyle>
            <a:lvl1pPr>
              <a:defRPr/>
            </a:lvl1pPr>
          </a:lstStyle>
          <a:p>
            <a:pPr>
              <a:defRPr/>
            </a:pPr>
            <a:fld id="{D60C7ECF-F179-4B45-B247-2F2DAF57E620}" type="slidenum">
              <a:rPr lang="en-US" altLang="en-US"/>
              <a:pPr>
                <a:defRPr/>
              </a:pPr>
              <a:t>‹#›</a:t>
            </a:fld>
            <a:endParaRPr lang="en-US" altLang="en-US"/>
          </a:p>
        </p:txBody>
      </p:sp>
    </p:spTree>
    <p:extLst>
      <p:ext uri="{BB962C8B-B14F-4D97-AF65-F5344CB8AC3E}">
        <p14:creationId xmlns:p14="http://schemas.microsoft.com/office/powerpoint/2010/main" val="2716352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04C206F-01F5-45F5-9863-E95D6C4C59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8BD73DFA-1027-48F4-8540-452B087934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DA09199D-C18C-4D46-9315-CA9F2CD244DE}"/>
              </a:ext>
            </a:extLst>
          </p:cNvPr>
          <p:cNvSpPr>
            <a:spLocks noGrp="1" noChangeArrowheads="1"/>
          </p:cNvSpPr>
          <p:nvPr>
            <p:ph type="sldNum" sz="quarter" idx="12"/>
          </p:nvPr>
        </p:nvSpPr>
        <p:spPr>
          <a:ln/>
        </p:spPr>
        <p:txBody>
          <a:bodyPr/>
          <a:lstStyle>
            <a:lvl1pPr>
              <a:defRPr/>
            </a:lvl1pPr>
          </a:lstStyle>
          <a:p>
            <a:pPr>
              <a:defRPr/>
            </a:pPr>
            <a:fld id="{3E34502C-E170-43D7-995D-998CCBB1BF71}" type="slidenum">
              <a:rPr lang="en-US" altLang="en-US"/>
              <a:pPr>
                <a:defRPr/>
              </a:pPr>
              <a:t>‹#›</a:t>
            </a:fld>
            <a:endParaRPr lang="en-US" altLang="en-US"/>
          </a:p>
        </p:txBody>
      </p:sp>
    </p:spTree>
    <p:extLst>
      <p:ext uri="{BB962C8B-B14F-4D97-AF65-F5344CB8AC3E}">
        <p14:creationId xmlns:p14="http://schemas.microsoft.com/office/powerpoint/2010/main" val="35769333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37FFB66E-C69C-4FE7-A5B2-7243F5834C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B016B5D6-F37A-4195-9B02-237135B7D6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BB56E8DE-C72E-4731-8D1C-E459F1524FE1}"/>
              </a:ext>
            </a:extLst>
          </p:cNvPr>
          <p:cNvSpPr>
            <a:spLocks noGrp="1" noChangeArrowheads="1"/>
          </p:cNvSpPr>
          <p:nvPr>
            <p:ph type="sldNum" sz="quarter" idx="12"/>
          </p:nvPr>
        </p:nvSpPr>
        <p:spPr>
          <a:ln/>
        </p:spPr>
        <p:txBody>
          <a:bodyPr/>
          <a:lstStyle>
            <a:lvl1pPr>
              <a:defRPr/>
            </a:lvl1pPr>
          </a:lstStyle>
          <a:p>
            <a:pPr>
              <a:defRPr/>
            </a:pPr>
            <a:fld id="{D8034ECC-44B1-47AD-9663-5EC0F8AA6A3B}" type="slidenum">
              <a:rPr lang="en-US" altLang="en-US"/>
              <a:pPr>
                <a:defRPr/>
              </a:pPr>
              <a:t>‹#›</a:t>
            </a:fld>
            <a:endParaRPr lang="en-US" altLang="en-US"/>
          </a:p>
        </p:txBody>
      </p:sp>
    </p:spTree>
    <p:extLst>
      <p:ext uri="{BB962C8B-B14F-4D97-AF65-F5344CB8AC3E}">
        <p14:creationId xmlns:p14="http://schemas.microsoft.com/office/powerpoint/2010/main" val="1745838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6027D9E5-72F3-4D07-9A1F-7657B33307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4A570417-7929-462F-A691-5D094D31B0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BCDE125-BD4B-4A58-A2DE-CED94C88C4AB}"/>
              </a:ext>
            </a:extLst>
          </p:cNvPr>
          <p:cNvSpPr>
            <a:spLocks noGrp="1" noChangeArrowheads="1"/>
          </p:cNvSpPr>
          <p:nvPr>
            <p:ph type="sldNum" sz="quarter" idx="12"/>
          </p:nvPr>
        </p:nvSpPr>
        <p:spPr>
          <a:ln/>
        </p:spPr>
        <p:txBody>
          <a:bodyPr/>
          <a:lstStyle>
            <a:lvl1pPr>
              <a:defRPr/>
            </a:lvl1pPr>
          </a:lstStyle>
          <a:p>
            <a:pPr>
              <a:defRPr/>
            </a:pPr>
            <a:fld id="{F82A4AF6-761A-4330-B6CC-6BCDB7822F41}" type="slidenum">
              <a:rPr lang="en-US" altLang="en-US"/>
              <a:pPr>
                <a:defRPr/>
              </a:pPr>
              <a:t>‹#›</a:t>
            </a:fld>
            <a:endParaRPr lang="en-US" altLang="en-US"/>
          </a:p>
        </p:txBody>
      </p:sp>
    </p:spTree>
    <p:extLst>
      <p:ext uri="{BB962C8B-B14F-4D97-AF65-F5344CB8AC3E}">
        <p14:creationId xmlns:p14="http://schemas.microsoft.com/office/powerpoint/2010/main" val="17549327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2725EF42-6120-4913-BECC-96A2971108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2C37A116-1AB6-4BDA-BA21-9480B70252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3CF96C2C-A1E4-4D0E-B01F-D7D4C935CC0F}"/>
              </a:ext>
            </a:extLst>
          </p:cNvPr>
          <p:cNvSpPr>
            <a:spLocks noGrp="1" noChangeArrowheads="1"/>
          </p:cNvSpPr>
          <p:nvPr>
            <p:ph type="sldNum" sz="quarter" idx="12"/>
          </p:nvPr>
        </p:nvSpPr>
        <p:spPr>
          <a:ln/>
        </p:spPr>
        <p:txBody>
          <a:bodyPr/>
          <a:lstStyle>
            <a:lvl1pPr>
              <a:defRPr/>
            </a:lvl1pPr>
          </a:lstStyle>
          <a:p>
            <a:pPr>
              <a:defRPr/>
            </a:pPr>
            <a:fld id="{D6E5D473-06F1-4B69-ABD2-73DC774FED8B}" type="slidenum">
              <a:rPr lang="en-US" altLang="en-US"/>
              <a:pPr>
                <a:defRPr/>
              </a:pPr>
              <a:t>‹#›</a:t>
            </a:fld>
            <a:endParaRPr lang="en-US" altLang="en-US"/>
          </a:p>
        </p:txBody>
      </p:sp>
    </p:spTree>
    <p:extLst>
      <p:ext uri="{BB962C8B-B14F-4D97-AF65-F5344CB8AC3E}">
        <p14:creationId xmlns:p14="http://schemas.microsoft.com/office/powerpoint/2010/main" val="3059261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05C2310B-EDF5-4CBC-B86C-188088B56B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07C9DD50-8C9E-426C-B26F-B3FF1339C0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0BBC3F6A-9865-429B-805E-386999D687F5}"/>
              </a:ext>
            </a:extLst>
          </p:cNvPr>
          <p:cNvSpPr>
            <a:spLocks noGrp="1" noChangeArrowheads="1"/>
          </p:cNvSpPr>
          <p:nvPr>
            <p:ph type="sldNum" sz="quarter" idx="12"/>
          </p:nvPr>
        </p:nvSpPr>
        <p:spPr>
          <a:ln/>
        </p:spPr>
        <p:txBody>
          <a:bodyPr/>
          <a:lstStyle>
            <a:lvl1pPr>
              <a:defRPr/>
            </a:lvl1pPr>
          </a:lstStyle>
          <a:p>
            <a:pPr>
              <a:defRPr/>
            </a:pPr>
            <a:fld id="{F8243210-B3FE-4565-965E-891260BEA6FC}" type="slidenum">
              <a:rPr lang="en-US" altLang="en-US"/>
              <a:pPr>
                <a:defRPr/>
              </a:pPr>
              <a:t>‹#›</a:t>
            </a:fld>
            <a:endParaRPr lang="en-US" altLang="en-US"/>
          </a:p>
        </p:txBody>
      </p:sp>
    </p:spTree>
    <p:extLst>
      <p:ext uri="{BB962C8B-B14F-4D97-AF65-F5344CB8AC3E}">
        <p14:creationId xmlns:p14="http://schemas.microsoft.com/office/powerpoint/2010/main" val="375333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535333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78F4F926-A421-4532-BBBC-96FBC9A9E0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51180A3B-D39A-4A5A-8472-37F4280D96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D690C2F1-0CD4-43F7-9303-BD03B92882BE}"/>
              </a:ext>
            </a:extLst>
          </p:cNvPr>
          <p:cNvSpPr>
            <a:spLocks noGrp="1" noChangeArrowheads="1"/>
          </p:cNvSpPr>
          <p:nvPr>
            <p:ph type="sldNum" sz="quarter" idx="12"/>
          </p:nvPr>
        </p:nvSpPr>
        <p:spPr>
          <a:ln/>
        </p:spPr>
        <p:txBody>
          <a:bodyPr/>
          <a:lstStyle>
            <a:lvl1pPr>
              <a:defRPr/>
            </a:lvl1pPr>
          </a:lstStyle>
          <a:p>
            <a:fld id="{C0881D23-A018-4763-AA52-87EB2AFACE6C}" type="slidenum">
              <a:rPr lang="en-US" altLang="vi-VN"/>
              <a:pPr/>
              <a:t>‹#›</a:t>
            </a:fld>
            <a:endParaRPr lang="en-US" altLang="vi-VN"/>
          </a:p>
        </p:txBody>
      </p:sp>
    </p:spTree>
    <p:extLst>
      <p:ext uri="{BB962C8B-B14F-4D97-AF65-F5344CB8AC3E}">
        <p14:creationId xmlns:p14="http://schemas.microsoft.com/office/powerpoint/2010/main" val="740193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B2109A3-FD5C-4097-B0C4-24EF79F9D5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F8108E97-E997-4621-8C38-E8FC46A0DD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59B9597-8601-4D6B-BD96-AC186DAB669F}"/>
              </a:ext>
            </a:extLst>
          </p:cNvPr>
          <p:cNvSpPr>
            <a:spLocks noGrp="1" noChangeArrowheads="1"/>
          </p:cNvSpPr>
          <p:nvPr>
            <p:ph type="sldNum" sz="quarter" idx="12"/>
          </p:nvPr>
        </p:nvSpPr>
        <p:spPr>
          <a:ln/>
        </p:spPr>
        <p:txBody>
          <a:bodyPr/>
          <a:lstStyle>
            <a:lvl1pPr>
              <a:defRPr/>
            </a:lvl1pPr>
          </a:lstStyle>
          <a:p>
            <a:fld id="{C4FEFC8F-9D4D-4CD4-BC97-6953F3FFA0A3}" type="slidenum">
              <a:rPr lang="en-US" altLang="vi-VN"/>
              <a:pPr/>
              <a:t>‹#›</a:t>
            </a:fld>
            <a:endParaRPr lang="en-US" altLang="vi-VN"/>
          </a:p>
        </p:txBody>
      </p:sp>
    </p:spTree>
    <p:extLst>
      <p:ext uri="{BB962C8B-B14F-4D97-AF65-F5344CB8AC3E}">
        <p14:creationId xmlns:p14="http://schemas.microsoft.com/office/powerpoint/2010/main" val="41815501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xmlns="" id="{1DD90938-6387-462F-AFAB-44B6C04D58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66B5D9C-EE2B-4ED1-B362-375B803C29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EFFAD9E-49EE-478D-B1D7-23DBC0A4A439}"/>
              </a:ext>
            </a:extLst>
          </p:cNvPr>
          <p:cNvSpPr>
            <a:spLocks noGrp="1" noChangeArrowheads="1"/>
          </p:cNvSpPr>
          <p:nvPr>
            <p:ph type="sldNum" sz="quarter" idx="12"/>
          </p:nvPr>
        </p:nvSpPr>
        <p:spPr>
          <a:ln/>
        </p:spPr>
        <p:txBody>
          <a:bodyPr/>
          <a:lstStyle>
            <a:lvl1pPr>
              <a:defRPr/>
            </a:lvl1pPr>
          </a:lstStyle>
          <a:p>
            <a:fld id="{2DD60B27-0011-42F7-9EEA-20AA2E697414}" type="slidenum">
              <a:rPr lang="en-US" altLang="vi-VN"/>
              <a:pPr/>
              <a:t>‹#›</a:t>
            </a:fld>
            <a:endParaRPr lang="en-US" altLang="vi-VN"/>
          </a:p>
        </p:txBody>
      </p:sp>
    </p:spTree>
    <p:extLst>
      <p:ext uri="{BB962C8B-B14F-4D97-AF65-F5344CB8AC3E}">
        <p14:creationId xmlns:p14="http://schemas.microsoft.com/office/powerpoint/2010/main" val="2480874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04B19406-DE21-441E-9A4A-059EDD88D8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4289FEF2-A56F-43B7-ABEB-0D0EE56E85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78DAA084-6EB2-4CDA-8283-9C584251C6AD}"/>
              </a:ext>
            </a:extLst>
          </p:cNvPr>
          <p:cNvSpPr>
            <a:spLocks noGrp="1" noChangeArrowheads="1"/>
          </p:cNvSpPr>
          <p:nvPr>
            <p:ph type="sldNum" sz="quarter" idx="12"/>
          </p:nvPr>
        </p:nvSpPr>
        <p:spPr>
          <a:ln/>
        </p:spPr>
        <p:txBody>
          <a:bodyPr/>
          <a:lstStyle>
            <a:lvl1pPr>
              <a:defRPr/>
            </a:lvl1pPr>
          </a:lstStyle>
          <a:p>
            <a:fld id="{31FFCA23-7B80-4237-A978-A1522C9385B1}" type="slidenum">
              <a:rPr lang="en-US" altLang="vi-VN"/>
              <a:pPr/>
              <a:t>‹#›</a:t>
            </a:fld>
            <a:endParaRPr lang="en-US" altLang="vi-VN"/>
          </a:p>
        </p:txBody>
      </p:sp>
    </p:spTree>
    <p:extLst>
      <p:ext uri="{BB962C8B-B14F-4D97-AF65-F5344CB8AC3E}">
        <p14:creationId xmlns:p14="http://schemas.microsoft.com/office/powerpoint/2010/main" val="24979358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03FEFBB2-CB91-40F9-97B3-73D6F07078C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F64C78D2-9E76-46D0-963C-2BCBC068D7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3996712C-3C35-496F-B1FC-F811970CA05C}"/>
              </a:ext>
            </a:extLst>
          </p:cNvPr>
          <p:cNvSpPr>
            <a:spLocks noGrp="1" noChangeArrowheads="1"/>
          </p:cNvSpPr>
          <p:nvPr>
            <p:ph type="sldNum" sz="quarter" idx="12"/>
          </p:nvPr>
        </p:nvSpPr>
        <p:spPr>
          <a:ln/>
        </p:spPr>
        <p:txBody>
          <a:bodyPr/>
          <a:lstStyle>
            <a:lvl1pPr>
              <a:defRPr/>
            </a:lvl1pPr>
          </a:lstStyle>
          <a:p>
            <a:fld id="{CEE0B3D3-116E-4163-931F-CB4CF472C691}" type="slidenum">
              <a:rPr lang="en-US" altLang="vi-VN"/>
              <a:pPr/>
              <a:t>‹#›</a:t>
            </a:fld>
            <a:endParaRPr lang="en-US" altLang="vi-VN"/>
          </a:p>
        </p:txBody>
      </p:sp>
    </p:spTree>
    <p:extLst>
      <p:ext uri="{BB962C8B-B14F-4D97-AF65-F5344CB8AC3E}">
        <p14:creationId xmlns:p14="http://schemas.microsoft.com/office/powerpoint/2010/main" val="892596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56C1EC2F-E7E7-4157-A6C4-4AE9D671559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07FA96DC-D454-490B-9DB3-D658407851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5FDFD042-9155-4B8B-82BA-45F7F42069BD}"/>
              </a:ext>
            </a:extLst>
          </p:cNvPr>
          <p:cNvSpPr>
            <a:spLocks noGrp="1" noChangeArrowheads="1"/>
          </p:cNvSpPr>
          <p:nvPr>
            <p:ph type="sldNum" sz="quarter" idx="12"/>
          </p:nvPr>
        </p:nvSpPr>
        <p:spPr>
          <a:ln/>
        </p:spPr>
        <p:txBody>
          <a:bodyPr/>
          <a:lstStyle>
            <a:lvl1pPr>
              <a:defRPr/>
            </a:lvl1pPr>
          </a:lstStyle>
          <a:p>
            <a:fld id="{7088E79F-414D-4847-89B2-33BFA982E352}" type="slidenum">
              <a:rPr lang="en-US" altLang="vi-VN"/>
              <a:pPr/>
              <a:t>‹#›</a:t>
            </a:fld>
            <a:endParaRPr lang="en-US" altLang="vi-VN"/>
          </a:p>
        </p:txBody>
      </p:sp>
    </p:spTree>
    <p:extLst>
      <p:ext uri="{BB962C8B-B14F-4D97-AF65-F5344CB8AC3E}">
        <p14:creationId xmlns:p14="http://schemas.microsoft.com/office/powerpoint/2010/main" val="2395376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6804288C-2B06-48F8-8112-60D669B4164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2BD7BF47-F1CD-4FDA-9BA5-5105D6B620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D073ACEC-A07C-4D51-A910-ED6A1BAA3F52}"/>
              </a:ext>
            </a:extLst>
          </p:cNvPr>
          <p:cNvSpPr>
            <a:spLocks noGrp="1" noChangeArrowheads="1"/>
          </p:cNvSpPr>
          <p:nvPr>
            <p:ph type="sldNum" sz="quarter" idx="12"/>
          </p:nvPr>
        </p:nvSpPr>
        <p:spPr>
          <a:ln/>
        </p:spPr>
        <p:txBody>
          <a:bodyPr/>
          <a:lstStyle>
            <a:lvl1pPr>
              <a:defRPr/>
            </a:lvl1pPr>
          </a:lstStyle>
          <a:p>
            <a:fld id="{4B3D74FD-F3CA-4C52-B9CF-96C51E827214}" type="slidenum">
              <a:rPr lang="en-US" altLang="vi-VN"/>
              <a:pPr/>
              <a:t>‹#›</a:t>
            </a:fld>
            <a:endParaRPr lang="en-US" altLang="vi-VN"/>
          </a:p>
        </p:txBody>
      </p:sp>
    </p:spTree>
    <p:extLst>
      <p:ext uri="{BB962C8B-B14F-4D97-AF65-F5344CB8AC3E}">
        <p14:creationId xmlns:p14="http://schemas.microsoft.com/office/powerpoint/2010/main" val="36431303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634A1424-AE62-4131-870B-0EB8210DAA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15530237-30BB-429C-85F4-9228AE59A7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AACB6F6A-3714-4745-8099-7CA075355F66}"/>
              </a:ext>
            </a:extLst>
          </p:cNvPr>
          <p:cNvSpPr>
            <a:spLocks noGrp="1" noChangeArrowheads="1"/>
          </p:cNvSpPr>
          <p:nvPr>
            <p:ph type="sldNum" sz="quarter" idx="12"/>
          </p:nvPr>
        </p:nvSpPr>
        <p:spPr>
          <a:ln/>
        </p:spPr>
        <p:txBody>
          <a:bodyPr/>
          <a:lstStyle>
            <a:lvl1pPr>
              <a:defRPr/>
            </a:lvl1pPr>
          </a:lstStyle>
          <a:p>
            <a:fld id="{1C8AA5C6-CCFE-44A0-A18E-2DB5256B9393}" type="slidenum">
              <a:rPr lang="en-US" altLang="vi-VN"/>
              <a:pPr/>
              <a:t>‹#›</a:t>
            </a:fld>
            <a:endParaRPr lang="en-US" altLang="vi-VN"/>
          </a:p>
        </p:txBody>
      </p:sp>
    </p:spTree>
    <p:extLst>
      <p:ext uri="{BB962C8B-B14F-4D97-AF65-F5344CB8AC3E}">
        <p14:creationId xmlns:p14="http://schemas.microsoft.com/office/powerpoint/2010/main" val="462152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xmlns="" id="{45B8A4A2-3BFA-4CBD-A635-E6F9AE0952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CE0BE397-C770-44EC-B109-4F8247BA8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E801BC2D-DC86-4B36-A0DB-8E2068D8867B}"/>
              </a:ext>
            </a:extLst>
          </p:cNvPr>
          <p:cNvSpPr>
            <a:spLocks noGrp="1" noChangeArrowheads="1"/>
          </p:cNvSpPr>
          <p:nvPr>
            <p:ph type="sldNum" sz="quarter" idx="12"/>
          </p:nvPr>
        </p:nvSpPr>
        <p:spPr>
          <a:ln/>
        </p:spPr>
        <p:txBody>
          <a:bodyPr/>
          <a:lstStyle>
            <a:lvl1pPr>
              <a:defRPr/>
            </a:lvl1pPr>
          </a:lstStyle>
          <a:p>
            <a:fld id="{0104A4A8-6A74-4271-A60E-9D9C3FDAE4FC}" type="slidenum">
              <a:rPr lang="en-US" altLang="vi-VN"/>
              <a:pPr/>
              <a:t>‹#›</a:t>
            </a:fld>
            <a:endParaRPr lang="en-US" altLang="vi-VN"/>
          </a:p>
        </p:txBody>
      </p:sp>
    </p:spTree>
    <p:extLst>
      <p:ext uri="{BB962C8B-B14F-4D97-AF65-F5344CB8AC3E}">
        <p14:creationId xmlns:p14="http://schemas.microsoft.com/office/powerpoint/2010/main" val="16411432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F1EB6DA-A2DA-4C5D-8912-45CB04600D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A0A5706-EB57-4C2D-BE13-9FA53E94FF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1EA80A9-AE30-4DD1-BA54-26648BA6C02F}"/>
              </a:ext>
            </a:extLst>
          </p:cNvPr>
          <p:cNvSpPr>
            <a:spLocks noGrp="1" noChangeArrowheads="1"/>
          </p:cNvSpPr>
          <p:nvPr>
            <p:ph type="sldNum" sz="quarter" idx="12"/>
          </p:nvPr>
        </p:nvSpPr>
        <p:spPr>
          <a:ln/>
        </p:spPr>
        <p:txBody>
          <a:bodyPr/>
          <a:lstStyle>
            <a:lvl1pPr>
              <a:defRPr/>
            </a:lvl1pPr>
          </a:lstStyle>
          <a:p>
            <a:fld id="{79CC3EFD-E002-429A-BBD8-736BFDFDCA6E}" type="slidenum">
              <a:rPr lang="en-US" altLang="vi-VN"/>
              <a:pPr/>
              <a:t>‹#›</a:t>
            </a:fld>
            <a:endParaRPr lang="en-US" altLang="vi-VN"/>
          </a:p>
        </p:txBody>
      </p:sp>
    </p:spTree>
    <p:extLst>
      <p:ext uri="{BB962C8B-B14F-4D97-AF65-F5344CB8AC3E}">
        <p14:creationId xmlns:p14="http://schemas.microsoft.com/office/powerpoint/2010/main" val="303088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101363430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25B9F886-305E-46B9-A223-4D656A8B20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17298678-E8DD-4E35-9C4E-0E9084A48A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2B79FAEF-8629-4841-831A-DC123F2AAB5D}"/>
              </a:ext>
            </a:extLst>
          </p:cNvPr>
          <p:cNvSpPr>
            <a:spLocks noGrp="1" noChangeArrowheads="1"/>
          </p:cNvSpPr>
          <p:nvPr>
            <p:ph type="sldNum" sz="quarter" idx="12"/>
          </p:nvPr>
        </p:nvSpPr>
        <p:spPr>
          <a:ln/>
        </p:spPr>
        <p:txBody>
          <a:bodyPr/>
          <a:lstStyle>
            <a:lvl1pPr>
              <a:defRPr/>
            </a:lvl1pPr>
          </a:lstStyle>
          <a:p>
            <a:fld id="{AD9B84AA-394E-4DE3-99C1-5DC8031AB6FB}" type="slidenum">
              <a:rPr lang="en-US" altLang="vi-VN"/>
              <a:pPr/>
              <a:t>‹#›</a:t>
            </a:fld>
            <a:endParaRPr lang="en-US" altLang="vi-VN"/>
          </a:p>
        </p:txBody>
      </p:sp>
    </p:spTree>
    <p:extLst>
      <p:ext uri="{BB962C8B-B14F-4D97-AF65-F5344CB8AC3E}">
        <p14:creationId xmlns:p14="http://schemas.microsoft.com/office/powerpoint/2010/main" val="11931093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5915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21" indent="0" algn="ctr">
              <a:buNone/>
              <a:defRPr>
                <a:solidFill>
                  <a:schemeClr val="tx1">
                    <a:tint val="75000"/>
                  </a:schemeClr>
                </a:solidFill>
              </a:defRPr>
            </a:lvl2pPr>
            <a:lvl3pPr marL="914240" indent="0" algn="ctr">
              <a:buNone/>
              <a:defRPr>
                <a:solidFill>
                  <a:schemeClr val="tx1">
                    <a:tint val="75000"/>
                  </a:schemeClr>
                </a:solidFill>
              </a:defRPr>
            </a:lvl3pPr>
            <a:lvl4pPr marL="1371360" indent="0" algn="ctr">
              <a:buNone/>
              <a:defRPr>
                <a:solidFill>
                  <a:schemeClr val="tx1">
                    <a:tint val="75000"/>
                  </a:schemeClr>
                </a:solidFill>
              </a:defRPr>
            </a:lvl4pPr>
            <a:lvl5pPr marL="1828480" indent="0" algn="ctr">
              <a:buNone/>
              <a:defRPr>
                <a:solidFill>
                  <a:schemeClr val="tx1">
                    <a:tint val="75000"/>
                  </a:schemeClr>
                </a:solidFill>
              </a:defRPr>
            </a:lvl5pPr>
            <a:lvl6pPr marL="2285600" indent="0" algn="ctr">
              <a:buNone/>
              <a:defRPr>
                <a:solidFill>
                  <a:schemeClr val="tx1">
                    <a:tint val="75000"/>
                  </a:schemeClr>
                </a:solidFill>
              </a:defRPr>
            </a:lvl6pPr>
            <a:lvl7pPr marL="2742721" indent="0" algn="ctr">
              <a:buNone/>
              <a:defRPr>
                <a:solidFill>
                  <a:schemeClr val="tx1">
                    <a:tint val="75000"/>
                  </a:schemeClr>
                </a:solidFill>
              </a:defRPr>
            </a:lvl7pPr>
            <a:lvl8pPr marL="3199841" indent="0" algn="ctr">
              <a:buNone/>
              <a:defRPr>
                <a:solidFill>
                  <a:schemeClr val="tx1">
                    <a:tint val="75000"/>
                  </a:schemeClr>
                </a:solidFill>
              </a:defRPr>
            </a:lvl8pPr>
            <a:lvl9pPr marL="365696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8FA82-38D0-4210-B97E-43FD111C6C79}" type="slidenum">
              <a:rPr lang="en-US" smtClean="0"/>
              <a:pPr>
                <a:defRPr/>
              </a:pPr>
              <a:t>‹#›</a:t>
            </a:fld>
            <a:endParaRPr lang="en-US"/>
          </a:p>
        </p:txBody>
      </p:sp>
    </p:spTree>
    <p:extLst>
      <p:ext uri="{BB962C8B-B14F-4D97-AF65-F5344CB8AC3E}">
        <p14:creationId xmlns:p14="http://schemas.microsoft.com/office/powerpoint/2010/main" val="13049437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006D04-FC49-49C9-8657-8DC4688D8076}" type="slidenum">
              <a:rPr lang="en-US" smtClean="0"/>
              <a:pPr>
                <a:defRPr/>
              </a:pPr>
              <a:t>‹#›</a:t>
            </a:fld>
            <a:endParaRPr lang="en-US"/>
          </a:p>
        </p:txBody>
      </p:sp>
    </p:spTree>
    <p:extLst>
      <p:ext uri="{BB962C8B-B14F-4D97-AF65-F5344CB8AC3E}">
        <p14:creationId xmlns:p14="http://schemas.microsoft.com/office/powerpoint/2010/main" val="39849778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8"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968">
                <a:solidFill>
                  <a:schemeClr val="tx1">
                    <a:tint val="75000"/>
                  </a:schemeClr>
                </a:solidFill>
              </a:defRPr>
            </a:lvl1pPr>
            <a:lvl2pPr marL="457121" indent="0">
              <a:buNone/>
              <a:defRPr sz="1828">
                <a:solidFill>
                  <a:schemeClr val="tx1">
                    <a:tint val="75000"/>
                  </a:schemeClr>
                </a:solidFill>
              </a:defRPr>
            </a:lvl2pPr>
            <a:lvl3pPr marL="914240" indent="0">
              <a:buNone/>
              <a:defRPr sz="1617">
                <a:solidFill>
                  <a:schemeClr val="tx1">
                    <a:tint val="75000"/>
                  </a:schemeClr>
                </a:solidFill>
              </a:defRPr>
            </a:lvl3pPr>
            <a:lvl4pPr marL="1371360" indent="0">
              <a:buNone/>
              <a:defRPr sz="1407">
                <a:solidFill>
                  <a:schemeClr val="tx1">
                    <a:tint val="75000"/>
                  </a:schemeClr>
                </a:solidFill>
              </a:defRPr>
            </a:lvl4pPr>
            <a:lvl5pPr marL="1828480" indent="0">
              <a:buNone/>
              <a:defRPr sz="1407">
                <a:solidFill>
                  <a:schemeClr val="tx1">
                    <a:tint val="75000"/>
                  </a:schemeClr>
                </a:solidFill>
              </a:defRPr>
            </a:lvl5pPr>
            <a:lvl6pPr marL="2285600" indent="0">
              <a:buNone/>
              <a:defRPr sz="1407">
                <a:solidFill>
                  <a:schemeClr val="tx1">
                    <a:tint val="75000"/>
                  </a:schemeClr>
                </a:solidFill>
              </a:defRPr>
            </a:lvl6pPr>
            <a:lvl7pPr marL="2742721" indent="0">
              <a:buNone/>
              <a:defRPr sz="1407">
                <a:solidFill>
                  <a:schemeClr val="tx1">
                    <a:tint val="75000"/>
                  </a:schemeClr>
                </a:solidFill>
              </a:defRPr>
            </a:lvl7pPr>
            <a:lvl8pPr marL="3199841" indent="0">
              <a:buNone/>
              <a:defRPr sz="1407">
                <a:solidFill>
                  <a:schemeClr val="tx1">
                    <a:tint val="75000"/>
                  </a:schemeClr>
                </a:solidFill>
              </a:defRPr>
            </a:lvl8pPr>
            <a:lvl9pPr marL="3656961" indent="0">
              <a:buNone/>
              <a:defRPr sz="14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F37EDD-CD7B-48AE-8868-3244CA25C23C}"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4F2FD-FAD1-4189-BC92-76DB92FFABB0}" type="slidenum">
              <a:rPr lang="en-US" smtClean="0"/>
              <a:t>‹#›</a:t>
            </a:fld>
            <a:endParaRPr lang="en-US"/>
          </a:p>
        </p:txBody>
      </p:sp>
    </p:spTree>
    <p:extLst>
      <p:ext uri="{BB962C8B-B14F-4D97-AF65-F5344CB8AC3E}">
        <p14:creationId xmlns:p14="http://schemas.microsoft.com/office/powerpoint/2010/main" val="4098616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7834" y="2276478"/>
            <a:ext cx="7700433" cy="64357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71469" y="2276478"/>
            <a:ext cx="7700433" cy="6435725"/>
          </a:xfrm>
        </p:spPr>
        <p:txBody>
          <a:bodyPr/>
          <a:lstStyle>
            <a:lvl1pPr>
              <a:defRPr sz="2812"/>
            </a:lvl1pPr>
            <a:lvl2pPr>
              <a:defRPr sz="2391"/>
            </a:lvl2pPr>
            <a:lvl3pPr>
              <a:defRPr sz="1968"/>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F37EDD-CD7B-48AE-8868-3244CA25C23C}"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4F2FD-FAD1-4189-BC92-76DB92FFABB0}" type="slidenum">
              <a:rPr lang="en-US" smtClean="0"/>
              <a:t>‹#›</a:t>
            </a:fld>
            <a:endParaRPr lang="en-US"/>
          </a:p>
        </p:txBody>
      </p:sp>
    </p:spTree>
    <p:extLst>
      <p:ext uri="{BB962C8B-B14F-4D97-AF65-F5344CB8AC3E}">
        <p14:creationId xmlns:p14="http://schemas.microsoft.com/office/powerpoint/2010/main" val="4359374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391" b="1"/>
            </a:lvl1pPr>
            <a:lvl2pPr marL="457121" indent="0">
              <a:buNone/>
              <a:defRPr sz="1968" b="1"/>
            </a:lvl2pPr>
            <a:lvl3pPr marL="914240" indent="0">
              <a:buNone/>
              <a:defRPr sz="1828" b="1"/>
            </a:lvl3pPr>
            <a:lvl4pPr marL="1371360" indent="0">
              <a:buNone/>
              <a:defRPr sz="1617" b="1"/>
            </a:lvl4pPr>
            <a:lvl5pPr marL="1828480" indent="0">
              <a:buNone/>
              <a:defRPr sz="1617" b="1"/>
            </a:lvl5pPr>
            <a:lvl6pPr marL="2285600" indent="0">
              <a:buNone/>
              <a:defRPr sz="1617" b="1"/>
            </a:lvl6pPr>
            <a:lvl7pPr marL="2742721" indent="0">
              <a:buNone/>
              <a:defRPr sz="1617" b="1"/>
            </a:lvl7pPr>
            <a:lvl8pPr marL="3199841" indent="0">
              <a:buNone/>
              <a:defRPr sz="1617" b="1"/>
            </a:lvl8pPr>
            <a:lvl9pPr marL="3656961"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391" b="1"/>
            </a:lvl1pPr>
            <a:lvl2pPr marL="457121" indent="0">
              <a:buNone/>
              <a:defRPr sz="1968" b="1"/>
            </a:lvl2pPr>
            <a:lvl3pPr marL="914240" indent="0">
              <a:buNone/>
              <a:defRPr sz="1828" b="1"/>
            </a:lvl3pPr>
            <a:lvl4pPr marL="1371360" indent="0">
              <a:buNone/>
              <a:defRPr sz="1617" b="1"/>
            </a:lvl4pPr>
            <a:lvl5pPr marL="1828480" indent="0">
              <a:buNone/>
              <a:defRPr sz="1617" b="1"/>
            </a:lvl5pPr>
            <a:lvl6pPr marL="2285600" indent="0">
              <a:buNone/>
              <a:defRPr sz="1617" b="1"/>
            </a:lvl6pPr>
            <a:lvl7pPr marL="2742721" indent="0">
              <a:buNone/>
              <a:defRPr sz="1617" b="1"/>
            </a:lvl7pPr>
            <a:lvl8pPr marL="3199841" indent="0">
              <a:buNone/>
              <a:defRPr sz="1617" b="1"/>
            </a:lvl8pPr>
            <a:lvl9pPr marL="3656961"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8"/>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F37EDD-CD7B-48AE-8868-3244CA25C23C}" type="datetimeFigureOut">
              <a:rPr lang="en-US" smtClean="0"/>
              <a:t>10/23/2021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24F2FD-FAD1-4189-BC92-76DB92FFABB0}" type="slidenum">
              <a:rPr lang="en-US" smtClean="0"/>
              <a:t>‹#›</a:t>
            </a:fld>
            <a:endParaRPr lang="en-US"/>
          </a:p>
        </p:txBody>
      </p:sp>
    </p:spTree>
    <p:extLst>
      <p:ext uri="{BB962C8B-B14F-4D97-AF65-F5344CB8AC3E}">
        <p14:creationId xmlns:p14="http://schemas.microsoft.com/office/powerpoint/2010/main" val="468192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F37EDD-CD7B-48AE-8868-3244CA25C23C}" type="datetimeFigureOut">
              <a:rPr lang="en-US" smtClean="0"/>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24F2FD-FAD1-4189-BC92-76DB92FFABB0}" type="slidenum">
              <a:rPr lang="en-US" smtClean="0"/>
              <a:t>‹#›</a:t>
            </a:fld>
            <a:endParaRPr lang="en-US"/>
          </a:p>
        </p:txBody>
      </p:sp>
    </p:spTree>
    <p:extLst>
      <p:ext uri="{BB962C8B-B14F-4D97-AF65-F5344CB8AC3E}">
        <p14:creationId xmlns:p14="http://schemas.microsoft.com/office/powerpoint/2010/main" val="22982130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37EDD-CD7B-48AE-8868-3244CA25C23C}" type="datetimeFigureOut">
              <a:rPr lang="en-US" smtClean="0"/>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24F2FD-FAD1-4189-BC92-76DB92FFABB0}" type="slidenum">
              <a:rPr lang="en-US" smtClean="0"/>
              <a:t>‹#›</a:t>
            </a:fld>
            <a:endParaRPr lang="en-US"/>
          </a:p>
        </p:txBody>
      </p:sp>
    </p:spTree>
    <p:extLst>
      <p:ext uri="{BB962C8B-B14F-4D97-AF65-F5344CB8AC3E}">
        <p14:creationId xmlns:p14="http://schemas.microsoft.com/office/powerpoint/2010/main" val="35467925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49"/>
          </a:xfrm>
        </p:spPr>
        <p:txBody>
          <a:bodyPr anchor="b"/>
          <a:lstStyle>
            <a:lvl1pPr algn="l">
              <a:defRPr sz="1968"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35"/>
            </a:lvl1pPr>
            <a:lvl2pPr>
              <a:defRPr sz="2812"/>
            </a:lvl2pPr>
            <a:lvl3pPr>
              <a:defRPr sz="2391"/>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7"/>
            </a:lvl1pPr>
            <a:lvl2pPr marL="457121" indent="0">
              <a:buNone/>
              <a:defRPr sz="1195"/>
            </a:lvl2pPr>
            <a:lvl3pPr marL="914240" indent="0">
              <a:buNone/>
              <a:defRPr sz="984"/>
            </a:lvl3pPr>
            <a:lvl4pPr marL="1371360" indent="0">
              <a:buNone/>
              <a:defRPr sz="913"/>
            </a:lvl4pPr>
            <a:lvl5pPr marL="1828480" indent="0">
              <a:buNone/>
              <a:defRPr sz="913"/>
            </a:lvl5pPr>
            <a:lvl6pPr marL="2285600" indent="0">
              <a:buNone/>
              <a:defRPr sz="913"/>
            </a:lvl6pPr>
            <a:lvl7pPr marL="2742721" indent="0">
              <a:buNone/>
              <a:defRPr sz="913"/>
            </a:lvl7pPr>
            <a:lvl8pPr marL="3199841" indent="0">
              <a:buNone/>
              <a:defRPr sz="913"/>
            </a:lvl8pPr>
            <a:lvl9pPr marL="3656961" indent="0">
              <a:buNone/>
              <a:defRPr sz="913"/>
            </a:lvl9pPr>
          </a:lstStyle>
          <a:p>
            <a:pPr lvl="0"/>
            <a:r>
              <a:rPr lang="en-US"/>
              <a:t>Click to edit Master text styles</a:t>
            </a:r>
          </a:p>
        </p:txBody>
      </p:sp>
      <p:sp>
        <p:nvSpPr>
          <p:cNvPr id="5" name="Date Placeholder 4"/>
          <p:cNvSpPr>
            <a:spLocks noGrp="1"/>
          </p:cNvSpPr>
          <p:nvPr>
            <p:ph type="dt" sz="half" idx="10"/>
          </p:nvPr>
        </p:nvSpPr>
        <p:spPr/>
        <p:txBody>
          <a:bodyPr/>
          <a:lstStyle/>
          <a:p>
            <a:fld id="{84F37EDD-CD7B-48AE-8868-3244CA25C23C}"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4F2FD-FAD1-4189-BC92-76DB92FFABB0}" type="slidenum">
              <a:rPr lang="en-US" smtClean="0"/>
              <a:t>‹#›</a:t>
            </a:fld>
            <a:endParaRPr lang="en-US"/>
          </a:p>
        </p:txBody>
      </p:sp>
    </p:spTree>
    <p:extLst>
      <p:ext uri="{BB962C8B-B14F-4D97-AF65-F5344CB8AC3E}">
        <p14:creationId xmlns:p14="http://schemas.microsoft.com/office/powerpoint/2010/main" val="395470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t>2021/10/23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57055471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7"/>
          </a:xfrm>
        </p:spPr>
        <p:txBody>
          <a:bodyPr anchor="b"/>
          <a:lstStyle>
            <a:lvl1pPr algn="l">
              <a:defRPr sz="1968"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35"/>
            </a:lvl1pPr>
            <a:lvl2pPr marL="457121" indent="0">
              <a:buNone/>
              <a:defRPr sz="2812"/>
            </a:lvl2pPr>
            <a:lvl3pPr marL="914240" indent="0">
              <a:buNone/>
              <a:defRPr sz="2391"/>
            </a:lvl3pPr>
            <a:lvl4pPr marL="1371360" indent="0">
              <a:buNone/>
              <a:defRPr sz="1968"/>
            </a:lvl4pPr>
            <a:lvl5pPr marL="1828480" indent="0">
              <a:buNone/>
              <a:defRPr sz="1968"/>
            </a:lvl5pPr>
            <a:lvl6pPr marL="2285600" indent="0">
              <a:buNone/>
              <a:defRPr sz="1968"/>
            </a:lvl6pPr>
            <a:lvl7pPr marL="2742721" indent="0">
              <a:buNone/>
              <a:defRPr sz="1968"/>
            </a:lvl7pPr>
            <a:lvl8pPr marL="3199841" indent="0">
              <a:buNone/>
              <a:defRPr sz="1968"/>
            </a:lvl8pPr>
            <a:lvl9pPr marL="3656961" indent="0">
              <a:buNone/>
              <a:defRPr sz="1968"/>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7"/>
            </a:lvl1pPr>
            <a:lvl2pPr marL="457121" indent="0">
              <a:buNone/>
              <a:defRPr sz="1195"/>
            </a:lvl2pPr>
            <a:lvl3pPr marL="914240" indent="0">
              <a:buNone/>
              <a:defRPr sz="984"/>
            </a:lvl3pPr>
            <a:lvl4pPr marL="1371360" indent="0">
              <a:buNone/>
              <a:defRPr sz="913"/>
            </a:lvl4pPr>
            <a:lvl5pPr marL="1828480" indent="0">
              <a:buNone/>
              <a:defRPr sz="913"/>
            </a:lvl5pPr>
            <a:lvl6pPr marL="2285600" indent="0">
              <a:buNone/>
              <a:defRPr sz="913"/>
            </a:lvl6pPr>
            <a:lvl7pPr marL="2742721" indent="0">
              <a:buNone/>
              <a:defRPr sz="913"/>
            </a:lvl7pPr>
            <a:lvl8pPr marL="3199841" indent="0">
              <a:buNone/>
              <a:defRPr sz="913"/>
            </a:lvl8pPr>
            <a:lvl9pPr marL="3656961" indent="0">
              <a:buNone/>
              <a:defRPr sz="913"/>
            </a:lvl9pPr>
          </a:lstStyle>
          <a:p>
            <a:pPr lvl="0"/>
            <a:r>
              <a:rPr lang="en-US"/>
              <a:t>Click to edit Master text styles</a:t>
            </a:r>
          </a:p>
        </p:txBody>
      </p:sp>
      <p:sp>
        <p:nvSpPr>
          <p:cNvPr id="5" name="Date Placeholder 4"/>
          <p:cNvSpPr>
            <a:spLocks noGrp="1"/>
          </p:cNvSpPr>
          <p:nvPr>
            <p:ph type="dt" sz="half" idx="10"/>
          </p:nvPr>
        </p:nvSpPr>
        <p:spPr/>
        <p:txBody>
          <a:bodyPr/>
          <a:lstStyle/>
          <a:p>
            <a:fld id="{84F37EDD-CD7B-48AE-8868-3244CA25C23C}" type="datetimeFigureOut">
              <a:rPr lang="en-US" smtClean="0"/>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24F2FD-FAD1-4189-BC92-76DB92FFABB0}" type="slidenum">
              <a:rPr lang="en-US" smtClean="0"/>
              <a:t>‹#›</a:t>
            </a:fld>
            <a:endParaRPr lang="en-US"/>
          </a:p>
        </p:txBody>
      </p:sp>
    </p:spTree>
    <p:extLst>
      <p:ext uri="{BB962C8B-B14F-4D97-AF65-F5344CB8AC3E}">
        <p14:creationId xmlns:p14="http://schemas.microsoft.com/office/powerpoint/2010/main" val="2614622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37EDD-CD7B-48AE-8868-3244CA25C23C}"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4F2FD-FAD1-4189-BC92-76DB92FFABB0}" type="slidenum">
              <a:rPr lang="en-US" smtClean="0"/>
              <a:t>‹#›</a:t>
            </a:fld>
            <a:endParaRPr lang="en-US"/>
          </a:p>
        </p:txBody>
      </p:sp>
    </p:spTree>
    <p:extLst>
      <p:ext uri="{BB962C8B-B14F-4D97-AF65-F5344CB8AC3E}">
        <p14:creationId xmlns:p14="http://schemas.microsoft.com/office/powerpoint/2010/main" val="23421131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0884" y="390528"/>
            <a:ext cx="3901016" cy="8321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7833" y="390528"/>
            <a:ext cx="11499851" cy="8321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37EDD-CD7B-48AE-8868-3244CA25C23C}" type="datetimeFigureOut">
              <a:rPr lang="en-US" smtClean="0"/>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24F2FD-FAD1-4189-BC92-76DB92FFABB0}" type="slidenum">
              <a:rPr lang="en-US" smtClean="0"/>
              <a:t>‹#›</a:t>
            </a:fld>
            <a:endParaRPr lang="en-US"/>
          </a:p>
        </p:txBody>
      </p:sp>
    </p:spTree>
    <p:extLst>
      <p:ext uri="{BB962C8B-B14F-4D97-AF65-F5344CB8AC3E}">
        <p14:creationId xmlns:p14="http://schemas.microsoft.com/office/powerpoint/2010/main" val="32645618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7"/>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6"/>
            <a:ext cx="2844800" cy="476249"/>
          </a:xfrm>
        </p:spPr>
        <p:txBody>
          <a:bodyPr/>
          <a:lstStyle>
            <a:lvl1pPr>
              <a:defRPr/>
            </a:lvl1pPr>
          </a:lstStyle>
          <a:p>
            <a:endParaRPr lang="en-US"/>
          </a:p>
        </p:txBody>
      </p:sp>
      <p:sp>
        <p:nvSpPr>
          <p:cNvPr id="8" name="Footer Placeholder 7"/>
          <p:cNvSpPr>
            <a:spLocks noGrp="1"/>
          </p:cNvSpPr>
          <p:nvPr>
            <p:ph type="ftr" sz="quarter" idx="11"/>
          </p:nvPr>
        </p:nvSpPr>
        <p:spPr>
          <a:xfrm>
            <a:off x="4165601" y="6245226"/>
            <a:ext cx="3860800" cy="476249"/>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5226"/>
            <a:ext cx="2844800" cy="476249"/>
          </a:xfrm>
        </p:spPr>
        <p:txBody>
          <a:bodyPr/>
          <a:lstStyle>
            <a:lvl1pPr>
              <a:defRPr/>
            </a:lvl1pPr>
          </a:lstStyle>
          <a:p>
            <a:fld id="{D94147B1-DD11-47C1-A5DA-874B4F9C815B}" type="slidenum">
              <a:rPr lang="en-US"/>
              <a:pPr/>
              <a:t>‹#›</a:t>
            </a:fld>
            <a:endParaRPr lang="en-US"/>
          </a:p>
        </p:txBody>
      </p:sp>
    </p:spTree>
    <p:extLst>
      <p:ext uri="{BB962C8B-B14F-4D97-AF65-F5344CB8AC3E}">
        <p14:creationId xmlns:p14="http://schemas.microsoft.com/office/powerpoint/2010/main" val="20550431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Ảnh - Nga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1035844" y="4393408"/>
            <a:ext cx="10120312" cy="982265"/>
          </a:xfrm>
          <a:prstGeom prst="rect">
            <a:avLst/>
          </a:prstGeom>
        </p:spPr>
        <p:txBody>
          <a:bodyPr/>
          <a:lstStyle/>
          <a:p>
            <a:pPr lvl="0">
              <a:defRPr sz="1800">
                <a:solidFill>
                  <a:srgbClr val="000000"/>
                </a:solidFill>
              </a:defRPr>
            </a:pPr>
            <a:r>
              <a:rPr sz="5343">
                <a:solidFill>
                  <a:srgbClr val="85604A"/>
                </a:solidFill>
              </a:rPr>
              <a:t>Văn bản Tiêu đề</a:t>
            </a:r>
          </a:p>
        </p:txBody>
      </p:sp>
      <p:sp>
        <p:nvSpPr>
          <p:cNvPr id="9" name="Shape 9"/>
          <p:cNvSpPr>
            <a:spLocks noGrp="1"/>
          </p:cNvSpPr>
          <p:nvPr>
            <p:ph type="body" idx="1"/>
          </p:nvPr>
        </p:nvSpPr>
        <p:spPr>
          <a:xfrm>
            <a:off x="1035844" y="5366744"/>
            <a:ext cx="10120312" cy="982265"/>
          </a:xfrm>
          <a:prstGeom prst="rect">
            <a:avLst/>
          </a:prstGeom>
        </p:spPr>
        <p:txBody>
          <a:bodyPr anchor="t"/>
          <a:lstStyle>
            <a:lvl1pPr marL="0" indent="0" algn="ctr">
              <a:spcBef>
                <a:spcPts val="0"/>
              </a:spcBef>
              <a:buClrTx/>
              <a:buSzTx/>
              <a:buFontTx/>
              <a:buNone/>
              <a:defRPr sz="1828">
                <a:latin typeface="Zapfino"/>
                <a:ea typeface="Zapfino"/>
                <a:cs typeface="Zapfino"/>
                <a:sym typeface="Zapfino"/>
              </a:defRPr>
            </a:lvl1pPr>
            <a:lvl2pPr marL="0" indent="160717" algn="ctr">
              <a:spcBef>
                <a:spcPts val="0"/>
              </a:spcBef>
              <a:buClrTx/>
              <a:buSzTx/>
              <a:buFontTx/>
              <a:buNone/>
              <a:defRPr sz="1828">
                <a:latin typeface="Zapfino"/>
                <a:ea typeface="Zapfino"/>
                <a:cs typeface="Zapfino"/>
                <a:sym typeface="Zapfino"/>
              </a:defRPr>
            </a:lvl2pPr>
            <a:lvl3pPr marL="0" indent="321435" algn="ctr">
              <a:spcBef>
                <a:spcPts val="0"/>
              </a:spcBef>
              <a:buClrTx/>
              <a:buSzTx/>
              <a:buFontTx/>
              <a:buNone/>
              <a:defRPr sz="1828">
                <a:latin typeface="Zapfino"/>
                <a:ea typeface="Zapfino"/>
                <a:cs typeface="Zapfino"/>
                <a:sym typeface="Zapfino"/>
              </a:defRPr>
            </a:lvl3pPr>
            <a:lvl4pPr marL="0" indent="482151" algn="ctr">
              <a:spcBef>
                <a:spcPts val="0"/>
              </a:spcBef>
              <a:buClrTx/>
              <a:buSzTx/>
              <a:buFontTx/>
              <a:buNone/>
              <a:defRPr sz="1828">
                <a:latin typeface="Zapfino"/>
                <a:ea typeface="Zapfino"/>
                <a:cs typeface="Zapfino"/>
                <a:sym typeface="Zapfino"/>
              </a:defRPr>
            </a:lvl4pPr>
            <a:lvl5pPr marL="0" indent="642868" algn="ctr">
              <a:spcBef>
                <a:spcPts val="0"/>
              </a:spcBef>
              <a:buClrTx/>
              <a:buSzTx/>
              <a:buFontTx/>
              <a:buNone/>
              <a:defRPr sz="1828">
                <a:latin typeface="Zapfino"/>
                <a:ea typeface="Zapfino"/>
                <a:cs typeface="Zapfino"/>
                <a:sym typeface="Zapfino"/>
              </a:defRPr>
            </a:lvl5pPr>
          </a:lstStyle>
          <a:p>
            <a:pPr lvl="0">
              <a:defRPr sz="1800">
                <a:solidFill>
                  <a:srgbClr val="000000"/>
                </a:solidFill>
              </a:defRPr>
            </a:pPr>
            <a:r>
              <a:rPr sz="1828">
                <a:solidFill>
                  <a:srgbClr val="625B48"/>
                </a:solidFill>
              </a:rPr>
              <a:t>Nội dung Cấp Một</a:t>
            </a:r>
          </a:p>
          <a:p>
            <a:pPr lvl="1">
              <a:defRPr sz="1800">
                <a:solidFill>
                  <a:srgbClr val="000000"/>
                </a:solidFill>
              </a:defRPr>
            </a:pPr>
            <a:r>
              <a:rPr sz="1828">
                <a:solidFill>
                  <a:srgbClr val="625B48"/>
                </a:solidFill>
              </a:rPr>
              <a:t>Nội dung Cấp Hai</a:t>
            </a:r>
          </a:p>
          <a:p>
            <a:pPr lvl="2">
              <a:defRPr sz="1800">
                <a:solidFill>
                  <a:srgbClr val="000000"/>
                </a:solidFill>
              </a:defRPr>
            </a:pPr>
            <a:r>
              <a:rPr sz="1828">
                <a:solidFill>
                  <a:srgbClr val="625B48"/>
                </a:solidFill>
              </a:rPr>
              <a:t>Nội dung Cấp Ba</a:t>
            </a:r>
          </a:p>
          <a:p>
            <a:pPr lvl="3">
              <a:defRPr sz="1800">
                <a:solidFill>
                  <a:srgbClr val="000000"/>
                </a:solidFill>
              </a:defRPr>
            </a:pPr>
            <a:r>
              <a:rPr sz="1828">
                <a:solidFill>
                  <a:srgbClr val="625B48"/>
                </a:solidFill>
              </a:rPr>
              <a:t>Nội dung Cấp Bốn</a:t>
            </a:r>
          </a:p>
          <a:p>
            <a:pPr lvl="4">
              <a:defRPr sz="1800">
                <a:solidFill>
                  <a:srgbClr val="000000"/>
                </a:solidFill>
              </a:defRPr>
            </a:pPr>
            <a:r>
              <a:rPr sz="1828">
                <a:solidFill>
                  <a:srgbClr val="625B48"/>
                </a:solidFill>
              </a:rPr>
              <a:t>Nội dung Cấp Năm</a:t>
            </a:r>
          </a:p>
        </p:txBody>
      </p:sp>
    </p:spTree>
    <p:extLst>
      <p:ext uri="{BB962C8B-B14F-4D97-AF65-F5344CB8AC3E}">
        <p14:creationId xmlns:p14="http://schemas.microsoft.com/office/powerpoint/2010/main" val="1576362540"/>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êu đề - Giữa">
    <p:spTree>
      <p:nvGrpSpPr>
        <p:cNvPr id="1" name=""/>
        <p:cNvGrpSpPr/>
        <p:nvPr/>
      </p:nvGrpSpPr>
      <p:grpSpPr>
        <a:xfrm>
          <a:off x="0" y="0"/>
          <a:ext cx="0" cy="0"/>
          <a:chOff x="0" y="0"/>
          <a:chExt cx="0" cy="0"/>
        </a:xfrm>
      </p:grpSpPr>
      <p:sp>
        <p:nvSpPr>
          <p:cNvPr id="11" name="Shape 11"/>
          <p:cNvSpPr>
            <a:spLocks noGrp="1"/>
          </p:cNvSpPr>
          <p:nvPr>
            <p:ph type="title"/>
          </p:nvPr>
        </p:nvSpPr>
        <p:spPr>
          <a:xfrm>
            <a:off x="1035844" y="2178844"/>
            <a:ext cx="10120312" cy="2500312"/>
          </a:xfrm>
          <a:prstGeom prst="rect">
            <a:avLst/>
          </a:prstGeom>
        </p:spPr>
        <p:txBody>
          <a:bodyPr/>
          <a:lstStyle>
            <a:lvl1pPr>
              <a:defRPr sz="4219"/>
            </a:lvl1pPr>
          </a:lstStyle>
          <a:p>
            <a:pPr lvl="0">
              <a:defRPr sz="1800">
                <a:solidFill>
                  <a:srgbClr val="000000"/>
                </a:solidFill>
              </a:defRPr>
            </a:pPr>
            <a:r>
              <a:rPr sz="4219">
                <a:solidFill>
                  <a:srgbClr val="85604A"/>
                </a:solidFill>
              </a:rPr>
              <a:t>Văn bản Tiêu đề</a:t>
            </a:r>
          </a:p>
        </p:txBody>
      </p:sp>
    </p:spTree>
    <p:extLst>
      <p:ext uri="{BB962C8B-B14F-4D97-AF65-F5344CB8AC3E}">
        <p14:creationId xmlns:p14="http://schemas.microsoft.com/office/powerpoint/2010/main" val="3583031276"/>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Ảnh - Dọc">
    <p:spTree>
      <p:nvGrpSpPr>
        <p:cNvPr id="1" name=""/>
        <p:cNvGrpSpPr/>
        <p:nvPr/>
      </p:nvGrpSpPr>
      <p:grpSpPr>
        <a:xfrm>
          <a:off x="0" y="0"/>
          <a:ext cx="0" cy="0"/>
          <a:chOff x="0" y="0"/>
          <a:chExt cx="0" cy="0"/>
        </a:xfrm>
      </p:grpSpPr>
      <p:sp>
        <p:nvSpPr>
          <p:cNvPr id="13" name="Shape 13"/>
          <p:cNvSpPr>
            <a:spLocks noGrp="1"/>
          </p:cNvSpPr>
          <p:nvPr>
            <p:ph type="title"/>
          </p:nvPr>
        </p:nvSpPr>
        <p:spPr>
          <a:xfrm>
            <a:off x="595314" y="1035844"/>
            <a:ext cx="5357812" cy="2330648"/>
          </a:xfrm>
          <a:prstGeom prst="rect">
            <a:avLst/>
          </a:prstGeom>
        </p:spPr>
        <p:txBody>
          <a:bodyPr anchor="b"/>
          <a:lstStyle>
            <a:lvl1pPr>
              <a:defRPr sz="4219"/>
            </a:lvl1pPr>
          </a:lstStyle>
          <a:p>
            <a:pPr lvl="0">
              <a:defRPr sz="1800">
                <a:solidFill>
                  <a:srgbClr val="000000"/>
                </a:solidFill>
              </a:defRPr>
            </a:pPr>
            <a:r>
              <a:rPr sz="4219">
                <a:solidFill>
                  <a:srgbClr val="85604A"/>
                </a:solidFill>
              </a:rPr>
              <a:t>Văn bản Tiêu đề</a:t>
            </a:r>
          </a:p>
        </p:txBody>
      </p:sp>
      <p:sp>
        <p:nvSpPr>
          <p:cNvPr id="14" name="Shape 14"/>
          <p:cNvSpPr>
            <a:spLocks noGrp="1"/>
          </p:cNvSpPr>
          <p:nvPr>
            <p:ph type="body" idx="1"/>
          </p:nvPr>
        </p:nvSpPr>
        <p:spPr>
          <a:xfrm>
            <a:off x="595314" y="3473650"/>
            <a:ext cx="5357812" cy="2536031"/>
          </a:xfrm>
          <a:prstGeom prst="rect">
            <a:avLst/>
          </a:prstGeom>
        </p:spPr>
        <p:txBody>
          <a:bodyPr anchor="t"/>
          <a:lstStyle>
            <a:lvl1pPr marL="0" indent="0" algn="ctr">
              <a:spcBef>
                <a:spcPts val="0"/>
              </a:spcBef>
              <a:buClrTx/>
              <a:buSzTx/>
              <a:buFontTx/>
              <a:buNone/>
              <a:defRPr sz="1828">
                <a:latin typeface="Zapfino"/>
                <a:ea typeface="Zapfino"/>
                <a:cs typeface="Zapfino"/>
                <a:sym typeface="Zapfino"/>
              </a:defRPr>
            </a:lvl1pPr>
            <a:lvl2pPr marL="0" indent="160717" algn="ctr">
              <a:spcBef>
                <a:spcPts val="0"/>
              </a:spcBef>
              <a:buClrTx/>
              <a:buSzTx/>
              <a:buFontTx/>
              <a:buNone/>
              <a:defRPr sz="1828">
                <a:latin typeface="Zapfino"/>
                <a:ea typeface="Zapfino"/>
                <a:cs typeface="Zapfino"/>
                <a:sym typeface="Zapfino"/>
              </a:defRPr>
            </a:lvl2pPr>
            <a:lvl3pPr marL="0" indent="321435" algn="ctr">
              <a:spcBef>
                <a:spcPts val="0"/>
              </a:spcBef>
              <a:buClrTx/>
              <a:buSzTx/>
              <a:buFontTx/>
              <a:buNone/>
              <a:defRPr sz="1828">
                <a:latin typeface="Zapfino"/>
                <a:ea typeface="Zapfino"/>
                <a:cs typeface="Zapfino"/>
                <a:sym typeface="Zapfino"/>
              </a:defRPr>
            </a:lvl3pPr>
            <a:lvl4pPr marL="0" indent="482151" algn="ctr">
              <a:spcBef>
                <a:spcPts val="0"/>
              </a:spcBef>
              <a:buClrTx/>
              <a:buSzTx/>
              <a:buFontTx/>
              <a:buNone/>
              <a:defRPr sz="1828">
                <a:latin typeface="Zapfino"/>
                <a:ea typeface="Zapfino"/>
                <a:cs typeface="Zapfino"/>
                <a:sym typeface="Zapfino"/>
              </a:defRPr>
            </a:lvl4pPr>
            <a:lvl5pPr marL="0" indent="642868" algn="ctr">
              <a:spcBef>
                <a:spcPts val="0"/>
              </a:spcBef>
              <a:buClrTx/>
              <a:buSzTx/>
              <a:buFontTx/>
              <a:buNone/>
              <a:defRPr sz="1828">
                <a:latin typeface="Zapfino"/>
                <a:ea typeface="Zapfino"/>
                <a:cs typeface="Zapfino"/>
                <a:sym typeface="Zapfino"/>
              </a:defRPr>
            </a:lvl5pPr>
          </a:lstStyle>
          <a:p>
            <a:pPr lvl="0">
              <a:defRPr sz="1800">
                <a:solidFill>
                  <a:srgbClr val="000000"/>
                </a:solidFill>
              </a:defRPr>
            </a:pPr>
            <a:r>
              <a:rPr sz="1828">
                <a:solidFill>
                  <a:srgbClr val="625B48"/>
                </a:solidFill>
              </a:rPr>
              <a:t>Nội dung Cấp Một</a:t>
            </a:r>
          </a:p>
          <a:p>
            <a:pPr lvl="1">
              <a:defRPr sz="1800">
                <a:solidFill>
                  <a:srgbClr val="000000"/>
                </a:solidFill>
              </a:defRPr>
            </a:pPr>
            <a:r>
              <a:rPr sz="1828">
                <a:solidFill>
                  <a:srgbClr val="625B48"/>
                </a:solidFill>
              </a:rPr>
              <a:t>Nội dung Cấp Hai</a:t>
            </a:r>
          </a:p>
          <a:p>
            <a:pPr lvl="2">
              <a:defRPr sz="1800">
                <a:solidFill>
                  <a:srgbClr val="000000"/>
                </a:solidFill>
              </a:defRPr>
            </a:pPr>
            <a:r>
              <a:rPr sz="1828">
                <a:solidFill>
                  <a:srgbClr val="625B48"/>
                </a:solidFill>
              </a:rPr>
              <a:t>Nội dung Cấp Ba</a:t>
            </a:r>
          </a:p>
          <a:p>
            <a:pPr lvl="3">
              <a:defRPr sz="1800">
                <a:solidFill>
                  <a:srgbClr val="000000"/>
                </a:solidFill>
              </a:defRPr>
            </a:pPr>
            <a:r>
              <a:rPr sz="1828">
                <a:solidFill>
                  <a:srgbClr val="625B48"/>
                </a:solidFill>
              </a:rPr>
              <a:t>Nội dung Cấp Bốn</a:t>
            </a:r>
          </a:p>
          <a:p>
            <a:pPr lvl="4">
              <a:defRPr sz="1800">
                <a:solidFill>
                  <a:srgbClr val="000000"/>
                </a:solidFill>
              </a:defRPr>
            </a:pPr>
            <a:r>
              <a:rPr sz="1828">
                <a:solidFill>
                  <a:srgbClr val="625B48"/>
                </a:solidFill>
              </a:rPr>
              <a:t>Nội dung Cấp Năm</a:t>
            </a:r>
          </a:p>
        </p:txBody>
      </p:sp>
    </p:spTree>
    <p:extLst>
      <p:ext uri="{BB962C8B-B14F-4D97-AF65-F5344CB8AC3E}">
        <p14:creationId xmlns:p14="http://schemas.microsoft.com/office/powerpoint/2010/main" val="235956141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êu đề &amp; Đầu dòn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5343">
                <a:solidFill>
                  <a:srgbClr val="85604A"/>
                </a:solidFill>
              </a:rPr>
              <a:t>Văn bản Tiêu đề</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2531">
                <a:solidFill>
                  <a:srgbClr val="625B48"/>
                </a:solidFill>
              </a:rPr>
              <a:t>Nội dung Cấp Một</a:t>
            </a:r>
          </a:p>
          <a:p>
            <a:pPr lvl="1">
              <a:defRPr sz="1800">
                <a:solidFill>
                  <a:srgbClr val="000000"/>
                </a:solidFill>
              </a:defRPr>
            </a:pPr>
            <a:r>
              <a:rPr sz="2531">
                <a:solidFill>
                  <a:srgbClr val="625B48"/>
                </a:solidFill>
              </a:rPr>
              <a:t>Nội dung Cấp Hai</a:t>
            </a:r>
          </a:p>
          <a:p>
            <a:pPr lvl="2">
              <a:defRPr sz="1800">
                <a:solidFill>
                  <a:srgbClr val="000000"/>
                </a:solidFill>
              </a:defRPr>
            </a:pPr>
            <a:r>
              <a:rPr sz="2531">
                <a:solidFill>
                  <a:srgbClr val="625B48"/>
                </a:solidFill>
              </a:rPr>
              <a:t>Nội dung Cấp Ba</a:t>
            </a:r>
          </a:p>
          <a:p>
            <a:pPr lvl="3">
              <a:defRPr sz="1800">
                <a:solidFill>
                  <a:srgbClr val="000000"/>
                </a:solidFill>
              </a:defRPr>
            </a:pPr>
            <a:r>
              <a:rPr sz="2531">
                <a:solidFill>
                  <a:srgbClr val="625B48"/>
                </a:solidFill>
              </a:rPr>
              <a:t>Nội dung Cấp Bốn</a:t>
            </a:r>
          </a:p>
          <a:p>
            <a:pPr lvl="4">
              <a:defRPr sz="1800">
                <a:solidFill>
                  <a:srgbClr val="000000"/>
                </a:solidFill>
              </a:defRPr>
            </a:pPr>
            <a:r>
              <a:rPr sz="2531">
                <a:solidFill>
                  <a:srgbClr val="625B48"/>
                </a:solidFill>
              </a:rPr>
              <a:t>Nội dung Cấp Năm</a:t>
            </a:r>
          </a:p>
        </p:txBody>
      </p:sp>
    </p:spTree>
    <p:extLst>
      <p:ext uri="{BB962C8B-B14F-4D97-AF65-F5344CB8AC3E}">
        <p14:creationId xmlns:p14="http://schemas.microsoft.com/office/powerpoint/2010/main" val="3686235855"/>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êu đề, Đầu dòng &amp; Ảnh">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5343">
                <a:solidFill>
                  <a:srgbClr val="85604A"/>
                </a:solidFill>
              </a:rPr>
              <a:t>Văn bản Tiêu đề</a:t>
            </a:r>
          </a:p>
        </p:txBody>
      </p:sp>
      <p:sp>
        <p:nvSpPr>
          <p:cNvPr id="22" name="Shape 22"/>
          <p:cNvSpPr>
            <a:spLocks noGrp="1"/>
          </p:cNvSpPr>
          <p:nvPr>
            <p:ph type="body" idx="1"/>
          </p:nvPr>
        </p:nvSpPr>
        <p:spPr>
          <a:xfrm>
            <a:off x="1035845" y="2125265"/>
            <a:ext cx="5060156" cy="4018360"/>
          </a:xfrm>
          <a:prstGeom prst="rect">
            <a:avLst/>
          </a:prstGeom>
        </p:spPr>
        <p:txBody>
          <a:bodyPr/>
          <a:lstStyle>
            <a:lvl1pPr>
              <a:spcBef>
                <a:spcPts val="1968"/>
              </a:spcBef>
              <a:buBlip>
                <a:blip r:embed="rId2"/>
              </a:buBlip>
            </a:lvl1pPr>
            <a:lvl2pPr>
              <a:spcBef>
                <a:spcPts val="1968"/>
              </a:spcBef>
              <a:buBlip>
                <a:blip r:embed="rId2"/>
              </a:buBlip>
            </a:lvl2pPr>
            <a:lvl3pPr>
              <a:spcBef>
                <a:spcPts val="1968"/>
              </a:spcBef>
              <a:buBlip>
                <a:blip r:embed="rId2"/>
              </a:buBlip>
            </a:lvl3pPr>
            <a:lvl4pPr>
              <a:spcBef>
                <a:spcPts val="1968"/>
              </a:spcBef>
              <a:buBlip>
                <a:blip r:embed="rId2"/>
              </a:buBlip>
            </a:lvl4pPr>
            <a:lvl5pPr>
              <a:spcBef>
                <a:spcPts val="1968"/>
              </a:spcBef>
              <a:buBlip>
                <a:blip r:embed="rId2"/>
              </a:buBlip>
            </a:lvl5pPr>
          </a:lstStyle>
          <a:p>
            <a:pPr lvl="0">
              <a:defRPr sz="1800">
                <a:solidFill>
                  <a:srgbClr val="000000"/>
                </a:solidFill>
              </a:defRPr>
            </a:pPr>
            <a:r>
              <a:rPr sz="2531">
                <a:solidFill>
                  <a:srgbClr val="625B48"/>
                </a:solidFill>
              </a:rPr>
              <a:t>Nội dung Cấp Một</a:t>
            </a:r>
          </a:p>
          <a:p>
            <a:pPr lvl="1">
              <a:defRPr sz="1800">
                <a:solidFill>
                  <a:srgbClr val="000000"/>
                </a:solidFill>
              </a:defRPr>
            </a:pPr>
            <a:r>
              <a:rPr sz="2531">
                <a:solidFill>
                  <a:srgbClr val="625B48"/>
                </a:solidFill>
              </a:rPr>
              <a:t>Nội dung Cấp Hai</a:t>
            </a:r>
          </a:p>
          <a:p>
            <a:pPr lvl="2">
              <a:defRPr sz="1800">
                <a:solidFill>
                  <a:srgbClr val="000000"/>
                </a:solidFill>
              </a:defRPr>
            </a:pPr>
            <a:r>
              <a:rPr sz="2531">
                <a:solidFill>
                  <a:srgbClr val="625B48"/>
                </a:solidFill>
              </a:rPr>
              <a:t>Nội dung Cấp Ba</a:t>
            </a:r>
          </a:p>
          <a:p>
            <a:pPr lvl="3">
              <a:defRPr sz="1800">
                <a:solidFill>
                  <a:srgbClr val="000000"/>
                </a:solidFill>
              </a:defRPr>
            </a:pPr>
            <a:r>
              <a:rPr sz="2531">
                <a:solidFill>
                  <a:srgbClr val="625B48"/>
                </a:solidFill>
              </a:rPr>
              <a:t>Nội dung Cấp Bốn</a:t>
            </a:r>
          </a:p>
          <a:p>
            <a:pPr lvl="4">
              <a:defRPr sz="1800">
                <a:solidFill>
                  <a:srgbClr val="000000"/>
                </a:solidFill>
              </a:defRPr>
            </a:pPr>
            <a:r>
              <a:rPr sz="2531">
                <a:solidFill>
                  <a:srgbClr val="625B48"/>
                </a:solidFill>
              </a:rPr>
              <a:t>Nội dung Cấp Năm</a:t>
            </a:r>
          </a:p>
        </p:txBody>
      </p:sp>
    </p:spTree>
    <p:extLst>
      <p:ext uri="{BB962C8B-B14F-4D97-AF65-F5344CB8AC3E}">
        <p14:creationId xmlns:p14="http://schemas.microsoft.com/office/powerpoint/2010/main" val="2424348515"/>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Ảnh - Tối đa 3 Kh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04911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ags" Target="../tags/tag2.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17" Type="http://schemas.openxmlformats.org/officeDocument/2006/relationships/tags" Target="../tags/tag6.xml"/><Relationship Id="rId2" Type="http://schemas.openxmlformats.org/officeDocument/2006/relationships/slideLayout" Target="../slideLayouts/slideLayout115.xml"/><Relationship Id="rId16" Type="http://schemas.openxmlformats.org/officeDocument/2006/relationships/tags" Target="../tags/tag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ags" Target="../tags/tag4.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ags" Target="../tags/tag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2.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image" Target="../media/image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4.jpeg"/><Relationship Id="rId5" Type="http://schemas.openxmlformats.org/officeDocument/2006/relationships/slideLayout" Target="../slideLayouts/slideLayout98.xml"/><Relationship Id="rId10" Type="http://schemas.openxmlformats.org/officeDocument/2006/relationships/theme" Target="../theme/theme9.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1B2B2-A2C9-428B-B5AD-F768193E9A61}" type="datetimeFigureOut">
              <a:rPr lang="zh-CN" altLang="en-US" smtClean="0"/>
              <a:t>2021/10/23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3B095-98A4-4D29-8A1C-3D9B5F995923}" type="slidenum">
              <a:rPr lang="zh-CN" altLang="en-US" smtClean="0"/>
              <a:t>‹#›</a:t>
            </a:fld>
            <a:endParaRPr lang="zh-CN" altLang="en-US"/>
          </a:p>
        </p:txBody>
      </p:sp>
    </p:spTree>
    <p:extLst>
      <p:ext uri="{BB962C8B-B14F-4D97-AF65-F5344CB8AC3E}">
        <p14:creationId xmlns:p14="http://schemas.microsoft.com/office/powerpoint/2010/main" val="3205879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72021-2EB0-4F79-8FB4-A517DBC9435B}" type="datetimeFigureOut">
              <a:rPr lang="en-US" smtClean="0"/>
              <a:t>10/23/2021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14428-DCB4-484F-A0F7-80C70BE4AC5D}" type="slidenum">
              <a:rPr lang="en-US" smtClean="0"/>
              <a:t>‹#›</a:t>
            </a:fld>
            <a:endParaRPr lang="en-US"/>
          </a:p>
        </p:txBody>
      </p:sp>
    </p:spTree>
    <p:extLst>
      <p:ext uri="{BB962C8B-B14F-4D97-AF65-F5344CB8AC3E}">
        <p14:creationId xmlns:p14="http://schemas.microsoft.com/office/powerpoint/2010/main" val="369936418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custDataLst>
              <p:tags r:id="rId13"/>
            </p:custDataLst>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custDataLst>
              <p:tags r:id="rId14"/>
            </p:custDataLst>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21D6CD-995B-4187-A5AB-829B5D04CFE1}" type="datetimeFigureOut">
              <a:rPr lang="en-US"/>
              <a:pPr>
                <a:defRPr/>
              </a:pPr>
              <a:t>10/23/2021</a:t>
            </a:fld>
            <a:endParaRPr lang="en-US"/>
          </a:p>
        </p:txBody>
      </p:sp>
      <p:sp>
        <p:nvSpPr>
          <p:cNvPr id="5" name="Footer Placeholder 4"/>
          <p:cNvSpPr>
            <a:spLocks noGrp="1"/>
          </p:cNvSpPr>
          <p:nvPr>
            <p:ph type="ftr" sz="quarter" idx="3"/>
            <p:custDataLst>
              <p:tags r:id="rId16"/>
            </p:custDataLst>
          </p:nvPr>
        </p:nvSpPr>
        <p:spPr>
          <a:xfrm>
            <a:off x="4165601"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0EE1924-5AEB-432F-9F98-A6F48DA4DA73}" type="slidenum">
              <a:rPr lang="en-US"/>
              <a:pPr>
                <a:defRPr/>
              </a:pPr>
              <a:t>‹#›</a:t>
            </a:fld>
            <a:endParaRPr lang="en-US"/>
          </a:p>
        </p:txBody>
      </p:sp>
    </p:spTree>
    <p:extLst>
      <p:ext uri="{BB962C8B-B14F-4D97-AF65-F5344CB8AC3E}">
        <p14:creationId xmlns:p14="http://schemas.microsoft.com/office/powerpoint/2010/main" val="299410351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7FF872F1-26F9-4A90-B431-FA20305AE0C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xmlns="" id="{9AAE4FF4-6075-4A0B-AA40-B9C14429C2BC}"/>
              </a:ext>
            </a:extLst>
          </p:cNvPr>
          <p:cNvSpPr>
            <a:spLocks noGrp="1" noChangeArrowheads="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xmlns="" id="{2E029917-467E-4497-AE2E-9598CEBD552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xmlns="" id="{4BF0EB0A-E85B-48AF-A730-843FB25F223C}"/>
              </a:ext>
            </a:extLst>
          </p:cNvPr>
          <p:cNvSpPr>
            <a:spLocks noGrp="1" noChangeArrowheads="1"/>
          </p:cNvSpPr>
          <p:nvPr>
            <p:ph type="ftr" sz="quarter" idx="3"/>
          </p:nvPr>
        </p:nvSpPr>
        <p:spPr bwMode="auto">
          <a:xfrm>
            <a:off x="4165601"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xmlns="" id="{5E53647E-A3F0-4E89-9A47-25A9BDEB80E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9BD05C7E-5E24-4A72-8835-56C0DF74FED0}" type="slidenum">
              <a:rPr lang="en-US" altLang="vi-VN"/>
              <a:pPr/>
              <a:t>‹#›</a:t>
            </a:fld>
            <a:endParaRPr lang="en-US" altLang="vi-VN"/>
          </a:p>
        </p:txBody>
      </p:sp>
    </p:spTree>
    <p:extLst>
      <p:ext uri="{BB962C8B-B14F-4D97-AF65-F5344CB8AC3E}">
        <p14:creationId xmlns:p14="http://schemas.microsoft.com/office/powerpoint/2010/main" val="334847311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42ABB678-C2E6-4672-8049-04BC06F95DD3}"/>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1FB8A3E4-05E4-4466-AE74-3D76B1387E6A}"/>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9A5F7D8F-D729-455C-ACCA-73D5C5F7D17A}"/>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latin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xmlns="" id="{959AB2E4-6BAB-4030-8B7F-513708870875}"/>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latin typeface="Arial" pitchFamily="34" charset="0"/>
              </a:defRPr>
            </a:lvl1pPr>
          </a:lstStyle>
          <a:p>
            <a:pPr>
              <a:defRPr/>
            </a:pPr>
            <a:r>
              <a:rPr lang="en-US"/>
              <a:t>GV  LÊ THị LIÊN </a:t>
            </a:r>
          </a:p>
        </p:txBody>
      </p:sp>
      <p:sp>
        <p:nvSpPr>
          <p:cNvPr id="6" name="Slide Number Placeholder 5">
            <a:extLst>
              <a:ext uri="{FF2B5EF4-FFF2-40B4-BE49-F238E27FC236}">
                <a16:creationId xmlns:a16="http://schemas.microsoft.com/office/drawing/2014/main" xmlns="" id="{E6C35957-4653-47C7-A0FB-B739393FFC10}"/>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defRPr>
            </a:lvl1pPr>
          </a:lstStyle>
          <a:p>
            <a:fld id="{4E6A4768-3801-4559-A75A-15E16CE312E0}" type="slidenum">
              <a:rPr lang="en-US" altLang="en-US"/>
              <a:pPr/>
              <a:t>‹#›</a:t>
            </a:fld>
            <a:endParaRPr lang="en-US" altLang="en-US"/>
          </a:p>
        </p:txBody>
      </p:sp>
    </p:spTree>
    <p:extLst>
      <p:ext uri="{BB962C8B-B14F-4D97-AF65-F5344CB8AC3E}">
        <p14:creationId xmlns:p14="http://schemas.microsoft.com/office/powerpoint/2010/main" val="97850255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hf sldNum="0" hd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CC0B381D-8B33-4857-A65B-F5FE64FC5D1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CCD8DD7D-A6ED-42A4-A6D3-2FFF39FF021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3B2311CF-2744-4812-B9EC-FA478A8FE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6EABA86-9BFA-4277-A810-275D891CFEC3}" type="datetimeFigureOut">
              <a:rPr lang="en-US"/>
              <a:pPr>
                <a:defRPr/>
              </a:pPr>
              <a:t>10/23/2021</a:t>
            </a:fld>
            <a:endParaRPr lang="en-US"/>
          </a:p>
        </p:txBody>
      </p:sp>
      <p:sp>
        <p:nvSpPr>
          <p:cNvPr id="5" name="Footer Placeholder 4">
            <a:extLst>
              <a:ext uri="{FF2B5EF4-FFF2-40B4-BE49-F238E27FC236}">
                <a16:creationId xmlns:a16="http://schemas.microsoft.com/office/drawing/2014/main" xmlns="" id="{5A0AB415-E32B-4596-B645-7D888E5C3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F5686138-B917-4441-B28B-9561C394F66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48836933-30A3-4F43-A02A-9FE9348BEAC0}" type="slidenum">
              <a:rPr lang="en-US" altLang="en-US"/>
              <a:pPr>
                <a:defRPr/>
              </a:pPr>
              <a:t>‹#›</a:t>
            </a:fld>
            <a:endParaRPr lang="en-US" altLang="en-US"/>
          </a:p>
        </p:txBody>
      </p:sp>
    </p:spTree>
    <p:extLst>
      <p:ext uri="{BB962C8B-B14F-4D97-AF65-F5344CB8AC3E}">
        <p14:creationId xmlns:p14="http://schemas.microsoft.com/office/powerpoint/2010/main" val="1868200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0679A-0C91-45C9-A53E-EE305F1AA417}" type="datetimeFigureOut">
              <a:rPr lang="en-US" smtClean="0"/>
              <a:pPr/>
              <a:t>10/23/2021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8E24C-FB71-4EA7-8DD6-00877165D6E7}" type="slidenum">
              <a:rPr lang="en-US" smtClean="0"/>
              <a:pPr/>
              <a:t>‹#›</a:t>
            </a:fld>
            <a:endParaRPr lang="en-US"/>
          </a:p>
        </p:txBody>
      </p:sp>
    </p:spTree>
    <p:extLst>
      <p:ext uri="{BB962C8B-B14F-4D97-AF65-F5344CB8AC3E}">
        <p14:creationId xmlns:p14="http://schemas.microsoft.com/office/powerpoint/2010/main" val="4098441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a:extLst>
              <a:ext uri="{FF2B5EF4-FFF2-40B4-BE49-F238E27FC236}">
                <a16:creationId xmlns:a16="http://schemas.microsoft.com/office/drawing/2014/main" xmlns="" id="{1044A3AE-F838-4294-8163-C2B2B2E270C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33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slow" advTm="1000">
    <p:split orient="vert"/>
  </p:transition>
  <p:txStyles>
    <p:titleStyle>
      <a:lvl1pPr algn="ctr" defTabSz="1085686" rtl="0" eaLnBrk="0" fontAlgn="base" hangingPunct="0">
        <a:spcBef>
          <a:spcPct val="0"/>
        </a:spcBef>
        <a:spcAft>
          <a:spcPct val="0"/>
        </a:spcAft>
        <a:defRPr sz="5211">
          <a:solidFill>
            <a:schemeClr val="tx2"/>
          </a:solidFill>
          <a:latin typeface="+mj-lt"/>
          <a:ea typeface="SimSun" panose="02010600030101010101" pitchFamily="2" charset="-122"/>
          <a:cs typeface="+mj-cs"/>
        </a:defRPr>
      </a:lvl1pPr>
      <a:lvl2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2pPr>
      <a:lvl3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3pPr>
      <a:lvl4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4pPr>
      <a:lvl5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5pPr>
      <a:lvl6pPr marL="330876" algn="ctr" defTabSz="1085686" rtl="0" fontAlgn="base">
        <a:spcBef>
          <a:spcPct val="0"/>
        </a:spcBef>
        <a:spcAft>
          <a:spcPct val="0"/>
        </a:spcAft>
        <a:defRPr sz="5211">
          <a:solidFill>
            <a:schemeClr val="tx2"/>
          </a:solidFill>
          <a:latin typeface="Arial" charset="0"/>
          <a:ea typeface="宋体" pitchFamily="2" charset="-122"/>
        </a:defRPr>
      </a:lvl6pPr>
      <a:lvl7pPr marL="661751" algn="ctr" defTabSz="1085686" rtl="0" fontAlgn="base">
        <a:spcBef>
          <a:spcPct val="0"/>
        </a:spcBef>
        <a:spcAft>
          <a:spcPct val="0"/>
        </a:spcAft>
        <a:defRPr sz="5211">
          <a:solidFill>
            <a:schemeClr val="tx2"/>
          </a:solidFill>
          <a:latin typeface="Arial" charset="0"/>
          <a:ea typeface="宋体" pitchFamily="2" charset="-122"/>
        </a:defRPr>
      </a:lvl7pPr>
      <a:lvl8pPr marL="992627" algn="ctr" defTabSz="1085686" rtl="0" fontAlgn="base">
        <a:spcBef>
          <a:spcPct val="0"/>
        </a:spcBef>
        <a:spcAft>
          <a:spcPct val="0"/>
        </a:spcAft>
        <a:defRPr sz="5211">
          <a:solidFill>
            <a:schemeClr val="tx2"/>
          </a:solidFill>
          <a:latin typeface="Arial" charset="0"/>
          <a:ea typeface="宋体" pitchFamily="2" charset="-122"/>
        </a:defRPr>
      </a:lvl8pPr>
      <a:lvl9pPr marL="1323503" algn="ctr" defTabSz="1085686" rtl="0" fontAlgn="base">
        <a:spcBef>
          <a:spcPct val="0"/>
        </a:spcBef>
        <a:spcAft>
          <a:spcPct val="0"/>
        </a:spcAft>
        <a:defRPr sz="5211">
          <a:solidFill>
            <a:schemeClr val="tx2"/>
          </a:solidFill>
          <a:latin typeface="Arial" charset="0"/>
          <a:ea typeface="宋体" pitchFamily="2" charset="-122"/>
        </a:defRPr>
      </a:lvl9pPr>
    </p:titleStyle>
    <p:bodyStyle>
      <a:lvl1pPr marL="406701" indent="-406701" algn="l" defTabSz="1085686" rtl="0" eaLnBrk="0" fontAlgn="base" hangingPunct="0">
        <a:spcBef>
          <a:spcPct val="20000"/>
        </a:spcBef>
        <a:spcAft>
          <a:spcPct val="0"/>
        </a:spcAft>
        <a:buChar char="•"/>
        <a:defRPr sz="3763">
          <a:solidFill>
            <a:schemeClr val="tx1"/>
          </a:solidFill>
          <a:latin typeface="+mn-lt"/>
          <a:ea typeface="SimSun" panose="02010600030101010101" pitchFamily="2" charset="-122"/>
          <a:cs typeface="+mn-cs"/>
        </a:defRPr>
      </a:lvl1pPr>
      <a:lvl2pPr marL="882335" indent="-340067" algn="l" defTabSz="1085686" rtl="0" eaLnBrk="0" fontAlgn="base" hangingPunct="0">
        <a:spcBef>
          <a:spcPct val="20000"/>
        </a:spcBef>
        <a:spcAft>
          <a:spcPct val="0"/>
        </a:spcAft>
        <a:buChar char="–"/>
        <a:defRPr sz="3329">
          <a:solidFill>
            <a:schemeClr val="tx1"/>
          </a:solidFill>
          <a:latin typeface="+mn-lt"/>
          <a:ea typeface="SimSun" panose="02010600030101010101" pitchFamily="2" charset="-122"/>
        </a:defRPr>
      </a:lvl2pPr>
      <a:lvl3pPr marL="1356820" indent="-271134" algn="l" defTabSz="1085686" rtl="0" eaLnBrk="0" fontAlgn="base" hangingPunct="0">
        <a:spcBef>
          <a:spcPct val="20000"/>
        </a:spcBef>
        <a:spcAft>
          <a:spcPct val="0"/>
        </a:spcAft>
        <a:buChar char="•"/>
        <a:defRPr sz="2822">
          <a:solidFill>
            <a:schemeClr val="tx1"/>
          </a:solidFill>
          <a:latin typeface="+mn-lt"/>
          <a:ea typeface="SimSun" panose="02010600030101010101" pitchFamily="2" charset="-122"/>
        </a:defRPr>
      </a:lvl3pPr>
      <a:lvl4pPr marL="1900237" indent="-272283" algn="l" defTabSz="1085686" rtl="0" eaLnBrk="0" fontAlgn="base" hangingPunct="0">
        <a:spcBef>
          <a:spcPct val="20000"/>
        </a:spcBef>
        <a:spcAft>
          <a:spcPct val="0"/>
        </a:spcAft>
        <a:buChar char="–"/>
        <a:defRPr sz="2388">
          <a:solidFill>
            <a:schemeClr val="tx1"/>
          </a:solidFill>
          <a:latin typeface="+mn-lt"/>
          <a:ea typeface="SimSun" panose="02010600030101010101" pitchFamily="2" charset="-122"/>
        </a:defRPr>
      </a:lvl4pPr>
      <a:lvl5pPr marL="2442506" indent="-271134" algn="l" defTabSz="1085686" rtl="0" eaLnBrk="0" fontAlgn="base" hangingPunct="0">
        <a:spcBef>
          <a:spcPct val="20000"/>
        </a:spcBef>
        <a:spcAft>
          <a:spcPct val="0"/>
        </a:spcAft>
        <a:buChar char="»"/>
        <a:defRPr sz="2388">
          <a:solidFill>
            <a:schemeClr val="tx1"/>
          </a:solidFill>
          <a:latin typeface="+mn-lt"/>
          <a:ea typeface="SimSun" panose="02010600030101010101" pitchFamily="2" charset="-122"/>
        </a:defRPr>
      </a:lvl5pPr>
      <a:lvl6pPr marL="2773381" indent="-271134" algn="l" defTabSz="1085686" rtl="0" fontAlgn="base">
        <a:spcBef>
          <a:spcPct val="20000"/>
        </a:spcBef>
        <a:spcAft>
          <a:spcPct val="0"/>
        </a:spcAft>
        <a:buChar char="»"/>
        <a:defRPr sz="2388">
          <a:solidFill>
            <a:schemeClr val="tx1"/>
          </a:solidFill>
          <a:latin typeface="+mn-lt"/>
          <a:ea typeface="+mn-ea"/>
        </a:defRPr>
      </a:lvl6pPr>
      <a:lvl7pPr marL="3104257" indent="-271134" algn="l" defTabSz="1085686" rtl="0" fontAlgn="base">
        <a:spcBef>
          <a:spcPct val="20000"/>
        </a:spcBef>
        <a:spcAft>
          <a:spcPct val="0"/>
        </a:spcAft>
        <a:buChar char="»"/>
        <a:defRPr sz="2388">
          <a:solidFill>
            <a:schemeClr val="tx1"/>
          </a:solidFill>
          <a:latin typeface="+mn-lt"/>
          <a:ea typeface="+mn-ea"/>
        </a:defRPr>
      </a:lvl7pPr>
      <a:lvl8pPr marL="3435133" indent="-271134" algn="l" defTabSz="1085686" rtl="0" fontAlgn="base">
        <a:spcBef>
          <a:spcPct val="20000"/>
        </a:spcBef>
        <a:spcAft>
          <a:spcPct val="0"/>
        </a:spcAft>
        <a:buChar char="»"/>
        <a:defRPr sz="2388">
          <a:solidFill>
            <a:schemeClr val="tx1"/>
          </a:solidFill>
          <a:latin typeface="+mn-lt"/>
          <a:ea typeface="+mn-ea"/>
        </a:defRPr>
      </a:lvl8pPr>
      <a:lvl9pPr marL="3766008" indent="-271134" algn="l" defTabSz="1085686" rtl="0" fontAlgn="base">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B671DCFE-9661-4D4B-8780-9178C0AFBBD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xmlns="" id="{BFC60F6C-5E12-4EE6-BE9D-B1E8C0C08B14}"/>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xmlns="" id="{C18C64DE-02D9-49B5-8555-8FA2BE2D4A25}"/>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xmlns="" id="{6A73910E-619A-40C7-AC09-F170C467E69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xmlns="" id="{A4F164E4-08EB-4233-A047-BCD5499978BA}"/>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6E2F13C-4782-46CA-9465-C0D253E09760}" type="slidenum">
              <a:rPr lang="en-US" altLang="vi-VN"/>
              <a:pPr>
                <a:defRPr/>
              </a:pPr>
              <a:t>‹#›</a:t>
            </a:fld>
            <a:endParaRPr lang="en-US" altLang="vi-VN"/>
          </a:p>
        </p:txBody>
      </p:sp>
    </p:spTree>
    <p:extLst>
      <p:ext uri="{BB962C8B-B14F-4D97-AF65-F5344CB8AC3E}">
        <p14:creationId xmlns:p14="http://schemas.microsoft.com/office/powerpoint/2010/main" val="19102823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2560EE05-DC3F-46AE-86F9-9E1492B4510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37A00716-987F-47ED-B5D7-783FB149474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DBCC00A1-74B6-41E9-B2E9-826906D7523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xmlns="" id="{483C65CB-C321-458A-88E4-71E4844C5D9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xmlns="" id="{FD9A7001-87E1-46A6-881B-DAC90190F5F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0DAC4BF-C953-4B06-AE24-4012158E706F}" type="slidenum">
              <a:rPr lang="en-US" altLang="en-US"/>
              <a:pPr>
                <a:defRPr/>
              </a:pPr>
              <a:t>‹#›</a:t>
            </a:fld>
            <a:endParaRPr lang="en-US" altLang="en-US"/>
          </a:p>
        </p:txBody>
      </p:sp>
    </p:spTree>
    <p:extLst>
      <p:ext uri="{BB962C8B-B14F-4D97-AF65-F5344CB8AC3E}">
        <p14:creationId xmlns:p14="http://schemas.microsoft.com/office/powerpoint/2010/main" val="238008484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65200BD4-D93B-487F-BDB9-9A6A168C14A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xmlns="" id="{33D4F34F-9AF3-4509-A4C2-5BFD1EF7488D}"/>
              </a:ext>
            </a:extLst>
          </p:cNvPr>
          <p:cNvSpPr>
            <a:spLocks noGrp="1" noChangeArrowheads="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80900" name="Rectangle 4">
            <a:extLst>
              <a:ext uri="{FF2B5EF4-FFF2-40B4-BE49-F238E27FC236}">
                <a16:creationId xmlns:a16="http://schemas.microsoft.com/office/drawing/2014/main" xmlns="" id="{E99956AB-0E78-4E6D-A57A-03B7A09B1E6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p>
        </p:txBody>
      </p:sp>
      <p:sp>
        <p:nvSpPr>
          <p:cNvPr id="80901" name="Rectangle 5">
            <a:extLst>
              <a:ext uri="{FF2B5EF4-FFF2-40B4-BE49-F238E27FC236}">
                <a16:creationId xmlns:a16="http://schemas.microsoft.com/office/drawing/2014/main" xmlns="" id="{65E8AC81-DC79-47BE-B183-2F260488EEC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p>
        </p:txBody>
      </p:sp>
      <p:sp>
        <p:nvSpPr>
          <p:cNvPr id="80902" name="Rectangle 6">
            <a:extLst>
              <a:ext uri="{FF2B5EF4-FFF2-40B4-BE49-F238E27FC236}">
                <a16:creationId xmlns:a16="http://schemas.microsoft.com/office/drawing/2014/main" xmlns="" id="{D869BA5E-1D51-4006-B3DD-385FCF03CB9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C960DD2D-094B-4806-9817-35291C98423C}" type="slidenum">
              <a:rPr lang="en-US" altLang="vi-VN"/>
              <a:pPr/>
              <a:t>‹#›</a:t>
            </a:fld>
            <a:endParaRPr lang="en-US" altLang="vi-VN"/>
          </a:p>
        </p:txBody>
      </p:sp>
    </p:spTree>
    <p:extLst>
      <p:ext uri="{BB962C8B-B14F-4D97-AF65-F5344CB8AC3E}">
        <p14:creationId xmlns:p14="http://schemas.microsoft.com/office/powerpoint/2010/main" val="2410891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130039" tIns="65020" rIns="130039" bIns="650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30039" tIns="65020" rIns="130039" bIns="650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30039" tIns="65020" rIns="130039" bIns="65020" rtlCol="0" anchor="ctr"/>
          <a:lstStyle>
            <a:lvl1pPr algn="l">
              <a:defRPr sz="1195">
                <a:solidFill>
                  <a:schemeClr val="tx1">
                    <a:tint val="75000"/>
                  </a:schemeClr>
                </a:solidFill>
              </a:defRPr>
            </a:lvl1pPr>
          </a:lstStyle>
          <a:p>
            <a:fld id="{84F37EDD-CD7B-48AE-8868-3244CA25C23C}" type="datetimeFigureOut">
              <a:rPr lang="en-US" smtClean="0"/>
              <a:t>10/23/2021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30039" tIns="65020" rIns="130039" bIns="65020" rtlCol="0" anchor="ctr"/>
          <a:lstStyle>
            <a:lvl1pPr algn="ctr">
              <a:defRPr sz="119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30039" tIns="65020" rIns="130039" bIns="65020" rtlCol="0" anchor="ctr"/>
          <a:lstStyle>
            <a:lvl1pPr algn="r">
              <a:defRPr sz="1195">
                <a:solidFill>
                  <a:schemeClr val="tx1">
                    <a:tint val="75000"/>
                  </a:schemeClr>
                </a:solidFill>
              </a:defRPr>
            </a:lvl1pPr>
          </a:lstStyle>
          <a:p>
            <a:fld id="{A424F2FD-FAD1-4189-BC92-76DB92FFABB0}" type="slidenum">
              <a:rPr lang="en-US" smtClean="0"/>
              <a:t>‹#›</a:t>
            </a:fld>
            <a:endParaRPr lang="en-US"/>
          </a:p>
        </p:txBody>
      </p:sp>
    </p:spTree>
    <p:extLst>
      <p:ext uri="{BB962C8B-B14F-4D97-AF65-F5344CB8AC3E}">
        <p14:creationId xmlns:p14="http://schemas.microsoft.com/office/powerpoint/2010/main" val="93292466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defTabSz="914240" rtl="0" eaLnBrk="1" latinLnBrk="0" hangingPunct="1">
        <a:spcBef>
          <a:spcPct val="0"/>
        </a:spcBef>
        <a:buNone/>
        <a:defRPr sz="4429" kern="1200">
          <a:solidFill>
            <a:schemeClr val="tx1"/>
          </a:solidFill>
          <a:latin typeface="+mj-lt"/>
          <a:ea typeface="+mj-ea"/>
          <a:cs typeface="+mj-cs"/>
        </a:defRPr>
      </a:lvl1pPr>
    </p:titleStyle>
    <p:bodyStyle>
      <a:lvl1pPr marL="342839" indent="-342839" algn="l" defTabSz="914240" rtl="0" eaLnBrk="1" latinLnBrk="0" hangingPunct="1">
        <a:spcBef>
          <a:spcPct val="20000"/>
        </a:spcBef>
        <a:buFont typeface="Arial" pitchFamily="34" charset="0"/>
        <a:buChar char="•"/>
        <a:defRPr sz="3235" kern="1200">
          <a:solidFill>
            <a:schemeClr val="tx1"/>
          </a:solidFill>
          <a:latin typeface="+mn-lt"/>
          <a:ea typeface="+mn-ea"/>
          <a:cs typeface="+mn-cs"/>
        </a:defRPr>
      </a:lvl1pPr>
      <a:lvl2pPr marL="742820" indent="-285701" algn="l" defTabSz="914240" rtl="0" eaLnBrk="1" latinLnBrk="0" hangingPunct="1">
        <a:spcBef>
          <a:spcPct val="20000"/>
        </a:spcBef>
        <a:buFont typeface="Arial" pitchFamily="34" charset="0"/>
        <a:buChar char="–"/>
        <a:defRPr sz="2812" kern="1200">
          <a:solidFill>
            <a:schemeClr val="tx1"/>
          </a:solidFill>
          <a:latin typeface="+mn-lt"/>
          <a:ea typeface="+mn-ea"/>
          <a:cs typeface="+mn-cs"/>
        </a:defRPr>
      </a:lvl2pPr>
      <a:lvl3pPr marL="1142801" indent="-228560" algn="l" defTabSz="914240" rtl="0" eaLnBrk="1" latinLnBrk="0" hangingPunct="1">
        <a:spcBef>
          <a:spcPct val="20000"/>
        </a:spcBef>
        <a:buFont typeface="Arial" pitchFamily="34" charset="0"/>
        <a:buChar char="•"/>
        <a:defRPr sz="2391" kern="1200">
          <a:solidFill>
            <a:schemeClr val="tx1"/>
          </a:solidFill>
          <a:latin typeface="+mn-lt"/>
          <a:ea typeface="+mn-ea"/>
          <a:cs typeface="+mn-cs"/>
        </a:defRPr>
      </a:lvl3pPr>
      <a:lvl4pPr marL="1599920" indent="-228560" algn="l" defTabSz="914240" rtl="0" eaLnBrk="1" latinLnBrk="0" hangingPunct="1">
        <a:spcBef>
          <a:spcPct val="20000"/>
        </a:spcBef>
        <a:buFont typeface="Arial" pitchFamily="34" charset="0"/>
        <a:buChar char="–"/>
        <a:defRPr sz="1968" kern="1200">
          <a:solidFill>
            <a:schemeClr val="tx1"/>
          </a:solidFill>
          <a:latin typeface="+mn-lt"/>
          <a:ea typeface="+mn-ea"/>
          <a:cs typeface="+mn-cs"/>
        </a:defRPr>
      </a:lvl4pPr>
      <a:lvl5pPr marL="2057041" indent="-228560" algn="l" defTabSz="914240" rtl="0" eaLnBrk="1" latinLnBrk="0" hangingPunct="1">
        <a:spcBef>
          <a:spcPct val="20000"/>
        </a:spcBef>
        <a:buFont typeface="Arial" pitchFamily="34" charset="0"/>
        <a:buChar char="»"/>
        <a:defRPr sz="1968" kern="1200">
          <a:solidFill>
            <a:schemeClr val="tx1"/>
          </a:solidFill>
          <a:latin typeface="+mn-lt"/>
          <a:ea typeface="+mn-ea"/>
          <a:cs typeface="+mn-cs"/>
        </a:defRPr>
      </a:lvl5pPr>
      <a:lvl6pPr marL="2514161" indent="-228560" algn="l" defTabSz="914240" rtl="0" eaLnBrk="1" latinLnBrk="0" hangingPunct="1">
        <a:spcBef>
          <a:spcPct val="20000"/>
        </a:spcBef>
        <a:buFont typeface="Arial" pitchFamily="34" charset="0"/>
        <a:buChar char="•"/>
        <a:defRPr sz="1968" kern="1200">
          <a:solidFill>
            <a:schemeClr val="tx1"/>
          </a:solidFill>
          <a:latin typeface="+mn-lt"/>
          <a:ea typeface="+mn-ea"/>
          <a:cs typeface="+mn-cs"/>
        </a:defRPr>
      </a:lvl6pPr>
      <a:lvl7pPr marL="2971280" indent="-228560" algn="l" defTabSz="914240" rtl="0" eaLnBrk="1" latinLnBrk="0" hangingPunct="1">
        <a:spcBef>
          <a:spcPct val="20000"/>
        </a:spcBef>
        <a:buFont typeface="Arial" pitchFamily="34" charset="0"/>
        <a:buChar char="•"/>
        <a:defRPr sz="1968" kern="1200">
          <a:solidFill>
            <a:schemeClr val="tx1"/>
          </a:solidFill>
          <a:latin typeface="+mn-lt"/>
          <a:ea typeface="+mn-ea"/>
          <a:cs typeface="+mn-cs"/>
        </a:defRPr>
      </a:lvl7pPr>
      <a:lvl8pPr marL="3428401" indent="-228560" algn="l" defTabSz="914240" rtl="0" eaLnBrk="1" latinLnBrk="0" hangingPunct="1">
        <a:spcBef>
          <a:spcPct val="20000"/>
        </a:spcBef>
        <a:buFont typeface="Arial" pitchFamily="34" charset="0"/>
        <a:buChar char="•"/>
        <a:defRPr sz="1968" kern="1200">
          <a:solidFill>
            <a:schemeClr val="tx1"/>
          </a:solidFill>
          <a:latin typeface="+mn-lt"/>
          <a:ea typeface="+mn-ea"/>
          <a:cs typeface="+mn-cs"/>
        </a:defRPr>
      </a:lvl8pPr>
      <a:lvl9pPr marL="3885522" indent="-228560" algn="l" defTabSz="914240" rtl="0" eaLnBrk="1" latinLnBrk="0" hangingPunct="1">
        <a:spcBef>
          <a:spcPct val="20000"/>
        </a:spcBef>
        <a:buFont typeface="Arial" pitchFamily="34" charset="0"/>
        <a:buChar char="•"/>
        <a:defRPr sz="1968" kern="1200">
          <a:solidFill>
            <a:schemeClr val="tx1"/>
          </a:solidFill>
          <a:latin typeface="+mn-lt"/>
          <a:ea typeface="+mn-ea"/>
          <a:cs typeface="+mn-cs"/>
        </a:defRPr>
      </a:lvl9pPr>
    </p:bodyStyle>
    <p:otherStyle>
      <a:defPPr>
        <a:defRPr lang="en-US"/>
      </a:defPPr>
      <a:lvl1pPr marL="0" algn="l" defTabSz="914240" rtl="0" eaLnBrk="1" latinLnBrk="0" hangingPunct="1">
        <a:defRPr sz="1828" kern="1200">
          <a:solidFill>
            <a:schemeClr val="tx1"/>
          </a:solidFill>
          <a:latin typeface="+mn-lt"/>
          <a:ea typeface="+mn-ea"/>
          <a:cs typeface="+mn-cs"/>
        </a:defRPr>
      </a:lvl1pPr>
      <a:lvl2pPr marL="457121" algn="l" defTabSz="914240" rtl="0" eaLnBrk="1" latinLnBrk="0" hangingPunct="1">
        <a:defRPr sz="1828" kern="1200">
          <a:solidFill>
            <a:schemeClr val="tx1"/>
          </a:solidFill>
          <a:latin typeface="+mn-lt"/>
          <a:ea typeface="+mn-ea"/>
          <a:cs typeface="+mn-cs"/>
        </a:defRPr>
      </a:lvl2pPr>
      <a:lvl3pPr marL="914240" algn="l" defTabSz="914240" rtl="0" eaLnBrk="1" latinLnBrk="0" hangingPunct="1">
        <a:defRPr sz="1828" kern="1200">
          <a:solidFill>
            <a:schemeClr val="tx1"/>
          </a:solidFill>
          <a:latin typeface="+mn-lt"/>
          <a:ea typeface="+mn-ea"/>
          <a:cs typeface="+mn-cs"/>
        </a:defRPr>
      </a:lvl3pPr>
      <a:lvl4pPr marL="1371360" algn="l" defTabSz="914240" rtl="0" eaLnBrk="1" latinLnBrk="0" hangingPunct="1">
        <a:defRPr sz="1828" kern="1200">
          <a:solidFill>
            <a:schemeClr val="tx1"/>
          </a:solidFill>
          <a:latin typeface="+mn-lt"/>
          <a:ea typeface="+mn-ea"/>
          <a:cs typeface="+mn-cs"/>
        </a:defRPr>
      </a:lvl4pPr>
      <a:lvl5pPr marL="1828480" algn="l" defTabSz="914240" rtl="0" eaLnBrk="1" latinLnBrk="0" hangingPunct="1">
        <a:defRPr sz="1828" kern="1200">
          <a:solidFill>
            <a:schemeClr val="tx1"/>
          </a:solidFill>
          <a:latin typeface="+mn-lt"/>
          <a:ea typeface="+mn-ea"/>
          <a:cs typeface="+mn-cs"/>
        </a:defRPr>
      </a:lvl5pPr>
      <a:lvl6pPr marL="2285600" algn="l" defTabSz="914240" rtl="0" eaLnBrk="1" latinLnBrk="0" hangingPunct="1">
        <a:defRPr sz="1828" kern="1200">
          <a:solidFill>
            <a:schemeClr val="tx1"/>
          </a:solidFill>
          <a:latin typeface="+mn-lt"/>
          <a:ea typeface="+mn-ea"/>
          <a:cs typeface="+mn-cs"/>
        </a:defRPr>
      </a:lvl6pPr>
      <a:lvl7pPr marL="2742721" algn="l" defTabSz="914240" rtl="0" eaLnBrk="1" latinLnBrk="0" hangingPunct="1">
        <a:defRPr sz="1828" kern="1200">
          <a:solidFill>
            <a:schemeClr val="tx1"/>
          </a:solidFill>
          <a:latin typeface="+mn-lt"/>
          <a:ea typeface="+mn-ea"/>
          <a:cs typeface="+mn-cs"/>
        </a:defRPr>
      </a:lvl7pPr>
      <a:lvl8pPr marL="3199841" algn="l" defTabSz="914240" rtl="0" eaLnBrk="1" latinLnBrk="0" hangingPunct="1">
        <a:defRPr sz="1828" kern="1200">
          <a:solidFill>
            <a:schemeClr val="tx1"/>
          </a:solidFill>
          <a:latin typeface="+mn-lt"/>
          <a:ea typeface="+mn-ea"/>
          <a:cs typeface="+mn-cs"/>
        </a:defRPr>
      </a:lvl8pPr>
      <a:lvl9pPr marL="3656961" algn="l" defTabSz="914240" rtl="0" eaLnBrk="1" latinLnBrk="0" hangingPunct="1">
        <a:defRPr sz="182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035844" y="401837"/>
            <a:ext cx="10120312" cy="16609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5343">
                <a:solidFill>
                  <a:srgbClr val="85604A"/>
                </a:solidFill>
              </a:rPr>
              <a:t>Văn bản Tiêu đề</a:t>
            </a:r>
          </a:p>
        </p:txBody>
      </p:sp>
      <p:sp>
        <p:nvSpPr>
          <p:cNvPr id="3" name="Shape 3"/>
          <p:cNvSpPr>
            <a:spLocks noGrp="1"/>
          </p:cNvSpPr>
          <p:nvPr>
            <p:ph type="body" idx="1"/>
          </p:nvPr>
        </p:nvSpPr>
        <p:spPr>
          <a:xfrm>
            <a:off x="1035844" y="2125265"/>
            <a:ext cx="10120312" cy="40183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buBlip>
                <a:blip r:embed="rId12"/>
              </a:buBlip>
            </a:lvl1pPr>
            <a:lvl2pPr>
              <a:buBlip>
                <a:blip r:embed="rId12"/>
              </a:buBlip>
            </a:lvl2pPr>
            <a:lvl3pPr>
              <a:buBlip>
                <a:blip r:embed="rId12"/>
              </a:buBlip>
            </a:lvl3pPr>
            <a:lvl4pPr>
              <a:buBlip>
                <a:blip r:embed="rId12"/>
              </a:buBlip>
            </a:lvl4pPr>
            <a:lvl5pPr>
              <a:buBlip>
                <a:blip r:embed="rId12"/>
              </a:buBlip>
            </a:lvl5pPr>
          </a:lstStyle>
          <a:p>
            <a:pPr lvl="0">
              <a:defRPr sz="1800">
                <a:solidFill>
                  <a:srgbClr val="000000"/>
                </a:solidFill>
              </a:defRPr>
            </a:pPr>
            <a:r>
              <a:rPr sz="2531">
                <a:solidFill>
                  <a:srgbClr val="625B48"/>
                </a:solidFill>
              </a:rPr>
              <a:t>Nội dung Cấp Một</a:t>
            </a:r>
          </a:p>
          <a:p>
            <a:pPr lvl="1">
              <a:defRPr sz="1800">
                <a:solidFill>
                  <a:srgbClr val="000000"/>
                </a:solidFill>
              </a:defRPr>
            </a:pPr>
            <a:r>
              <a:rPr sz="2531">
                <a:solidFill>
                  <a:srgbClr val="625B48"/>
                </a:solidFill>
              </a:rPr>
              <a:t>Nội dung Cấp Hai</a:t>
            </a:r>
          </a:p>
          <a:p>
            <a:pPr lvl="2">
              <a:defRPr sz="1800">
                <a:solidFill>
                  <a:srgbClr val="000000"/>
                </a:solidFill>
              </a:defRPr>
            </a:pPr>
            <a:r>
              <a:rPr sz="2531">
                <a:solidFill>
                  <a:srgbClr val="625B48"/>
                </a:solidFill>
              </a:rPr>
              <a:t>Nội dung Cấp Ba</a:t>
            </a:r>
          </a:p>
          <a:p>
            <a:pPr lvl="3">
              <a:defRPr sz="1800">
                <a:solidFill>
                  <a:srgbClr val="000000"/>
                </a:solidFill>
              </a:defRPr>
            </a:pPr>
            <a:r>
              <a:rPr sz="2531">
                <a:solidFill>
                  <a:srgbClr val="625B48"/>
                </a:solidFill>
              </a:rPr>
              <a:t>Nội dung Cấp Bốn</a:t>
            </a:r>
          </a:p>
          <a:p>
            <a:pPr lvl="4">
              <a:defRPr sz="1800">
                <a:solidFill>
                  <a:srgbClr val="000000"/>
                </a:solidFill>
              </a:defRPr>
            </a:pPr>
            <a:r>
              <a:rPr sz="2531">
                <a:solidFill>
                  <a:srgbClr val="625B48"/>
                </a:solidFill>
              </a:rPr>
              <a:t>Nội dung Cấp Năm</a:t>
            </a:r>
          </a:p>
        </p:txBody>
      </p:sp>
    </p:spTree>
    <p:extLst>
      <p:ext uri="{BB962C8B-B14F-4D97-AF65-F5344CB8AC3E}">
        <p14:creationId xmlns:p14="http://schemas.microsoft.com/office/powerpoint/2010/main" val="230131963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Lst>
  <p:transition spd="med"/>
  <p:txStyles>
    <p:titleStyle>
      <a:lvl1pPr algn="ctr" defTabSz="410722">
        <a:defRPr sz="5343">
          <a:solidFill>
            <a:srgbClr val="85604A"/>
          </a:solidFill>
          <a:latin typeface="+mn-lt"/>
          <a:ea typeface="+mn-ea"/>
          <a:cs typeface="+mn-cs"/>
          <a:sym typeface="Didot"/>
        </a:defRPr>
      </a:lvl1pPr>
      <a:lvl2pPr indent="160717" algn="ctr" defTabSz="410722">
        <a:defRPr sz="5343">
          <a:solidFill>
            <a:srgbClr val="85604A"/>
          </a:solidFill>
          <a:latin typeface="+mn-lt"/>
          <a:ea typeface="+mn-ea"/>
          <a:cs typeface="+mn-cs"/>
          <a:sym typeface="Didot"/>
        </a:defRPr>
      </a:lvl2pPr>
      <a:lvl3pPr indent="321435" algn="ctr" defTabSz="410722">
        <a:defRPr sz="5343">
          <a:solidFill>
            <a:srgbClr val="85604A"/>
          </a:solidFill>
          <a:latin typeface="+mn-lt"/>
          <a:ea typeface="+mn-ea"/>
          <a:cs typeface="+mn-cs"/>
          <a:sym typeface="Didot"/>
        </a:defRPr>
      </a:lvl3pPr>
      <a:lvl4pPr indent="482151" algn="ctr" defTabSz="410722">
        <a:defRPr sz="5343">
          <a:solidFill>
            <a:srgbClr val="85604A"/>
          </a:solidFill>
          <a:latin typeface="+mn-lt"/>
          <a:ea typeface="+mn-ea"/>
          <a:cs typeface="+mn-cs"/>
          <a:sym typeface="Didot"/>
        </a:defRPr>
      </a:lvl4pPr>
      <a:lvl5pPr indent="642868" algn="ctr" defTabSz="410722">
        <a:defRPr sz="5343">
          <a:solidFill>
            <a:srgbClr val="85604A"/>
          </a:solidFill>
          <a:latin typeface="+mn-lt"/>
          <a:ea typeface="+mn-ea"/>
          <a:cs typeface="+mn-cs"/>
          <a:sym typeface="Didot"/>
        </a:defRPr>
      </a:lvl5pPr>
      <a:lvl6pPr indent="803585" algn="ctr" defTabSz="410722">
        <a:defRPr sz="5343">
          <a:solidFill>
            <a:srgbClr val="85604A"/>
          </a:solidFill>
          <a:latin typeface="+mn-lt"/>
          <a:ea typeface="+mn-ea"/>
          <a:cs typeface="+mn-cs"/>
          <a:sym typeface="Didot"/>
        </a:defRPr>
      </a:lvl6pPr>
      <a:lvl7pPr indent="964303" algn="ctr" defTabSz="410722">
        <a:defRPr sz="5343">
          <a:solidFill>
            <a:srgbClr val="85604A"/>
          </a:solidFill>
          <a:latin typeface="+mn-lt"/>
          <a:ea typeface="+mn-ea"/>
          <a:cs typeface="+mn-cs"/>
          <a:sym typeface="Didot"/>
        </a:defRPr>
      </a:lvl7pPr>
      <a:lvl8pPr indent="1125019" algn="ctr" defTabSz="410722">
        <a:defRPr sz="5343">
          <a:solidFill>
            <a:srgbClr val="85604A"/>
          </a:solidFill>
          <a:latin typeface="+mn-lt"/>
          <a:ea typeface="+mn-ea"/>
          <a:cs typeface="+mn-cs"/>
          <a:sym typeface="Didot"/>
        </a:defRPr>
      </a:lvl8pPr>
      <a:lvl9pPr indent="1285736" algn="ctr" defTabSz="410722">
        <a:defRPr sz="5343">
          <a:solidFill>
            <a:srgbClr val="85604A"/>
          </a:solidFill>
          <a:latin typeface="+mn-lt"/>
          <a:ea typeface="+mn-ea"/>
          <a:cs typeface="+mn-cs"/>
          <a:sym typeface="Didot"/>
        </a:defRPr>
      </a:lvl9pPr>
    </p:titleStyle>
    <p:bodyStyle>
      <a:lvl1pPr marL="267861" indent="-267861" defTabSz="410722">
        <a:spcBef>
          <a:spcPts val="2249"/>
        </a:spcBef>
        <a:buClr>
          <a:srgbClr val="9A7865"/>
        </a:buClr>
        <a:buSzPct val="40000"/>
        <a:buFont typeface="Georgia"/>
        <a:buBlip>
          <a:blip r:embed="rId12"/>
        </a:buBlip>
        <a:defRPr sz="2531">
          <a:solidFill>
            <a:srgbClr val="625B48"/>
          </a:solidFill>
          <a:latin typeface="+mn-lt"/>
          <a:ea typeface="+mn-ea"/>
          <a:cs typeface="+mn-cs"/>
          <a:sym typeface="Didot"/>
        </a:defRPr>
      </a:lvl1pPr>
      <a:lvl2pPr marL="535724" indent="-267861" defTabSz="410722">
        <a:spcBef>
          <a:spcPts val="2249"/>
        </a:spcBef>
        <a:buClr>
          <a:srgbClr val="9A7865"/>
        </a:buClr>
        <a:buSzPct val="40000"/>
        <a:buFont typeface="Georgia"/>
        <a:buBlip>
          <a:blip r:embed="rId12"/>
        </a:buBlip>
        <a:defRPr sz="2531">
          <a:solidFill>
            <a:srgbClr val="625B48"/>
          </a:solidFill>
          <a:latin typeface="+mn-lt"/>
          <a:ea typeface="+mn-ea"/>
          <a:cs typeface="+mn-cs"/>
          <a:sym typeface="Didot"/>
        </a:defRPr>
      </a:lvl2pPr>
      <a:lvl3pPr marL="803585" indent="-267861" defTabSz="410722">
        <a:spcBef>
          <a:spcPts val="2249"/>
        </a:spcBef>
        <a:buClr>
          <a:srgbClr val="9A7865"/>
        </a:buClr>
        <a:buSzPct val="40000"/>
        <a:buFont typeface="Georgia"/>
        <a:buBlip>
          <a:blip r:embed="rId12"/>
        </a:buBlip>
        <a:defRPr sz="2531">
          <a:solidFill>
            <a:srgbClr val="625B48"/>
          </a:solidFill>
          <a:latin typeface="+mn-lt"/>
          <a:ea typeface="+mn-ea"/>
          <a:cs typeface="+mn-cs"/>
          <a:sym typeface="Didot"/>
        </a:defRPr>
      </a:lvl3pPr>
      <a:lvl4pPr marL="1071447" indent="-267861" defTabSz="410722">
        <a:spcBef>
          <a:spcPts val="2249"/>
        </a:spcBef>
        <a:buClr>
          <a:srgbClr val="9A7865"/>
        </a:buClr>
        <a:buSzPct val="40000"/>
        <a:buFont typeface="Georgia"/>
        <a:buBlip>
          <a:blip r:embed="rId12"/>
        </a:buBlip>
        <a:defRPr sz="2531">
          <a:solidFill>
            <a:srgbClr val="625B48"/>
          </a:solidFill>
          <a:latin typeface="+mn-lt"/>
          <a:ea typeface="+mn-ea"/>
          <a:cs typeface="+mn-cs"/>
          <a:sym typeface="Didot"/>
        </a:defRPr>
      </a:lvl4pPr>
      <a:lvl5pPr marL="1339309" indent="-267861" defTabSz="410722">
        <a:spcBef>
          <a:spcPts val="2249"/>
        </a:spcBef>
        <a:buClr>
          <a:srgbClr val="9A7865"/>
        </a:buClr>
        <a:buSzPct val="40000"/>
        <a:buFont typeface="Georgia"/>
        <a:buBlip>
          <a:blip r:embed="rId12"/>
        </a:buBlip>
        <a:defRPr sz="2531">
          <a:solidFill>
            <a:srgbClr val="625B48"/>
          </a:solidFill>
          <a:latin typeface="+mn-lt"/>
          <a:ea typeface="+mn-ea"/>
          <a:cs typeface="+mn-cs"/>
          <a:sym typeface="Didot"/>
        </a:defRPr>
      </a:lvl5pPr>
      <a:lvl6pPr marL="1607170" indent="-267861" defTabSz="410722">
        <a:spcBef>
          <a:spcPts val="2249"/>
        </a:spcBef>
        <a:buClr>
          <a:srgbClr val="9A7865"/>
        </a:buClr>
        <a:buSzPct val="40000"/>
        <a:buFont typeface="Georgia"/>
        <a:buBlip>
          <a:blip r:embed="rId12"/>
        </a:buBlip>
        <a:defRPr sz="2531">
          <a:solidFill>
            <a:srgbClr val="625B48"/>
          </a:solidFill>
          <a:latin typeface="+mn-lt"/>
          <a:ea typeface="+mn-ea"/>
          <a:cs typeface="+mn-cs"/>
          <a:sym typeface="Didot"/>
        </a:defRPr>
      </a:lvl6pPr>
      <a:lvl7pPr marL="1875032" indent="-267861" defTabSz="410722">
        <a:spcBef>
          <a:spcPts val="2249"/>
        </a:spcBef>
        <a:buClr>
          <a:srgbClr val="9A7865"/>
        </a:buClr>
        <a:buSzPct val="40000"/>
        <a:buFont typeface="Georgia"/>
        <a:buBlip>
          <a:blip r:embed="rId12"/>
        </a:buBlip>
        <a:defRPr sz="2531">
          <a:solidFill>
            <a:srgbClr val="625B48"/>
          </a:solidFill>
          <a:latin typeface="+mn-lt"/>
          <a:ea typeface="+mn-ea"/>
          <a:cs typeface="+mn-cs"/>
          <a:sym typeface="Didot"/>
        </a:defRPr>
      </a:lvl7pPr>
      <a:lvl8pPr marL="2142893" indent="-267861" defTabSz="410722">
        <a:spcBef>
          <a:spcPts val="2249"/>
        </a:spcBef>
        <a:buClr>
          <a:srgbClr val="9A7865"/>
        </a:buClr>
        <a:buSzPct val="40000"/>
        <a:buFont typeface="Georgia"/>
        <a:buBlip>
          <a:blip r:embed="rId12"/>
        </a:buBlip>
        <a:defRPr sz="2531">
          <a:solidFill>
            <a:srgbClr val="625B48"/>
          </a:solidFill>
          <a:latin typeface="+mn-lt"/>
          <a:ea typeface="+mn-ea"/>
          <a:cs typeface="+mn-cs"/>
          <a:sym typeface="Didot"/>
        </a:defRPr>
      </a:lvl8pPr>
      <a:lvl9pPr marL="2410756" indent="-267861" defTabSz="410722">
        <a:spcBef>
          <a:spcPts val="2249"/>
        </a:spcBef>
        <a:buClr>
          <a:srgbClr val="9A7865"/>
        </a:buClr>
        <a:buSzPct val="40000"/>
        <a:buFont typeface="Georgia"/>
        <a:buBlip>
          <a:blip r:embed="rId12"/>
        </a:buBlip>
        <a:defRPr sz="2531">
          <a:solidFill>
            <a:srgbClr val="625B48"/>
          </a:solidFill>
          <a:latin typeface="+mn-lt"/>
          <a:ea typeface="+mn-ea"/>
          <a:cs typeface="+mn-cs"/>
          <a:sym typeface="Didot"/>
        </a:defRPr>
      </a:lvl9pPr>
    </p:bodyStyle>
    <p:otherStyle>
      <a:lvl1pPr algn="ctr" defTabSz="410722">
        <a:defRPr b="1">
          <a:solidFill>
            <a:schemeClr val="tx1"/>
          </a:solidFill>
          <a:latin typeface="+mn-lt"/>
          <a:ea typeface="+mn-ea"/>
          <a:cs typeface="+mn-cs"/>
          <a:sym typeface="Didot"/>
        </a:defRPr>
      </a:lvl1pPr>
      <a:lvl2pPr indent="160717" algn="ctr" defTabSz="410722">
        <a:defRPr b="1">
          <a:solidFill>
            <a:schemeClr val="tx1"/>
          </a:solidFill>
          <a:latin typeface="+mn-lt"/>
          <a:ea typeface="+mn-ea"/>
          <a:cs typeface="+mn-cs"/>
          <a:sym typeface="Didot"/>
        </a:defRPr>
      </a:lvl2pPr>
      <a:lvl3pPr indent="321435" algn="ctr" defTabSz="410722">
        <a:defRPr b="1">
          <a:solidFill>
            <a:schemeClr val="tx1"/>
          </a:solidFill>
          <a:latin typeface="+mn-lt"/>
          <a:ea typeface="+mn-ea"/>
          <a:cs typeface="+mn-cs"/>
          <a:sym typeface="Didot"/>
        </a:defRPr>
      </a:lvl3pPr>
      <a:lvl4pPr indent="482151" algn="ctr" defTabSz="410722">
        <a:defRPr b="1">
          <a:solidFill>
            <a:schemeClr val="tx1"/>
          </a:solidFill>
          <a:latin typeface="+mn-lt"/>
          <a:ea typeface="+mn-ea"/>
          <a:cs typeface="+mn-cs"/>
          <a:sym typeface="Didot"/>
        </a:defRPr>
      </a:lvl4pPr>
      <a:lvl5pPr indent="642868" algn="ctr" defTabSz="410722">
        <a:defRPr b="1">
          <a:solidFill>
            <a:schemeClr val="tx1"/>
          </a:solidFill>
          <a:latin typeface="+mn-lt"/>
          <a:ea typeface="+mn-ea"/>
          <a:cs typeface="+mn-cs"/>
          <a:sym typeface="Didot"/>
        </a:defRPr>
      </a:lvl5pPr>
      <a:lvl6pPr indent="803585" algn="ctr" defTabSz="410722">
        <a:defRPr b="1">
          <a:solidFill>
            <a:schemeClr val="tx1"/>
          </a:solidFill>
          <a:latin typeface="+mn-lt"/>
          <a:ea typeface="+mn-ea"/>
          <a:cs typeface="+mn-cs"/>
          <a:sym typeface="Didot"/>
        </a:defRPr>
      </a:lvl6pPr>
      <a:lvl7pPr indent="964303" algn="ctr" defTabSz="410722">
        <a:defRPr b="1">
          <a:solidFill>
            <a:schemeClr val="tx1"/>
          </a:solidFill>
          <a:latin typeface="+mn-lt"/>
          <a:ea typeface="+mn-ea"/>
          <a:cs typeface="+mn-cs"/>
          <a:sym typeface="Didot"/>
        </a:defRPr>
      </a:lvl7pPr>
      <a:lvl8pPr indent="1125019" algn="ctr" defTabSz="410722">
        <a:defRPr b="1">
          <a:solidFill>
            <a:schemeClr val="tx1"/>
          </a:solidFill>
          <a:latin typeface="+mn-lt"/>
          <a:ea typeface="+mn-ea"/>
          <a:cs typeface="+mn-cs"/>
          <a:sym typeface="Didot"/>
        </a:defRPr>
      </a:lvl8pPr>
      <a:lvl9pPr indent="1285736" algn="ctr" defTabSz="410722">
        <a:defRPr b="1">
          <a:solidFill>
            <a:schemeClr val="tx1"/>
          </a:solidFill>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47.xml"/><Relationship Id="rId5" Type="http://schemas.openxmlformats.org/officeDocument/2006/relationships/slide" Target="slide6.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Layout" Target="../slideLayouts/slideLayout64.xml"/><Relationship Id="rId5" Type="http://schemas.openxmlformats.org/officeDocument/2006/relationships/image" Target="../media/image25.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6.xml"/><Relationship Id="rId1" Type="http://schemas.openxmlformats.org/officeDocument/2006/relationships/tags" Target="../tags/tag21.xml"/><Relationship Id="rId6" Type="http://schemas.openxmlformats.org/officeDocument/2006/relationships/image" Target="../media/image36.png"/><Relationship Id="rId5" Type="http://schemas.openxmlformats.org/officeDocument/2006/relationships/image" Target="../media/image24.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5.gif"/><Relationship Id="rId3" Type="http://schemas.microsoft.com/office/2007/relationships/media" Target="../media/media2.wav"/><Relationship Id="rId7" Type="http://schemas.openxmlformats.org/officeDocument/2006/relationships/image" Target="../media/image44.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gif"/><Relationship Id="rId10" Type="http://schemas.openxmlformats.org/officeDocument/2006/relationships/image" Target="../media/image47.gif"/><Relationship Id="rId4" Type="http://schemas.openxmlformats.org/officeDocument/2006/relationships/slideLayout" Target="../slideLayouts/slideLayout103.xml"/><Relationship Id="rId9" Type="http://schemas.openxmlformats.org/officeDocument/2006/relationships/image" Target="../media/image46.gif"/></Relationships>
</file>

<file path=ppt/slides/_rels/slide15.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slideLayout" Target="../slideLayouts/slideLayout103.xml"/><Relationship Id="rId7" Type="http://schemas.openxmlformats.org/officeDocument/2006/relationships/image" Target="../media/image46.gif"/><Relationship Id="rId12" Type="http://schemas.openxmlformats.org/officeDocument/2006/relationships/image" Target="../media/image44.gi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gif"/><Relationship Id="rId10" Type="http://schemas.openxmlformats.org/officeDocument/2006/relationships/image" Target="../media/image45.gif"/><Relationship Id="rId4" Type="http://schemas.openxmlformats.org/officeDocument/2006/relationships/audio" Target="../media/audio4.wav"/><Relationship Id="rId9" Type="http://schemas.openxmlformats.org/officeDocument/2006/relationships/image" Target="../media/image49.jpg"/></Relationships>
</file>

<file path=ppt/slides/_rels/slide16.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slideLayout" Target="../slideLayouts/slideLayout103.xml"/><Relationship Id="rId7" Type="http://schemas.openxmlformats.org/officeDocument/2006/relationships/image" Target="../media/image46.gif"/><Relationship Id="rId12" Type="http://schemas.openxmlformats.org/officeDocument/2006/relationships/image" Target="../media/image44.gif"/><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gif"/><Relationship Id="rId10" Type="http://schemas.openxmlformats.org/officeDocument/2006/relationships/image" Target="../media/image45.gif"/><Relationship Id="rId4" Type="http://schemas.openxmlformats.org/officeDocument/2006/relationships/audio" Target="../media/audio4.wav"/><Relationship Id="rId9" Type="http://schemas.openxmlformats.org/officeDocument/2006/relationships/image" Target="../media/image49.jpg"/></Relationships>
</file>

<file path=ppt/slides/_rels/slide17.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48.png"/><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45.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2.gif"/><Relationship Id="rId11" Type="http://schemas.openxmlformats.org/officeDocument/2006/relationships/image" Target="../media/image50.gif"/><Relationship Id="rId5" Type="http://schemas.openxmlformats.org/officeDocument/2006/relationships/audio" Target="../media/audio4.wav"/><Relationship Id="rId10" Type="http://schemas.openxmlformats.org/officeDocument/2006/relationships/image" Target="../media/image49.jpg"/><Relationship Id="rId4" Type="http://schemas.openxmlformats.org/officeDocument/2006/relationships/slideLayout" Target="../slideLayouts/slideLayout103.xml"/><Relationship Id="rId9" Type="http://schemas.openxmlformats.org/officeDocument/2006/relationships/image" Target="../media/image47.gif"/><Relationship Id="rId14" Type="http://schemas.openxmlformats.org/officeDocument/2006/relationships/image" Target="../media/image44.gif"/></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7.jp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jpg"/><Relationship Id="rId4" Type="http://schemas.openxmlformats.org/officeDocument/2006/relationships/image" Target="../media/image1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image" Target="../media/image58.jpeg"/><Relationship Id="rId3" Type="http://schemas.openxmlformats.org/officeDocument/2006/relationships/tags" Target="../tags/tag24.xml"/><Relationship Id="rId21" Type="http://schemas.openxmlformats.org/officeDocument/2006/relationships/image" Target="../media/image61.jpe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image" Target="../media/image57.jpg"/><Relationship Id="rId2" Type="http://schemas.openxmlformats.org/officeDocument/2006/relationships/tags" Target="../tags/tag23.xml"/><Relationship Id="rId16" Type="http://schemas.openxmlformats.org/officeDocument/2006/relationships/slideLayout" Target="../slideLayouts/slideLayout119.xml"/><Relationship Id="rId20" Type="http://schemas.openxmlformats.org/officeDocument/2006/relationships/image" Target="../media/image60.jpe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image" Target="../media/image63.png"/><Relationship Id="rId10" Type="http://schemas.openxmlformats.org/officeDocument/2006/relationships/tags" Target="../tags/tag31.xml"/><Relationship Id="rId19" Type="http://schemas.openxmlformats.org/officeDocument/2006/relationships/image" Target="../media/image59.jpe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image" Target="../media/image62.jpe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9.xml"/><Relationship Id="rId7" Type="http://schemas.openxmlformats.org/officeDocument/2006/relationships/image" Target="../media/image67.gif"/><Relationship Id="rId2" Type="http://schemas.openxmlformats.org/officeDocument/2006/relationships/audio" Target="../media/audio4.wav"/><Relationship Id="rId1" Type="http://schemas.openxmlformats.org/officeDocument/2006/relationships/slideLayout" Target="../slideLayouts/slideLayout131.xml"/><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gif"/><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9.xml"/><Relationship Id="rId7" Type="http://schemas.openxmlformats.org/officeDocument/2006/relationships/image" Target="../media/image67.gif"/><Relationship Id="rId2" Type="http://schemas.openxmlformats.org/officeDocument/2006/relationships/audio" Target="../media/audio4.wav"/><Relationship Id="rId1" Type="http://schemas.openxmlformats.org/officeDocument/2006/relationships/slideLayout" Target="../slideLayouts/slideLayout131.xml"/><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gif"/><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9.xml"/><Relationship Id="rId7" Type="http://schemas.openxmlformats.org/officeDocument/2006/relationships/image" Target="../media/image67.gif"/><Relationship Id="rId2" Type="http://schemas.openxmlformats.org/officeDocument/2006/relationships/audio" Target="../media/audio4.wav"/><Relationship Id="rId1" Type="http://schemas.openxmlformats.org/officeDocument/2006/relationships/slideLayout" Target="../slideLayouts/slideLayout131.xml"/><Relationship Id="rId6" Type="http://schemas.openxmlformats.org/officeDocument/2006/relationships/image" Target="../media/image66.gif"/><Relationship Id="rId5" Type="http://schemas.openxmlformats.org/officeDocument/2006/relationships/image" Target="../media/image65.gif"/><Relationship Id="rId10" Type="http://schemas.openxmlformats.org/officeDocument/2006/relationships/image" Target="../media/image71.png"/><Relationship Id="rId4" Type="http://schemas.openxmlformats.org/officeDocument/2006/relationships/image" Target="../media/image64.gif"/><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9.xml"/><Relationship Id="rId7" Type="http://schemas.openxmlformats.org/officeDocument/2006/relationships/image" Target="../media/image75.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56.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93.xml"/><Relationship Id="rId1" Type="http://schemas.openxmlformats.org/officeDocument/2006/relationships/tags" Target="../tags/tag39.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6.png"/><Relationship Id="rId1" Type="http://schemas.openxmlformats.org/officeDocument/2006/relationships/slideLayout" Target="../slideLayouts/slideLayout98.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9.xml"/><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slide" Target="slide8.xml"/><Relationship Id="rId2" Type="http://schemas.openxmlformats.org/officeDocument/2006/relationships/audio" Target="../media/audio2.wav"/><Relationship Id="rId16" Type="http://schemas.openxmlformats.org/officeDocument/2006/relationships/image" Target="../media/image34.png"/><Relationship Id="rId1" Type="http://schemas.openxmlformats.org/officeDocument/2006/relationships/slideLayout" Target="../slideLayouts/slideLayout47.xml"/><Relationship Id="rId6" Type="http://schemas.openxmlformats.org/officeDocument/2006/relationships/image" Target="../media/image29.png"/><Relationship Id="rId11" Type="http://schemas.openxmlformats.org/officeDocument/2006/relationships/slide" Target="slide7.xml"/><Relationship Id="rId5" Type="http://schemas.openxmlformats.org/officeDocument/2006/relationships/image" Target="../media/image28.png"/><Relationship Id="rId15" Type="http://schemas.openxmlformats.org/officeDocument/2006/relationships/slide" Target="slide11.xml"/><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slide" Target="slide10.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47.xml"/><Relationship Id="rId5" Type="http://schemas.openxmlformats.org/officeDocument/2006/relationships/slide" Target="slide6.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47.xml"/><Relationship Id="rId5" Type="http://schemas.openxmlformats.org/officeDocument/2006/relationships/slide" Target="slide6.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47.xml"/><Relationship Id="rId5" Type="http://schemas.openxmlformats.org/officeDocument/2006/relationships/slide" Target="slide6.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Background, phông nền khai giảng đẹp - Phụ Kiện MacBook Chính Hãng">
            <a:extLst>
              <a:ext uri="{FF2B5EF4-FFF2-40B4-BE49-F238E27FC236}">
                <a16:creationId xmlns:a16="http://schemas.microsoft.com/office/drawing/2014/main" xmlns="" id="{719C6207-0F3B-4979-8662-2DCA1A20B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49"/>
            <a:ext cx="122682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图片 1">
            <a:extLst>
              <a:ext uri="{FF2B5EF4-FFF2-40B4-BE49-F238E27FC236}">
                <a16:creationId xmlns:a16="http://schemas.microsoft.com/office/drawing/2014/main" xmlns="" id="{EA34FC1B-68B6-4102-A382-8D8ADB8E9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52222">
            <a:off x="10366375" y="4019550"/>
            <a:ext cx="19050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5" descr="sun14[1]">
            <a:extLst>
              <a:ext uri="{FF2B5EF4-FFF2-40B4-BE49-F238E27FC236}">
                <a16:creationId xmlns:a16="http://schemas.microsoft.com/office/drawing/2014/main" xmlns="" id="{1F57F1FA-4E93-446B-BE13-11FB604CC3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9859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
            <a:extLst>
              <a:ext uri="{FF2B5EF4-FFF2-40B4-BE49-F238E27FC236}">
                <a16:creationId xmlns:a16="http://schemas.microsoft.com/office/drawing/2014/main" xmlns="" id="{FA4CBB67-1759-4CB3-B1B8-3496558FE65D}"/>
              </a:ext>
            </a:extLst>
          </p:cNvPr>
          <p:cNvSpPr txBox="1">
            <a:spLocks noChangeArrowheads="1"/>
          </p:cNvSpPr>
          <p:nvPr/>
        </p:nvSpPr>
        <p:spPr bwMode="auto">
          <a:xfrm>
            <a:off x="2074942" y="1158875"/>
            <a:ext cx="81183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indent="0" algn="ctr" fontAlgn="base">
              <a:lnSpc>
                <a:spcPct val="100000"/>
              </a:lnSpc>
              <a:spcBef>
                <a:spcPct val="0"/>
              </a:spcBef>
              <a:spcAft>
                <a:spcPct val="0"/>
              </a:spcAft>
              <a:buNone/>
            </a:pPr>
            <a:r>
              <a:rPr kumimoji="0" lang="vi-VN" altLang="en-US"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TRƯỜNG </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TIỂU</a:t>
            </a:r>
            <a:r>
              <a:rPr kumimoji="0" lang="en-US" altLang="en-US" sz="3200" b="1" i="1"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HỌC TRUNG THÀNH</a:t>
            </a:r>
            <a:endParaRPr kumimoji="0" lang="vi-VN" altLang="en-US"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0486" name="TextBox 1">
            <a:extLst>
              <a:ext uri="{FF2B5EF4-FFF2-40B4-BE49-F238E27FC236}">
                <a16:creationId xmlns:a16="http://schemas.microsoft.com/office/drawing/2014/main" xmlns="" id="{021580F6-F2F7-4A11-9E63-FF96A38B0AB2}"/>
              </a:ext>
            </a:extLst>
          </p:cNvPr>
          <p:cNvSpPr txBox="1">
            <a:spLocks noChangeArrowheads="1"/>
          </p:cNvSpPr>
          <p:nvPr/>
        </p:nvSpPr>
        <p:spPr bwMode="auto">
          <a:xfrm>
            <a:off x="1674368" y="2943494"/>
            <a:ext cx="8483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800" b="1" i="0" u="none" strike="noStrike" kern="1200" cap="none" spc="0" normalizeH="0" baseline="0" noProof="0">
                <a:ln>
                  <a:noFill/>
                </a:ln>
                <a:solidFill>
                  <a:schemeClr val="accent6"/>
                </a:solidFill>
                <a:effectLst/>
                <a:uLnTx/>
                <a:uFillTx/>
                <a:latin typeface="Times New Roman" panose="02020603050405020304" pitchFamily="18" charset="0"/>
                <a:ea typeface="+mn-ea"/>
                <a:cs typeface="Times New Roman" panose="02020603050405020304" pitchFamily="18" charset="0"/>
              </a:rPr>
              <a:t>LỊCH SỬ</a:t>
            </a:r>
            <a:endParaRPr kumimoji="0" lang="en-US" altLang="en-US" sz="8800" b="1" i="0" u="none" strike="noStrike" kern="1200" cap="none" spc="0" normalizeH="0" baseline="0" noProof="0">
              <a:ln>
                <a:noFill/>
              </a:ln>
              <a:solidFill>
                <a:schemeClr val="accent6"/>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53941B04-1B68-49CE-ADD8-70D5CD42B81B}"/>
              </a:ext>
            </a:extLst>
          </p:cNvPr>
          <p:cNvSpPr txBox="1"/>
          <p:nvPr/>
        </p:nvSpPr>
        <p:spPr>
          <a:xfrm>
            <a:off x="2516886" y="1909338"/>
            <a:ext cx="6449568" cy="584775"/>
          </a:xfrm>
          <a:prstGeom prst="rect">
            <a:avLst/>
          </a:prstGeom>
          <a:noFill/>
        </p:spPr>
        <p:txBody>
          <a:bodyPr wrap="squar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vi-VN" altLang="en-US" sz="3200" b="1" i="1"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MÔN </a:t>
            </a:r>
            <a:endParaRPr kumimoji="0" lang="en-US" altLang="en-US" sz="3200" b="1" i="1"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wipe(down)">
                                      <p:cBhvr>
                                        <p:cTn id="7" dur="580">
                                          <p:stCondLst>
                                            <p:cond delay="0"/>
                                          </p:stCondLst>
                                        </p:cTn>
                                        <p:tgtEl>
                                          <p:spTgt spid="20485">
                                            <p:txEl>
                                              <p:pRg st="0" end="0"/>
                                            </p:txEl>
                                          </p:spTgt>
                                        </p:tgtEl>
                                      </p:cBhvr>
                                    </p:animEffect>
                                    <p:anim calcmode="lin" valueType="num">
                                      <p:cBhvr>
                                        <p:cTn id="8" dur="1822" tmFilter="0,0; 0.14,0.36; 0.43,0.73; 0.71,0.91; 1.0,1.0">
                                          <p:stCondLst>
                                            <p:cond delay="0"/>
                                          </p:stCondLst>
                                        </p:cTn>
                                        <p:tgtEl>
                                          <p:spTgt spid="2048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48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48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48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48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485">
                                            <p:txEl>
                                              <p:pRg st="0" end="0"/>
                                            </p:txEl>
                                          </p:spTgt>
                                        </p:tgtEl>
                                      </p:cBhvr>
                                      <p:to x="100000" y="60000"/>
                                    </p:animScale>
                                    <p:animScale>
                                      <p:cBhvr>
                                        <p:cTn id="14" dur="166" decel="50000">
                                          <p:stCondLst>
                                            <p:cond delay="676"/>
                                          </p:stCondLst>
                                        </p:cTn>
                                        <p:tgtEl>
                                          <p:spTgt spid="20485">
                                            <p:txEl>
                                              <p:pRg st="0" end="0"/>
                                            </p:txEl>
                                          </p:spTgt>
                                        </p:tgtEl>
                                      </p:cBhvr>
                                      <p:to x="100000" y="100000"/>
                                    </p:animScale>
                                    <p:animScale>
                                      <p:cBhvr>
                                        <p:cTn id="15" dur="26">
                                          <p:stCondLst>
                                            <p:cond delay="1312"/>
                                          </p:stCondLst>
                                        </p:cTn>
                                        <p:tgtEl>
                                          <p:spTgt spid="20485">
                                            <p:txEl>
                                              <p:pRg st="0" end="0"/>
                                            </p:txEl>
                                          </p:spTgt>
                                        </p:tgtEl>
                                      </p:cBhvr>
                                      <p:to x="100000" y="80000"/>
                                    </p:animScale>
                                    <p:animScale>
                                      <p:cBhvr>
                                        <p:cTn id="16" dur="166" decel="50000">
                                          <p:stCondLst>
                                            <p:cond delay="1338"/>
                                          </p:stCondLst>
                                        </p:cTn>
                                        <p:tgtEl>
                                          <p:spTgt spid="20485">
                                            <p:txEl>
                                              <p:pRg st="0" end="0"/>
                                            </p:txEl>
                                          </p:spTgt>
                                        </p:tgtEl>
                                      </p:cBhvr>
                                      <p:to x="100000" y="100000"/>
                                    </p:animScale>
                                    <p:animScale>
                                      <p:cBhvr>
                                        <p:cTn id="17" dur="26">
                                          <p:stCondLst>
                                            <p:cond delay="1642"/>
                                          </p:stCondLst>
                                        </p:cTn>
                                        <p:tgtEl>
                                          <p:spTgt spid="20485">
                                            <p:txEl>
                                              <p:pRg st="0" end="0"/>
                                            </p:txEl>
                                          </p:spTgt>
                                        </p:tgtEl>
                                      </p:cBhvr>
                                      <p:to x="100000" y="90000"/>
                                    </p:animScale>
                                    <p:animScale>
                                      <p:cBhvr>
                                        <p:cTn id="18" dur="166" decel="50000">
                                          <p:stCondLst>
                                            <p:cond delay="1668"/>
                                          </p:stCondLst>
                                        </p:cTn>
                                        <p:tgtEl>
                                          <p:spTgt spid="20485">
                                            <p:txEl>
                                              <p:pRg st="0" end="0"/>
                                            </p:txEl>
                                          </p:spTgt>
                                        </p:tgtEl>
                                      </p:cBhvr>
                                      <p:to x="100000" y="100000"/>
                                    </p:animScale>
                                    <p:animScale>
                                      <p:cBhvr>
                                        <p:cTn id="19" dur="26">
                                          <p:stCondLst>
                                            <p:cond delay="1808"/>
                                          </p:stCondLst>
                                        </p:cTn>
                                        <p:tgtEl>
                                          <p:spTgt spid="20485">
                                            <p:txEl>
                                              <p:pRg st="0" end="0"/>
                                            </p:txEl>
                                          </p:spTgt>
                                        </p:tgtEl>
                                      </p:cBhvr>
                                      <p:to x="100000" y="95000"/>
                                    </p:animScale>
                                    <p:animScale>
                                      <p:cBhvr>
                                        <p:cTn id="20" dur="166" decel="50000">
                                          <p:stCondLst>
                                            <p:cond delay="1834"/>
                                          </p:stCondLst>
                                        </p:cTn>
                                        <p:tgtEl>
                                          <p:spTgt spid="2048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80">
                                          <p:stCondLst>
                                            <p:cond delay="0"/>
                                          </p:stCondLst>
                                        </p:cTn>
                                        <p:tgtEl>
                                          <p:spTgt spid="9">
                                            <p:txEl>
                                              <p:pRg st="0" end="0"/>
                                            </p:txEl>
                                          </p:spTgt>
                                        </p:tgtEl>
                                      </p:cBhvr>
                                    </p:animEffect>
                                    <p:anim calcmode="lin" valueType="num">
                                      <p:cBhvr>
                                        <p:cTn id="26"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xEl>
                                              <p:pRg st="0" end="0"/>
                                            </p:txEl>
                                          </p:spTgt>
                                        </p:tgtEl>
                                      </p:cBhvr>
                                      <p:to x="100000" y="60000"/>
                                    </p:animScale>
                                    <p:animScale>
                                      <p:cBhvr>
                                        <p:cTn id="32" dur="166" decel="50000">
                                          <p:stCondLst>
                                            <p:cond delay="676"/>
                                          </p:stCondLst>
                                        </p:cTn>
                                        <p:tgtEl>
                                          <p:spTgt spid="9">
                                            <p:txEl>
                                              <p:pRg st="0" end="0"/>
                                            </p:txEl>
                                          </p:spTgt>
                                        </p:tgtEl>
                                      </p:cBhvr>
                                      <p:to x="100000" y="100000"/>
                                    </p:animScale>
                                    <p:animScale>
                                      <p:cBhvr>
                                        <p:cTn id="33" dur="26">
                                          <p:stCondLst>
                                            <p:cond delay="1312"/>
                                          </p:stCondLst>
                                        </p:cTn>
                                        <p:tgtEl>
                                          <p:spTgt spid="9">
                                            <p:txEl>
                                              <p:pRg st="0" end="0"/>
                                            </p:txEl>
                                          </p:spTgt>
                                        </p:tgtEl>
                                      </p:cBhvr>
                                      <p:to x="100000" y="80000"/>
                                    </p:animScale>
                                    <p:animScale>
                                      <p:cBhvr>
                                        <p:cTn id="34" dur="166" decel="50000">
                                          <p:stCondLst>
                                            <p:cond delay="1338"/>
                                          </p:stCondLst>
                                        </p:cTn>
                                        <p:tgtEl>
                                          <p:spTgt spid="9">
                                            <p:txEl>
                                              <p:pRg st="0" end="0"/>
                                            </p:txEl>
                                          </p:spTgt>
                                        </p:tgtEl>
                                      </p:cBhvr>
                                      <p:to x="100000" y="100000"/>
                                    </p:animScale>
                                    <p:animScale>
                                      <p:cBhvr>
                                        <p:cTn id="35" dur="26">
                                          <p:stCondLst>
                                            <p:cond delay="1642"/>
                                          </p:stCondLst>
                                        </p:cTn>
                                        <p:tgtEl>
                                          <p:spTgt spid="9">
                                            <p:txEl>
                                              <p:pRg st="0" end="0"/>
                                            </p:txEl>
                                          </p:spTgt>
                                        </p:tgtEl>
                                      </p:cBhvr>
                                      <p:to x="100000" y="90000"/>
                                    </p:animScale>
                                    <p:animScale>
                                      <p:cBhvr>
                                        <p:cTn id="36" dur="166" decel="50000">
                                          <p:stCondLst>
                                            <p:cond delay="1668"/>
                                          </p:stCondLst>
                                        </p:cTn>
                                        <p:tgtEl>
                                          <p:spTgt spid="9">
                                            <p:txEl>
                                              <p:pRg st="0" end="0"/>
                                            </p:txEl>
                                          </p:spTgt>
                                        </p:tgtEl>
                                      </p:cBhvr>
                                      <p:to x="100000" y="100000"/>
                                    </p:animScale>
                                    <p:animScale>
                                      <p:cBhvr>
                                        <p:cTn id="37" dur="26">
                                          <p:stCondLst>
                                            <p:cond delay="1808"/>
                                          </p:stCondLst>
                                        </p:cTn>
                                        <p:tgtEl>
                                          <p:spTgt spid="9">
                                            <p:txEl>
                                              <p:pRg st="0" end="0"/>
                                            </p:txEl>
                                          </p:spTgt>
                                        </p:tgtEl>
                                      </p:cBhvr>
                                      <p:to x="100000" y="95000"/>
                                    </p:animScale>
                                    <p:animScale>
                                      <p:cBhvr>
                                        <p:cTn id="38" dur="166" decel="50000">
                                          <p:stCondLst>
                                            <p:cond delay="1834"/>
                                          </p:stCondLst>
                                        </p:cTn>
                                        <p:tgtEl>
                                          <p:spTgt spid="9">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0486">
                                            <p:txEl>
                                              <p:pRg st="0" end="0"/>
                                            </p:txEl>
                                          </p:spTgt>
                                        </p:tgtEl>
                                        <p:attrNameLst>
                                          <p:attrName>style.visibility</p:attrName>
                                        </p:attrNameLst>
                                      </p:cBhvr>
                                      <p:to>
                                        <p:strVal val="visible"/>
                                      </p:to>
                                    </p:set>
                                    <p:animEffect transition="in" filter="wipe(down)">
                                      <p:cBhvr>
                                        <p:cTn id="43" dur="580">
                                          <p:stCondLst>
                                            <p:cond delay="0"/>
                                          </p:stCondLst>
                                        </p:cTn>
                                        <p:tgtEl>
                                          <p:spTgt spid="20486">
                                            <p:txEl>
                                              <p:pRg st="0" end="0"/>
                                            </p:txEl>
                                          </p:spTgt>
                                        </p:tgtEl>
                                      </p:cBhvr>
                                    </p:animEffect>
                                    <p:anim calcmode="lin" valueType="num">
                                      <p:cBhvr>
                                        <p:cTn id="44" dur="1822" tmFilter="0,0; 0.14,0.36; 0.43,0.73; 0.71,0.91; 1.0,1.0">
                                          <p:stCondLst>
                                            <p:cond delay="0"/>
                                          </p:stCondLst>
                                        </p:cTn>
                                        <p:tgtEl>
                                          <p:spTgt spid="20486">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0486">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0486">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0486">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0486">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0486">
                                            <p:txEl>
                                              <p:pRg st="0" end="0"/>
                                            </p:txEl>
                                          </p:spTgt>
                                        </p:tgtEl>
                                      </p:cBhvr>
                                      <p:to x="100000" y="60000"/>
                                    </p:animScale>
                                    <p:animScale>
                                      <p:cBhvr>
                                        <p:cTn id="50" dur="166" decel="50000">
                                          <p:stCondLst>
                                            <p:cond delay="676"/>
                                          </p:stCondLst>
                                        </p:cTn>
                                        <p:tgtEl>
                                          <p:spTgt spid="20486">
                                            <p:txEl>
                                              <p:pRg st="0" end="0"/>
                                            </p:txEl>
                                          </p:spTgt>
                                        </p:tgtEl>
                                      </p:cBhvr>
                                      <p:to x="100000" y="100000"/>
                                    </p:animScale>
                                    <p:animScale>
                                      <p:cBhvr>
                                        <p:cTn id="51" dur="26">
                                          <p:stCondLst>
                                            <p:cond delay="1312"/>
                                          </p:stCondLst>
                                        </p:cTn>
                                        <p:tgtEl>
                                          <p:spTgt spid="20486">
                                            <p:txEl>
                                              <p:pRg st="0" end="0"/>
                                            </p:txEl>
                                          </p:spTgt>
                                        </p:tgtEl>
                                      </p:cBhvr>
                                      <p:to x="100000" y="80000"/>
                                    </p:animScale>
                                    <p:animScale>
                                      <p:cBhvr>
                                        <p:cTn id="52" dur="166" decel="50000">
                                          <p:stCondLst>
                                            <p:cond delay="1338"/>
                                          </p:stCondLst>
                                        </p:cTn>
                                        <p:tgtEl>
                                          <p:spTgt spid="20486">
                                            <p:txEl>
                                              <p:pRg st="0" end="0"/>
                                            </p:txEl>
                                          </p:spTgt>
                                        </p:tgtEl>
                                      </p:cBhvr>
                                      <p:to x="100000" y="100000"/>
                                    </p:animScale>
                                    <p:animScale>
                                      <p:cBhvr>
                                        <p:cTn id="53" dur="26">
                                          <p:stCondLst>
                                            <p:cond delay="1642"/>
                                          </p:stCondLst>
                                        </p:cTn>
                                        <p:tgtEl>
                                          <p:spTgt spid="20486">
                                            <p:txEl>
                                              <p:pRg st="0" end="0"/>
                                            </p:txEl>
                                          </p:spTgt>
                                        </p:tgtEl>
                                      </p:cBhvr>
                                      <p:to x="100000" y="90000"/>
                                    </p:animScale>
                                    <p:animScale>
                                      <p:cBhvr>
                                        <p:cTn id="54" dur="166" decel="50000">
                                          <p:stCondLst>
                                            <p:cond delay="1668"/>
                                          </p:stCondLst>
                                        </p:cTn>
                                        <p:tgtEl>
                                          <p:spTgt spid="20486">
                                            <p:txEl>
                                              <p:pRg st="0" end="0"/>
                                            </p:txEl>
                                          </p:spTgt>
                                        </p:tgtEl>
                                      </p:cBhvr>
                                      <p:to x="100000" y="100000"/>
                                    </p:animScale>
                                    <p:animScale>
                                      <p:cBhvr>
                                        <p:cTn id="55" dur="26">
                                          <p:stCondLst>
                                            <p:cond delay="1808"/>
                                          </p:stCondLst>
                                        </p:cTn>
                                        <p:tgtEl>
                                          <p:spTgt spid="20486">
                                            <p:txEl>
                                              <p:pRg st="0" end="0"/>
                                            </p:txEl>
                                          </p:spTgt>
                                        </p:tgtEl>
                                      </p:cBhvr>
                                      <p:to x="100000" y="95000"/>
                                    </p:animScale>
                                    <p:animScale>
                                      <p:cBhvr>
                                        <p:cTn id="56" dur="166" decel="50000">
                                          <p:stCondLst>
                                            <p:cond delay="1834"/>
                                          </p:stCondLst>
                                        </p:cTn>
                                        <p:tgtEl>
                                          <p:spTgt spid="2048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5">
            <a:extLst>
              <a:ext uri="{FF2B5EF4-FFF2-40B4-BE49-F238E27FC236}">
                <a16:creationId xmlns:a16="http://schemas.microsoft.com/office/drawing/2014/main" xmlns="" id="{EDFEAE3D-A565-412C-BE7B-F7FBC9A8B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2" y="-2582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Hexagon 37">
            <a:extLst>
              <a:ext uri="{FF2B5EF4-FFF2-40B4-BE49-F238E27FC236}">
                <a16:creationId xmlns:a16="http://schemas.microsoft.com/office/drawing/2014/main" xmlns="" id="{09B1D07F-3F54-4AF7-9A2C-B93A3CFAA023}"/>
              </a:ext>
            </a:extLst>
          </p:cNvPr>
          <p:cNvSpPr/>
          <p:nvPr/>
        </p:nvSpPr>
        <p:spPr>
          <a:xfrm>
            <a:off x="163203" y="1278941"/>
            <a:ext cx="10363200" cy="968375"/>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Người đứng đầu nhà nước Văn Lang là ai?</a:t>
            </a:r>
            <a:endParaRPr kumimoji="0" lang="en-US" sz="32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6" name="Hexagon 5">
            <a:extLst>
              <a:ext uri="{FF2B5EF4-FFF2-40B4-BE49-F238E27FC236}">
                <a16:creationId xmlns:a16="http://schemas.microsoft.com/office/drawing/2014/main" xmlns="" id="{F8526148-8AB6-4E7C-9D2B-0819F76E3EDE}"/>
              </a:ext>
            </a:extLst>
          </p:cNvPr>
          <p:cNvSpPr/>
          <p:nvPr/>
        </p:nvSpPr>
        <p:spPr>
          <a:xfrm>
            <a:off x="37642" y="4890121"/>
            <a:ext cx="4902348"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a:ea typeface="+mn-ea"/>
                <a:cs typeface="+mn-cs"/>
              </a:rPr>
              <a:t>C</a:t>
            </a:r>
            <a:r>
              <a:rPr kumimoji="0" lang="en-US" sz="2700" b="1" i="0" u="none" strike="noStrike" kern="1200" cap="none" spc="0" normalizeH="0" baseline="0" noProof="0">
                <a:ln>
                  <a:noFill/>
                </a:ln>
                <a:solidFill>
                  <a:srgbClr val="FFFF00"/>
                </a:solidFill>
                <a:effectLst/>
                <a:uLnTx/>
                <a:uFillTx/>
                <a:latin typeface="Arial"/>
                <a:ea typeface="+mn-ea"/>
                <a:cs typeface="+mn-cs"/>
              </a:rPr>
              <a:t>. </a:t>
            </a:r>
            <a:r>
              <a:rPr kumimoji="0" lang="vi-VN" sz="2800" b="1" i="0" u="none" strike="noStrike" kern="1200" cap="none" spc="0" normalizeH="0" baseline="0" noProof="0">
                <a:ln>
                  <a:noFill/>
                </a:ln>
                <a:solidFill>
                  <a:srgbClr val="FFFF00"/>
                </a:solidFill>
                <a:effectLst/>
                <a:uLnTx/>
                <a:uFillTx/>
                <a:latin typeface="Arial"/>
                <a:ea typeface="+mn-ea"/>
                <a:cs typeface="+mn-cs"/>
              </a:rPr>
              <a:t>Đinh Bộ Lĩnh</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8" name="Hexagon 7">
            <a:extLst>
              <a:ext uri="{FF2B5EF4-FFF2-40B4-BE49-F238E27FC236}">
                <a16:creationId xmlns:a16="http://schemas.microsoft.com/office/drawing/2014/main" xmlns="" id="{6184160E-7E27-4648-A060-B85A1DA5E2A1}"/>
              </a:ext>
            </a:extLst>
          </p:cNvPr>
          <p:cNvSpPr/>
          <p:nvPr/>
        </p:nvSpPr>
        <p:spPr>
          <a:xfrm>
            <a:off x="5163015" y="3557585"/>
            <a:ext cx="5174165"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a:ea typeface="+mn-ea"/>
                <a:cs typeface="+mn-cs"/>
              </a:rPr>
              <a:t>B</a:t>
            </a:r>
            <a:r>
              <a:rPr kumimoji="0" lang="en-US" sz="2700" b="1" i="0" u="none" strike="noStrike" kern="1200" cap="none" spc="0" normalizeH="0" baseline="0" noProof="0">
                <a:ln>
                  <a:noFill/>
                </a:ln>
                <a:solidFill>
                  <a:srgbClr val="FFFF00"/>
                </a:solidFill>
                <a:effectLst/>
                <a:uLnTx/>
                <a:uFillTx/>
                <a:latin typeface="Arial"/>
                <a:ea typeface="+mn-ea"/>
                <a:cs typeface="+mn-cs"/>
              </a:rPr>
              <a:t>. </a:t>
            </a:r>
            <a:r>
              <a:rPr kumimoji="0" lang="vi-VN" sz="2800" b="1" i="0" u="none" strike="noStrike" kern="1200" cap="none" spc="0" normalizeH="0" baseline="0" noProof="0">
                <a:ln>
                  <a:noFill/>
                </a:ln>
                <a:solidFill>
                  <a:srgbClr val="FFFF00"/>
                </a:solidFill>
                <a:effectLst/>
                <a:uLnTx/>
                <a:uFillTx/>
                <a:latin typeface="Arial"/>
                <a:ea typeface="+mn-ea"/>
                <a:cs typeface="+mn-cs"/>
              </a:rPr>
              <a:t>Ngô Quyền</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Hexagon 10">
            <a:extLst>
              <a:ext uri="{FF2B5EF4-FFF2-40B4-BE49-F238E27FC236}">
                <a16:creationId xmlns:a16="http://schemas.microsoft.com/office/drawing/2014/main" xmlns="" id="{7C93E62A-EC96-474F-9335-E4AD13DDACFD}"/>
              </a:ext>
            </a:extLst>
          </p:cNvPr>
          <p:cNvSpPr/>
          <p:nvPr/>
        </p:nvSpPr>
        <p:spPr>
          <a:xfrm>
            <a:off x="37642" y="3557586"/>
            <a:ext cx="4768534"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a:ea typeface="+mn-ea"/>
                <a:cs typeface="+mn-cs"/>
              </a:rPr>
              <a:t>A</a:t>
            </a:r>
            <a:r>
              <a:rPr kumimoji="0" lang="vi-VN" sz="2700" b="1" i="0" u="none" strike="noStrike" kern="1200" cap="none" spc="0" normalizeH="0" baseline="0" noProof="0">
                <a:ln>
                  <a:noFill/>
                </a:ln>
                <a:solidFill>
                  <a:srgbClr val="FFFF00"/>
                </a:solidFill>
                <a:effectLst/>
                <a:uLnTx/>
                <a:uFillTx/>
                <a:latin typeface="Arial"/>
                <a:ea typeface="+mn-ea"/>
                <a:cs typeface="+mn-cs"/>
              </a:rPr>
              <a:t>. </a:t>
            </a:r>
            <a:r>
              <a:rPr kumimoji="0" lang="en-US" sz="2800" b="1" i="0" u="none" strike="noStrike" kern="1200" cap="none" spc="0" normalizeH="0" baseline="0" noProof="0">
                <a:ln>
                  <a:noFill/>
                </a:ln>
                <a:solidFill>
                  <a:srgbClr val="FFFF00"/>
                </a:solidFill>
                <a:effectLst/>
                <a:uLnTx/>
                <a:uFillTx/>
                <a:latin typeface="Arial"/>
                <a:ea typeface="+mn-ea"/>
                <a:cs typeface="+mn-cs"/>
              </a:rPr>
              <a:t>Vua </a:t>
            </a:r>
            <a:r>
              <a:rPr kumimoji="0" lang="vi-VN" sz="2800" b="1" i="0" u="none" strike="noStrike" kern="1200" cap="none" spc="0" normalizeH="0" baseline="0" noProof="0">
                <a:ln>
                  <a:noFill/>
                </a:ln>
                <a:solidFill>
                  <a:srgbClr val="FFFF00"/>
                </a:solidFill>
                <a:effectLst/>
                <a:uLnTx/>
                <a:uFillTx/>
                <a:latin typeface="Arial"/>
                <a:ea typeface="+mn-ea"/>
                <a:cs typeface="+mn-cs"/>
              </a:rPr>
              <a:t>Hùng Vương</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Hexagon 12">
            <a:extLst>
              <a:ext uri="{FF2B5EF4-FFF2-40B4-BE49-F238E27FC236}">
                <a16:creationId xmlns:a16="http://schemas.microsoft.com/office/drawing/2014/main" xmlns="" id="{47D91287-260D-4ABD-B2A0-4B9552B45121}"/>
              </a:ext>
            </a:extLst>
          </p:cNvPr>
          <p:cNvSpPr/>
          <p:nvPr/>
        </p:nvSpPr>
        <p:spPr>
          <a:xfrm>
            <a:off x="5344803" y="4946650"/>
            <a:ext cx="5174165"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FF00"/>
                </a:solidFill>
                <a:effectLst/>
                <a:uLnTx/>
                <a:uFillTx/>
                <a:latin typeface="Arial"/>
                <a:ea typeface="+mn-ea"/>
                <a:cs typeface="+mn-cs"/>
              </a:rPr>
              <a:t>D</a:t>
            </a:r>
            <a:r>
              <a:rPr kumimoji="0" lang="vi-VN" sz="2700" b="1" i="0" u="none" strike="noStrike" kern="1200" cap="none" spc="0" normalizeH="0" baseline="0" noProof="0">
                <a:ln>
                  <a:noFill/>
                </a:ln>
                <a:solidFill>
                  <a:srgbClr val="FFFF00"/>
                </a:solidFill>
                <a:effectLst/>
                <a:uLnTx/>
                <a:uFillTx/>
                <a:latin typeface="Arial"/>
                <a:ea typeface="+mn-ea"/>
                <a:cs typeface="+mn-cs"/>
              </a:rPr>
              <a:t>. </a:t>
            </a:r>
            <a:r>
              <a:rPr kumimoji="0" lang="en-US" sz="2800" b="1" i="0" u="none" strike="noStrike" kern="1200" cap="none" spc="0" normalizeH="0" baseline="0" noProof="0">
                <a:ln>
                  <a:noFill/>
                </a:ln>
                <a:solidFill>
                  <a:srgbClr val="FFFF00"/>
                </a:solidFill>
                <a:effectLst/>
                <a:uLnTx/>
                <a:uFillTx/>
                <a:latin typeface="Arial"/>
                <a:ea typeface="+mn-ea"/>
                <a:cs typeface="+mn-cs"/>
              </a:rPr>
              <a:t>Hai </a:t>
            </a:r>
            <a:r>
              <a:rPr kumimoji="0" lang="vi-VN" sz="2800" b="1" i="0" u="none" strike="noStrike" kern="1200" cap="none" spc="0" normalizeH="0" baseline="0" noProof="0">
                <a:ln>
                  <a:noFill/>
                </a:ln>
                <a:solidFill>
                  <a:srgbClr val="FFFF00"/>
                </a:solidFill>
                <a:effectLst/>
                <a:uLnTx/>
                <a:uFillTx/>
                <a:latin typeface="Arial"/>
                <a:ea typeface="+mn-ea"/>
                <a:cs typeface="+mn-cs"/>
              </a:rPr>
              <a:t>Bà Trưng</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16" name="Pentagon 15">
            <a:extLst>
              <a:ext uri="{FF2B5EF4-FFF2-40B4-BE49-F238E27FC236}">
                <a16:creationId xmlns:a16="http://schemas.microsoft.com/office/drawing/2014/main" xmlns="" id="{0930E820-54A8-45E5-A853-8D5342AD0BD3}"/>
              </a:ext>
            </a:extLst>
          </p:cNvPr>
          <p:cNvSpPr/>
          <p:nvPr/>
        </p:nvSpPr>
        <p:spPr>
          <a:xfrm>
            <a:off x="-1392238" y="5287963"/>
            <a:ext cx="1247775" cy="558800"/>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0000"/>
                </a:solidFill>
                <a:effectLst/>
                <a:uLnTx/>
                <a:uFillTx/>
                <a:latin typeface="Arial"/>
                <a:ea typeface="+mn-ea"/>
                <a:cs typeface="+mn-cs"/>
              </a:rPr>
              <a:t>C đúng</a:t>
            </a:r>
          </a:p>
        </p:txBody>
      </p:sp>
      <p:sp>
        <p:nvSpPr>
          <p:cNvPr id="17" name="Pentagon 16">
            <a:hlinkClick r:id="rId5" action="ppaction://hlinksldjump"/>
            <a:extLst>
              <a:ext uri="{FF2B5EF4-FFF2-40B4-BE49-F238E27FC236}">
                <a16:creationId xmlns:a16="http://schemas.microsoft.com/office/drawing/2014/main" xmlns="" id="{6395F06C-9379-447A-9B0B-9EE26205677C}"/>
              </a:ext>
            </a:extLst>
          </p:cNvPr>
          <p:cNvSpPr/>
          <p:nvPr/>
        </p:nvSpPr>
        <p:spPr>
          <a:xfrm>
            <a:off x="10780500" y="5233022"/>
            <a:ext cx="1187450" cy="55721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par>
                                <p:cTn id="16" presetID="3"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par>
                                <p:cTn id="19" presetID="3"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8" presetID="1" presetClass="exit" presetSubtype="0" fill="hold"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6C39E2D-3A53-4EDB-A0EA-80CA4E16E931}"/>
              </a:ext>
            </a:extLst>
          </p:cNvPr>
          <p:cNvSpPr/>
          <p:nvPr/>
        </p:nvSpPr>
        <p:spPr>
          <a:xfrm>
            <a:off x="4534829" y="98366"/>
            <a:ext cx="2590801" cy="1219201"/>
          </a:xfrm>
          <a:prstGeom prst="rect">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defRPr/>
            </a:pPr>
            <a:r>
              <a:rPr lang="en-US" sz="4400" b="1" dirty="0" err="1">
                <a:solidFill>
                  <a:srgbClr val="FF0000"/>
                </a:solidFill>
                <a:latin typeface="Arial"/>
                <a:cs typeface="Arial"/>
              </a:rPr>
              <a:t>Ghi</a:t>
            </a:r>
            <a:r>
              <a:rPr lang="en-US" sz="4400" b="1" dirty="0">
                <a:solidFill>
                  <a:srgbClr val="FF0000"/>
                </a:solidFill>
                <a:latin typeface="Arial"/>
                <a:cs typeface="Arial"/>
              </a:rPr>
              <a:t> </a:t>
            </a:r>
            <a:r>
              <a:rPr lang="en-US" sz="4400" b="1" dirty="0" err="1">
                <a:solidFill>
                  <a:srgbClr val="FF0000"/>
                </a:solidFill>
                <a:latin typeface="Arial"/>
                <a:cs typeface="Arial"/>
              </a:rPr>
              <a:t>nhớ</a:t>
            </a:r>
            <a:endParaRPr lang="en-US" sz="4400" b="1" dirty="0">
              <a:solidFill>
                <a:srgbClr val="FF0000"/>
              </a:solidFill>
              <a:latin typeface="Arial"/>
              <a:cs typeface="Arial"/>
            </a:endParaRPr>
          </a:p>
        </p:txBody>
      </p:sp>
      <p:sp>
        <p:nvSpPr>
          <p:cNvPr id="3" name="Rectangle 2">
            <a:extLst>
              <a:ext uri="{FF2B5EF4-FFF2-40B4-BE49-F238E27FC236}">
                <a16:creationId xmlns:a16="http://schemas.microsoft.com/office/drawing/2014/main" xmlns="" id="{CD7E7DA7-5E6D-49BC-A327-BDD8DB40BA78}"/>
              </a:ext>
            </a:extLst>
          </p:cNvPr>
          <p:cNvSpPr/>
          <p:nvPr/>
        </p:nvSpPr>
        <p:spPr>
          <a:xfrm>
            <a:off x="2047141" y="1298346"/>
            <a:ext cx="7945318" cy="5183594"/>
          </a:xfrm>
          <a:prstGeom prst="rect">
            <a:avLst/>
          </a:prstGeom>
          <a:solidFill>
            <a:srgbClr val="66FF99"/>
          </a:solidFill>
          <a:ln>
            <a:noFill/>
          </a:ln>
          <a:effectLst>
            <a:glow rad="63500">
              <a:schemeClr val="accent1">
                <a:satMod val="175000"/>
                <a:alpha val="4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defRPr/>
            </a:pPr>
            <a:r>
              <a:rPr lang="en-US" sz="3200" b="1" dirty="0" err="1">
                <a:solidFill>
                  <a:srgbClr val="000000"/>
                </a:solidFill>
                <a:latin typeface="Arial"/>
                <a:cs typeface="Arial"/>
              </a:rPr>
              <a:t>Khoảng</a:t>
            </a:r>
            <a:r>
              <a:rPr lang="en-US" sz="3200" b="1" dirty="0">
                <a:solidFill>
                  <a:srgbClr val="000000"/>
                </a:solidFill>
                <a:latin typeface="Arial"/>
                <a:cs typeface="Arial"/>
              </a:rPr>
              <a:t> </a:t>
            </a:r>
            <a:r>
              <a:rPr lang="en-US" sz="3200" b="1" dirty="0" err="1">
                <a:solidFill>
                  <a:srgbClr val="000000"/>
                </a:solidFill>
                <a:latin typeface="Arial"/>
                <a:cs typeface="Arial"/>
              </a:rPr>
              <a:t>năm</a:t>
            </a:r>
            <a:r>
              <a:rPr lang="en-US" sz="3200" b="1" dirty="0">
                <a:solidFill>
                  <a:srgbClr val="000000"/>
                </a:solidFill>
                <a:latin typeface="Arial"/>
                <a:cs typeface="Arial"/>
              </a:rPr>
              <a:t> 700 TCN, </a:t>
            </a:r>
            <a:r>
              <a:rPr lang="en-US" sz="3200" b="1" dirty="0" err="1">
                <a:solidFill>
                  <a:srgbClr val="000000"/>
                </a:solidFill>
                <a:latin typeface="Arial"/>
                <a:cs typeface="Arial"/>
              </a:rPr>
              <a:t>nhà</a:t>
            </a:r>
            <a:r>
              <a:rPr lang="en-US" sz="3200" b="1" dirty="0">
                <a:solidFill>
                  <a:srgbClr val="000000"/>
                </a:solidFill>
                <a:latin typeface="Arial"/>
                <a:cs typeface="Arial"/>
              </a:rPr>
              <a:t> </a:t>
            </a:r>
            <a:r>
              <a:rPr lang="en-US" sz="3200" b="1" dirty="0" err="1">
                <a:solidFill>
                  <a:srgbClr val="000000"/>
                </a:solidFill>
                <a:latin typeface="Arial"/>
                <a:cs typeface="Arial"/>
              </a:rPr>
              <a:t>nước</a:t>
            </a:r>
            <a:r>
              <a:rPr lang="en-US" sz="3200" b="1" dirty="0">
                <a:solidFill>
                  <a:srgbClr val="000000"/>
                </a:solidFill>
                <a:latin typeface="Arial"/>
                <a:cs typeface="Arial"/>
              </a:rPr>
              <a:t> </a:t>
            </a:r>
            <a:r>
              <a:rPr lang="en-US" sz="3200" b="1" dirty="0" err="1">
                <a:solidFill>
                  <a:srgbClr val="000000"/>
                </a:solidFill>
                <a:latin typeface="Arial"/>
                <a:cs typeface="Arial"/>
              </a:rPr>
              <a:t>đầu</a:t>
            </a:r>
            <a:r>
              <a:rPr lang="en-US" sz="3200" b="1" dirty="0">
                <a:solidFill>
                  <a:srgbClr val="000000"/>
                </a:solidFill>
                <a:latin typeface="Arial"/>
                <a:cs typeface="Arial"/>
              </a:rPr>
              <a:t> </a:t>
            </a:r>
            <a:r>
              <a:rPr lang="en-US" sz="3200" b="1" dirty="0" err="1">
                <a:solidFill>
                  <a:srgbClr val="000000"/>
                </a:solidFill>
                <a:latin typeface="Arial"/>
                <a:cs typeface="Arial"/>
              </a:rPr>
              <a:t>tiên</a:t>
            </a:r>
            <a:r>
              <a:rPr lang="en-US" sz="3200" b="1" dirty="0">
                <a:solidFill>
                  <a:srgbClr val="000000"/>
                </a:solidFill>
                <a:latin typeface="Arial"/>
                <a:cs typeface="Arial"/>
              </a:rPr>
              <a:t> </a:t>
            </a:r>
            <a:r>
              <a:rPr lang="en-US" sz="3200" b="1" dirty="0" err="1">
                <a:solidFill>
                  <a:srgbClr val="000000"/>
                </a:solidFill>
                <a:latin typeface="Arial"/>
                <a:cs typeface="Arial"/>
              </a:rPr>
              <a:t>của</a:t>
            </a:r>
            <a:r>
              <a:rPr lang="en-US" sz="3200" b="1" dirty="0">
                <a:solidFill>
                  <a:srgbClr val="000000"/>
                </a:solidFill>
                <a:latin typeface="Arial"/>
                <a:cs typeface="Arial"/>
              </a:rPr>
              <a:t> </a:t>
            </a:r>
            <a:r>
              <a:rPr lang="en-US" sz="3200" b="1" dirty="0" err="1">
                <a:solidFill>
                  <a:srgbClr val="000000"/>
                </a:solidFill>
                <a:latin typeface="Arial"/>
                <a:cs typeface="Arial"/>
              </a:rPr>
              <a:t>nước</a:t>
            </a:r>
            <a:r>
              <a:rPr lang="en-US" sz="3200" b="1" dirty="0">
                <a:solidFill>
                  <a:srgbClr val="000000"/>
                </a:solidFill>
                <a:latin typeface="Arial"/>
                <a:cs typeface="Arial"/>
              </a:rPr>
              <a:t> </a:t>
            </a:r>
            <a:r>
              <a:rPr lang="en-US" sz="3200" b="1" dirty="0" err="1">
                <a:solidFill>
                  <a:srgbClr val="000000"/>
                </a:solidFill>
                <a:latin typeface="Arial"/>
                <a:cs typeface="Arial"/>
              </a:rPr>
              <a:t>ta</a:t>
            </a:r>
            <a:r>
              <a:rPr lang="en-US" sz="3200" b="1" dirty="0">
                <a:solidFill>
                  <a:srgbClr val="000000"/>
                </a:solidFill>
                <a:latin typeface="Arial"/>
                <a:cs typeface="Arial"/>
              </a:rPr>
              <a:t> </a:t>
            </a:r>
            <a:r>
              <a:rPr lang="en-US" sz="3200" b="1" dirty="0" err="1">
                <a:solidFill>
                  <a:srgbClr val="000000"/>
                </a:solidFill>
                <a:latin typeface="Arial"/>
                <a:cs typeface="Arial"/>
              </a:rPr>
              <a:t>đã</a:t>
            </a:r>
            <a:r>
              <a:rPr lang="en-US" sz="3200" b="1" dirty="0">
                <a:solidFill>
                  <a:srgbClr val="000000"/>
                </a:solidFill>
                <a:latin typeface="Arial"/>
                <a:cs typeface="Arial"/>
              </a:rPr>
              <a:t> </a:t>
            </a:r>
            <a:r>
              <a:rPr lang="en-US" sz="3200" b="1" dirty="0" err="1">
                <a:solidFill>
                  <a:srgbClr val="000000"/>
                </a:solidFill>
                <a:latin typeface="Arial"/>
                <a:cs typeface="Arial"/>
              </a:rPr>
              <a:t>ra</a:t>
            </a:r>
            <a:r>
              <a:rPr lang="en-US" sz="3200" b="1" dirty="0">
                <a:solidFill>
                  <a:srgbClr val="000000"/>
                </a:solidFill>
                <a:latin typeface="Arial"/>
                <a:cs typeface="Arial"/>
              </a:rPr>
              <a:t> </a:t>
            </a:r>
            <a:r>
              <a:rPr lang="en-US" sz="3200" b="1" dirty="0" err="1">
                <a:solidFill>
                  <a:srgbClr val="000000"/>
                </a:solidFill>
                <a:latin typeface="Arial"/>
                <a:cs typeface="Arial"/>
              </a:rPr>
              <a:t>đời</a:t>
            </a:r>
            <a:r>
              <a:rPr lang="en-US" sz="3200" b="1" dirty="0">
                <a:solidFill>
                  <a:srgbClr val="000000"/>
                </a:solidFill>
                <a:latin typeface="Arial"/>
                <a:cs typeface="Arial"/>
              </a:rPr>
              <a:t>. </a:t>
            </a:r>
            <a:r>
              <a:rPr lang="en-US" sz="3200" b="1" dirty="0" err="1">
                <a:solidFill>
                  <a:srgbClr val="000000"/>
                </a:solidFill>
                <a:latin typeface="Arial"/>
                <a:cs typeface="Arial"/>
              </a:rPr>
              <a:t>Tên</a:t>
            </a:r>
            <a:r>
              <a:rPr lang="en-US" sz="3200" b="1" dirty="0">
                <a:solidFill>
                  <a:srgbClr val="000000"/>
                </a:solidFill>
                <a:latin typeface="Arial"/>
                <a:cs typeface="Arial"/>
              </a:rPr>
              <a:t> </a:t>
            </a:r>
            <a:r>
              <a:rPr lang="en-US" sz="3200" b="1" dirty="0" err="1">
                <a:solidFill>
                  <a:srgbClr val="000000"/>
                </a:solidFill>
                <a:latin typeface="Arial"/>
                <a:cs typeface="Arial"/>
              </a:rPr>
              <a:t>nước</a:t>
            </a:r>
            <a:r>
              <a:rPr lang="en-US" sz="3200" b="1" dirty="0">
                <a:solidFill>
                  <a:srgbClr val="000000"/>
                </a:solidFill>
                <a:latin typeface="Arial"/>
                <a:cs typeface="Arial"/>
              </a:rPr>
              <a:t> </a:t>
            </a:r>
            <a:r>
              <a:rPr lang="en-US" sz="3200" b="1" dirty="0" err="1">
                <a:solidFill>
                  <a:srgbClr val="000000"/>
                </a:solidFill>
                <a:latin typeface="Arial"/>
                <a:cs typeface="Arial"/>
              </a:rPr>
              <a:t>là</a:t>
            </a:r>
            <a:r>
              <a:rPr lang="en-US" sz="3200" b="1" dirty="0">
                <a:solidFill>
                  <a:srgbClr val="000000"/>
                </a:solidFill>
                <a:latin typeface="Arial"/>
                <a:cs typeface="Arial"/>
              </a:rPr>
              <a:t> </a:t>
            </a:r>
            <a:r>
              <a:rPr lang="en-US" sz="3200" b="1" dirty="0" err="1">
                <a:solidFill>
                  <a:srgbClr val="000000"/>
                </a:solidFill>
                <a:latin typeface="Arial"/>
                <a:cs typeface="Arial"/>
              </a:rPr>
              <a:t>Văn</a:t>
            </a:r>
            <a:r>
              <a:rPr lang="en-US" sz="3200" b="1" dirty="0">
                <a:solidFill>
                  <a:srgbClr val="000000"/>
                </a:solidFill>
                <a:latin typeface="Arial"/>
                <a:cs typeface="Arial"/>
              </a:rPr>
              <a:t> Lang. </a:t>
            </a:r>
            <a:r>
              <a:rPr lang="en-US" sz="3200" b="1" dirty="0" err="1">
                <a:solidFill>
                  <a:srgbClr val="000000"/>
                </a:solidFill>
                <a:latin typeface="Arial"/>
                <a:cs typeface="Arial"/>
              </a:rPr>
              <a:t>Vua</a:t>
            </a:r>
            <a:r>
              <a:rPr lang="en-US" sz="3200" b="1" dirty="0">
                <a:solidFill>
                  <a:srgbClr val="000000"/>
                </a:solidFill>
                <a:latin typeface="Arial"/>
                <a:cs typeface="Arial"/>
              </a:rPr>
              <a:t> </a:t>
            </a:r>
            <a:r>
              <a:rPr lang="en-US" sz="3200" b="1" dirty="0" err="1">
                <a:solidFill>
                  <a:srgbClr val="000000"/>
                </a:solidFill>
                <a:latin typeface="Arial"/>
                <a:cs typeface="Arial"/>
              </a:rPr>
              <a:t>được</a:t>
            </a:r>
            <a:r>
              <a:rPr lang="en-US" sz="3200" b="1" dirty="0">
                <a:solidFill>
                  <a:srgbClr val="000000"/>
                </a:solidFill>
                <a:latin typeface="Arial"/>
                <a:cs typeface="Arial"/>
              </a:rPr>
              <a:t> </a:t>
            </a:r>
            <a:r>
              <a:rPr lang="en-US" sz="3200" b="1" dirty="0" err="1">
                <a:solidFill>
                  <a:srgbClr val="000000"/>
                </a:solidFill>
                <a:latin typeface="Arial"/>
                <a:cs typeface="Arial"/>
              </a:rPr>
              <a:t>gọi</a:t>
            </a:r>
            <a:r>
              <a:rPr lang="en-US" sz="3200" b="1" dirty="0">
                <a:solidFill>
                  <a:srgbClr val="000000"/>
                </a:solidFill>
                <a:latin typeface="Arial"/>
                <a:cs typeface="Arial"/>
              </a:rPr>
              <a:t> </a:t>
            </a:r>
            <a:r>
              <a:rPr lang="en-US" sz="3200" b="1" dirty="0" err="1">
                <a:solidFill>
                  <a:srgbClr val="000000"/>
                </a:solidFill>
                <a:latin typeface="Arial"/>
                <a:cs typeface="Arial"/>
              </a:rPr>
              <a:t>là</a:t>
            </a:r>
            <a:r>
              <a:rPr lang="en-US" sz="3200" b="1" dirty="0">
                <a:solidFill>
                  <a:srgbClr val="000000"/>
                </a:solidFill>
                <a:latin typeface="Arial"/>
                <a:cs typeface="Arial"/>
              </a:rPr>
              <a:t> </a:t>
            </a:r>
            <a:r>
              <a:rPr lang="en-US" sz="3200" b="1" dirty="0" err="1">
                <a:solidFill>
                  <a:srgbClr val="000000"/>
                </a:solidFill>
                <a:latin typeface="Arial"/>
                <a:cs typeface="Arial"/>
              </a:rPr>
              <a:t>Hùng</a:t>
            </a:r>
            <a:r>
              <a:rPr lang="en-US" sz="3200" b="1" dirty="0">
                <a:solidFill>
                  <a:srgbClr val="000000"/>
                </a:solidFill>
                <a:latin typeface="Arial"/>
                <a:cs typeface="Arial"/>
              </a:rPr>
              <a:t> </a:t>
            </a:r>
            <a:r>
              <a:rPr lang="en-US" sz="3200" b="1" dirty="0" err="1">
                <a:solidFill>
                  <a:srgbClr val="000000"/>
                </a:solidFill>
                <a:latin typeface="Arial"/>
                <a:cs typeface="Arial"/>
              </a:rPr>
              <a:t>Vương</a:t>
            </a:r>
            <a:r>
              <a:rPr lang="en-US" sz="3200" b="1" dirty="0">
                <a:solidFill>
                  <a:srgbClr val="000000"/>
                </a:solidFill>
                <a:latin typeface="Arial"/>
                <a:cs typeface="Arial"/>
              </a:rPr>
              <a:t>. </a:t>
            </a:r>
            <a:r>
              <a:rPr lang="en-US" sz="3200" b="1" dirty="0" err="1">
                <a:solidFill>
                  <a:srgbClr val="000000"/>
                </a:solidFill>
                <a:latin typeface="Arial"/>
                <a:cs typeface="Arial"/>
              </a:rPr>
              <a:t>Người</a:t>
            </a:r>
            <a:r>
              <a:rPr lang="en-US" sz="3200" b="1" dirty="0">
                <a:solidFill>
                  <a:srgbClr val="000000"/>
                </a:solidFill>
                <a:latin typeface="Arial"/>
                <a:cs typeface="Arial"/>
              </a:rPr>
              <a:t> </a:t>
            </a:r>
            <a:r>
              <a:rPr lang="en-US" sz="3200" b="1" dirty="0" err="1">
                <a:solidFill>
                  <a:srgbClr val="000000"/>
                </a:solidFill>
                <a:latin typeface="Arial"/>
                <a:cs typeface="Arial"/>
              </a:rPr>
              <a:t>Lạc</a:t>
            </a:r>
            <a:r>
              <a:rPr lang="en-US" sz="3200" b="1" dirty="0">
                <a:solidFill>
                  <a:srgbClr val="000000"/>
                </a:solidFill>
                <a:latin typeface="Arial"/>
                <a:cs typeface="Arial"/>
              </a:rPr>
              <a:t> </a:t>
            </a:r>
            <a:r>
              <a:rPr lang="en-US" sz="3200" b="1" dirty="0" err="1">
                <a:solidFill>
                  <a:srgbClr val="000000"/>
                </a:solidFill>
                <a:latin typeface="Arial"/>
                <a:cs typeface="Arial"/>
              </a:rPr>
              <a:t>Việt</a:t>
            </a:r>
            <a:r>
              <a:rPr lang="en-US" sz="3200" b="1" dirty="0">
                <a:solidFill>
                  <a:srgbClr val="000000"/>
                </a:solidFill>
                <a:latin typeface="Arial"/>
                <a:cs typeface="Arial"/>
              </a:rPr>
              <a:t> </a:t>
            </a:r>
            <a:r>
              <a:rPr lang="en-US" sz="3200" b="1" dirty="0" err="1">
                <a:solidFill>
                  <a:srgbClr val="000000"/>
                </a:solidFill>
                <a:latin typeface="Arial"/>
                <a:cs typeface="Arial"/>
              </a:rPr>
              <a:t>biết</a:t>
            </a:r>
            <a:r>
              <a:rPr lang="en-US" sz="3200" b="1" dirty="0">
                <a:solidFill>
                  <a:srgbClr val="000000"/>
                </a:solidFill>
                <a:latin typeface="Arial"/>
                <a:cs typeface="Arial"/>
              </a:rPr>
              <a:t> </a:t>
            </a:r>
            <a:r>
              <a:rPr lang="en-US" sz="3200" b="1" dirty="0" err="1">
                <a:solidFill>
                  <a:srgbClr val="000000"/>
                </a:solidFill>
                <a:latin typeface="Arial"/>
                <a:cs typeface="Arial"/>
              </a:rPr>
              <a:t>làm</a:t>
            </a:r>
            <a:r>
              <a:rPr lang="en-US" sz="3200" b="1" dirty="0">
                <a:solidFill>
                  <a:srgbClr val="000000"/>
                </a:solidFill>
                <a:latin typeface="Arial"/>
                <a:cs typeface="Arial"/>
              </a:rPr>
              <a:t> </a:t>
            </a:r>
            <a:r>
              <a:rPr lang="en-US" sz="3200" b="1" dirty="0" err="1">
                <a:solidFill>
                  <a:srgbClr val="000000"/>
                </a:solidFill>
                <a:latin typeface="Arial"/>
                <a:cs typeface="Arial"/>
              </a:rPr>
              <a:t>ruộng</a:t>
            </a:r>
            <a:r>
              <a:rPr lang="en-US" sz="3200" b="1" dirty="0">
                <a:solidFill>
                  <a:srgbClr val="000000"/>
                </a:solidFill>
                <a:latin typeface="Arial"/>
                <a:cs typeface="Arial"/>
              </a:rPr>
              <a:t>, </a:t>
            </a:r>
            <a:r>
              <a:rPr lang="en-US" sz="3200" b="1" dirty="0" err="1">
                <a:solidFill>
                  <a:srgbClr val="000000"/>
                </a:solidFill>
                <a:latin typeface="Arial"/>
                <a:cs typeface="Arial"/>
              </a:rPr>
              <a:t>ươm</a:t>
            </a:r>
            <a:r>
              <a:rPr lang="en-US" sz="3200" b="1" dirty="0">
                <a:solidFill>
                  <a:srgbClr val="000000"/>
                </a:solidFill>
                <a:latin typeface="Arial"/>
                <a:cs typeface="Arial"/>
              </a:rPr>
              <a:t> </a:t>
            </a:r>
            <a:r>
              <a:rPr lang="en-US" sz="3200" b="1" dirty="0" err="1">
                <a:solidFill>
                  <a:srgbClr val="000000"/>
                </a:solidFill>
                <a:latin typeface="Arial"/>
                <a:cs typeface="Arial"/>
              </a:rPr>
              <a:t>tơ</a:t>
            </a:r>
            <a:r>
              <a:rPr lang="en-US" sz="3200" b="1" dirty="0">
                <a:solidFill>
                  <a:srgbClr val="000000"/>
                </a:solidFill>
                <a:latin typeface="Arial"/>
                <a:cs typeface="Arial"/>
              </a:rPr>
              <a:t>, </a:t>
            </a:r>
            <a:r>
              <a:rPr lang="en-US" sz="3200" b="1" dirty="0" err="1">
                <a:solidFill>
                  <a:srgbClr val="000000"/>
                </a:solidFill>
                <a:latin typeface="Arial"/>
                <a:cs typeface="Arial"/>
              </a:rPr>
              <a:t>dệt</a:t>
            </a:r>
            <a:r>
              <a:rPr lang="en-US" sz="3200" b="1" dirty="0">
                <a:solidFill>
                  <a:srgbClr val="000000"/>
                </a:solidFill>
                <a:latin typeface="Arial"/>
                <a:cs typeface="Arial"/>
              </a:rPr>
              <a:t> </a:t>
            </a:r>
            <a:r>
              <a:rPr lang="en-US" sz="3200" b="1" dirty="0" err="1">
                <a:solidFill>
                  <a:srgbClr val="000000"/>
                </a:solidFill>
                <a:latin typeface="Arial"/>
                <a:cs typeface="Arial"/>
              </a:rPr>
              <a:t>lụa</a:t>
            </a:r>
            <a:r>
              <a:rPr lang="en-US" sz="3200" b="1" dirty="0">
                <a:solidFill>
                  <a:srgbClr val="000000"/>
                </a:solidFill>
                <a:latin typeface="Arial"/>
                <a:cs typeface="Arial"/>
              </a:rPr>
              <a:t>, </a:t>
            </a:r>
            <a:r>
              <a:rPr lang="en-US" sz="3200" b="1" dirty="0" err="1">
                <a:solidFill>
                  <a:srgbClr val="000000"/>
                </a:solidFill>
                <a:latin typeface="Arial"/>
                <a:cs typeface="Arial"/>
              </a:rPr>
              <a:t>đúc</a:t>
            </a:r>
            <a:r>
              <a:rPr lang="en-US" sz="3200" b="1" dirty="0">
                <a:solidFill>
                  <a:srgbClr val="000000"/>
                </a:solidFill>
                <a:latin typeface="Arial"/>
                <a:cs typeface="Arial"/>
              </a:rPr>
              <a:t> </a:t>
            </a:r>
            <a:r>
              <a:rPr lang="en-US" sz="3200" b="1" dirty="0" err="1">
                <a:solidFill>
                  <a:srgbClr val="000000"/>
                </a:solidFill>
                <a:latin typeface="Arial"/>
                <a:cs typeface="Arial"/>
              </a:rPr>
              <a:t>đồng</a:t>
            </a:r>
            <a:r>
              <a:rPr lang="en-US" sz="3200" b="1" dirty="0">
                <a:solidFill>
                  <a:srgbClr val="000000"/>
                </a:solidFill>
                <a:latin typeface="Arial"/>
                <a:cs typeface="Arial"/>
              </a:rPr>
              <a:t> </a:t>
            </a:r>
            <a:r>
              <a:rPr lang="en-US" sz="3200" b="1" dirty="0" err="1">
                <a:solidFill>
                  <a:srgbClr val="000000"/>
                </a:solidFill>
                <a:latin typeface="Arial"/>
                <a:cs typeface="Arial"/>
              </a:rPr>
              <a:t>làm</a:t>
            </a:r>
            <a:r>
              <a:rPr lang="en-US" sz="3200" b="1" dirty="0">
                <a:solidFill>
                  <a:srgbClr val="000000"/>
                </a:solidFill>
                <a:latin typeface="Arial"/>
                <a:cs typeface="Arial"/>
              </a:rPr>
              <a:t> </a:t>
            </a:r>
            <a:r>
              <a:rPr lang="en-US" sz="3200" b="1" dirty="0" err="1">
                <a:solidFill>
                  <a:srgbClr val="000000"/>
                </a:solidFill>
                <a:latin typeface="Arial"/>
                <a:cs typeface="Arial"/>
              </a:rPr>
              <a:t>vũ</a:t>
            </a:r>
            <a:r>
              <a:rPr lang="en-US" sz="3200" b="1" dirty="0">
                <a:solidFill>
                  <a:srgbClr val="000000"/>
                </a:solidFill>
                <a:latin typeface="Arial"/>
                <a:cs typeface="Arial"/>
              </a:rPr>
              <a:t> </a:t>
            </a:r>
            <a:r>
              <a:rPr lang="en-US" sz="3200" b="1" dirty="0" err="1">
                <a:solidFill>
                  <a:srgbClr val="000000"/>
                </a:solidFill>
                <a:latin typeface="Arial"/>
                <a:cs typeface="Arial"/>
              </a:rPr>
              <a:t>khí</a:t>
            </a:r>
            <a:r>
              <a:rPr lang="en-US" sz="3200" b="1" dirty="0">
                <a:solidFill>
                  <a:srgbClr val="000000"/>
                </a:solidFill>
                <a:latin typeface="Arial"/>
                <a:cs typeface="Arial"/>
              </a:rPr>
              <a:t> </a:t>
            </a:r>
            <a:r>
              <a:rPr lang="en-US" sz="3200" b="1" dirty="0" err="1">
                <a:solidFill>
                  <a:srgbClr val="000000"/>
                </a:solidFill>
                <a:latin typeface="Arial"/>
                <a:cs typeface="Arial"/>
              </a:rPr>
              <a:t>và</a:t>
            </a:r>
            <a:r>
              <a:rPr lang="en-US" sz="3200" b="1" dirty="0">
                <a:solidFill>
                  <a:srgbClr val="000000"/>
                </a:solidFill>
                <a:latin typeface="Arial"/>
                <a:cs typeface="Arial"/>
              </a:rPr>
              <a:t> </a:t>
            </a:r>
            <a:r>
              <a:rPr lang="en-US" sz="3200" b="1" dirty="0" err="1">
                <a:solidFill>
                  <a:srgbClr val="000000"/>
                </a:solidFill>
                <a:latin typeface="Arial"/>
                <a:cs typeface="Arial"/>
              </a:rPr>
              <a:t>công</a:t>
            </a:r>
            <a:r>
              <a:rPr lang="en-US" sz="3200" b="1" dirty="0">
                <a:solidFill>
                  <a:srgbClr val="000000"/>
                </a:solidFill>
                <a:latin typeface="Arial"/>
                <a:cs typeface="Arial"/>
              </a:rPr>
              <a:t> </a:t>
            </a:r>
            <a:r>
              <a:rPr lang="en-US" sz="3200" b="1" dirty="0" err="1">
                <a:solidFill>
                  <a:srgbClr val="000000"/>
                </a:solidFill>
                <a:latin typeface="Arial"/>
                <a:cs typeface="Arial"/>
              </a:rPr>
              <a:t>cụ</a:t>
            </a:r>
            <a:r>
              <a:rPr lang="en-US" sz="3200" b="1" dirty="0">
                <a:solidFill>
                  <a:srgbClr val="000000"/>
                </a:solidFill>
                <a:latin typeface="Arial"/>
                <a:cs typeface="Arial"/>
              </a:rPr>
              <a:t> </a:t>
            </a:r>
            <a:r>
              <a:rPr lang="en-US" sz="3200" b="1" dirty="0" err="1">
                <a:solidFill>
                  <a:srgbClr val="000000"/>
                </a:solidFill>
                <a:latin typeface="Arial"/>
                <a:cs typeface="Arial"/>
              </a:rPr>
              <a:t>sản</a:t>
            </a:r>
            <a:r>
              <a:rPr lang="en-US" sz="3200" b="1" dirty="0">
                <a:solidFill>
                  <a:srgbClr val="000000"/>
                </a:solidFill>
                <a:latin typeface="Arial"/>
                <a:cs typeface="Arial"/>
              </a:rPr>
              <a:t> </a:t>
            </a:r>
            <a:r>
              <a:rPr lang="en-US" sz="3200" b="1" dirty="0" err="1">
                <a:solidFill>
                  <a:srgbClr val="000000"/>
                </a:solidFill>
                <a:latin typeface="Arial"/>
                <a:cs typeface="Arial"/>
              </a:rPr>
              <a:t>xuất</a:t>
            </a:r>
            <a:r>
              <a:rPr lang="en-US" sz="3200" b="1" dirty="0">
                <a:solidFill>
                  <a:srgbClr val="000000"/>
                </a:solidFill>
                <a:latin typeface="Arial"/>
                <a:cs typeface="Arial"/>
              </a:rPr>
              <a:t>. </a:t>
            </a:r>
            <a:r>
              <a:rPr lang="en-US" sz="3200" b="1" dirty="0" err="1">
                <a:solidFill>
                  <a:srgbClr val="000000"/>
                </a:solidFill>
                <a:latin typeface="Arial"/>
                <a:cs typeface="Arial"/>
              </a:rPr>
              <a:t>cuộc</a:t>
            </a:r>
            <a:r>
              <a:rPr lang="en-US" sz="3200" b="1" dirty="0">
                <a:solidFill>
                  <a:srgbClr val="000000"/>
                </a:solidFill>
                <a:latin typeface="Arial"/>
                <a:cs typeface="Arial"/>
              </a:rPr>
              <a:t> </a:t>
            </a:r>
            <a:r>
              <a:rPr lang="en-US" sz="3200" b="1" dirty="0" err="1">
                <a:solidFill>
                  <a:srgbClr val="000000"/>
                </a:solidFill>
                <a:latin typeface="Arial"/>
                <a:cs typeface="Arial"/>
              </a:rPr>
              <a:t>sống</a:t>
            </a:r>
            <a:r>
              <a:rPr lang="en-US" sz="3200" b="1" dirty="0">
                <a:solidFill>
                  <a:srgbClr val="000000"/>
                </a:solidFill>
                <a:latin typeface="Arial"/>
                <a:cs typeface="Arial"/>
              </a:rPr>
              <a:t> ở </a:t>
            </a:r>
            <a:r>
              <a:rPr lang="en-US" sz="3200" b="1" dirty="0" err="1">
                <a:solidFill>
                  <a:srgbClr val="000000"/>
                </a:solidFill>
                <a:latin typeface="Arial"/>
                <a:cs typeface="Arial"/>
              </a:rPr>
              <a:t>làng</a:t>
            </a:r>
            <a:r>
              <a:rPr lang="en-US" sz="3200" b="1" dirty="0">
                <a:solidFill>
                  <a:srgbClr val="000000"/>
                </a:solidFill>
                <a:latin typeface="Arial"/>
                <a:cs typeface="Arial"/>
              </a:rPr>
              <a:t> </a:t>
            </a:r>
            <a:r>
              <a:rPr lang="en-US" sz="3200" b="1" dirty="0" err="1">
                <a:solidFill>
                  <a:srgbClr val="000000"/>
                </a:solidFill>
                <a:latin typeface="Arial"/>
                <a:cs typeface="Arial"/>
              </a:rPr>
              <a:t>bản</a:t>
            </a:r>
            <a:r>
              <a:rPr lang="en-US" sz="3200" b="1" dirty="0">
                <a:solidFill>
                  <a:srgbClr val="000000"/>
                </a:solidFill>
                <a:latin typeface="Arial"/>
                <a:cs typeface="Arial"/>
              </a:rPr>
              <a:t> </a:t>
            </a:r>
            <a:r>
              <a:rPr lang="en-US" sz="3200" b="1" dirty="0" err="1">
                <a:solidFill>
                  <a:srgbClr val="000000"/>
                </a:solidFill>
                <a:latin typeface="Arial"/>
                <a:cs typeface="Arial"/>
              </a:rPr>
              <a:t>giản</a:t>
            </a:r>
            <a:r>
              <a:rPr lang="en-US" sz="3200" b="1" dirty="0">
                <a:solidFill>
                  <a:srgbClr val="000000"/>
                </a:solidFill>
                <a:latin typeface="Arial"/>
                <a:cs typeface="Arial"/>
              </a:rPr>
              <a:t> </a:t>
            </a:r>
            <a:r>
              <a:rPr lang="en-US" sz="3200" b="1" dirty="0" err="1">
                <a:solidFill>
                  <a:srgbClr val="000000"/>
                </a:solidFill>
                <a:latin typeface="Arial"/>
                <a:cs typeface="Arial"/>
              </a:rPr>
              <a:t>dị</a:t>
            </a:r>
            <a:r>
              <a:rPr lang="en-US" sz="3200" b="1" dirty="0">
                <a:solidFill>
                  <a:srgbClr val="000000"/>
                </a:solidFill>
                <a:latin typeface="Arial"/>
                <a:cs typeface="Arial"/>
              </a:rPr>
              <a:t>, </a:t>
            </a:r>
            <a:r>
              <a:rPr lang="en-US" sz="3200" b="1" dirty="0" err="1">
                <a:solidFill>
                  <a:srgbClr val="000000"/>
                </a:solidFill>
                <a:latin typeface="Arial"/>
                <a:cs typeface="Arial"/>
              </a:rPr>
              <a:t>vui</a:t>
            </a:r>
            <a:r>
              <a:rPr lang="en-US" sz="3200" b="1" dirty="0">
                <a:solidFill>
                  <a:srgbClr val="000000"/>
                </a:solidFill>
                <a:latin typeface="Arial"/>
                <a:cs typeface="Arial"/>
              </a:rPr>
              <a:t> </a:t>
            </a:r>
            <a:r>
              <a:rPr lang="en-US" sz="3200" b="1" dirty="0" err="1">
                <a:solidFill>
                  <a:srgbClr val="000000"/>
                </a:solidFill>
                <a:latin typeface="Arial"/>
                <a:cs typeface="Arial"/>
              </a:rPr>
              <a:t>tươi</a:t>
            </a:r>
            <a:r>
              <a:rPr lang="en-US" sz="3200" b="1" dirty="0">
                <a:solidFill>
                  <a:srgbClr val="000000"/>
                </a:solidFill>
                <a:latin typeface="Arial"/>
                <a:cs typeface="Arial"/>
              </a:rPr>
              <a:t>, </a:t>
            </a:r>
            <a:r>
              <a:rPr lang="en-US" sz="3200" b="1" dirty="0" err="1">
                <a:solidFill>
                  <a:srgbClr val="000000"/>
                </a:solidFill>
                <a:latin typeface="Arial"/>
                <a:cs typeface="Arial"/>
              </a:rPr>
              <a:t>hòa</a:t>
            </a:r>
            <a:r>
              <a:rPr lang="en-US" sz="3200" b="1" dirty="0">
                <a:solidFill>
                  <a:srgbClr val="000000"/>
                </a:solidFill>
                <a:latin typeface="Arial"/>
                <a:cs typeface="Arial"/>
              </a:rPr>
              <a:t> </a:t>
            </a:r>
            <a:r>
              <a:rPr lang="en-US" sz="3200" b="1" dirty="0" err="1">
                <a:solidFill>
                  <a:srgbClr val="000000"/>
                </a:solidFill>
                <a:latin typeface="Arial"/>
                <a:cs typeface="Arial"/>
              </a:rPr>
              <a:t>hợp</a:t>
            </a:r>
            <a:r>
              <a:rPr lang="en-US" sz="3200" b="1" dirty="0">
                <a:solidFill>
                  <a:srgbClr val="000000"/>
                </a:solidFill>
                <a:latin typeface="Arial"/>
                <a:cs typeface="Arial"/>
              </a:rPr>
              <a:t> </a:t>
            </a:r>
            <a:r>
              <a:rPr lang="en-US" sz="3200" b="1" dirty="0" err="1">
                <a:solidFill>
                  <a:srgbClr val="000000"/>
                </a:solidFill>
                <a:latin typeface="Arial"/>
                <a:cs typeface="Arial"/>
              </a:rPr>
              <a:t>với</a:t>
            </a:r>
            <a:r>
              <a:rPr lang="en-US" sz="3200" b="1" dirty="0">
                <a:solidFill>
                  <a:srgbClr val="000000"/>
                </a:solidFill>
                <a:latin typeface="Arial"/>
                <a:cs typeface="Arial"/>
              </a:rPr>
              <a:t> </a:t>
            </a:r>
            <a:r>
              <a:rPr lang="en-US" sz="3200" b="1" dirty="0" err="1">
                <a:solidFill>
                  <a:srgbClr val="000000"/>
                </a:solidFill>
                <a:latin typeface="Arial"/>
                <a:cs typeface="Arial"/>
              </a:rPr>
              <a:t>thiên</a:t>
            </a:r>
            <a:r>
              <a:rPr lang="en-US" sz="3200" b="1" dirty="0">
                <a:solidFill>
                  <a:srgbClr val="000000"/>
                </a:solidFill>
                <a:latin typeface="Arial"/>
                <a:cs typeface="Arial"/>
              </a:rPr>
              <a:t> </a:t>
            </a:r>
            <a:r>
              <a:rPr lang="en-US" sz="3200" b="1" dirty="0" err="1">
                <a:solidFill>
                  <a:srgbClr val="000000"/>
                </a:solidFill>
                <a:latin typeface="Arial"/>
                <a:cs typeface="Arial"/>
              </a:rPr>
              <a:t>nhiên</a:t>
            </a:r>
            <a:r>
              <a:rPr lang="en-US" sz="3200" b="1" dirty="0">
                <a:solidFill>
                  <a:srgbClr val="000000"/>
                </a:solidFill>
                <a:latin typeface="Arial"/>
                <a:cs typeface="Arial"/>
              </a:rPr>
              <a:t> </a:t>
            </a:r>
            <a:r>
              <a:rPr lang="en-US" sz="3200" b="1" dirty="0" err="1">
                <a:solidFill>
                  <a:srgbClr val="000000"/>
                </a:solidFill>
                <a:latin typeface="Arial"/>
                <a:cs typeface="Arial"/>
              </a:rPr>
              <a:t>và</a:t>
            </a:r>
            <a:r>
              <a:rPr lang="en-US" sz="3200" b="1" dirty="0">
                <a:solidFill>
                  <a:srgbClr val="000000"/>
                </a:solidFill>
                <a:latin typeface="Arial"/>
                <a:cs typeface="Arial"/>
              </a:rPr>
              <a:t> </a:t>
            </a:r>
            <a:r>
              <a:rPr lang="en-US" sz="3200" b="1" dirty="0" err="1">
                <a:solidFill>
                  <a:srgbClr val="000000"/>
                </a:solidFill>
                <a:latin typeface="Arial"/>
                <a:cs typeface="Arial"/>
              </a:rPr>
              <a:t>có</a:t>
            </a:r>
            <a:r>
              <a:rPr lang="en-US" sz="3200" b="1" dirty="0">
                <a:solidFill>
                  <a:srgbClr val="000000"/>
                </a:solidFill>
                <a:latin typeface="Arial"/>
                <a:cs typeface="Arial"/>
              </a:rPr>
              <a:t> </a:t>
            </a:r>
            <a:r>
              <a:rPr lang="en-US" sz="3200" b="1" dirty="0" err="1">
                <a:solidFill>
                  <a:srgbClr val="000000"/>
                </a:solidFill>
                <a:latin typeface="Arial"/>
                <a:cs typeface="Arial"/>
              </a:rPr>
              <a:t>nhiều</a:t>
            </a:r>
            <a:r>
              <a:rPr lang="en-US" sz="3200" b="1" dirty="0">
                <a:solidFill>
                  <a:srgbClr val="000000"/>
                </a:solidFill>
                <a:latin typeface="Arial"/>
                <a:cs typeface="Arial"/>
              </a:rPr>
              <a:t> </a:t>
            </a:r>
            <a:r>
              <a:rPr lang="en-US" sz="3200" b="1" dirty="0" err="1">
                <a:solidFill>
                  <a:srgbClr val="000000"/>
                </a:solidFill>
                <a:latin typeface="Arial"/>
                <a:cs typeface="Arial"/>
              </a:rPr>
              <a:t>tục</a:t>
            </a:r>
            <a:r>
              <a:rPr lang="en-US" sz="3200" b="1" dirty="0">
                <a:solidFill>
                  <a:srgbClr val="000000"/>
                </a:solidFill>
                <a:latin typeface="Arial"/>
                <a:cs typeface="Arial"/>
              </a:rPr>
              <a:t> </a:t>
            </a:r>
            <a:r>
              <a:rPr lang="en-US" sz="3200" b="1" dirty="0" err="1">
                <a:solidFill>
                  <a:srgbClr val="000000"/>
                </a:solidFill>
                <a:latin typeface="Arial"/>
                <a:cs typeface="Arial"/>
              </a:rPr>
              <a:t>lệ</a:t>
            </a:r>
            <a:r>
              <a:rPr lang="en-US" sz="3200" b="1" dirty="0">
                <a:solidFill>
                  <a:srgbClr val="000000"/>
                </a:solidFill>
                <a:latin typeface="Arial"/>
                <a:cs typeface="Arial"/>
              </a:rPr>
              <a:t> </a:t>
            </a:r>
            <a:r>
              <a:rPr lang="en-US" sz="3200" b="1" dirty="0" err="1">
                <a:solidFill>
                  <a:srgbClr val="000000"/>
                </a:solidFill>
                <a:latin typeface="Arial"/>
                <a:cs typeface="Arial"/>
              </a:rPr>
              <a:t>riêng</a:t>
            </a:r>
            <a:r>
              <a:rPr lang="en-US" sz="3200" b="1" dirty="0">
                <a:solidFill>
                  <a:srgbClr val="000000"/>
                </a:solidFill>
                <a:latin typeface="Arial"/>
                <a:cs typeface="Arial"/>
              </a:rPr>
              <a:t>.</a:t>
            </a:r>
          </a:p>
        </p:txBody>
      </p:sp>
      <p:pic>
        <p:nvPicPr>
          <p:cNvPr id="4" name="图片 3">
            <a:extLst>
              <a:ext uri="{FF2B5EF4-FFF2-40B4-BE49-F238E27FC236}">
                <a16:creationId xmlns:a16="http://schemas.microsoft.com/office/drawing/2014/main" xmlns="" id="{AABB304C-1B89-4FB3-9BD9-A7EC22623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2023" y="-376233"/>
            <a:ext cx="2922678" cy="2746259"/>
          </a:xfrm>
          <a:prstGeom prst="rect">
            <a:avLst/>
          </a:prstGeom>
        </p:spPr>
      </p:pic>
      <p:pic>
        <p:nvPicPr>
          <p:cNvPr id="5" name="图片 7">
            <a:extLst>
              <a:ext uri="{FF2B5EF4-FFF2-40B4-BE49-F238E27FC236}">
                <a16:creationId xmlns:a16="http://schemas.microsoft.com/office/drawing/2014/main" xmlns="" id="{FD939A4B-97F5-4C82-9666-A80426019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44" y="0"/>
            <a:ext cx="1949489" cy="1831913"/>
          </a:xfrm>
          <a:prstGeom prst="rect">
            <a:avLst/>
          </a:prstGeom>
        </p:spPr>
      </p:pic>
      <p:pic>
        <p:nvPicPr>
          <p:cNvPr id="7" name="Picture 6">
            <a:extLst>
              <a:ext uri="{FF2B5EF4-FFF2-40B4-BE49-F238E27FC236}">
                <a16:creationId xmlns:a16="http://schemas.microsoft.com/office/drawing/2014/main" xmlns="" id="{9BB65525-4158-4C0F-B3FE-201189527D67}"/>
              </a:ext>
            </a:extLst>
          </p:cNvPr>
          <p:cNvPicPr>
            <a:picLocks noChangeAspect="1"/>
          </p:cNvPicPr>
          <p:nvPr/>
        </p:nvPicPr>
        <p:blipFill>
          <a:blip r:embed="rId4"/>
          <a:stretch>
            <a:fillRect/>
          </a:stretch>
        </p:blipFill>
        <p:spPr>
          <a:xfrm>
            <a:off x="-214998" y="3376416"/>
            <a:ext cx="2414539" cy="3299344"/>
          </a:xfrm>
          <a:prstGeom prst="rect">
            <a:avLst/>
          </a:prstGeom>
        </p:spPr>
      </p:pic>
      <p:pic>
        <p:nvPicPr>
          <p:cNvPr id="8" name="Picture 7">
            <a:extLst>
              <a:ext uri="{FF2B5EF4-FFF2-40B4-BE49-F238E27FC236}">
                <a16:creationId xmlns:a16="http://schemas.microsoft.com/office/drawing/2014/main" xmlns="" id="{403FFC65-8AE4-499E-8F9C-36813CE370E9}"/>
              </a:ext>
            </a:extLst>
          </p:cNvPr>
          <p:cNvPicPr>
            <a:picLocks noChangeAspect="1"/>
          </p:cNvPicPr>
          <p:nvPr/>
        </p:nvPicPr>
        <p:blipFill>
          <a:blip r:embed="rId5"/>
          <a:stretch>
            <a:fillRect/>
          </a:stretch>
        </p:blipFill>
        <p:spPr>
          <a:xfrm>
            <a:off x="9862194" y="4763915"/>
            <a:ext cx="3371380" cy="2237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8" presetClass="emph" presetSubtype="0" fill="hold" nodeType="withEffect">
                                  <p:stCondLst>
                                    <p:cond delay="0"/>
                                  </p:stCondLst>
                                  <p:childTnLst>
                                    <p:animRot by="21600000">
                                      <p:cBhvr>
                                        <p:cTn id="14" dur="375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192732" y="-73690"/>
            <a:ext cx="12282344" cy="6911292"/>
          </a:xfrm>
          <a:prstGeom prst="rect">
            <a:avLst/>
          </a:prstGeom>
        </p:spPr>
      </p:pic>
      <p:pic>
        <p:nvPicPr>
          <p:cNvPr id="22" name="图片 2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1022" y="-327280"/>
            <a:ext cx="2667000" cy="3867150"/>
          </a:xfrm>
          <a:prstGeom prst="rect">
            <a:avLst/>
          </a:prstGeom>
        </p:spPr>
      </p:pic>
      <p:sp>
        <p:nvSpPr>
          <p:cNvPr id="23" name="文本框 22"/>
          <p:cNvSpPr txBox="1"/>
          <p:nvPr/>
        </p:nvSpPr>
        <p:spPr>
          <a:xfrm>
            <a:off x="2469086" y="1604563"/>
            <a:ext cx="57903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itchFamily="18" charset="0"/>
                <a:ea typeface="微软雅黑 Light"/>
                <a:cs typeface="Times New Roman" pitchFamily="18" charset="0"/>
              </a:rPr>
              <a:t>Hoạt động 2:</a:t>
            </a:r>
          </a:p>
        </p:txBody>
      </p:sp>
      <p:sp>
        <p:nvSpPr>
          <p:cNvPr id="24" name="矩形 23"/>
          <p:cNvSpPr/>
          <p:nvPr/>
        </p:nvSpPr>
        <p:spPr>
          <a:xfrm>
            <a:off x="2337536" y="3558320"/>
            <a:ext cx="7480752" cy="769441"/>
          </a:xfrm>
          <a:prstGeom prst="rect">
            <a:avLst/>
          </a:prstGeom>
        </p:spPr>
        <p:txBody>
          <a:bodyPr wrap="square">
            <a:spAutoFit/>
          </a:bodyPr>
          <a:lstStyle/>
          <a:p>
            <a:pPr lvl="0"/>
            <a:r>
              <a:rPr lang="en-US" sz="4400" b="1">
                <a:solidFill>
                  <a:srgbClr val="FF0000"/>
                </a:solidFill>
                <a:latin typeface="Times New Roman" pitchFamily="18" charset="0"/>
                <a:cs typeface="Times New Roman" pitchFamily="18" charset="0"/>
              </a:rPr>
              <a:t>Quân Triệu Đà đánh Âu Lạc.</a:t>
            </a:r>
            <a:endParaRPr lang="vi-VN" sz="4400" b="1" dirty="0">
              <a:solidFill>
                <a:srgbClr val="FF0000"/>
              </a:solidFill>
              <a:latin typeface="Times New Roman" pitchFamily="18" charset="0"/>
              <a:cs typeface="Times New Roman" pitchFamily="18" charset="0"/>
            </a:endParaRPr>
          </a:p>
        </p:txBody>
      </p:sp>
      <p:sp>
        <p:nvSpPr>
          <p:cNvPr id="25" name="任意多边形 24"/>
          <p:cNvSpPr/>
          <p:nvPr/>
        </p:nvSpPr>
        <p:spPr>
          <a:xfrm rot="16200000">
            <a:off x="-879946" y="2846080"/>
            <a:ext cx="1759893" cy="3147474"/>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任意多边形 25"/>
          <p:cNvSpPr/>
          <p:nvPr/>
        </p:nvSpPr>
        <p:spPr>
          <a:xfrm rot="16200000">
            <a:off x="-879946" y="928990"/>
            <a:ext cx="1759893" cy="3146037"/>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26"/>
          <p:cNvSpPr/>
          <p:nvPr/>
        </p:nvSpPr>
        <p:spPr>
          <a:xfrm rot="16200000">
            <a:off x="-875479" y="4940599"/>
            <a:ext cx="1750960" cy="2802983"/>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任意多边形 27"/>
          <p:cNvSpPr/>
          <p:nvPr/>
        </p:nvSpPr>
        <p:spPr>
          <a:xfrm rot="16200000">
            <a:off x="-875344" y="-809185"/>
            <a:ext cx="1750690" cy="2795975"/>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6" name="任意多边形 35"/>
          <p:cNvSpPr/>
          <p:nvPr/>
        </p:nvSpPr>
        <p:spPr>
          <a:xfrm rot="16200000">
            <a:off x="10673879" y="2846081"/>
            <a:ext cx="1759893" cy="3147474"/>
          </a:xfrm>
          <a:custGeom>
            <a:avLst/>
            <a:gdLst>
              <a:gd name="connsiteX0" fmla="*/ 2859314 w 2859314"/>
              <a:gd name="connsiteY0" fmla="*/ 0 h 5113730"/>
              <a:gd name="connsiteX1" fmla="*/ 2859314 w 2859314"/>
              <a:gd name="connsiteY1" fmla="*/ 5113730 h 5113730"/>
              <a:gd name="connsiteX2" fmla="*/ 2600663 w 2859314"/>
              <a:gd name="connsiteY2" fmla="*/ 5110713 h 5113730"/>
              <a:gd name="connsiteX3" fmla="*/ 725446 w 2859314"/>
              <a:gd name="connsiteY3" fmla="*/ 4964525 h 5113730"/>
              <a:gd name="connsiteX4" fmla="*/ 0 w 2859314"/>
              <a:gd name="connsiteY4" fmla="*/ 4871620 h 5113730"/>
              <a:gd name="connsiteX5" fmla="*/ 0 w 2859314"/>
              <a:gd name="connsiteY5" fmla="*/ 242109 h 5113730"/>
              <a:gd name="connsiteX6" fmla="*/ 725446 w 2859314"/>
              <a:gd name="connsiteY6" fmla="*/ 149204 h 5113730"/>
              <a:gd name="connsiteX7" fmla="*/ 2600663 w 2859314"/>
              <a:gd name="connsiteY7" fmla="*/ 3016 h 5113730"/>
              <a:gd name="connsiteX8" fmla="*/ 2859314 w 2859314"/>
              <a:gd name="connsiteY8" fmla="*/ 0 h 511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3730">
                <a:moveTo>
                  <a:pt x="2859314" y="0"/>
                </a:moveTo>
                <a:lnTo>
                  <a:pt x="2859314" y="5113730"/>
                </a:lnTo>
                <a:lnTo>
                  <a:pt x="2600663" y="5110713"/>
                </a:lnTo>
                <a:cubicBezTo>
                  <a:pt x="1989056" y="5095293"/>
                  <a:pt x="1361179" y="5039624"/>
                  <a:pt x="725446" y="4964525"/>
                </a:cubicBezTo>
                <a:lnTo>
                  <a:pt x="0" y="4871620"/>
                </a:lnTo>
                <a:lnTo>
                  <a:pt x="0" y="242109"/>
                </a:lnTo>
                <a:lnTo>
                  <a:pt x="725446" y="149204"/>
                </a:lnTo>
                <a:cubicBezTo>
                  <a:pt x="1361179" y="74105"/>
                  <a:pt x="1989056" y="18436"/>
                  <a:pt x="2600663" y="3016"/>
                </a:cubicBezTo>
                <a:lnTo>
                  <a:pt x="2859314" y="0"/>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任意多边形 36"/>
          <p:cNvSpPr/>
          <p:nvPr/>
        </p:nvSpPr>
        <p:spPr>
          <a:xfrm rot="16200000">
            <a:off x="10673879" y="928991"/>
            <a:ext cx="1759893" cy="3146037"/>
          </a:xfrm>
          <a:custGeom>
            <a:avLst/>
            <a:gdLst>
              <a:gd name="connsiteX0" fmla="*/ 0 w 2859314"/>
              <a:gd name="connsiteY0" fmla="*/ 0 h 5111395"/>
              <a:gd name="connsiteX1" fmla="*/ 214891 w 2859314"/>
              <a:gd name="connsiteY1" fmla="*/ 3443 h 5111395"/>
              <a:gd name="connsiteX2" fmla="*/ 2096521 w 2859314"/>
              <a:gd name="connsiteY2" fmla="*/ 152289 h 5111395"/>
              <a:gd name="connsiteX3" fmla="*/ 2859314 w 2859314"/>
              <a:gd name="connsiteY3" fmla="*/ 248821 h 5111395"/>
              <a:gd name="connsiteX4" fmla="*/ 2859314 w 2859314"/>
              <a:gd name="connsiteY4" fmla="*/ 4862574 h 5111395"/>
              <a:gd name="connsiteX5" fmla="*/ 2096521 w 2859314"/>
              <a:gd name="connsiteY5" fmla="*/ 4959106 h 5111395"/>
              <a:gd name="connsiteX6" fmla="*/ 214891 w 2859314"/>
              <a:gd name="connsiteY6" fmla="*/ 5107952 h 5111395"/>
              <a:gd name="connsiteX7" fmla="*/ 0 w 2859314"/>
              <a:gd name="connsiteY7" fmla="*/ 5111395 h 5111395"/>
              <a:gd name="connsiteX8" fmla="*/ 0 w 2859314"/>
              <a:gd name="connsiteY8" fmla="*/ 0 h 51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314" h="5111395">
                <a:moveTo>
                  <a:pt x="0" y="0"/>
                </a:moveTo>
                <a:lnTo>
                  <a:pt x="214891" y="3443"/>
                </a:lnTo>
                <a:cubicBezTo>
                  <a:pt x="827219" y="21167"/>
                  <a:pt x="1457529" y="77426"/>
                  <a:pt x="2096521" y="152289"/>
                </a:cubicBezTo>
                <a:lnTo>
                  <a:pt x="2859314" y="248821"/>
                </a:lnTo>
                <a:lnTo>
                  <a:pt x="2859314" y="4862574"/>
                </a:lnTo>
                <a:lnTo>
                  <a:pt x="2096521" y="4959106"/>
                </a:lnTo>
                <a:cubicBezTo>
                  <a:pt x="1457529" y="5033969"/>
                  <a:pt x="827219" y="5090228"/>
                  <a:pt x="214891" y="5107952"/>
                </a:cubicBezTo>
                <a:lnTo>
                  <a:pt x="0" y="5111395"/>
                </a:lnTo>
                <a:lnTo>
                  <a:pt x="0" y="0"/>
                </a:lnTo>
                <a:close/>
              </a:path>
            </a:pathLst>
          </a:cu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任意多边形 37"/>
          <p:cNvSpPr/>
          <p:nvPr/>
        </p:nvSpPr>
        <p:spPr>
          <a:xfrm rot="16200000">
            <a:off x="10678346" y="4940600"/>
            <a:ext cx="1750960" cy="2802983"/>
          </a:xfrm>
          <a:custGeom>
            <a:avLst/>
            <a:gdLst>
              <a:gd name="connsiteX0" fmla="*/ 2844800 w 2844800"/>
              <a:gd name="connsiteY0" fmla="*/ 0 h 4554033"/>
              <a:gd name="connsiteX1" fmla="*/ 2844800 w 2844800"/>
              <a:gd name="connsiteY1" fmla="*/ 4554033 h 4554033"/>
              <a:gd name="connsiteX2" fmla="*/ 2304795 w 2844800"/>
              <a:gd name="connsiteY2" fmla="*/ 4477792 h 4554033"/>
              <a:gd name="connsiteX3" fmla="*/ 0 w 2844800"/>
              <a:gd name="connsiteY3" fmla="*/ 4167464 h 4554033"/>
              <a:gd name="connsiteX4" fmla="*/ 0 w 2844800"/>
              <a:gd name="connsiteY4" fmla="*/ 3768359 h 4554033"/>
              <a:gd name="connsiteX5" fmla="*/ 0 w 2844800"/>
              <a:gd name="connsiteY5" fmla="*/ 785674 h 4554033"/>
              <a:gd name="connsiteX6" fmla="*/ 0 w 2844800"/>
              <a:gd name="connsiteY6" fmla="*/ 386569 h 4554033"/>
              <a:gd name="connsiteX7" fmla="*/ 2304795 w 2844800"/>
              <a:gd name="connsiteY7" fmla="*/ 76241 h 4554033"/>
              <a:gd name="connsiteX8" fmla="*/ 2844800 w 2844800"/>
              <a:gd name="connsiteY8" fmla="*/ 0 h 455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00" h="4554033">
                <a:moveTo>
                  <a:pt x="2844800" y="0"/>
                </a:moveTo>
                <a:lnTo>
                  <a:pt x="2844800" y="4554033"/>
                </a:lnTo>
                <a:lnTo>
                  <a:pt x="2304795" y="4477792"/>
                </a:lnTo>
                <a:cubicBezTo>
                  <a:pt x="1533298" y="4366355"/>
                  <a:pt x="760186" y="4250921"/>
                  <a:pt x="0" y="4167464"/>
                </a:cubicBezTo>
                <a:lnTo>
                  <a:pt x="0" y="3768359"/>
                </a:lnTo>
                <a:lnTo>
                  <a:pt x="0" y="785674"/>
                </a:lnTo>
                <a:lnTo>
                  <a:pt x="0" y="386569"/>
                </a:lnTo>
                <a:cubicBezTo>
                  <a:pt x="760186" y="303112"/>
                  <a:pt x="1533298" y="187678"/>
                  <a:pt x="2304795" y="76241"/>
                </a:cubicBezTo>
                <a:lnTo>
                  <a:pt x="284480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任意多边形 38"/>
          <p:cNvSpPr/>
          <p:nvPr/>
        </p:nvSpPr>
        <p:spPr>
          <a:xfrm rot="16200000">
            <a:off x="10678481" y="-809184"/>
            <a:ext cx="1750690" cy="2795975"/>
          </a:xfrm>
          <a:custGeom>
            <a:avLst/>
            <a:gdLst>
              <a:gd name="connsiteX0" fmla="*/ 0 w 2844362"/>
              <a:gd name="connsiteY0" fmla="*/ 0 h 4542647"/>
              <a:gd name="connsiteX1" fmla="*/ 526130 w 2844362"/>
              <a:gd name="connsiteY1" fmla="*/ 73100 h 4542647"/>
              <a:gd name="connsiteX2" fmla="*/ 2844362 w 2844362"/>
              <a:gd name="connsiteY2" fmla="*/ 380876 h 4542647"/>
              <a:gd name="connsiteX3" fmla="*/ 2844362 w 2844362"/>
              <a:gd name="connsiteY3" fmla="*/ 779981 h 4542647"/>
              <a:gd name="connsiteX4" fmla="*/ 2844362 w 2844362"/>
              <a:gd name="connsiteY4" fmla="*/ 3762666 h 4542647"/>
              <a:gd name="connsiteX5" fmla="*/ 2844362 w 2844362"/>
              <a:gd name="connsiteY5" fmla="*/ 4161771 h 4542647"/>
              <a:gd name="connsiteX6" fmla="*/ 526130 w 2844362"/>
              <a:gd name="connsiteY6" fmla="*/ 4469547 h 4542647"/>
              <a:gd name="connsiteX7" fmla="*/ 0 w 2844362"/>
              <a:gd name="connsiteY7" fmla="*/ 4542647 h 4542647"/>
              <a:gd name="connsiteX8" fmla="*/ 0 w 2844362"/>
              <a:gd name="connsiteY8" fmla="*/ 0 h 45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62" h="4542647">
                <a:moveTo>
                  <a:pt x="0" y="0"/>
                </a:moveTo>
                <a:lnTo>
                  <a:pt x="526130" y="73100"/>
                </a:lnTo>
                <a:cubicBezTo>
                  <a:pt x="1302446" y="183346"/>
                  <a:pt x="2080548" y="297419"/>
                  <a:pt x="2844362" y="380876"/>
                </a:cubicBezTo>
                <a:lnTo>
                  <a:pt x="2844362" y="779981"/>
                </a:lnTo>
                <a:lnTo>
                  <a:pt x="2844362" y="3762666"/>
                </a:lnTo>
                <a:lnTo>
                  <a:pt x="2844362" y="4161771"/>
                </a:lnTo>
                <a:cubicBezTo>
                  <a:pt x="2080548" y="4245228"/>
                  <a:pt x="1302446" y="4359301"/>
                  <a:pt x="526130" y="4469547"/>
                </a:cubicBezTo>
                <a:lnTo>
                  <a:pt x="0" y="4542647"/>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Picture 1">
            <a:extLst>
              <a:ext uri="{FF2B5EF4-FFF2-40B4-BE49-F238E27FC236}">
                <a16:creationId xmlns:a16="http://schemas.microsoft.com/office/drawing/2014/main" xmlns="" id="{DF5CD12E-EBB2-4DF4-AA1A-3F49BFA1194F}"/>
              </a:ext>
            </a:extLst>
          </p:cNvPr>
          <p:cNvPicPr>
            <a:picLocks noChangeAspect="1"/>
          </p:cNvPicPr>
          <p:nvPr/>
        </p:nvPicPr>
        <p:blipFill>
          <a:blip r:embed="rId6"/>
          <a:stretch>
            <a:fillRect/>
          </a:stretch>
        </p:blipFill>
        <p:spPr>
          <a:xfrm>
            <a:off x="6538055" y="-203238"/>
            <a:ext cx="3767655" cy="3761558"/>
          </a:xfrm>
          <a:prstGeom prst="rect">
            <a:avLst/>
          </a:prstGeom>
        </p:spPr>
      </p:pic>
      <p:pic>
        <p:nvPicPr>
          <p:cNvPr id="3" name="Picture 2">
            <a:extLst>
              <a:ext uri="{FF2B5EF4-FFF2-40B4-BE49-F238E27FC236}">
                <a16:creationId xmlns:a16="http://schemas.microsoft.com/office/drawing/2014/main" xmlns="" id="{3C245F8C-8880-4592-ADE6-90ACF3854E58}"/>
              </a:ext>
            </a:extLst>
          </p:cNvPr>
          <p:cNvPicPr>
            <a:picLocks noChangeAspect="1"/>
          </p:cNvPicPr>
          <p:nvPr/>
        </p:nvPicPr>
        <p:blipFill>
          <a:blip r:embed="rId7"/>
          <a:stretch>
            <a:fillRect/>
          </a:stretch>
        </p:blipFill>
        <p:spPr>
          <a:xfrm>
            <a:off x="1397989" y="4980145"/>
            <a:ext cx="3371380" cy="2237426"/>
          </a:xfrm>
          <a:prstGeom prst="rect">
            <a:avLst/>
          </a:prstGeom>
        </p:spPr>
      </p:pic>
      <p:pic>
        <p:nvPicPr>
          <p:cNvPr id="4" name="Picture 3">
            <a:extLst>
              <a:ext uri="{FF2B5EF4-FFF2-40B4-BE49-F238E27FC236}">
                <a16:creationId xmlns:a16="http://schemas.microsoft.com/office/drawing/2014/main" xmlns="" id="{1C694B23-F929-4560-BB2C-ED6161AF3738}"/>
              </a:ext>
            </a:extLst>
          </p:cNvPr>
          <p:cNvPicPr>
            <a:picLocks noChangeAspect="1"/>
          </p:cNvPicPr>
          <p:nvPr/>
        </p:nvPicPr>
        <p:blipFill>
          <a:blip r:embed="rId7"/>
          <a:stretch>
            <a:fillRect/>
          </a:stretch>
        </p:blipFill>
        <p:spPr>
          <a:xfrm>
            <a:off x="6784457" y="4853124"/>
            <a:ext cx="3371380" cy="2237426"/>
          </a:xfrm>
          <a:prstGeom prst="rect">
            <a:avLst/>
          </a:prstGeom>
        </p:spPr>
      </p:pic>
    </p:spTree>
    <p:extLst>
      <p:ext uri="{BB962C8B-B14F-4D97-AF65-F5344CB8AC3E}">
        <p14:creationId xmlns:p14="http://schemas.microsoft.com/office/powerpoint/2010/main" val="81302951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18">
            <a:extLst>
              <a:ext uri="{FF2B5EF4-FFF2-40B4-BE49-F238E27FC236}">
                <a16:creationId xmlns:a16="http://schemas.microsoft.com/office/drawing/2014/main" xmlns="" id="{FDB78887-3AE2-43D8-9187-F000747351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oup 26">
            <a:extLst>
              <a:ext uri="{FF2B5EF4-FFF2-40B4-BE49-F238E27FC236}">
                <a16:creationId xmlns:a16="http://schemas.microsoft.com/office/drawing/2014/main" xmlns="" id="{1C549D19-8C5C-422B-AB8F-4DDE867E73A1}"/>
              </a:ext>
            </a:extLst>
          </p:cNvPr>
          <p:cNvGraphicFramePr>
            <a:graphicFrameLocks/>
          </p:cNvGraphicFramePr>
          <p:nvPr/>
        </p:nvGraphicFramePr>
        <p:xfrm>
          <a:off x="1524000" y="804863"/>
          <a:ext cx="9036844" cy="5282803"/>
        </p:xfrm>
        <a:graphic>
          <a:graphicData uri="http://schemas.openxmlformats.org/drawingml/2006/table">
            <a:tbl>
              <a:tblPr/>
              <a:tblGrid>
                <a:gridCol w="9036844">
                  <a:extLst>
                    <a:ext uri="{9D8B030D-6E8A-4147-A177-3AD203B41FA5}">
                      <a16:colId xmlns:a16="http://schemas.microsoft.com/office/drawing/2014/main" xmlns="" val="20000"/>
                    </a:ext>
                  </a:extLst>
                </a:gridCol>
              </a:tblGrid>
              <a:tr h="1262222">
                <a:tc>
                  <a:txBody>
                    <a:bodyPr/>
                    <a:lstStyle/>
                    <a:p>
                      <a:pPr marL="0" marR="0" lvl="0" indent="0" algn="just" defTabSz="914400" rtl="0" eaLnBrk="1" fontAlgn="base" latinLnBrk="0" hangingPunct="1">
                        <a:lnSpc>
                          <a:spcPct val="150000"/>
                        </a:lnSpc>
                        <a:spcBef>
                          <a:spcPct val="20000"/>
                        </a:spcBef>
                        <a:spcAft>
                          <a:spcPct val="0"/>
                        </a:spcAft>
                        <a:buClrTx/>
                        <a:buSzTx/>
                        <a:buFontTx/>
                        <a:buNone/>
                        <a:tabLst/>
                      </a:pPr>
                      <a:r>
                        <a:rPr kumimoji="0" lang="en-US" sz="2300" b="1" i="0" u="none" strike="noStrike" cap="none" normalizeH="0" baseline="0" dirty="0">
                          <a:ln>
                            <a:noFill/>
                          </a:ln>
                          <a:solidFill>
                            <a:schemeClr val="tx1"/>
                          </a:solidFill>
                          <a:effectLst/>
                          <a:latin typeface="Times New Roman" pitchFamily="18" charset="0"/>
                          <a:cs typeface="Times New Roman" pitchFamily="18" charset="0"/>
                        </a:rPr>
                        <a:t>1.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Vì</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sao</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người</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Lạc</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Việt</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và</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Âu</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Việt</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lại</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hợp</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với</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nhau</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được</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thành</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một</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nước</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a:t>
                      </a:r>
                    </a:p>
                  </a:txBody>
                  <a:tcPr marL="100409" marR="100409" marT="33219" marB="332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262222">
                <a:tc>
                  <a:txBody>
                    <a:bodyPr/>
                    <a:lstStyle/>
                    <a:p>
                      <a:pPr marL="0" marR="0" lvl="0" indent="0" algn="just" defTabSz="914400" rtl="0" eaLnBrk="1" fontAlgn="base" latinLnBrk="0" hangingPunct="1">
                        <a:lnSpc>
                          <a:spcPct val="15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Times New Roman" pitchFamily="18" charset="0"/>
                          <a:cs typeface="Times New Roman" pitchFamily="18" charset="0"/>
                        </a:rPr>
                        <a:t>2. Ai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là</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người</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có</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công</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hợp</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nhất</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đất</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nước</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của</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người</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Lạc</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1" i="0" u="none" strike="noStrike" cap="none" normalizeH="0" baseline="0" dirty="0" err="1">
                          <a:ln>
                            <a:noFill/>
                          </a:ln>
                          <a:solidFill>
                            <a:schemeClr val="tx1"/>
                          </a:solidFill>
                          <a:effectLst/>
                          <a:latin typeface="Times New Roman" pitchFamily="18" charset="0"/>
                          <a:cs typeface="Times New Roman" pitchFamily="18" charset="0"/>
                        </a:rPr>
                        <a:t>Việt</a:t>
                      </a:r>
                      <a:r>
                        <a:rPr kumimoji="0" lang="en-US" sz="2600" b="1" i="0" u="none" strike="noStrike" cap="none" normalizeH="0" baseline="0" dirty="0">
                          <a:ln>
                            <a:noFill/>
                          </a:ln>
                          <a:solidFill>
                            <a:schemeClr val="tx1"/>
                          </a:solidFill>
                          <a:effectLst/>
                          <a:latin typeface="Times New Roman" pitchFamily="18" charset="0"/>
                          <a:cs typeface="Times New Roman" pitchFamily="18" charset="0"/>
                        </a:rPr>
                        <a:t>?</a:t>
                      </a:r>
                    </a:p>
                  </a:txBody>
                  <a:tcPr marL="100409" marR="100409" marT="33219" marB="332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341941">
                <a:tc>
                  <a:txBody>
                    <a:bodyPr/>
                    <a:lstStyle/>
                    <a:p>
                      <a:pPr marL="0" marR="0" lvl="0" indent="0" algn="just" defTabSz="914400" rtl="0" eaLnBrk="1" fontAlgn="base" latinLnBrk="0" hangingPunct="1">
                        <a:lnSpc>
                          <a:spcPct val="150000"/>
                        </a:lnSpc>
                        <a:spcBef>
                          <a:spcPct val="20000"/>
                        </a:spcBef>
                        <a:spcAft>
                          <a:spcPct val="0"/>
                        </a:spcAft>
                        <a:buClrTx/>
                        <a:buSzTx/>
                        <a:buFontTx/>
                        <a:buNone/>
                        <a:tabLst/>
                        <a:defRPr/>
                      </a:pPr>
                      <a:r>
                        <a:rPr kumimoji="0" lang="en-GB" sz="2300" b="1" i="0" u="none" strike="noStrike" cap="none" normalizeH="0" baseline="0" dirty="0">
                          <a:ln>
                            <a:noFill/>
                          </a:ln>
                          <a:solidFill>
                            <a:schemeClr val="tx1"/>
                          </a:solidFill>
                          <a:effectLst/>
                          <a:latin typeface="Times New Roman" pitchFamily="18" charset="0"/>
                          <a:cs typeface="Times New Roman" pitchFamily="18" charset="0"/>
                        </a:rPr>
                        <a:t>3.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Nhà</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nước</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của</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người</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Lạc</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Việt</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và</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Âu</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Việt</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p>
                    <a:p>
                      <a:pPr marL="0" marR="0" lvl="0" indent="0" algn="just" defTabSz="914400" rtl="0" eaLnBrk="1" fontAlgn="base" latinLnBrk="0" hangingPunct="1">
                        <a:lnSpc>
                          <a:spcPct val="150000"/>
                        </a:lnSpc>
                        <a:spcBef>
                          <a:spcPct val="20000"/>
                        </a:spcBef>
                        <a:spcAft>
                          <a:spcPct val="0"/>
                        </a:spcAft>
                        <a:buClrTx/>
                        <a:buSzTx/>
                        <a:buFontTx/>
                        <a:buNone/>
                        <a:tabLst/>
                        <a:defRPr/>
                      </a:pP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Đóng</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đô</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ở</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p>
                  </a:txBody>
                  <a:tcPr marL="100409" marR="100409" marT="33219" marB="332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416418">
                <a:tc>
                  <a:txBody>
                    <a:bodyPr/>
                    <a:lstStyle/>
                    <a:p>
                      <a:pPr marL="0" marR="0" lvl="0" indent="0" algn="just" defTabSz="914400" rtl="0" eaLnBrk="1" fontAlgn="base" latinLnBrk="0" hangingPunct="1">
                        <a:lnSpc>
                          <a:spcPct val="150000"/>
                        </a:lnSpc>
                        <a:spcBef>
                          <a:spcPct val="20000"/>
                        </a:spcBef>
                        <a:spcAft>
                          <a:spcPct val="0"/>
                        </a:spcAft>
                        <a:buClrTx/>
                        <a:buSzTx/>
                        <a:buFontTx/>
                        <a:buNone/>
                        <a:tabLst/>
                      </a:pPr>
                      <a:r>
                        <a:rPr kumimoji="0" lang="en-GB" sz="2600" b="1" i="0" u="none" strike="noStrike" cap="none" normalizeH="0" baseline="0" dirty="0">
                          <a:ln>
                            <a:noFill/>
                          </a:ln>
                          <a:solidFill>
                            <a:schemeClr val="tx1"/>
                          </a:solidFill>
                          <a:effectLst/>
                          <a:latin typeface="Times New Roman" pitchFamily="18" charset="0"/>
                          <a:cs typeface="Times New Roman" pitchFamily="18" charset="0"/>
                        </a:rPr>
                        <a:t>4.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Năm</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Triệu</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Đà</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đã</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chiếm</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được</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Âu</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 </a:t>
                      </a:r>
                      <a:r>
                        <a:rPr kumimoji="0" lang="en-GB" sz="2600" b="1" i="0" u="none" strike="noStrike" cap="none" normalizeH="0" baseline="0" dirty="0" err="1">
                          <a:ln>
                            <a:noFill/>
                          </a:ln>
                          <a:solidFill>
                            <a:schemeClr val="tx1"/>
                          </a:solidFill>
                          <a:effectLst/>
                          <a:latin typeface="Times New Roman" pitchFamily="18" charset="0"/>
                          <a:cs typeface="Times New Roman" pitchFamily="18" charset="0"/>
                        </a:rPr>
                        <a:t>Lạc</a:t>
                      </a:r>
                      <a:r>
                        <a:rPr kumimoji="0" lang="en-GB" sz="2600" b="1" i="0" u="none" strike="noStrike" cap="none" normalizeH="0" baseline="0" dirty="0">
                          <a:ln>
                            <a:noFill/>
                          </a:ln>
                          <a:solidFill>
                            <a:schemeClr val="tx1"/>
                          </a:solidFill>
                          <a:effectLst/>
                          <a:latin typeface="Times New Roman" pitchFamily="18" charset="0"/>
                          <a:cs typeface="Times New Roman" pitchFamily="18" charset="0"/>
                        </a:rPr>
                        <a:t>.</a:t>
                      </a:r>
                    </a:p>
                  </a:txBody>
                  <a:tcPr marL="100409" marR="100409" marT="33219" marB="332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6" name="Text Box 8">
            <a:extLst>
              <a:ext uri="{FF2B5EF4-FFF2-40B4-BE49-F238E27FC236}">
                <a16:creationId xmlns:a16="http://schemas.microsoft.com/office/drawing/2014/main" xmlns="" id="{4C359FD6-CA7A-4BFE-B52D-45E396C4B4BB}"/>
              </a:ext>
            </a:extLst>
          </p:cNvPr>
          <p:cNvSpPr txBox="1">
            <a:spLocks noChangeArrowheads="1"/>
          </p:cNvSpPr>
          <p:nvPr/>
        </p:nvSpPr>
        <p:spPr bwMode="auto">
          <a:xfrm>
            <a:off x="3810000" y="1371601"/>
            <a:ext cx="6788944" cy="64094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spAutoFit/>
          </a:bodyPr>
          <a:lstStyle/>
          <a:p>
            <a:pPr indent="342900" algn="just" defTabSz="685800" eaLnBrk="0" fontAlgn="base" hangingPunct="0">
              <a:lnSpc>
                <a:spcPct val="150000"/>
              </a:lnSpc>
              <a:spcAft>
                <a:spcPct val="0"/>
              </a:spcAft>
              <a:defRPr/>
            </a:pP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Vì</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họ</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có</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chung</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một</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kẻ</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thù</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ngoại</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xâm</a:t>
            </a:r>
            <a:endParaRPr lang="en-US" sz="2700" b="1" dirty="0">
              <a:solidFill>
                <a:srgbClr val="FF0000"/>
              </a:solidFill>
              <a:latin typeface="Times New Roman"/>
              <a:cs typeface="Times New Roman" panose="02020603050405020304" pitchFamily="18" charset="0"/>
            </a:endParaRPr>
          </a:p>
        </p:txBody>
      </p:sp>
      <p:sp>
        <p:nvSpPr>
          <p:cNvPr id="7" name="Text Box 8">
            <a:extLst>
              <a:ext uri="{FF2B5EF4-FFF2-40B4-BE49-F238E27FC236}">
                <a16:creationId xmlns:a16="http://schemas.microsoft.com/office/drawing/2014/main" xmlns="" id="{B8586DC5-2750-4766-AC24-40B8D1DA549A}"/>
              </a:ext>
            </a:extLst>
          </p:cNvPr>
          <p:cNvSpPr txBox="1">
            <a:spLocks noChangeArrowheads="1"/>
          </p:cNvSpPr>
          <p:nvPr/>
        </p:nvSpPr>
        <p:spPr bwMode="auto">
          <a:xfrm>
            <a:off x="2038350" y="2571751"/>
            <a:ext cx="5611416" cy="64094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spAutoFit/>
          </a:bodyPr>
          <a:lstStyle/>
          <a:p>
            <a:pPr indent="342900" algn="just" defTabSz="685800" eaLnBrk="0" fontAlgn="base" hangingPunct="0">
              <a:lnSpc>
                <a:spcPct val="150000"/>
              </a:lnSpc>
              <a:spcAft>
                <a:spcPct val="0"/>
              </a:spcAft>
              <a:defRPr/>
            </a:pP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Thục</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Phán</a:t>
            </a:r>
            <a:r>
              <a:rPr lang="en-US" sz="2700" b="1" dirty="0">
                <a:solidFill>
                  <a:srgbClr val="FF0000"/>
                </a:solidFill>
                <a:latin typeface="Times New Roman"/>
                <a:cs typeface="Times New Roman" panose="02020603050405020304" pitchFamily="18" charset="0"/>
              </a:rPr>
              <a:t> An </a:t>
            </a:r>
            <a:r>
              <a:rPr lang="en-US" sz="2700" b="1" dirty="0" err="1">
                <a:solidFill>
                  <a:srgbClr val="FF0000"/>
                </a:solidFill>
                <a:latin typeface="Times New Roman"/>
                <a:cs typeface="Times New Roman" panose="02020603050405020304" pitchFamily="18" charset="0"/>
              </a:rPr>
              <a:t>Dương</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Vương</a:t>
            </a:r>
            <a:endParaRPr lang="en-US" sz="2700" b="1" dirty="0">
              <a:solidFill>
                <a:srgbClr val="FF0000"/>
              </a:solidFill>
              <a:latin typeface="Times New Roman"/>
              <a:cs typeface="Times New Roman" panose="02020603050405020304" pitchFamily="18" charset="0"/>
            </a:endParaRPr>
          </a:p>
        </p:txBody>
      </p:sp>
      <p:sp>
        <p:nvSpPr>
          <p:cNvPr id="8" name="Text Box 8">
            <a:extLst>
              <a:ext uri="{FF2B5EF4-FFF2-40B4-BE49-F238E27FC236}">
                <a16:creationId xmlns:a16="http://schemas.microsoft.com/office/drawing/2014/main" xmlns="" id="{31836B3A-385F-4FA7-91C9-E228FC8109C0}"/>
              </a:ext>
            </a:extLst>
          </p:cNvPr>
          <p:cNvSpPr txBox="1">
            <a:spLocks noChangeArrowheads="1"/>
          </p:cNvSpPr>
          <p:nvPr/>
        </p:nvSpPr>
        <p:spPr bwMode="auto">
          <a:xfrm>
            <a:off x="7467601" y="3293270"/>
            <a:ext cx="2618185" cy="64094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spAutoFit/>
          </a:bodyPr>
          <a:lstStyle/>
          <a:p>
            <a:pPr indent="342900" algn="just" defTabSz="685800" eaLnBrk="0" fontAlgn="base" hangingPunct="0">
              <a:lnSpc>
                <a:spcPct val="150000"/>
              </a:lnSpc>
              <a:spcAft>
                <a:spcPct val="0"/>
              </a:spcAft>
              <a:defRPr/>
            </a:pPr>
            <a:r>
              <a:rPr lang="en-US" sz="2700" b="1" dirty="0" err="1">
                <a:solidFill>
                  <a:srgbClr val="FF0000"/>
                </a:solidFill>
                <a:latin typeface="Times New Roman"/>
                <a:cs typeface="Times New Roman" panose="02020603050405020304" pitchFamily="18" charset="0"/>
              </a:rPr>
              <a:t>Nước</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Âu</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Lạc</a:t>
            </a:r>
            <a:endParaRPr lang="en-US" sz="2700" b="1" dirty="0">
              <a:solidFill>
                <a:srgbClr val="FF0000"/>
              </a:solidFill>
              <a:latin typeface="Times New Roman"/>
              <a:cs typeface="Times New Roman" panose="02020603050405020304" pitchFamily="18" charset="0"/>
            </a:endParaRPr>
          </a:p>
        </p:txBody>
      </p:sp>
      <p:sp>
        <p:nvSpPr>
          <p:cNvPr id="9" name="Text Box 8">
            <a:extLst>
              <a:ext uri="{FF2B5EF4-FFF2-40B4-BE49-F238E27FC236}">
                <a16:creationId xmlns:a16="http://schemas.microsoft.com/office/drawing/2014/main" xmlns="" id="{4D1FCCF1-6552-495C-A07C-36AAB76F0C79}"/>
              </a:ext>
            </a:extLst>
          </p:cNvPr>
          <p:cNvSpPr txBox="1">
            <a:spLocks noChangeArrowheads="1"/>
          </p:cNvSpPr>
          <p:nvPr/>
        </p:nvSpPr>
        <p:spPr bwMode="auto">
          <a:xfrm>
            <a:off x="7524751" y="3284936"/>
            <a:ext cx="2618185" cy="64094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spAutoFit/>
          </a:bodyPr>
          <a:lstStyle/>
          <a:p>
            <a:pPr indent="342900" algn="just" defTabSz="685800" eaLnBrk="0" fontAlgn="base" hangingPunct="0">
              <a:lnSpc>
                <a:spcPct val="150000"/>
              </a:lnSpc>
              <a:spcAft>
                <a:spcPct val="0"/>
              </a:spcAft>
              <a:defRPr/>
            </a:pPr>
            <a:r>
              <a:rPr lang="en-US" sz="2700" b="1" dirty="0" err="1">
                <a:solidFill>
                  <a:srgbClr val="000000"/>
                </a:solidFill>
                <a:latin typeface="Times New Roman"/>
                <a:cs typeface="Times New Roman" panose="02020603050405020304" pitchFamily="18" charset="0"/>
              </a:rPr>
              <a:t>có</a:t>
            </a:r>
            <a:r>
              <a:rPr lang="en-US" sz="2700" b="1" dirty="0">
                <a:solidFill>
                  <a:srgbClr val="000000"/>
                </a:solidFill>
                <a:latin typeface="Times New Roman"/>
                <a:cs typeface="Times New Roman" panose="02020603050405020304" pitchFamily="18" charset="0"/>
              </a:rPr>
              <a:t> </a:t>
            </a:r>
            <a:r>
              <a:rPr lang="en-US" sz="2700" b="1" dirty="0" err="1">
                <a:solidFill>
                  <a:srgbClr val="000000"/>
                </a:solidFill>
                <a:latin typeface="Times New Roman"/>
                <a:cs typeface="Times New Roman" panose="02020603050405020304" pitchFamily="18" charset="0"/>
              </a:rPr>
              <a:t>tên</a:t>
            </a:r>
            <a:r>
              <a:rPr lang="en-US" sz="2700" b="1" dirty="0">
                <a:solidFill>
                  <a:srgbClr val="000000"/>
                </a:solidFill>
                <a:latin typeface="Times New Roman"/>
                <a:cs typeface="Times New Roman" panose="02020603050405020304" pitchFamily="18" charset="0"/>
              </a:rPr>
              <a:t> </a:t>
            </a:r>
            <a:r>
              <a:rPr lang="en-US" sz="2700" b="1" dirty="0" err="1">
                <a:solidFill>
                  <a:srgbClr val="000000"/>
                </a:solidFill>
                <a:latin typeface="Times New Roman"/>
                <a:cs typeface="Times New Roman" panose="02020603050405020304" pitchFamily="18" charset="0"/>
              </a:rPr>
              <a:t>là</a:t>
            </a:r>
            <a:r>
              <a:rPr lang="en-US" sz="2700" b="1" dirty="0">
                <a:solidFill>
                  <a:srgbClr val="000000"/>
                </a:solidFill>
                <a:latin typeface="Times New Roman"/>
                <a:cs typeface="Times New Roman" panose="02020603050405020304" pitchFamily="18" charset="0"/>
              </a:rPr>
              <a:t> </a:t>
            </a:r>
            <a:r>
              <a:rPr lang="en-US" sz="2700" b="1" dirty="0" err="1">
                <a:solidFill>
                  <a:srgbClr val="000000"/>
                </a:solidFill>
                <a:latin typeface="Times New Roman"/>
                <a:cs typeface="Times New Roman" panose="02020603050405020304" pitchFamily="18" charset="0"/>
              </a:rPr>
              <a:t>gì</a:t>
            </a:r>
            <a:r>
              <a:rPr lang="en-US" sz="2700" b="1" dirty="0">
                <a:solidFill>
                  <a:srgbClr val="000000"/>
                </a:solidFill>
                <a:latin typeface="Times New Roman"/>
                <a:cs typeface="Times New Roman" panose="02020603050405020304" pitchFamily="18" charset="0"/>
              </a:rPr>
              <a:t>?</a:t>
            </a:r>
          </a:p>
        </p:txBody>
      </p:sp>
      <p:sp>
        <p:nvSpPr>
          <p:cNvPr id="10" name="Text Box 8">
            <a:extLst>
              <a:ext uri="{FF2B5EF4-FFF2-40B4-BE49-F238E27FC236}">
                <a16:creationId xmlns:a16="http://schemas.microsoft.com/office/drawing/2014/main" xmlns="" id="{0CEFC79E-E689-4EB7-90D2-576355594902}"/>
              </a:ext>
            </a:extLst>
          </p:cNvPr>
          <p:cNvSpPr txBox="1">
            <a:spLocks noChangeArrowheads="1"/>
          </p:cNvSpPr>
          <p:nvPr/>
        </p:nvSpPr>
        <p:spPr bwMode="auto">
          <a:xfrm>
            <a:off x="3463528" y="4000501"/>
            <a:ext cx="917972" cy="64094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just" defTabSz="685800" eaLnBrk="0" fontAlgn="base" hangingPunct="0">
              <a:lnSpc>
                <a:spcPct val="150000"/>
              </a:lnSpc>
              <a:spcAft>
                <a:spcPct val="0"/>
              </a:spcAft>
              <a:defRPr/>
            </a:pPr>
            <a:r>
              <a:rPr lang="en-US" sz="2700" b="1" dirty="0" err="1">
                <a:solidFill>
                  <a:srgbClr val="000000"/>
                </a:solidFill>
                <a:latin typeface="Times New Roman"/>
                <a:cs typeface="Times New Roman" panose="02020603050405020304" pitchFamily="18" charset="0"/>
              </a:rPr>
              <a:t>đâu</a:t>
            </a:r>
            <a:r>
              <a:rPr lang="en-US" sz="2700" b="1" dirty="0">
                <a:solidFill>
                  <a:srgbClr val="000000"/>
                </a:solidFill>
                <a:latin typeface="Times New Roman"/>
                <a:cs typeface="Times New Roman" panose="02020603050405020304" pitchFamily="18" charset="0"/>
              </a:rPr>
              <a:t>?</a:t>
            </a:r>
          </a:p>
        </p:txBody>
      </p:sp>
      <p:sp>
        <p:nvSpPr>
          <p:cNvPr id="11" name="Text Box 8">
            <a:extLst>
              <a:ext uri="{FF2B5EF4-FFF2-40B4-BE49-F238E27FC236}">
                <a16:creationId xmlns:a16="http://schemas.microsoft.com/office/drawing/2014/main" xmlns="" id="{093DFEEF-773F-48B6-9B98-F4842B8DA9F1}"/>
              </a:ext>
            </a:extLst>
          </p:cNvPr>
          <p:cNvSpPr txBox="1">
            <a:spLocks noChangeArrowheads="1"/>
          </p:cNvSpPr>
          <p:nvPr/>
        </p:nvSpPr>
        <p:spPr bwMode="auto">
          <a:xfrm>
            <a:off x="3124200" y="3979070"/>
            <a:ext cx="5100638" cy="64094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spAutoFit/>
          </a:bodyPr>
          <a:lstStyle/>
          <a:p>
            <a:pPr indent="342900" algn="just" defTabSz="685800" eaLnBrk="0" fontAlgn="base" hangingPunct="0">
              <a:lnSpc>
                <a:spcPct val="150000"/>
              </a:lnSpc>
              <a:spcAft>
                <a:spcPct val="0"/>
              </a:spcAft>
              <a:defRPr/>
            </a:pPr>
            <a:r>
              <a:rPr lang="en-US" sz="2700" b="1" dirty="0" err="1">
                <a:solidFill>
                  <a:srgbClr val="FF0000"/>
                </a:solidFill>
                <a:latin typeface="Times New Roman"/>
                <a:cs typeface="Times New Roman" panose="02020603050405020304" pitchFamily="18" charset="0"/>
              </a:rPr>
              <a:t>Đông</a:t>
            </a:r>
            <a:r>
              <a:rPr lang="en-US" sz="2700" b="1" dirty="0">
                <a:solidFill>
                  <a:srgbClr val="FF0000"/>
                </a:solidFill>
                <a:latin typeface="Times New Roman"/>
                <a:cs typeface="Times New Roman" panose="02020603050405020304" pitchFamily="18" charset="0"/>
              </a:rPr>
              <a:t> Anh, </a:t>
            </a:r>
            <a:r>
              <a:rPr lang="en-US" sz="2700" b="1" dirty="0" err="1">
                <a:solidFill>
                  <a:srgbClr val="FF0000"/>
                </a:solidFill>
                <a:latin typeface="Times New Roman"/>
                <a:cs typeface="Times New Roman" panose="02020603050405020304" pitchFamily="18" charset="0"/>
              </a:rPr>
              <a:t>Hà</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Nội</a:t>
            </a:r>
            <a:r>
              <a:rPr lang="en-US" sz="2700" b="1" dirty="0">
                <a:solidFill>
                  <a:srgbClr val="FF0000"/>
                </a:solidFill>
                <a:latin typeface="Times New Roman"/>
                <a:cs typeface="Times New Roman" panose="02020603050405020304" pitchFamily="18" charset="0"/>
              </a:rPr>
              <a:t> (</a:t>
            </a:r>
            <a:r>
              <a:rPr lang="en-US" sz="2700" b="1" dirty="0" err="1">
                <a:solidFill>
                  <a:srgbClr val="FF0000"/>
                </a:solidFill>
                <a:latin typeface="Times New Roman"/>
                <a:cs typeface="Times New Roman" panose="02020603050405020304" pitchFamily="18" charset="0"/>
              </a:rPr>
              <a:t>ngày</a:t>
            </a:r>
            <a:r>
              <a:rPr lang="en-US" sz="2700" b="1" dirty="0">
                <a:solidFill>
                  <a:srgbClr val="FF0000"/>
                </a:solidFill>
                <a:latin typeface="Times New Roman"/>
                <a:cs typeface="Times New Roman" panose="02020603050405020304" pitchFamily="18" charset="0"/>
              </a:rPr>
              <a:t> nay)</a:t>
            </a:r>
          </a:p>
        </p:txBody>
      </p:sp>
      <p:sp>
        <p:nvSpPr>
          <p:cNvPr id="12" name="Text Box 8">
            <a:extLst>
              <a:ext uri="{FF2B5EF4-FFF2-40B4-BE49-F238E27FC236}">
                <a16:creationId xmlns:a16="http://schemas.microsoft.com/office/drawing/2014/main" xmlns="" id="{0A24AD79-5F9F-4292-9FA5-4116057B5B70}"/>
              </a:ext>
            </a:extLst>
          </p:cNvPr>
          <p:cNvSpPr txBox="1">
            <a:spLocks noChangeArrowheads="1"/>
          </p:cNvSpPr>
          <p:nvPr/>
        </p:nvSpPr>
        <p:spPr bwMode="auto">
          <a:xfrm>
            <a:off x="2675336" y="4629151"/>
            <a:ext cx="1477565" cy="64094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just" defTabSz="685800" eaLnBrk="0" fontAlgn="base" hangingPunct="0">
              <a:lnSpc>
                <a:spcPct val="150000"/>
              </a:lnSpc>
              <a:spcAft>
                <a:spcPct val="0"/>
              </a:spcAft>
              <a:defRPr/>
            </a:pPr>
            <a:r>
              <a:rPr lang="en-US" sz="2700" b="1" dirty="0">
                <a:solidFill>
                  <a:srgbClr val="000000"/>
                </a:solidFill>
                <a:latin typeface="Times New Roman"/>
                <a:cs typeface="Times New Roman" panose="02020603050405020304" pitchFamily="18" charset="0"/>
              </a:rPr>
              <a:t>………...</a:t>
            </a:r>
          </a:p>
        </p:txBody>
      </p:sp>
      <p:sp>
        <p:nvSpPr>
          <p:cNvPr id="14" name="Text Box 8">
            <a:extLst>
              <a:ext uri="{FF2B5EF4-FFF2-40B4-BE49-F238E27FC236}">
                <a16:creationId xmlns:a16="http://schemas.microsoft.com/office/drawing/2014/main" xmlns="" id="{97BC5FA6-C20D-439F-A600-EFC1F91E6F04}"/>
              </a:ext>
            </a:extLst>
          </p:cNvPr>
          <p:cNvSpPr txBox="1">
            <a:spLocks noChangeArrowheads="1"/>
          </p:cNvSpPr>
          <p:nvPr/>
        </p:nvSpPr>
        <p:spPr bwMode="auto">
          <a:xfrm>
            <a:off x="2561064" y="4597005"/>
            <a:ext cx="1820437" cy="64094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defTabSz="685800" eaLnBrk="0" fontAlgn="base" hangingPunct="0">
              <a:lnSpc>
                <a:spcPct val="150000"/>
              </a:lnSpc>
              <a:spcAft>
                <a:spcPct val="0"/>
              </a:spcAft>
              <a:defRPr/>
            </a:pPr>
            <a:r>
              <a:rPr lang="en-US" sz="2700" b="1" dirty="0">
                <a:solidFill>
                  <a:srgbClr val="FF0000"/>
                </a:solidFill>
                <a:latin typeface="Times New Roman"/>
                <a:cs typeface="Times New Roman" panose="02020603050405020304" pitchFamily="18" charset="0"/>
              </a:rPr>
              <a:t>179 TCN</a:t>
            </a:r>
          </a:p>
        </p:txBody>
      </p:sp>
      <p:pic>
        <p:nvPicPr>
          <p:cNvPr id="40983" name="Audio 3">
            <a:hlinkClick r:id="" action="ppaction://media"/>
            <a:extLst>
              <a:ext uri="{FF2B5EF4-FFF2-40B4-BE49-F238E27FC236}">
                <a16:creationId xmlns:a16="http://schemas.microsoft.com/office/drawing/2014/main" xmlns="" id="{26B3FF48-E99E-432E-BA4E-024E9B766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4100" y="52768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7">
            <a:extLst>
              <a:ext uri="{FF2B5EF4-FFF2-40B4-BE49-F238E27FC236}">
                <a16:creationId xmlns:a16="http://schemas.microsoft.com/office/drawing/2014/main" xmlns="" id="{D1254E67-A77A-4181-BB65-A899B29D9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33" y="-278781"/>
            <a:ext cx="1949489" cy="1831913"/>
          </a:xfrm>
          <a:prstGeom prst="rect">
            <a:avLst/>
          </a:prstGeom>
        </p:spPr>
      </p:pic>
      <p:pic>
        <p:nvPicPr>
          <p:cNvPr id="15" name="图片 3">
            <a:extLst>
              <a:ext uri="{FF2B5EF4-FFF2-40B4-BE49-F238E27FC236}">
                <a16:creationId xmlns:a16="http://schemas.microsoft.com/office/drawing/2014/main" xmlns="" id="{A1F6E1B4-DA7E-4000-8790-D3F492FB38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3063" y="4956894"/>
            <a:ext cx="1949489" cy="1831814"/>
          </a:xfrm>
          <a:prstGeom prst="rect">
            <a:avLst/>
          </a:prstGeom>
        </p:spPr>
      </p:pic>
    </p:spTree>
    <p:custDataLst>
      <p:tags r:id="rId1"/>
    </p:custData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xit" presetSubtype="21" fill="hold" grpId="0"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xit" presetSubtype="21" fill="hold" grpId="0" nodeType="clickEffect">
                                  <p:stCondLst>
                                    <p:cond delay="0"/>
                                  </p:stCondLst>
                                  <p:childTnLst>
                                    <p:animEffect transition="out" filter="barn(inVertic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xit" presetSubtype="21" fill="hold" grpId="0" nodeType="clickEffect">
                                  <p:stCondLst>
                                    <p:cond delay="0"/>
                                  </p:stCondLst>
                                  <p:childTnLst>
                                    <p:animEffect transition="out" filter="barn(inVertical)">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8" presetClass="emph" presetSubtype="0" fill="hold" nodeType="withEffect">
                                  <p:stCondLst>
                                    <p:cond delay="0"/>
                                  </p:stCondLst>
                                  <p:childTnLst>
                                    <p:animRot by="21600000">
                                      <p:cBhvr>
                                        <p:cTn id="38" dur="375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5" name="cam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4371" y="1517595"/>
            <a:ext cx="1925258" cy="1517694"/>
          </a:xfrm>
          <a:prstGeom prst="rect">
            <a:avLst/>
          </a:prstGeom>
        </p:spPr>
      </p:pic>
      <p:sp>
        <p:nvSpPr>
          <p:cNvPr id="49" name="bang 4"/>
          <p:cNvSpPr/>
          <p:nvPr/>
        </p:nvSpPr>
        <p:spPr>
          <a:xfrm>
            <a:off x="5956737" y="4901317"/>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2</a:t>
            </a:r>
          </a:p>
        </p:txBody>
      </p:sp>
      <p:pic>
        <p:nvPicPr>
          <p:cNvPr id="48" name="Picture 47"/>
          <p:cNvPicPr>
            <a:picLocks noChangeAspect="1"/>
          </p:cNvPicPr>
          <p:nvPr/>
        </p:nvPicPr>
        <p:blipFill>
          <a:blip r:embed="rId6">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7236931" y="42038"/>
            <a:ext cx="4962574" cy="5163760"/>
          </a:xfrm>
          <a:prstGeom prst="rect">
            <a:avLst/>
          </a:prstGeom>
          <a:effectLst/>
        </p:spPr>
      </p:pic>
      <p:sp>
        <p:nvSpPr>
          <p:cNvPr id="47" name="Rectangle 9"/>
          <p:cNvSpPr/>
          <p:nvPr/>
        </p:nvSpPr>
        <p:spPr>
          <a:xfrm>
            <a:off x="5761926" y="2432853"/>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bang 5"/>
          <p:cNvSpPr/>
          <p:nvPr/>
        </p:nvSpPr>
        <p:spPr>
          <a:xfrm>
            <a:off x="3796713" y="-429699"/>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3</a:t>
            </a:r>
          </a:p>
        </p:txBody>
      </p:sp>
      <p:sp>
        <p:nvSpPr>
          <p:cNvPr id="45" name="bang 3"/>
          <p:cNvSpPr/>
          <p:nvPr/>
        </p:nvSpPr>
        <p:spPr>
          <a:xfrm rot="1066537">
            <a:off x="-15386" y="-577701"/>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1</a:t>
            </a: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9426" y="0"/>
            <a:ext cx="4962574" cy="5163760"/>
          </a:xfrm>
          <a:prstGeom prst="rect">
            <a:avLst/>
          </a:prstGeom>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0376" y="2566114"/>
            <a:ext cx="1731300" cy="1731300"/>
          </a:xfrm>
          <a:prstGeom prst="rect">
            <a:avLst/>
          </a:prstGeom>
        </p:spPr>
      </p:pic>
      <p:sp>
        <p:nvSpPr>
          <p:cNvPr id="10" name="Rectangle 9"/>
          <p:cNvSpPr/>
          <p:nvPr/>
        </p:nvSpPr>
        <p:spPr>
          <a:xfrm>
            <a:off x="5767186" y="2375049"/>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8190" y="2690366"/>
            <a:ext cx="914400" cy="9144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25671" y="2375049"/>
            <a:ext cx="914400" cy="91440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56050" y="3061031"/>
            <a:ext cx="914400" cy="914400"/>
          </a:xfrm>
          <a:prstGeom prst="rect">
            <a:avLst/>
          </a:prstGeom>
        </p:spPr>
      </p:pic>
      <p:sp>
        <p:nvSpPr>
          <p:cNvPr id="22" name="bang 3"/>
          <p:cNvSpPr/>
          <p:nvPr/>
        </p:nvSpPr>
        <p:spPr>
          <a:xfrm rot="1066537">
            <a:off x="-10126" y="-635505"/>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3" name="bang 4"/>
          <p:cNvSpPr/>
          <p:nvPr/>
        </p:nvSpPr>
        <p:spPr>
          <a:xfrm>
            <a:off x="5961997" y="4843513"/>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4" name="bang 5"/>
          <p:cNvSpPr/>
          <p:nvPr/>
        </p:nvSpPr>
        <p:spPr>
          <a:xfrm>
            <a:off x="3801973" y="-487503"/>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5" name="Rectangle 24"/>
          <p:cNvSpPr/>
          <p:nvPr/>
        </p:nvSpPr>
        <p:spPr>
          <a:xfrm>
            <a:off x="9237000" y="5344494"/>
            <a:ext cx="2955000" cy="1513506"/>
          </a:xfrm>
          <a:custGeom>
            <a:avLst/>
            <a:gdLst>
              <a:gd name="connsiteX0" fmla="*/ 0 w 2955000"/>
              <a:gd name="connsiteY0" fmla="*/ 0 h 1299411"/>
              <a:gd name="connsiteX1" fmla="*/ 2955000 w 2955000"/>
              <a:gd name="connsiteY1" fmla="*/ 0 h 1299411"/>
              <a:gd name="connsiteX2" fmla="*/ 2955000 w 2955000"/>
              <a:gd name="connsiteY2" fmla="*/ 1299411 h 1299411"/>
              <a:gd name="connsiteX3" fmla="*/ 0 w 2955000"/>
              <a:gd name="connsiteY3" fmla="*/ 1299411 h 1299411"/>
              <a:gd name="connsiteX4" fmla="*/ 0 w 2955000"/>
              <a:gd name="connsiteY4" fmla="*/ 0 h 1299411"/>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0 w 2955000"/>
              <a:gd name="connsiteY5" fmla="*/ 214095 h 1513506"/>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190779 w 2955000"/>
              <a:gd name="connsiteY5" fmla="*/ 930182 h 1513506"/>
              <a:gd name="connsiteX6" fmla="*/ 0 w 2955000"/>
              <a:gd name="connsiteY6" fmla="*/ 214095 h 1513506"/>
              <a:gd name="connsiteX0" fmla="*/ 0 w 2955000"/>
              <a:gd name="connsiteY0" fmla="*/ 214095 h 1513506"/>
              <a:gd name="connsiteX1" fmla="*/ 1325897 w 2955000"/>
              <a:gd name="connsiteY1" fmla="*/ 16 h 1513506"/>
              <a:gd name="connsiteX2" fmla="*/ 2461014 w 2955000"/>
              <a:gd name="connsiteY2" fmla="*/ 126140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 name="connsiteX0" fmla="*/ 0 w 2955000"/>
              <a:gd name="connsiteY0" fmla="*/ 214095 h 1513506"/>
              <a:gd name="connsiteX1" fmla="*/ 1325897 w 2955000"/>
              <a:gd name="connsiteY1" fmla="*/ 16 h 1513506"/>
              <a:gd name="connsiteX2" fmla="*/ 2397952 w 2955000"/>
              <a:gd name="connsiteY2" fmla="*/ 16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000" h="1513506">
                <a:moveTo>
                  <a:pt x="0" y="214095"/>
                </a:moveTo>
                <a:cubicBezTo>
                  <a:pt x="420945" y="216308"/>
                  <a:pt x="904952" y="-2197"/>
                  <a:pt x="1325897" y="16"/>
                </a:cubicBezTo>
                <a:lnTo>
                  <a:pt x="2397952" y="16"/>
                </a:lnTo>
                <a:lnTo>
                  <a:pt x="2955000" y="214095"/>
                </a:lnTo>
                <a:lnTo>
                  <a:pt x="2955000" y="1513506"/>
                </a:lnTo>
                <a:lnTo>
                  <a:pt x="0" y="1513506"/>
                </a:lnTo>
                <a:cubicBezTo>
                  <a:pt x="531" y="1292789"/>
                  <a:pt x="190248" y="1150899"/>
                  <a:pt x="190779" y="930182"/>
                </a:cubicBezTo>
                <a:lnTo>
                  <a:pt x="0" y="21409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play</a:t>
            </a:r>
          </a:p>
        </p:txBody>
      </p:sp>
      <p:sp>
        <p:nvSpPr>
          <p:cNvPr id="28" name="Rectangle 27"/>
          <p:cNvSpPr/>
          <p:nvPr/>
        </p:nvSpPr>
        <p:spPr>
          <a:xfrm>
            <a:off x="2232508" y="2675852"/>
            <a:ext cx="198964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0160">
                  <a:solidFill>
                    <a:srgbClr val="FF0000"/>
                  </a:solid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GAME</a:t>
            </a:r>
          </a:p>
        </p:txBody>
      </p:sp>
      <p:sp>
        <p:nvSpPr>
          <p:cNvPr id="29" name="Rectangle 28"/>
          <p:cNvSpPr/>
          <p:nvPr/>
        </p:nvSpPr>
        <p:spPr>
          <a:xfrm>
            <a:off x="81014" y="4075336"/>
            <a:ext cx="6373861" cy="646331"/>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GIẢI CỨU CHIM CÁNH CỤT</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4" name="Bucket_List">
            <a:hlinkClick r:id="" action="ppaction://media"/>
          </p:cNvPr>
          <p:cNvPicPr>
            <a:picLocks noChangeAspect="1"/>
          </p:cNvPicPr>
          <p:nvPr>
            <a:audioFile r:link="rId1"/>
            <p:extLst>
              <p:ext uri="{DAA4B4D4-6D71-4841-9C94-3DE7FCFB9230}">
                <p14:media xmlns:p14="http://schemas.microsoft.com/office/powerpoint/2010/main" r:embed="rId2">
                  <p14:trim st="1200" end="56281.65"/>
                </p14:media>
              </p:ext>
            </p:extLst>
          </p:nvPr>
        </p:nvPicPr>
        <p:blipFill>
          <a:blip r:embed="rId11"/>
          <a:stretch>
            <a:fillRect/>
          </a:stretch>
        </p:blipFill>
        <p:spPr>
          <a:xfrm>
            <a:off x="12553662" y="2222649"/>
            <a:ext cx="609600" cy="609600"/>
          </a:xfrm>
          <a:prstGeom prst="rect">
            <a:avLst/>
          </a:prstGeom>
        </p:spPr>
      </p:pic>
      <p:pic>
        <p:nvPicPr>
          <p:cNvPr id="52" name="crack">
            <a:hlinkClick r:id="" action="ppaction://media"/>
          </p:cNvPr>
          <p:cNvPicPr>
            <a:picLocks noChangeAspect="1"/>
          </p:cNvPicPr>
          <p:nvPr>
            <a:audioFile r:link="rId1"/>
            <p:extLst>
              <p:ext uri="{DAA4B4D4-6D71-4841-9C94-3DE7FCFB9230}">
                <p14:media xmlns:p14="http://schemas.microsoft.com/office/powerpoint/2010/main" r:embed="rId3">
                  <p14:trim end="2750.4875"/>
                </p14:media>
              </p:ext>
            </p:extLst>
          </p:nvPr>
        </p:nvPicPr>
        <p:blipFill>
          <a:blip r:embed="rId11"/>
          <a:stretch>
            <a:fillRect/>
          </a:stretch>
        </p:blipFill>
        <p:spPr>
          <a:xfrm>
            <a:off x="12460319" y="298609"/>
            <a:ext cx="609600" cy="609600"/>
          </a:xfrm>
          <a:prstGeom prst="rect">
            <a:avLst/>
          </a:prstGeom>
        </p:spPr>
      </p:pic>
    </p:spTree>
    <p:extLst>
      <p:ext uri="{BB962C8B-B14F-4D97-AF65-F5344CB8AC3E}">
        <p14:creationId xmlns:p14="http://schemas.microsoft.com/office/powerpoint/2010/main" val="342357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after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50" fill="hold">
                                          <p:stCondLst>
                                            <p:cond delay="0"/>
                                          </p:stCondLst>
                                        </p:cTn>
                                        <p:tgtEl>
                                          <p:spTgt spid="47"/>
                                        </p:tgtEl>
                                        <p:attrNameLst>
                                          <p:attrName>r</p:attrName>
                                        </p:attrNameLst>
                                      </p:cBhvr>
                                    </p:animRot>
                                    <p:animRot by="-240000">
                                      <p:cBhvr>
                                        <p:cTn id="13" dur="100" fill="hold">
                                          <p:stCondLst>
                                            <p:cond delay="100"/>
                                          </p:stCondLst>
                                        </p:cTn>
                                        <p:tgtEl>
                                          <p:spTgt spid="47"/>
                                        </p:tgtEl>
                                        <p:attrNameLst>
                                          <p:attrName>r</p:attrName>
                                        </p:attrNameLst>
                                      </p:cBhvr>
                                    </p:animRot>
                                    <p:animRot by="240000">
                                      <p:cBhvr>
                                        <p:cTn id="14" dur="100" fill="hold">
                                          <p:stCondLst>
                                            <p:cond delay="200"/>
                                          </p:stCondLst>
                                        </p:cTn>
                                        <p:tgtEl>
                                          <p:spTgt spid="47"/>
                                        </p:tgtEl>
                                        <p:attrNameLst>
                                          <p:attrName>r</p:attrName>
                                        </p:attrNameLst>
                                      </p:cBhvr>
                                    </p:animRot>
                                    <p:animRot by="-240000">
                                      <p:cBhvr>
                                        <p:cTn id="15" dur="100" fill="hold">
                                          <p:stCondLst>
                                            <p:cond delay="300"/>
                                          </p:stCondLst>
                                        </p:cTn>
                                        <p:tgtEl>
                                          <p:spTgt spid="47"/>
                                        </p:tgtEl>
                                        <p:attrNameLst>
                                          <p:attrName>r</p:attrName>
                                        </p:attrNameLst>
                                      </p:cBhvr>
                                    </p:animRot>
                                    <p:animRot by="120000">
                                      <p:cBhvr>
                                        <p:cTn id="16" dur="100" fill="hold">
                                          <p:stCondLst>
                                            <p:cond delay="400"/>
                                          </p:stCondLst>
                                        </p:cTn>
                                        <p:tgtEl>
                                          <p:spTgt spid="47"/>
                                        </p:tgtEl>
                                        <p:attrNameLst>
                                          <p:attrName>r</p:attrName>
                                        </p:attrNameLst>
                                      </p:cBhvr>
                                    </p:animRot>
                                  </p:childTnLst>
                                </p:cTn>
                              </p:par>
                              <p:par>
                                <p:cTn id="17" presetID="1" presetClass="mediacall" presetSubtype="0" fill="hold" nodeType="withEffect">
                                  <p:stCondLst>
                                    <p:cond delay="0"/>
                                  </p:stCondLst>
                                  <p:childTnLst>
                                    <p:cmd type="call" cmd="playFrom(0.0)">
                                      <p:cBhvr>
                                        <p:cTn id="18" dur="2265" fill="hold"/>
                                        <p:tgtEl>
                                          <p:spTgt spid="52"/>
                                        </p:tgtEl>
                                      </p:cBhvr>
                                    </p:cmd>
                                  </p:childTnLst>
                                </p:cTn>
                              </p:par>
                            </p:childTnLst>
                          </p:cTn>
                        </p:par>
                        <p:par>
                          <p:cTn id="19" fill="hold">
                            <p:stCondLst>
                              <p:cond delay="2265"/>
                            </p:stCondLst>
                            <p:childTnLst>
                              <p:par>
                                <p:cTn id="20" presetID="42" presetClass="path" presetSubtype="0" accel="50000" decel="50000" fill="hold" grpId="1" nodeType="afterEffect">
                                  <p:stCondLst>
                                    <p:cond delay="0"/>
                                  </p:stCondLst>
                                  <p:childTnLst>
                                    <p:animMotion origin="layout" path="M -4.58333E-6 -2.59259E-6 L -0.47161 0.37477 " pathEditMode="relative" rAng="0" ptsTypes="AA">
                                      <p:cBhvr>
                                        <p:cTn id="21" dur="5000" fill="hold"/>
                                        <p:tgtEl>
                                          <p:spTgt spid="10"/>
                                        </p:tgtEl>
                                        <p:attrNameLst>
                                          <p:attrName>ppt_x</p:attrName>
                                          <p:attrName>ppt_y</p:attrName>
                                        </p:attrNameLst>
                                      </p:cBhvr>
                                      <p:rCtr x="-23581" y="18727"/>
                                    </p:animMotion>
                                  </p:childTnLst>
                                </p:cTn>
                              </p:par>
                              <p:par>
                                <p:cTn id="22" presetID="42" presetClass="path" presetSubtype="0" accel="50000" decel="50000" fill="hold" grpId="1" nodeType="withEffect">
                                  <p:stCondLst>
                                    <p:cond delay="0"/>
                                  </p:stCondLst>
                                  <p:childTnLst>
                                    <p:animMotion origin="layout" path="M -3.95833E-6 4.07407E-6 L -0.47161 0.37476 " pathEditMode="relative" rAng="0" ptsTypes="AA">
                                      <p:cBhvr>
                                        <p:cTn id="23" dur="5000" fill="hold"/>
                                        <p:tgtEl>
                                          <p:spTgt spid="47"/>
                                        </p:tgtEl>
                                        <p:attrNameLst>
                                          <p:attrName>ppt_x</p:attrName>
                                          <p:attrName>ppt_y</p:attrName>
                                        </p:attrNameLst>
                                      </p:cBhvr>
                                      <p:rCtr x="-23581" y="18727"/>
                                    </p:animMotion>
                                  </p:childTnLst>
                                </p:cTn>
                              </p:par>
                              <p:par>
                                <p:cTn id="24" presetID="42" presetClass="path" presetSubtype="0" accel="50000" decel="50000" fill="hold" nodeType="withEffect">
                                  <p:stCondLst>
                                    <p:cond delay="0"/>
                                  </p:stCondLst>
                                  <p:childTnLst>
                                    <p:animMotion origin="layout" path="M 4.375E-6 2.22222E-6 L -0.4375 0.32916 " pathEditMode="relative" rAng="0" ptsTypes="AA">
                                      <p:cBhvr>
                                        <p:cTn id="25" dur="5000" fill="hold"/>
                                        <p:tgtEl>
                                          <p:spTgt spid="5"/>
                                        </p:tgtEl>
                                        <p:attrNameLst>
                                          <p:attrName>ppt_x</p:attrName>
                                          <p:attrName>ppt_y</p:attrName>
                                        </p:attrNameLst>
                                      </p:cBhvr>
                                      <p:rCtr x="-21875" y="16458"/>
                                    </p:animMotion>
                                  </p:childTnLst>
                                </p:cTn>
                              </p:par>
                            </p:childTnLst>
                          </p:cTn>
                        </p:par>
                        <p:par>
                          <p:cTn id="26" fill="hold">
                            <p:stCondLst>
                              <p:cond delay="7265"/>
                            </p:stCondLst>
                            <p:childTnLst>
                              <p:par>
                                <p:cTn id="27" presetID="53" presetClass="entr" presetSubtype="16"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par>
                          <p:cTn id="32" fill="hold">
                            <p:stCondLst>
                              <p:cond delay="7765"/>
                            </p:stCondLst>
                            <p:childTnLst>
                              <p:par>
                                <p:cTn id="33" presetID="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1" presetClass="emph" presetSubtype="0" repeatCount="indefinite" fill="hold" grpId="1" nodeType="withEffect">
                                  <p:stCondLst>
                                    <p:cond delay="0"/>
                                  </p:stCondLst>
                                  <p:childTnLst>
                                    <p:animClr clrSpc="hsl" dir="cw">
                                      <p:cBhvr override="childStyle">
                                        <p:cTn id="38" dur="500" fill="hold"/>
                                        <p:tgtEl>
                                          <p:spTgt spid="25"/>
                                        </p:tgtEl>
                                        <p:attrNameLst>
                                          <p:attrName>style.color</p:attrName>
                                        </p:attrNameLst>
                                      </p:cBhvr>
                                      <p:by>
                                        <p:hsl h="7200000" s="0" l="0"/>
                                      </p:by>
                                    </p:animClr>
                                    <p:animClr clrSpc="hsl" dir="cw">
                                      <p:cBhvr>
                                        <p:cTn id="39" dur="500" fill="hold"/>
                                        <p:tgtEl>
                                          <p:spTgt spid="25"/>
                                        </p:tgtEl>
                                        <p:attrNameLst>
                                          <p:attrName>fillcolor</p:attrName>
                                        </p:attrNameLst>
                                      </p:cBhvr>
                                      <p:by>
                                        <p:hsl h="7200000" s="0" l="0"/>
                                      </p:by>
                                    </p:animClr>
                                    <p:animClr clrSpc="hsl" dir="cw">
                                      <p:cBhvr>
                                        <p:cTn id="40" dur="500" fill="hold"/>
                                        <p:tgtEl>
                                          <p:spTgt spid="25"/>
                                        </p:tgtEl>
                                        <p:attrNameLst>
                                          <p:attrName>stroke.color</p:attrName>
                                        </p:attrNameLst>
                                      </p:cBhvr>
                                      <p:by>
                                        <p:hsl h="7200000" s="0" l="0"/>
                                      </p:by>
                                    </p:animClr>
                                    <p:set>
                                      <p:cBhvr>
                                        <p:cTn id="41" dur="500" fill="hold"/>
                                        <p:tgtEl>
                                          <p:spTgt spid="25"/>
                                        </p:tgtEl>
                                        <p:attrNameLst>
                                          <p:attrName>fill.type</p:attrName>
                                        </p:attrNameLst>
                                      </p:cBhvr>
                                      <p:to>
                                        <p:strVal val="solid"/>
                                      </p:to>
                                    </p:set>
                                  </p:childTnLst>
                                </p:cTn>
                              </p:par>
                              <p:par>
                                <p:cTn id="42" presetID="47"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1" presetClass="mediacall" presetSubtype="0" fill="hold" nodeType="withEffect">
                                  <p:stCondLst>
                                    <p:cond delay="0"/>
                                  </p:stCondLst>
                                  <p:childTnLst>
                                    <p:cmd type="call" cmd="playFrom(0.0)">
                                      <p:cBhvr>
                                        <p:cTn id="48" dur="40373" fill="hold"/>
                                        <p:tgtEl>
                                          <p:spTgt spid="34"/>
                                        </p:tgtEl>
                                      </p:cBhvr>
                                    </p:cmd>
                                  </p:childTnLst>
                                </p:cTn>
                              </p:par>
                              <p:par>
                                <p:cTn id="49" presetID="2" presetClass="entr" presetSubtype="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1500" fill="hold"/>
                                        <p:tgtEl>
                                          <p:spTgt spid="22"/>
                                        </p:tgtEl>
                                        <p:attrNameLst>
                                          <p:attrName>ppt_x</p:attrName>
                                        </p:attrNameLst>
                                      </p:cBhvr>
                                      <p:tavLst>
                                        <p:tav tm="0">
                                          <p:val>
                                            <p:strVal val="#ppt_x"/>
                                          </p:val>
                                        </p:tav>
                                        <p:tav tm="100000">
                                          <p:val>
                                            <p:strVal val="#ppt_x"/>
                                          </p:val>
                                        </p:tav>
                                      </p:tavLst>
                                    </p:anim>
                                    <p:anim calcmode="lin" valueType="num">
                                      <p:cBhvr additive="base">
                                        <p:cTn id="52" dur="1500" fill="hold"/>
                                        <p:tgtEl>
                                          <p:spTgt spid="22"/>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1500" fill="hold"/>
                                        <p:tgtEl>
                                          <p:spTgt spid="45"/>
                                        </p:tgtEl>
                                        <p:attrNameLst>
                                          <p:attrName>ppt_x</p:attrName>
                                        </p:attrNameLst>
                                      </p:cBhvr>
                                      <p:tavLst>
                                        <p:tav tm="0">
                                          <p:val>
                                            <p:strVal val="#ppt_x"/>
                                          </p:val>
                                        </p:tav>
                                        <p:tav tm="100000">
                                          <p:val>
                                            <p:strVal val="#ppt_x"/>
                                          </p:val>
                                        </p:tav>
                                      </p:tavLst>
                                    </p:anim>
                                    <p:anim calcmode="lin" valueType="num">
                                      <p:cBhvr additive="base">
                                        <p:cTn id="56" dur="1500" fill="hold"/>
                                        <p:tgtEl>
                                          <p:spTgt spid="45"/>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2000" fill="hold"/>
                                        <p:tgtEl>
                                          <p:spTgt spid="46"/>
                                        </p:tgtEl>
                                        <p:attrNameLst>
                                          <p:attrName>ppt_x</p:attrName>
                                        </p:attrNameLst>
                                      </p:cBhvr>
                                      <p:tavLst>
                                        <p:tav tm="0">
                                          <p:val>
                                            <p:strVal val="#ppt_x"/>
                                          </p:val>
                                        </p:tav>
                                        <p:tav tm="100000">
                                          <p:val>
                                            <p:strVal val="#ppt_x"/>
                                          </p:val>
                                        </p:tav>
                                      </p:tavLst>
                                    </p:anim>
                                    <p:anim calcmode="lin" valueType="num">
                                      <p:cBhvr additive="base">
                                        <p:cTn id="60" dur="2000" fill="hold"/>
                                        <p:tgtEl>
                                          <p:spTgt spid="46"/>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2000" fill="hold"/>
                                        <p:tgtEl>
                                          <p:spTgt spid="24"/>
                                        </p:tgtEl>
                                        <p:attrNameLst>
                                          <p:attrName>ppt_x</p:attrName>
                                        </p:attrNameLst>
                                      </p:cBhvr>
                                      <p:tavLst>
                                        <p:tav tm="0">
                                          <p:val>
                                            <p:strVal val="#ppt_x"/>
                                          </p:val>
                                        </p:tav>
                                        <p:tav tm="100000">
                                          <p:val>
                                            <p:strVal val="#ppt_x"/>
                                          </p:val>
                                        </p:tav>
                                      </p:tavLst>
                                    </p:anim>
                                    <p:anim calcmode="lin" valueType="num">
                                      <p:cBhvr additive="base">
                                        <p:cTn id="64" dur="2000" fill="hold"/>
                                        <p:tgtEl>
                                          <p:spTgt spid="24"/>
                                        </p:tgtEl>
                                        <p:attrNameLst>
                                          <p:attrName>ppt_y</p:attrName>
                                        </p:attrNameLst>
                                      </p:cBhvr>
                                      <p:tavLst>
                                        <p:tav tm="0">
                                          <p:val>
                                            <p:strVal val="0-#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1750" fill="hold"/>
                                        <p:tgtEl>
                                          <p:spTgt spid="23"/>
                                        </p:tgtEl>
                                        <p:attrNameLst>
                                          <p:attrName>ppt_x</p:attrName>
                                        </p:attrNameLst>
                                      </p:cBhvr>
                                      <p:tavLst>
                                        <p:tav tm="0">
                                          <p:val>
                                            <p:strVal val="#ppt_x"/>
                                          </p:val>
                                        </p:tav>
                                        <p:tav tm="100000">
                                          <p:val>
                                            <p:strVal val="#ppt_x"/>
                                          </p:val>
                                        </p:tav>
                                      </p:tavLst>
                                    </p:anim>
                                    <p:anim calcmode="lin" valueType="num">
                                      <p:cBhvr additive="base">
                                        <p:cTn id="68" dur="175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 calcmode="lin" valueType="num">
                                      <p:cBhvr additive="base">
                                        <p:cTn id="71" dur="1750" fill="hold"/>
                                        <p:tgtEl>
                                          <p:spTgt spid="49"/>
                                        </p:tgtEl>
                                        <p:attrNameLst>
                                          <p:attrName>ppt_x</p:attrName>
                                        </p:attrNameLst>
                                      </p:cBhvr>
                                      <p:tavLst>
                                        <p:tav tm="0">
                                          <p:val>
                                            <p:strVal val="#ppt_x"/>
                                          </p:val>
                                        </p:tav>
                                        <p:tav tm="100000">
                                          <p:val>
                                            <p:strVal val="#ppt_x"/>
                                          </p:val>
                                        </p:tav>
                                      </p:tavLst>
                                    </p:anim>
                                    <p:anim calcmode="lin" valueType="num">
                                      <p:cBhvr additive="base">
                                        <p:cTn id="72" dur="1750" fill="hold"/>
                                        <p:tgtEl>
                                          <p:spTgt spid="49"/>
                                        </p:tgtEl>
                                        <p:attrNameLst>
                                          <p:attrName>ppt_y</p:attrName>
                                        </p:attrNameLst>
                                      </p:cBhvr>
                                      <p:tavLst>
                                        <p:tav tm="0">
                                          <p:val>
                                            <p:strVal val="1+#ppt_h/2"/>
                                          </p:val>
                                        </p:tav>
                                        <p:tav tm="100000">
                                          <p:val>
                                            <p:strVal val="#ppt_y"/>
                                          </p:val>
                                        </p:tav>
                                      </p:tavLst>
                                    </p:anim>
                                  </p:childTnLst>
                                </p:cTn>
                              </p:par>
                              <p:par>
                                <p:cTn id="73" presetID="23" presetClass="emph" presetSubtype="0" repeatCount="indefinite" fill="hold" grpId="1" nodeType="withEffect">
                                  <p:stCondLst>
                                    <p:cond delay="0"/>
                                  </p:stCondLst>
                                  <p:childTnLst>
                                    <p:animClr clrSpc="hsl" dir="cw">
                                      <p:cBhvr override="childStyle">
                                        <p:cTn id="74" dur="500" fill="hold"/>
                                        <p:tgtEl>
                                          <p:spTgt spid="29"/>
                                        </p:tgtEl>
                                        <p:attrNameLst>
                                          <p:attrName>style.color</p:attrName>
                                        </p:attrNameLst>
                                      </p:cBhvr>
                                      <p:by>
                                        <p:hsl h="10842353" s="0" l="0"/>
                                      </p:by>
                                    </p:animClr>
                                    <p:animClr clrSpc="hsl" dir="cw">
                                      <p:cBhvr>
                                        <p:cTn id="75" dur="500" fill="hold"/>
                                        <p:tgtEl>
                                          <p:spTgt spid="29"/>
                                        </p:tgtEl>
                                        <p:attrNameLst>
                                          <p:attrName>fillcolor</p:attrName>
                                        </p:attrNameLst>
                                      </p:cBhvr>
                                      <p:by>
                                        <p:hsl h="10842353" s="0" l="0"/>
                                      </p:by>
                                    </p:animClr>
                                    <p:animClr clrSpc="hsl" dir="cw">
                                      <p:cBhvr>
                                        <p:cTn id="76" dur="500" fill="hold"/>
                                        <p:tgtEl>
                                          <p:spTgt spid="29"/>
                                        </p:tgtEl>
                                        <p:attrNameLst>
                                          <p:attrName>stroke.color</p:attrName>
                                        </p:attrNameLst>
                                      </p:cBhvr>
                                      <p:by>
                                        <p:hsl h="10842353" s="0" l="0"/>
                                      </p:by>
                                    </p:animClr>
                                    <p:set>
                                      <p:cBhvr>
                                        <p:cTn id="77" dur="500" fill="hold"/>
                                        <p:tgtEl>
                                          <p:spTgt spid="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34"/>
                </p:tgtEl>
              </p:cMediaNode>
            </p:audio>
            <p:audio>
              <p:cMediaNode vol="80000">
                <p:cTn id="79" fill="hold" display="0">
                  <p:stCondLst>
                    <p:cond delay="indefinite"/>
                  </p:stCondLst>
                  <p:endCondLst>
                    <p:cond evt="onStopAudio" delay="0">
                      <p:tgtEl>
                        <p:sldTgt/>
                      </p:tgtEl>
                    </p:cond>
                  </p:endCondLst>
                </p:cTn>
                <p:tgtEl>
                  <p:spTgt spid="52"/>
                </p:tgtEl>
              </p:cMediaNode>
            </p:audio>
          </p:childTnLst>
        </p:cTn>
      </p:par>
    </p:tnLst>
    <p:bldLst>
      <p:bldP spid="49" grpId="0" animBg="1"/>
      <p:bldP spid="47" grpId="0" animBg="1"/>
      <p:bldP spid="47" grpId="1" animBg="1"/>
      <p:bldP spid="46" grpId="0" animBg="1"/>
      <p:bldP spid="45" grpId="0" animBg="1"/>
      <p:bldP spid="10" grpId="0" animBg="1"/>
      <p:bldP spid="10" grpId="1" animBg="1"/>
      <p:bldP spid="22" grpId="0" animBg="1"/>
      <p:bldP spid="23" grpId="0" animBg="1"/>
      <p:bldP spid="24" grpId="0" animBg="1"/>
      <p:bldP spid="25" grpId="0" animBg="1"/>
      <p:bldP spid="25" grpId="1" animBg="1"/>
      <p:bldP spid="28" grpId="0"/>
      <p:bldP spid="29" grpId="0"/>
      <p:bldP spid="29"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1" name="cam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4371" y="1517595"/>
            <a:ext cx="1925258" cy="1517694"/>
          </a:xfrm>
          <a:prstGeom prst="rect">
            <a:avLst/>
          </a:prstGeom>
        </p:spPr>
      </p:pic>
      <p:pic>
        <p:nvPicPr>
          <p:cNvPr id="39" name="Picture 38"/>
          <p:cNvPicPr>
            <a:picLocks noChangeAspect="1"/>
          </p:cNvPicPr>
          <p:nvPr/>
        </p:nvPicPr>
        <p:blipFill>
          <a:blip r:embed="rId6">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7236931" y="42038"/>
            <a:ext cx="4962574" cy="5163760"/>
          </a:xfrm>
          <a:prstGeom prst="rect">
            <a:avLst/>
          </a:prstGeom>
          <a:effectLst/>
        </p:spPr>
      </p:pic>
      <p:sp>
        <p:nvSpPr>
          <p:cNvPr id="38" name="bang 4"/>
          <p:cNvSpPr/>
          <p:nvPr/>
        </p:nvSpPr>
        <p:spPr>
          <a:xfrm>
            <a:off x="5956737" y="4901317"/>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2</a:t>
            </a:r>
          </a:p>
        </p:txBody>
      </p:sp>
      <p:sp>
        <p:nvSpPr>
          <p:cNvPr id="37" name="bang 2"/>
          <p:cNvSpPr/>
          <p:nvPr/>
        </p:nvSpPr>
        <p:spPr>
          <a:xfrm>
            <a:off x="-5260" y="5000068"/>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bang 3"/>
          <p:cNvSpPr/>
          <p:nvPr/>
        </p:nvSpPr>
        <p:spPr>
          <a:xfrm rot="1066537">
            <a:off x="-15386" y="-577701"/>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1</a:t>
            </a: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2191" y="-15766"/>
            <a:ext cx="4962574" cy="5163760"/>
          </a:xfrm>
          <a:prstGeom prst="rect">
            <a:avLst/>
          </a:prstGeom>
          <a:effectLst/>
        </p:spPr>
      </p:pic>
      <p:pic>
        <p:nvPicPr>
          <p:cNvPr id="12" name="chimcanhcut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671" y="2375049"/>
            <a:ext cx="914400" cy="914400"/>
          </a:xfrm>
          <a:prstGeom prst="rect">
            <a:avLst/>
          </a:prstGeom>
        </p:spPr>
      </p:pic>
      <p:pic>
        <p:nvPicPr>
          <p:cNvPr id="14" name="chim canhcut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050" y="3061031"/>
            <a:ext cx="914400" cy="914400"/>
          </a:xfrm>
          <a:prstGeom prst="rect">
            <a:avLst/>
          </a:prstGeom>
        </p:spPr>
      </p:pic>
      <p:sp>
        <p:nvSpPr>
          <p:cNvPr id="11" name="bang 2"/>
          <p:cNvSpPr/>
          <p:nvPr/>
        </p:nvSpPr>
        <p:spPr>
          <a:xfrm>
            <a:off x="0" y="4942264"/>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bang 3"/>
          <p:cNvSpPr/>
          <p:nvPr/>
        </p:nvSpPr>
        <p:spPr>
          <a:xfrm rot="1066537">
            <a:off x="-10126" y="-635505"/>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3" name="bang 4"/>
          <p:cNvSpPr/>
          <p:nvPr/>
        </p:nvSpPr>
        <p:spPr>
          <a:xfrm>
            <a:off x="5961997" y="4843513"/>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 name="Snip Diagonal Corner Rectangle 1"/>
          <p:cNvSpPr/>
          <p:nvPr/>
        </p:nvSpPr>
        <p:spPr>
          <a:xfrm>
            <a:off x="1259766" y="182928"/>
            <a:ext cx="9070848" cy="1582058"/>
          </a:xfrm>
          <a:prstGeom prst="snip2DiagRect">
            <a:avLst/>
          </a:prstGeom>
          <a:blipFill dpi="0" rotWithShape="1">
            <a:blip r:embed="rId9">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en-US" sz="3200" b="1">
                <a:solidFill>
                  <a:srgbClr val="002060"/>
                </a:solidFill>
                <a:latin typeface="Times New Roman" panose="02020603050405020304" pitchFamily="18" charset="0"/>
                <a:cs typeface="Times New Roman" panose="02020603050405020304" pitchFamily="18" charset="0"/>
              </a:rPr>
              <a:t>Câu 1: </a:t>
            </a:r>
            <a:r>
              <a:rPr lang="en-US" altLang="en-US" sz="3200" b="1">
                <a:solidFill>
                  <a:srgbClr val="002060"/>
                </a:solidFill>
                <a:latin typeface="Times New Roman" panose="02020603050405020304" pitchFamily="18" charset="0"/>
                <a:cs typeface="Times New Roman" panose="02020603050405020304" pitchFamily="18" charset="0"/>
              </a:rPr>
              <a:t>Sau khi An Dương Vương thua trận, nước Âu Lạc thay đổi như thế nào?</a:t>
            </a:r>
            <a:endParaRPr kumimoji="0" lang="en-US" sz="3200" b="0" i="0" u="none" strike="noStrike" kern="1200" cap="none" spc="0" normalizeH="0" baseline="0" noProof="0">
              <a:ln>
                <a:noFill/>
              </a:ln>
              <a:solidFill>
                <a:srgbClr val="002060"/>
              </a:solidFill>
              <a:effectLst/>
              <a:uLnTx/>
              <a:uFillTx/>
              <a:latin typeface="Calibri" panose="020F0502020204030204"/>
            </a:endParaRPr>
          </a:p>
        </p:txBody>
      </p:sp>
      <p:sp>
        <p:nvSpPr>
          <p:cNvPr id="25" name="Snip Diagonal Corner Rectangle 24"/>
          <p:cNvSpPr/>
          <p:nvPr/>
        </p:nvSpPr>
        <p:spPr>
          <a:xfrm>
            <a:off x="1790389" y="2881838"/>
            <a:ext cx="6466291" cy="1094323"/>
          </a:xfrm>
          <a:prstGeom prst="snip2DiagRect">
            <a:avLst/>
          </a:prstGeom>
          <a:blipFill dpi="0" rotWithShape="1">
            <a:blip r:embed="rId9">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200" b="1">
                <a:solidFill>
                  <a:srgbClr val="C00000"/>
                </a:solidFill>
                <a:latin typeface="Times New Roman" panose="02020603050405020304" pitchFamily="18" charset="0"/>
                <a:cs typeface="Times New Roman" panose="02020603050405020304" pitchFamily="18" charset="0"/>
              </a:rPr>
              <a:t>Rơi vào ách đô hộ của các triều đại  phong kiến phương Bắc.</a:t>
            </a:r>
            <a:endParaRPr kumimoji="0" lang="en-US" sz="3200" b="0" i="0" u="none" strike="noStrike" kern="1200" cap="none" spc="0" normalizeH="0" baseline="0" noProof="0">
              <a:ln>
                <a:noFill/>
              </a:ln>
              <a:solidFill>
                <a:srgbClr val="C00000"/>
              </a:solidFill>
              <a:effectLst/>
              <a:uLnTx/>
              <a:uFillTx/>
              <a:latin typeface="Calibri" panose="020F0502020204030204"/>
            </a:endParaRPr>
          </a:p>
        </p:txBody>
      </p:sp>
      <p:sp>
        <p:nvSpPr>
          <p:cNvPr id="29" name="Rectangle 24"/>
          <p:cNvSpPr/>
          <p:nvPr/>
        </p:nvSpPr>
        <p:spPr>
          <a:xfrm>
            <a:off x="9237000" y="5344494"/>
            <a:ext cx="2955000" cy="1513506"/>
          </a:xfrm>
          <a:custGeom>
            <a:avLst/>
            <a:gdLst>
              <a:gd name="connsiteX0" fmla="*/ 0 w 2955000"/>
              <a:gd name="connsiteY0" fmla="*/ 0 h 1299411"/>
              <a:gd name="connsiteX1" fmla="*/ 2955000 w 2955000"/>
              <a:gd name="connsiteY1" fmla="*/ 0 h 1299411"/>
              <a:gd name="connsiteX2" fmla="*/ 2955000 w 2955000"/>
              <a:gd name="connsiteY2" fmla="*/ 1299411 h 1299411"/>
              <a:gd name="connsiteX3" fmla="*/ 0 w 2955000"/>
              <a:gd name="connsiteY3" fmla="*/ 1299411 h 1299411"/>
              <a:gd name="connsiteX4" fmla="*/ 0 w 2955000"/>
              <a:gd name="connsiteY4" fmla="*/ 0 h 1299411"/>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0 w 2955000"/>
              <a:gd name="connsiteY5" fmla="*/ 214095 h 1513506"/>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190779 w 2955000"/>
              <a:gd name="connsiteY5" fmla="*/ 930182 h 1513506"/>
              <a:gd name="connsiteX6" fmla="*/ 0 w 2955000"/>
              <a:gd name="connsiteY6" fmla="*/ 214095 h 1513506"/>
              <a:gd name="connsiteX0" fmla="*/ 0 w 2955000"/>
              <a:gd name="connsiteY0" fmla="*/ 214095 h 1513506"/>
              <a:gd name="connsiteX1" fmla="*/ 1325897 w 2955000"/>
              <a:gd name="connsiteY1" fmla="*/ 16 h 1513506"/>
              <a:gd name="connsiteX2" fmla="*/ 2461014 w 2955000"/>
              <a:gd name="connsiteY2" fmla="*/ 126140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 name="connsiteX0" fmla="*/ 0 w 2955000"/>
              <a:gd name="connsiteY0" fmla="*/ 214095 h 1513506"/>
              <a:gd name="connsiteX1" fmla="*/ 1325897 w 2955000"/>
              <a:gd name="connsiteY1" fmla="*/ 16 h 1513506"/>
              <a:gd name="connsiteX2" fmla="*/ 2397952 w 2955000"/>
              <a:gd name="connsiteY2" fmla="*/ 16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000" h="1513506">
                <a:moveTo>
                  <a:pt x="0" y="214095"/>
                </a:moveTo>
                <a:cubicBezTo>
                  <a:pt x="420945" y="216308"/>
                  <a:pt x="904952" y="-2197"/>
                  <a:pt x="1325897" y="16"/>
                </a:cubicBezTo>
                <a:lnTo>
                  <a:pt x="2397952" y="16"/>
                </a:lnTo>
                <a:lnTo>
                  <a:pt x="2955000" y="214095"/>
                </a:lnTo>
                <a:lnTo>
                  <a:pt x="2955000" y="1513506"/>
                </a:lnTo>
                <a:lnTo>
                  <a:pt x="0" y="1513506"/>
                </a:lnTo>
                <a:cubicBezTo>
                  <a:pt x="531" y="1292789"/>
                  <a:pt x="190248" y="1150899"/>
                  <a:pt x="190779" y="930182"/>
                </a:cubicBezTo>
                <a:lnTo>
                  <a:pt x="0" y="21409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Next</a:t>
            </a:r>
          </a:p>
        </p:txBody>
      </p:sp>
      <p:pic>
        <p:nvPicPr>
          <p:cNvPr id="19" name="chimcanhcu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566" y="4949886"/>
            <a:ext cx="914400" cy="914400"/>
          </a:xfrm>
          <a:prstGeom prst="rect">
            <a:avLst/>
          </a:prstGeom>
        </p:spPr>
      </p:pic>
      <p:pic>
        <p:nvPicPr>
          <p:cNvPr id="3" name="yeah">
            <a:hlinkClick r:id="" action="ppaction://media"/>
          </p:cNvPr>
          <p:cNvPicPr>
            <a:picLocks noChangeAspect="1"/>
          </p:cNvPicPr>
          <p:nvPr>
            <a:audioFile r:link="rId1"/>
            <p:extLst>
              <p:ext uri="{DAA4B4D4-6D71-4841-9C94-3DE7FCFB9230}">
                <p14:media xmlns:p14="http://schemas.microsoft.com/office/powerpoint/2010/main" r:embed="rId2">
                  <p14:trim st="326" end="166.1875"/>
                </p14:media>
              </p:ext>
            </p:extLst>
          </p:nvPr>
        </p:nvPicPr>
        <p:blipFill>
          <a:blip r:embed="rId11"/>
          <a:stretch>
            <a:fillRect/>
          </a:stretch>
        </p:blipFill>
        <p:spPr>
          <a:xfrm>
            <a:off x="11296650" y="-1028416"/>
            <a:ext cx="609600" cy="609600"/>
          </a:xfrm>
          <a:prstGeom prst="rect">
            <a:avLst/>
          </a:prstGeom>
        </p:spPr>
      </p:pic>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30376" y="2566114"/>
            <a:ext cx="1731300" cy="1731300"/>
          </a:xfrm>
          <a:prstGeom prst="rect">
            <a:avLst/>
          </a:prstGeom>
        </p:spPr>
      </p:pic>
    </p:spTree>
    <p:extLst>
      <p:ext uri="{BB962C8B-B14F-4D97-AF65-F5344CB8AC3E}">
        <p14:creationId xmlns:p14="http://schemas.microsoft.com/office/powerpoint/2010/main" val="349677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ppt_x"/>
                                          </p:val>
                                        </p:tav>
                                        <p:tav tm="100000">
                                          <p:val>
                                            <p:strVal val="#ppt_x"/>
                                          </p:val>
                                        </p:tav>
                                      </p:tavLst>
                                    </p:anim>
                                    <p:anim calcmode="lin" valueType="num">
                                      <p:cBhvr additive="base">
                                        <p:cTn id="8" dur="20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1"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2000" fill="hold"/>
                                        <p:tgtEl>
                                          <p:spTgt spid="36"/>
                                        </p:tgtEl>
                                        <p:attrNameLst>
                                          <p:attrName>ppt_x</p:attrName>
                                        </p:attrNameLst>
                                      </p:cBhvr>
                                      <p:tavLst>
                                        <p:tav tm="0">
                                          <p:val>
                                            <p:strVal val="#ppt_x"/>
                                          </p:val>
                                        </p:tav>
                                        <p:tav tm="100000">
                                          <p:val>
                                            <p:strVal val="#ppt_x"/>
                                          </p:val>
                                        </p:tav>
                                      </p:tavLst>
                                    </p:anim>
                                    <p:anim calcmode="lin" valueType="num">
                                      <p:cBhvr additive="base">
                                        <p:cTn id="12" dur="2000" fill="hold"/>
                                        <p:tgtEl>
                                          <p:spTgt spid="36"/>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after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4.16667E-6 -4.44444E-6 L 0.11354 -0.00416 " pathEditMode="relative" rAng="0" ptsTypes="AA">
                                      <p:cBhvr>
                                        <p:cTn id="36" dur="2000" fill="hold"/>
                                        <p:tgtEl>
                                          <p:spTgt spid="31"/>
                                        </p:tgtEl>
                                        <p:attrNameLst>
                                          <p:attrName>ppt_x</p:attrName>
                                          <p:attrName>ppt_y</p:attrName>
                                        </p:attrNameLst>
                                      </p:cBhvr>
                                      <p:rCtr x="5677" y="-208"/>
                                    </p:animMotion>
                                  </p:childTnLst>
                                </p:cTn>
                              </p:par>
                              <p:par>
                                <p:cTn id="37" presetID="42" presetClass="path" presetSubtype="0" accel="50000" decel="50000" fill="hold" grpId="0" nodeType="withEffect">
                                  <p:stCondLst>
                                    <p:cond delay="0"/>
                                  </p:stCondLst>
                                  <p:childTnLst>
                                    <p:animMotion origin="layout" path="M -2.08333E-6 -2.96296E-6 L 0.05977 0.50672 " pathEditMode="relative" rAng="0" ptsTypes="AA">
                                      <p:cBhvr>
                                        <p:cTn id="38" dur="5000" fill="hold"/>
                                        <p:tgtEl>
                                          <p:spTgt spid="22"/>
                                        </p:tgtEl>
                                        <p:attrNameLst>
                                          <p:attrName>ppt_x</p:attrName>
                                          <p:attrName>ppt_y</p:attrName>
                                        </p:attrNameLst>
                                      </p:cBhvr>
                                      <p:rCtr x="2982" y="25324"/>
                                    </p:animMotion>
                                  </p:childTnLst>
                                </p:cTn>
                              </p:par>
                              <p:par>
                                <p:cTn id="39" presetID="42" presetClass="path" presetSubtype="0" accel="50000" decel="50000" fill="hold" grpId="0" nodeType="withEffect">
                                  <p:stCondLst>
                                    <p:cond delay="0"/>
                                  </p:stCondLst>
                                  <p:childTnLst>
                                    <p:animMotion origin="layout" path="M -1.25E-6 3.7037E-6 L 0.05977 0.50671 " pathEditMode="relative" rAng="0" ptsTypes="AA">
                                      <p:cBhvr>
                                        <p:cTn id="40" dur="5000" fill="hold"/>
                                        <p:tgtEl>
                                          <p:spTgt spid="36"/>
                                        </p:tgtEl>
                                        <p:attrNameLst>
                                          <p:attrName>ppt_x</p:attrName>
                                          <p:attrName>ppt_y</p:attrName>
                                        </p:attrNameLst>
                                      </p:cBhvr>
                                      <p:rCtr x="2982" y="25324"/>
                                    </p:animMotion>
                                  </p:childTnLst>
                                </p:cTn>
                              </p:par>
                            </p:childTnLst>
                          </p:cTn>
                        </p:par>
                        <p:par>
                          <p:cTn id="41" fill="hold">
                            <p:stCondLst>
                              <p:cond delay="5000"/>
                            </p:stCondLst>
                            <p:childTnLst>
                              <p:par>
                                <p:cTn id="42" presetID="42" presetClass="path" presetSubtype="0" accel="50000" decel="50000" fill="hold" nodeType="afterEffect">
                                  <p:stCondLst>
                                    <p:cond delay="0"/>
                                  </p:stCondLst>
                                  <p:childTnLst>
                                    <p:animMotion origin="layout" path="M 4.58333E-6 4.07407E-6 L 0.08789 -0.22061 " pathEditMode="relative" rAng="0" ptsTypes="AA">
                                      <p:cBhvr>
                                        <p:cTn id="43" dur="2000" fill="hold"/>
                                        <p:tgtEl>
                                          <p:spTgt spid="19"/>
                                        </p:tgtEl>
                                        <p:attrNameLst>
                                          <p:attrName>ppt_x</p:attrName>
                                          <p:attrName>ppt_y</p:attrName>
                                        </p:attrNameLst>
                                      </p:cBhvr>
                                      <p:rCtr x="4388" y="-11042"/>
                                    </p:animMotion>
                                  </p:childTnLst>
                                </p:cTn>
                              </p:par>
                              <p:par>
                                <p:cTn id="44" presetID="1" presetClass="mediacall" presetSubtype="0" fill="hold" nodeType="withEffect">
                                  <p:stCondLst>
                                    <p:cond delay="0"/>
                                  </p:stCondLst>
                                  <p:childTnLst>
                                    <p:cmd type="call" cmd="playFrom(0.0)">
                                      <p:cBhvr>
                                        <p:cTn id="45" dur="4471" fill="hold"/>
                                        <p:tgtEl>
                                          <p:spTgt spid="3"/>
                                        </p:tgtEl>
                                      </p:cBhvr>
                                    </p:cmd>
                                  </p:childTnLst>
                                </p:cTn>
                              </p:par>
                            </p:childTnLst>
                          </p:cTn>
                        </p:par>
                        <p:par>
                          <p:cTn id="46" fill="hold">
                            <p:stCondLst>
                              <p:cond delay="9471"/>
                            </p:stCondLst>
                            <p:childTnLst>
                              <p:par>
                                <p:cTn id="47" presetID="2" presetClass="entr" presetSubtype="4"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childTnLst>
                          </p:cTn>
                        </p:par>
                        <p:par>
                          <p:cTn id="55" fill="hold">
                            <p:stCondLst>
                              <p:cond delay="9971"/>
                            </p:stCondLst>
                            <p:childTnLst>
                              <p:par>
                                <p:cTn id="56" presetID="2" presetClass="entr" presetSubtype="4"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ppt_x"/>
                                          </p:val>
                                        </p:tav>
                                        <p:tav tm="100000">
                                          <p:val>
                                            <p:strVal val="#ppt_x"/>
                                          </p:val>
                                        </p:tav>
                                      </p:tavLst>
                                    </p:anim>
                                    <p:anim calcmode="lin" valueType="num">
                                      <p:cBhvr additive="base">
                                        <p:cTn id="59" dur="500" fill="hold"/>
                                        <p:tgtEl>
                                          <p:spTgt spid="29"/>
                                        </p:tgtEl>
                                        <p:attrNameLst>
                                          <p:attrName>ppt_y</p:attrName>
                                        </p:attrNameLst>
                                      </p:cBhvr>
                                      <p:tavLst>
                                        <p:tav tm="0">
                                          <p:val>
                                            <p:strVal val="1+#ppt_h/2"/>
                                          </p:val>
                                        </p:tav>
                                        <p:tav tm="100000">
                                          <p:val>
                                            <p:strVal val="#ppt_y"/>
                                          </p:val>
                                        </p:tav>
                                      </p:tavLst>
                                    </p:anim>
                                  </p:childTnLst>
                                </p:cTn>
                              </p:par>
                              <p:par>
                                <p:cTn id="60" presetID="21" presetClass="emph" presetSubtype="0" repeatCount="indefinite" fill="hold" grpId="1" nodeType="withEffect">
                                  <p:stCondLst>
                                    <p:cond delay="0"/>
                                  </p:stCondLst>
                                  <p:childTnLst>
                                    <p:animClr clrSpc="hsl" dir="cw">
                                      <p:cBhvr override="childStyle">
                                        <p:cTn id="61" dur="500" fill="hold"/>
                                        <p:tgtEl>
                                          <p:spTgt spid="29"/>
                                        </p:tgtEl>
                                        <p:attrNameLst>
                                          <p:attrName>style.color</p:attrName>
                                        </p:attrNameLst>
                                      </p:cBhvr>
                                      <p:by>
                                        <p:hsl h="7200000" s="0" l="0"/>
                                      </p:by>
                                    </p:animClr>
                                    <p:animClr clrSpc="hsl" dir="cw">
                                      <p:cBhvr>
                                        <p:cTn id="62" dur="500" fill="hold"/>
                                        <p:tgtEl>
                                          <p:spTgt spid="29"/>
                                        </p:tgtEl>
                                        <p:attrNameLst>
                                          <p:attrName>fillcolor</p:attrName>
                                        </p:attrNameLst>
                                      </p:cBhvr>
                                      <p:by>
                                        <p:hsl h="7200000" s="0" l="0"/>
                                      </p:by>
                                    </p:animClr>
                                    <p:animClr clrSpc="hsl" dir="cw">
                                      <p:cBhvr>
                                        <p:cTn id="63" dur="500" fill="hold"/>
                                        <p:tgtEl>
                                          <p:spTgt spid="29"/>
                                        </p:tgtEl>
                                        <p:attrNameLst>
                                          <p:attrName>stroke.color</p:attrName>
                                        </p:attrNameLst>
                                      </p:cBhvr>
                                      <p:by>
                                        <p:hsl h="7200000" s="0" l="0"/>
                                      </p:by>
                                    </p:animClr>
                                    <p:set>
                                      <p:cBhvr>
                                        <p:cTn id="64" dur="500" fill="hold"/>
                                        <p:tgtEl>
                                          <p:spTgt spid="29"/>
                                        </p:tgtEl>
                                        <p:attrNameLst>
                                          <p:attrName>fill.type</p:attrName>
                                        </p:attrNameLst>
                                      </p:cBhvr>
                                      <p:to>
                                        <p:strVal val="solid"/>
                                      </p:to>
                                    </p:set>
                                  </p:childTnLst>
                                </p:cTn>
                              </p:par>
                            </p:childTnLst>
                          </p:cTn>
                        </p:par>
                      </p:childTnLst>
                    </p:cTn>
                  </p:par>
                </p:childTnLst>
              </p:cTn>
              <p:nextCondLst>
                <p:cond evt="onClick" delay="0">
                  <p:tgtEl>
                    <p:spTgt spid="22"/>
                  </p:tgtEl>
                </p:cond>
              </p:nextCondLst>
            </p:seq>
            <p:audio>
              <p:cMediaNode vol="80000">
                <p:cTn id="65" fill="hold" display="0">
                  <p:stCondLst>
                    <p:cond delay="indefinite"/>
                  </p:stCondLst>
                  <p:endCondLst>
                    <p:cond evt="onStopAudio" delay="0">
                      <p:tgtEl>
                        <p:sldTgt/>
                      </p:tgtEl>
                    </p:cond>
                  </p:endCondLst>
                </p:cTn>
                <p:tgtEl>
                  <p:spTgt spid="3"/>
                </p:tgtEl>
              </p:cMediaNode>
            </p:audio>
          </p:childTnLst>
        </p:cTn>
      </p:par>
    </p:tnLst>
    <p:bldLst>
      <p:bldP spid="38" grpId="0" animBg="1"/>
      <p:bldP spid="36" grpId="0" animBg="1"/>
      <p:bldP spid="36" grpId="1" animBg="1"/>
      <p:bldP spid="22" grpId="0" animBg="1"/>
      <p:bldP spid="22" grpId="1" animBg="1"/>
      <p:bldP spid="23" grpId="0" animBg="1"/>
      <p:bldP spid="2" grpId="0" animBg="1"/>
      <p:bldP spid="2" grpId="1" animBg="1"/>
      <p:bldP spid="25" grpId="0" animBg="1"/>
      <p:bldP spid="25" grpId="1" animBg="1"/>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2" name="cam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5971" y="1498545"/>
            <a:ext cx="1925258" cy="1517694"/>
          </a:xfrm>
          <a:prstGeom prst="rect">
            <a:avLst/>
          </a:prstGeom>
        </p:spPr>
      </p:pic>
      <p:pic>
        <p:nvPicPr>
          <p:cNvPr id="41" name="Picture 40"/>
          <p:cNvPicPr>
            <a:picLocks noChangeAspect="1"/>
          </p:cNvPicPr>
          <p:nvPr/>
        </p:nvPicPr>
        <p:blipFill>
          <a:blip r:embed="rId6">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7236931" y="42038"/>
            <a:ext cx="4962574" cy="5163760"/>
          </a:xfrm>
          <a:prstGeom prst="rect">
            <a:avLst/>
          </a:prstGeom>
          <a:effectLst/>
        </p:spPr>
      </p:pic>
      <p:sp>
        <p:nvSpPr>
          <p:cNvPr id="40" name="bang 4"/>
          <p:cNvSpPr/>
          <p:nvPr/>
        </p:nvSpPr>
        <p:spPr>
          <a:xfrm>
            <a:off x="5956737" y="4901317"/>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2</a:t>
            </a:r>
          </a:p>
        </p:txBody>
      </p:sp>
      <p:sp>
        <p:nvSpPr>
          <p:cNvPr id="39" name="bang 5"/>
          <p:cNvSpPr/>
          <p:nvPr/>
        </p:nvSpPr>
        <p:spPr>
          <a:xfrm>
            <a:off x="3796713" y="-429699"/>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3</a:t>
            </a:r>
          </a:p>
        </p:txBody>
      </p:sp>
      <p:sp>
        <p:nvSpPr>
          <p:cNvPr id="37" name="bang 3"/>
          <p:cNvSpPr/>
          <p:nvPr/>
        </p:nvSpPr>
        <p:spPr>
          <a:xfrm rot="1066537">
            <a:off x="712470" y="2900732"/>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1</a:t>
            </a:r>
          </a:p>
        </p:txBody>
      </p:sp>
      <p:sp>
        <p:nvSpPr>
          <p:cNvPr id="36" name="bang 2"/>
          <p:cNvSpPr/>
          <p:nvPr/>
        </p:nvSpPr>
        <p:spPr>
          <a:xfrm>
            <a:off x="-5260" y="5000068"/>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ang 3"/>
          <p:cNvSpPr/>
          <p:nvPr/>
        </p:nvSpPr>
        <p:spPr>
          <a:xfrm rot="1066537">
            <a:off x="717730" y="2842928"/>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8" name="bang 5"/>
          <p:cNvSpPr/>
          <p:nvPr/>
        </p:nvSpPr>
        <p:spPr>
          <a:xfrm>
            <a:off x="3801973" y="-487503"/>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2191" y="-15766"/>
            <a:ext cx="4962574" cy="5163760"/>
          </a:xfrm>
          <a:prstGeom prst="rect">
            <a:avLst/>
          </a:prstGeom>
          <a:effectLst/>
        </p:spPr>
      </p:pic>
      <p:pic>
        <p:nvPicPr>
          <p:cNvPr id="12" name="chimcanhcut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671" y="2375049"/>
            <a:ext cx="914400" cy="914400"/>
          </a:xfrm>
          <a:prstGeom prst="rect">
            <a:avLst/>
          </a:prstGeom>
        </p:spPr>
      </p:pic>
      <p:pic>
        <p:nvPicPr>
          <p:cNvPr id="14" name="chim canhcut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6050" y="3061031"/>
            <a:ext cx="914400" cy="914400"/>
          </a:xfrm>
          <a:prstGeom prst="rect">
            <a:avLst/>
          </a:prstGeom>
        </p:spPr>
      </p:pic>
      <p:sp>
        <p:nvSpPr>
          <p:cNvPr id="23" name="bang 4"/>
          <p:cNvSpPr/>
          <p:nvPr/>
        </p:nvSpPr>
        <p:spPr>
          <a:xfrm>
            <a:off x="5961997" y="4843513"/>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 name="Snip Diagonal Corner Rectangle 1"/>
          <p:cNvSpPr/>
          <p:nvPr/>
        </p:nvSpPr>
        <p:spPr>
          <a:xfrm>
            <a:off x="926592" y="500070"/>
            <a:ext cx="9243857" cy="1582058"/>
          </a:xfrm>
          <a:prstGeom prst="snip2DiagRect">
            <a:avLst/>
          </a:prstGeom>
          <a:blipFill dpi="0" rotWithShape="1">
            <a:blip r:embed="rId9">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002060"/>
                </a:solidFill>
                <a:latin typeface="Times New Roman" panose="02020603050405020304" pitchFamily="18" charset="0"/>
                <a:ea typeface="等线"/>
                <a:cs typeface="Times New Roman" panose="02020603050405020304" pitchFamily="18" charset="0"/>
              </a:rPr>
              <a:t>Câu 2: </a:t>
            </a:r>
            <a:r>
              <a:rPr lang="en-US" sz="3200" b="1">
                <a:solidFill>
                  <a:srgbClr val="002060"/>
                </a:solidFill>
                <a:latin typeface="Times New Roman" panose="02020603050405020304" pitchFamily="18" charset="0"/>
                <a:ea typeface="等线"/>
                <a:cs typeface="Times New Roman" panose="02020603050405020304" pitchFamily="18" charset="0"/>
              </a:rPr>
              <a:t>Nước ta bị các triều đại phong kiến phương Bắc đô hộ bao </a:t>
            </a:r>
            <a:r>
              <a:rPr lang="vi-VN" sz="3200" b="1">
                <a:solidFill>
                  <a:srgbClr val="002060"/>
                </a:solidFill>
                <a:latin typeface="Times New Roman" panose="02020603050405020304" pitchFamily="18" charset="0"/>
                <a:ea typeface="等线"/>
                <a:cs typeface="Times New Roman" panose="02020603050405020304" pitchFamily="18" charset="0"/>
              </a:rPr>
              <a:t>nhiêu</a:t>
            </a:r>
            <a:r>
              <a:rPr lang="en-US" sz="3200" b="1">
                <a:solidFill>
                  <a:srgbClr val="002060"/>
                </a:solidFill>
                <a:latin typeface="Times New Roman" panose="02020603050405020304" pitchFamily="18" charset="0"/>
                <a:ea typeface="等线"/>
                <a:cs typeface="Times New Roman" panose="02020603050405020304" pitchFamily="18" charset="0"/>
              </a:rPr>
              <a:t> năm?</a:t>
            </a:r>
            <a:endParaRPr lang="zh-CN" altLang="en-US" sz="3200" dirty="0">
              <a:solidFill>
                <a:srgbClr val="002060"/>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5" name="Snip Diagonal Corner Rectangle 24"/>
          <p:cNvSpPr/>
          <p:nvPr/>
        </p:nvSpPr>
        <p:spPr>
          <a:xfrm>
            <a:off x="2524796" y="2660577"/>
            <a:ext cx="5258024" cy="1094323"/>
          </a:xfrm>
          <a:prstGeom prst="snip2DiagRect">
            <a:avLst/>
          </a:prstGeom>
          <a:blipFill dpi="0" rotWithShape="1">
            <a:blip r:embed="rId9">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rgbClr val="C00000"/>
                </a:solidFill>
                <a:latin typeface="Times New Roman" panose="02020603050405020304" pitchFamily="18" charset="0"/>
                <a:ea typeface="等线"/>
                <a:cs typeface="Times New Roman" panose="02020603050405020304" pitchFamily="18" charset="0"/>
              </a:rPr>
              <a:t>Hơn một nghìn năm.</a:t>
            </a:r>
            <a:endParaRPr kumimoji="0" lang="en-US" sz="3200" b="0" i="0" u="none" strike="noStrike" kern="1200" cap="none" spc="0" normalizeH="0" baseline="0" noProof="0">
              <a:ln>
                <a:noFill/>
              </a:ln>
              <a:solidFill>
                <a:srgbClr val="C00000"/>
              </a:solidFill>
              <a:effectLst/>
              <a:uLnTx/>
              <a:uFillTx/>
              <a:latin typeface="Calibri" panose="020F0502020204030204"/>
            </a:endParaRPr>
          </a:p>
        </p:txBody>
      </p:sp>
      <p:sp>
        <p:nvSpPr>
          <p:cNvPr id="21" name="Rectangle 24"/>
          <p:cNvSpPr/>
          <p:nvPr/>
        </p:nvSpPr>
        <p:spPr>
          <a:xfrm>
            <a:off x="9237000" y="5344494"/>
            <a:ext cx="2955000" cy="1513506"/>
          </a:xfrm>
          <a:custGeom>
            <a:avLst/>
            <a:gdLst>
              <a:gd name="connsiteX0" fmla="*/ 0 w 2955000"/>
              <a:gd name="connsiteY0" fmla="*/ 0 h 1299411"/>
              <a:gd name="connsiteX1" fmla="*/ 2955000 w 2955000"/>
              <a:gd name="connsiteY1" fmla="*/ 0 h 1299411"/>
              <a:gd name="connsiteX2" fmla="*/ 2955000 w 2955000"/>
              <a:gd name="connsiteY2" fmla="*/ 1299411 h 1299411"/>
              <a:gd name="connsiteX3" fmla="*/ 0 w 2955000"/>
              <a:gd name="connsiteY3" fmla="*/ 1299411 h 1299411"/>
              <a:gd name="connsiteX4" fmla="*/ 0 w 2955000"/>
              <a:gd name="connsiteY4" fmla="*/ 0 h 1299411"/>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0 w 2955000"/>
              <a:gd name="connsiteY5" fmla="*/ 214095 h 1513506"/>
              <a:gd name="connsiteX0" fmla="*/ 0 w 2955000"/>
              <a:gd name="connsiteY0" fmla="*/ 214095 h 1513506"/>
              <a:gd name="connsiteX1" fmla="*/ 1325897 w 2955000"/>
              <a:gd name="connsiteY1" fmla="*/ 16 h 1513506"/>
              <a:gd name="connsiteX2" fmla="*/ 2955000 w 2955000"/>
              <a:gd name="connsiteY2" fmla="*/ 214095 h 1513506"/>
              <a:gd name="connsiteX3" fmla="*/ 2955000 w 2955000"/>
              <a:gd name="connsiteY3" fmla="*/ 1513506 h 1513506"/>
              <a:gd name="connsiteX4" fmla="*/ 0 w 2955000"/>
              <a:gd name="connsiteY4" fmla="*/ 1513506 h 1513506"/>
              <a:gd name="connsiteX5" fmla="*/ 190779 w 2955000"/>
              <a:gd name="connsiteY5" fmla="*/ 930182 h 1513506"/>
              <a:gd name="connsiteX6" fmla="*/ 0 w 2955000"/>
              <a:gd name="connsiteY6" fmla="*/ 214095 h 1513506"/>
              <a:gd name="connsiteX0" fmla="*/ 0 w 2955000"/>
              <a:gd name="connsiteY0" fmla="*/ 214095 h 1513506"/>
              <a:gd name="connsiteX1" fmla="*/ 1325897 w 2955000"/>
              <a:gd name="connsiteY1" fmla="*/ 16 h 1513506"/>
              <a:gd name="connsiteX2" fmla="*/ 2461014 w 2955000"/>
              <a:gd name="connsiteY2" fmla="*/ 126140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 name="connsiteX0" fmla="*/ 0 w 2955000"/>
              <a:gd name="connsiteY0" fmla="*/ 214095 h 1513506"/>
              <a:gd name="connsiteX1" fmla="*/ 1325897 w 2955000"/>
              <a:gd name="connsiteY1" fmla="*/ 16 h 1513506"/>
              <a:gd name="connsiteX2" fmla="*/ 2397952 w 2955000"/>
              <a:gd name="connsiteY2" fmla="*/ 16 h 1513506"/>
              <a:gd name="connsiteX3" fmla="*/ 2955000 w 2955000"/>
              <a:gd name="connsiteY3" fmla="*/ 214095 h 1513506"/>
              <a:gd name="connsiteX4" fmla="*/ 2955000 w 2955000"/>
              <a:gd name="connsiteY4" fmla="*/ 1513506 h 1513506"/>
              <a:gd name="connsiteX5" fmla="*/ 0 w 2955000"/>
              <a:gd name="connsiteY5" fmla="*/ 1513506 h 1513506"/>
              <a:gd name="connsiteX6" fmla="*/ 190779 w 2955000"/>
              <a:gd name="connsiteY6" fmla="*/ 930182 h 1513506"/>
              <a:gd name="connsiteX7" fmla="*/ 0 w 2955000"/>
              <a:gd name="connsiteY7" fmla="*/ 214095 h 151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000" h="1513506">
                <a:moveTo>
                  <a:pt x="0" y="214095"/>
                </a:moveTo>
                <a:cubicBezTo>
                  <a:pt x="420945" y="216308"/>
                  <a:pt x="904952" y="-2197"/>
                  <a:pt x="1325897" y="16"/>
                </a:cubicBezTo>
                <a:lnTo>
                  <a:pt x="2397952" y="16"/>
                </a:lnTo>
                <a:lnTo>
                  <a:pt x="2955000" y="214095"/>
                </a:lnTo>
                <a:lnTo>
                  <a:pt x="2955000" y="1513506"/>
                </a:lnTo>
                <a:lnTo>
                  <a:pt x="0" y="1513506"/>
                </a:lnTo>
                <a:cubicBezTo>
                  <a:pt x="531" y="1292789"/>
                  <a:pt x="190248" y="1150899"/>
                  <a:pt x="190779" y="930182"/>
                </a:cubicBezTo>
                <a:lnTo>
                  <a:pt x="0" y="21409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Next</a:t>
            </a:r>
          </a:p>
        </p:txBody>
      </p:sp>
      <p:pic>
        <p:nvPicPr>
          <p:cNvPr id="26" name="chimcanhcu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9469" y="3439260"/>
            <a:ext cx="914400" cy="914400"/>
          </a:xfrm>
          <a:prstGeom prst="rect">
            <a:avLst/>
          </a:prstGeom>
        </p:spPr>
      </p:pic>
      <p:pic>
        <p:nvPicPr>
          <p:cNvPr id="30" name="yeah">
            <a:hlinkClick r:id="" action="ppaction://media"/>
          </p:cNvPr>
          <p:cNvPicPr>
            <a:picLocks noChangeAspect="1"/>
          </p:cNvPicPr>
          <p:nvPr>
            <a:audioFile r:link="rId1"/>
            <p:extLst>
              <p:ext uri="{DAA4B4D4-6D71-4841-9C94-3DE7FCFB9230}">
                <p14:media xmlns:p14="http://schemas.microsoft.com/office/powerpoint/2010/main" r:embed="rId2">
                  <p14:trim st="326" end="166.1875"/>
                </p14:media>
              </p:ext>
            </p:extLst>
          </p:nvPr>
        </p:nvPicPr>
        <p:blipFill>
          <a:blip r:embed="rId11"/>
          <a:stretch>
            <a:fillRect/>
          </a:stretch>
        </p:blipFill>
        <p:spPr>
          <a:xfrm>
            <a:off x="11296650" y="-1028416"/>
            <a:ext cx="609600" cy="609600"/>
          </a:xfrm>
          <a:prstGeom prst="rect">
            <a:avLst/>
          </a:prstGeom>
        </p:spPr>
      </p:pic>
      <p:sp>
        <p:nvSpPr>
          <p:cNvPr id="11" name="bang 2"/>
          <p:cNvSpPr/>
          <p:nvPr/>
        </p:nvSpPr>
        <p:spPr>
          <a:xfrm>
            <a:off x="0" y="4942264"/>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30376" y="2566114"/>
            <a:ext cx="1731300" cy="1731300"/>
          </a:xfrm>
          <a:prstGeom prst="rect">
            <a:avLst/>
          </a:prstGeom>
        </p:spPr>
      </p:pic>
    </p:spTree>
    <p:extLst>
      <p:ext uri="{BB962C8B-B14F-4D97-AF65-F5344CB8AC3E}">
        <p14:creationId xmlns:p14="http://schemas.microsoft.com/office/powerpoint/2010/main" val="8003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par>
                          <p:cTn id="26" fill="hold">
                            <p:stCondLst>
                              <p:cond delay="500"/>
                            </p:stCondLst>
                            <p:childTnLst>
                              <p:par>
                                <p:cTn id="27" presetID="42" presetClass="path" presetSubtype="0" accel="50000" decel="50000" fill="hold" grpId="0" nodeType="afterEffect">
                                  <p:stCondLst>
                                    <p:cond delay="0"/>
                                  </p:stCondLst>
                                  <p:childTnLst>
                                    <p:animMotion origin="layout" path="M -3.95833E-6 -3.33333E-6 L -0.2638 -0.1743 " pathEditMode="relative" rAng="0" ptsTypes="AA">
                                      <p:cBhvr>
                                        <p:cTn id="28" dur="5000" fill="hold"/>
                                        <p:tgtEl>
                                          <p:spTgt spid="23"/>
                                        </p:tgtEl>
                                        <p:attrNameLst>
                                          <p:attrName>ppt_x</p:attrName>
                                          <p:attrName>ppt_y</p:attrName>
                                        </p:attrNameLst>
                                      </p:cBhvr>
                                      <p:rCtr x="-13190" y="-8727"/>
                                    </p:animMotion>
                                  </p:childTnLst>
                                </p:cTn>
                              </p:par>
                              <p:par>
                                <p:cTn id="29" presetID="42" presetClass="path" presetSubtype="0" accel="50000" decel="50000" fill="hold" grpId="0" nodeType="withEffect">
                                  <p:stCondLst>
                                    <p:cond delay="0"/>
                                  </p:stCondLst>
                                  <p:childTnLst>
                                    <p:animMotion origin="layout" path="M -3.33333E-6 1.85185E-6 L -0.2638 -0.17431 " pathEditMode="relative" rAng="0" ptsTypes="AA">
                                      <p:cBhvr>
                                        <p:cTn id="30" dur="5000" fill="hold"/>
                                        <p:tgtEl>
                                          <p:spTgt spid="40"/>
                                        </p:tgtEl>
                                        <p:attrNameLst>
                                          <p:attrName>ppt_x</p:attrName>
                                          <p:attrName>ppt_y</p:attrName>
                                        </p:attrNameLst>
                                      </p:cBhvr>
                                      <p:rCtr x="-13190" y="-8727"/>
                                    </p:animMotion>
                                  </p:childTnLst>
                                </p:cTn>
                              </p:par>
                              <p:par>
                                <p:cTn id="31" presetID="42" presetClass="path" presetSubtype="0" accel="50000" decel="50000" fill="hold" nodeType="withEffect">
                                  <p:stCondLst>
                                    <p:cond delay="0"/>
                                  </p:stCondLst>
                                  <p:childTnLst>
                                    <p:animMotion origin="layout" path="M 4.16667E-6 3.33333E-6 L -0.2224 -0.04028 " pathEditMode="relative" rAng="0" ptsTypes="AA">
                                      <p:cBhvr>
                                        <p:cTn id="32" dur="4750" fill="hold"/>
                                        <p:tgtEl>
                                          <p:spTgt spid="42"/>
                                        </p:tgtEl>
                                        <p:attrNameLst>
                                          <p:attrName>ppt_x</p:attrName>
                                          <p:attrName>ppt_y</p:attrName>
                                        </p:attrNameLst>
                                      </p:cBhvr>
                                      <p:rCtr x="-11120" y="-2014"/>
                                    </p:animMotion>
                                  </p:childTnLst>
                                </p:cTn>
                              </p:par>
                            </p:childTnLst>
                          </p:cTn>
                        </p:par>
                        <p:par>
                          <p:cTn id="33" fill="hold">
                            <p:stCondLst>
                              <p:cond delay="5500"/>
                            </p:stCondLst>
                            <p:childTnLst>
                              <p:par>
                                <p:cTn id="34" presetID="37" presetClass="path" presetSubtype="0" accel="50000" decel="50000" fill="hold" nodeType="afterEffect">
                                  <p:stCondLst>
                                    <p:cond delay="0"/>
                                  </p:stCondLst>
                                  <p:childTnLst>
                                    <p:animMotion origin="layout" path="M 3.33333E-6 4.44444E-6 C 0.02187 0.01319 -0.01433 0.11088 0.00833 0.1243 C 0.02187 0.13333 0.07643 0.17546 0.10429 0.17199 C 0.1319 0.16828 0.15976 0.11203 0.17409 0.103 C 0.19661 0.08981 0.20573 0.16412 0.22851 0.15092 " pathEditMode="relative" rAng="0" ptsTypes="AAAAA">
                                      <p:cBhvr>
                                        <p:cTn id="35" dur="2000" fill="hold"/>
                                        <p:tgtEl>
                                          <p:spTgt spid="26"/>
                                        </p:tgtEl>
                                        <p:attrNameLst>
                                          <p:attrName>ppt_x</p:attrName>
                                          <p:attrName>ppt_y</p:attrName>
                                        </p:attrNameLst>
                                      </p:cBhvr>
                                      <p:rCtr x="11419" y="8611"/>
                                    </p:animMotion>
                                  </p:childTnLst>
                                </p:cTn>
                              </p:par>
                              <p:par>
                                <p:cTn id="36" presetID="1" presetClass="mediacall" presetSubtype="0" fill="hold" nodeType="withEffect">
                                  <p:stCondLst>
                                    <p:cond delay="0"/>
                                  </p:stCondLst>
                                  <p:childTnLst>
                                    <p:cmd type="call" cmd="playFrom(0.0)">
                                      <p:cBhvr>
                                        <p:cTn id="37" dur="4471" fill="hold"/>
                                        <p:tgtEl>
                                          <p:spTgt spid="30"/>
                                        </p:tgtEl>
                                      </p:cBhvr>
                                    </p:cmd>
                                  </p:childTnLst>
                                </p:cTn>
                              </p:par>
                            </p:childTnLst>
                          </p:cTn>
                        </p:par>
                        <p:par>
                          <p:cTn id="38" fill="hold">
                            <p:stCondLst>
                              <p:cond delay="9971"/>
                            </p:stCondLst>
                            <p:childTnLst>
                              <p:par>
                                <p:cTn id="39" presetID="2" presetClass="entr" presetSubtype="1"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0-#ppt_h/2"/>
                                          </p:val>
                                        </p:tav>
                                        <p:tav tm="100000">
                                          <p:val>
                                            <p:strVal val="#ppt_y"/>
                                          </p:val>
                                        </p:tav>
                                      </p:tavLst>
                                    </p:anim>
                                  </p:childTnLst>
                                </p:cTn>
                              </p:par>
                            </p:childTnLst>
                          </p:cTn>
                        </p:par>
                        <p:par>
                          <p:cTn id="47" fill="hold">
                            <p:stCondLst>
                              <p:cond delay="10471"/>
                            </p:stCondLst>
                            <p:childTnLst>
                              <p:par>
                                <p:cTn id="48" presetID="2" presetClass="entr" presetSubtype="4"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par>
                                <p:cTn id="52" presetID="21" presetClass="emph" presetSubtype="0" repeatCount="indefinite" fill="hold" grpId="1" nodeType="withEffect">
                                  <p:stCondLst>
                                    <p:cond delay="0"/>
                                  </p:stCondLst>
                                  <p:childTnLst>
                                    <p:animClr clrSpc="hsl" dir="cw">
                                      <p:cBhvr override="childStyle">
                                        <p:cTn id="53" dur="500" fill="hold"/>
                                        <p:tgtEl>
                                          <p:spTgt spid="21"/>
                                        </p:tgtEl>
                                        <p:attrNameLst>
                                          <p:attrName>style.color</p:attrName>
                                        </p:attrNameLst>
                                      </p:cBhvr>
                                      <p:by>
                                        <p:hsl h="7200000" s="0" l="0"/>
                                      </p:by>
                                    </p:animClr>
                                    <p:animClr clrSpc="hsl" dir="cw">
                                      <p:cBhvr>
                                        <p:cTn id="54" dur="500" fill="hold"/>
                                        <p:tgtEl>
                                          <p:spTgt spid="21"/>
                                        </p:tgtEl>
                                        <p:attrNameLst>
                                          <p:attrName>fillcolor</p:attrName>
                                        </p:attrNameLst>
                                      </p:cBhvr>
                                      <p:by>
                                        <p:hsl h="7200000" s="0" l="0"/>
                                      </p:by>
                                    </p:animClr>
                                    <p:animClr clrSpc="hsl" dir="cw">
                                      <p:cBhvr>
                                        <p:cTn id="55" dur="500" fill="hold"/>
                                        <p:tgtEl>
                                          <p:spTgt spid="21"/>
                                        </p:tgtEl>
                                        <p:attrNameLst>
                                          <p:attrName>stroke.color</p:attrName>
                                        </p:attrNameLst>
                                      </p:cBhvr>
                                      <p:by>
                                        <p:hsl h="7200000" s="0" l="0"/>
                                      </p:by>
                                    </p:animClr>
                                    <p:set>
                                      <p:cBhvr>
                                        <p:cTn id="56" dur="500" fill="hold"/>
                                        <p:tgtEl>
                                          <p:spTgt spid="21"/>
                                        </p:tgtEl>
                                        <p:attrNameLst>
                                          <p:attrName>fill.type</p:attrName>
                                        </p:attrNameLst>
                                      </p:cBhvr>
                                      <p:to>
                                        <p:strVal val="solid"/>
                                      </p:to>
                                    </p:set>
                                  </p:childTnLst>
                                </p:cTn>
                              </p:par>
                            </p:childTnLst>
                          </p:cTn>
                        </p:par>
                      </p:childTnLst>
                    </p:cTn>
                  </p:par>
                </p:childTnLst>
              </p:cTn>
              <p:nextCondLst>
                <p:cond evt="onClick" delay="0">
                  <p:tgtEl>
                    <p:spTgt spid="23"/>
                  </p:tgtEl>
                </p:cond>
              </p:nextCondLst>
            </p:seq>
            <p:audio>
              <p:cMediaNode vol="80000">
                <p:cTn id="57" fill="hold" display="0">
                  <p:stCondLst>
                    <p:cond delay="indefinite"/>
                  </p:stCondLst>
                  <p:endCondLst>
                    <p:cond evt="onStopAudio" delay="0">
                      <p:tgtEl>
                        <p:sldTgt/>
                      </p:tgtEl>
                    </p:cond>
                  </p:endCondLst>
                </p:cTn>
                <p:tgtEl>
                  <p:spTgt spid="30"/>
                </p:tgtEl>
              </p:cMediaNode>
            </p:audio>
          </p:childTnLst>
        </p:cTn>
      </p:par>
    </p:tnLst>
    <p:bldLst>
      <p:bldP spid="40" grpId="0" animBg="1"/>
      <p:bldP spid="39" grpId="0" animBg="1"/>
      <p:bldP spid="28" grpId="0" animBg="1"/>
      <p:bldP spid="23" grpId="0" animBg="1"/>
      <p:bldP spid="2" grpId="0" animBg="1"/>
      <p:bldP spid="2" grpId="1" animBg="1"/>
      <p:bldP spid="25" grpId="0" animBg="1"/>
      <p:bldP spid="25" grpId="1" animBg="1"/>
      <p:bldP spid="21" grpId="0" animBg="1"/>
      <p:bldP spid="2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3" name="cama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821" y="1231845"/>
            <a:ext cx="1925258" cy="1517694"/>
          </a:xfrm>
          <a:prstGeom prst="rect">
            <a:avLst/>
          </a:prstGeom>
        </p:spPr>
      </p:pic>
      <p:pic>
        <p:nvPicPr>
          <p:cNvPr id="32" name="Picture 31"/>
          <p:cNvPicPr>
            <a:picLocks noChangeAspect="1"/>
          </p:cNvPicPr>
          <p:nvPr/>
        </p:nvPicPr>
        <p:blipFill>
          <a:blip r:embed="rId7">
            <a:duotone>
              <a:prstClr val="black"/>
              <a:srgbClr val="DEEBF7">
                <a:tint val="45000"/>
                <a:satMod val="400000"/>
              </a:srgbClr>
            </a:duotone>
            <a:extLst>
              <a:ext uri="{28A0092B-C50C-407E-A947-70E740481C1C}">
                <a14:useLocalDpi xmlns:a14="http://schemas.microsoft.com/office/drawing/2010/main" val="0"/>
              </a:ext>
            </a:extLst>
          </a:blip>
          <a:stretch>
            <a:fillRect/>
          </a:stretch>
        </p:blipFill>
        <p:spPr>
          <a:xfrm>
            <a:off x="7236931" y="42038"/>
            <a:ext cx="4962574" cy="5163760"/>
          </a:xfrm>
          <a:prstGeom prst="rect">
            <a:avLst/>
          </a:prstGeom>
          <a:effectLst/>
        </p:spPr>
      </p:pic>
      <p:sp>
        <p:nvSpPr>
          <p:cNvPr id="31" name="bang 4"/>
          <p:cNvSpPr/>
          <p:nvPr/>
        </p:nvSpPr>
        <p:spPr>
          <a:xfrm>
            <a:off x="2754823" y="3711120"/>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2</a:t>
            </a:r>
          </a:p>
        </p:txBody>
      </p:sp>
      <p:sp>
        <p:nvSpPr>
          <p:cNvPr id="30" name="bang 5"/>
          <p:cNvSpPr/>
          <p:nvPr/>
        </p:nvSpPr>
        <p:spPr>
          <a:xfrm>
            <a:off x="3796713" y="-429699"/>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3</a:t>
            </a:r>
          </a:p>
        </p:txBody>
      </p:sp>
      <p:sp>
        <p:nvSpPr>
          <p:cNvPr id="29" name="bang 3"/>
          <p:cNvSpPr/>
          <p:nvPr/>
        </p:nvSpPr>
        <p:spPr>
          <a:xfrm rot="1066537">
            <a:off x="712470" y="2900732"/>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1</a:t>
            </a:r>
          </a:p>
        </p:txBody>
      </p:sp>
      <p:sp>
        <p:nvSpPr>
          <p:cNvPr id="28" name="bang 2"/>
          <p:cNvSpPr/>
          <p:nvPr/>
        </p:nvSpPr>
        <p:spPr>
          <a:xfrm>
            <a:off x="-5260" y="5000068"/>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2191" y="-15766"/>
            <a:ext cx="4962574" cy="5163760"/>
          </a:xfrm>
          <a:prstGeom prst="rect">
            <a:avLst/>
          </a:prstGeom>
          <a:effectLst/>
        </p:spPr>
      </p:pic>
      <p:sp>
        <p:nvSpPr>
          <p:cNvPr id="16" name="bang 4"/>
          <p:cNvSpPr/>
          <p:nvPr/>
        </p:nvSpPr>
        <p:spPr>
          <a:xfrm>
            <a:off x="2760083" y="3653316"/>
            <a:ext cx="3072208" cy="2516810"/>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755229 w 2550878"/>
              <a:gd name="connsiteY0" fmla="*/ 115136 h 1920746"/>
              <a:gd name="connsiteX1" fmla="*/ 1694781 w 2550878"/>
              <a:gd name="connsiteY1" fmla="*/ 0 h 1920746"/>
              <a:gd name="connsiteX2" fmla="*/ 2350868 w 2550878"/>
              <a:gd name="connsiteY2" fmla="*/ 339577 h 1920746"/>
              <a:gd name="connsiteX3" fmla="*/ 2441356 w 2550878"/>
              <a:gd name="connsiteY3" fmla="*/ 363390 h 1920746"/>
              <a:gd name="connsiteX4" fmla="*/ 2503268 w 2550878"/>
              <a:gd name="connsiteY4" fmla="*/ 501502 h 1920746"/>
              <a:gd name="connsiteX5" fmla="*/ 2488981 w 2550878"/>
              <a:gd name="connsiteY5" fmla="*/ 949177 h 1920746"/>
              <a:gd name="connsiteX6" fmla="*/ 2540899 w 2550878"/>
              <a:gd name="connsiteY6" fmla="*/ 1624311 h 1920746"/>
              <a:gd name="connsiteX7" fmla="*/ 1998443 w 2550878"/>
              <a:gd name="connsiteY7" fmla="*/ 1920727 h 1920746"/>
              <a:gd name="connsiteX8" fmla="*/ 1469604 w 2550878"/>
              <a:gd name="connsiteY8" fmla="*/ 1619549 h 1920746"/>
              <a:gd name="connsiteX9" fmla="*/ 874493 w 2550878"/>
              <a:gd name="connsiteY9" fmla="*/ 1139677 h 1920746"/>
              <a:gd name="connsiteX10" fmla="*/ 0 w 2550878"/>
              <a:gd name="connsiteY10" fmla="*/ 171775 h 1920746"/>
              <a:gd name="connsiteX11" fmla="*/ 755229 w 2550878"/>
              <a:gd name="connsiteY11" fmla="*/ 115136 h 1920746"/>
              <a:gd name="connsiteX0" fmla="*/ 653629 w 2550878"/>
              <a:gd name="connsiteY0" fmla="*/ 0 h 2516810"/>
              <a:gd name="connsiteX1" fmla="*/ 1694781 w 2550878"/>
              <a:gd name="connsiteY1" fmla="*/ 596064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653629 w 2550878"/>
              <a:gd name="connsiteY0" fmla="*/ 0 h 2516810"/>
              <a:gd name="connsiteX1" fmla="*/ 1985067 w 2550878"/>
              <a:gd name="connsiteY1" fmla="*/ 117092 h 2516810"/>
              <a:gd name="connsiteX2" fmla="*/ 2350868 w 2550878"/>
              <a:gd name="connsiteY2" fmla="*/ 935641 h 2516810"/>
              <a:gd name="connsiteX3" fmla="*/ 2441356 w 2550878"/>
              <a:gd name="connsiteY3" fmla="*/ 959454 h 2516810"/>
              <a:gd name="connsiteX4" fmla="*/ 2503268 w 2550878"/>
              <a:gd name="connsiteY4" fmla="*/ 1097566 h 2516810"/>
              <a:gd name="connsiteX5" fmla="*/ 2488981 w 2550878"/>
              <a:gd name="connsiteY5" fmla="*/ 1545241 h 2516810"/>
              <a:gd name="connsiteX6" fmla="*/ 2540899 w 2550878"/>
              <a:gd name="connsiteY6" fmla="*/ 2220375 h 2516810"/>
              <a:gd name="connsiteX7" fmla="*/ 1998443 w 2550878"/>
              <a:gd name="connsiteY7" fmla="*/ 2516791 h 2516810"/>
              <a:gd name="connsiteX8" fmla="*/ 1469604 w 2550878"/>
              <a:gd name="connsiteY8" fmla="*/ 2215613 h 2516810"/>
              <a:gd name="connsiteX9" fmla="*/ 874493 w 2550878"/>
              <a:gd name="connsiteY9" fmla="*/ 1735741 h 2516810"/>
              <a:gd name="connsiteX10" fmla="*/ 0 w 2550878"/>
              <a:gd name="connsiteY10" fmla="*/ 767839 h 2516810"/>
              <a:gd name="connsiteX11" fmla="*/ 653629 w 2550878"/>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612123 w 2693397"/>
              <a:gd name="connsiteY8" fmla="*/ 2215613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2693397"/>
              <a:gd name="connsiteY0" fmla="*/ 0 h 2516810"/>
              <a:gd name="connsiteX1" fmla="*/ 2127586 w 2693397"/>
              <a:gd name="connsiteY1" fmla="*/ 117092 h 2516810"/>
              <a:gd name="connsiteX2" fmla="*/ 2493387 w 2693397"/>
              <a:gd name="connsiteY2" fmla="*/ 935641 h 2516810"/>
              <a:gd name="connsiteX3" fmla="*/ 2583875 w 2693397"/>
              <a:gd name="connsiteY3" fmla="*/ 959454 h 2516810"/>
              <a:gd name="connsiteX4" fmla="*/ 2645787 w 2693397"/>
              <a:gd name="connsiteY4" fmla="*/ 1097566 h 2516810"/>
              <a:gd name="connsiteX5" fmla="*/ 2631500 w 2693397"/>
              <a:gd name="connsiteY5" fmla="*/ 1545241 h 2516810"/>
              <a:gd name="connsiteX6" fmla="*/ 2683418 w 2693397"/>
              <a:gd name="connsiteY6" fmla="*/ 2220375 h 2516810"/>
              <a:gd name="connsiteX7" fmla="*/ 2140962 w 2693397"/>
              <a:gd name="connsiteY7" fmla="*/ 2516791 h 2516810"/>
              <a:gd name="connsiteX8" fmla="*/ 1017037 w 2693397"/>
              <a:gd name="connsiteY8" fmla="*/ 2273670 h 2516810"/>
              <a:gd name="connsiteX9" fmla="*/ 1012 w 2693397"/>
              <a:gd name="connsiteY9" fmla="*/ 1634141 h 2516810"/>
              <a:gd name="connsiteX10" fmla="*/ 142519 w 2693397"/>
              <a:gd name="connsiteY10" fmla="*/ 767839 h 2516810"/>
              <a:gd name="connsiteX11" fmla="*/ 796148 w 2693397"/>
              <a:gd name="connsiteY11" fmla="*/ 0 h 2516810"/>
              <a:gd name="connsiteX0" fmla="*/ 796148 w 3062668"/>
              <a:gd name="connsiteY0" fmla="*/ 0 h 2516810"/>
              <a:gd name="connsiteX1" fmla="*/ 2127586 w 3062668"/>
              <a:gd name="connsiteY1" fmla="*/ 117092 h 2516810"/>
              <a:gd name="connsiteX2" fmla="*/ 2493387 w 3062668"/>
              <a:gd name="connsiteY2" fmla="*/ 935641 h 2516810"/>
              <a:gd name="connsiteX3" fmla="*/ 2583875 w 3062668"/>
              <a:gd name="connsiteY3" fmla="*/ 959454 h 2516810"/>
              <a:gd name="connsiteX4" fmla="*/ 2645787 w 3062668"/>
              <a:gd name="connsiteY4" fmla="*/ 1097566 h 2516810"/>
              <a:gd name="connsiteX5" fmla="*/ 3052415 w 3062668"/>
              <a:gd name="connsiteY5" fmla="*/ 1559755 h 2516810"/>
              <a:gd name="connsiteX6" fmla="*/ 2683418 w 3062668"/>
              <a:gd name="connsiteY6" fmla="*/ 2220375 h 2516810"/>
              <a:gd name="connsiteX7" fmla="*/ 2140962 w 3062668"/>
              <a:gd name="connsiteY7" fmla="*/ 2516791 h 2516810"/>
              <a:gd name="connsiteX8" fmla="*/ 1017037 w 3062668"/>
              <a:gd name="connsiteY8" fmla="*/ 2273670 h 2516810"/>
              <a:gd name="connsiteX9" fmla="*/ 1012 w 3062668"/>
              <a:gd name="connsiteY9" fmla="*/ 1634141 h 2516810"/>
              <a:gd name="connsiteX10" fmla="*/ 142519 w 3062668"/>
              <a:gd name="connsiteY10" fmla="*/ 767839 h 2516810"/>
              <a:gd name="connsiteX11" fmla="*/ 796148 w 306266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2583875 w 3072208"/>
              <a:gd name="connsiteY3" fmla="*/ 959454 h 2516810"/>
              <a:gd name="connsiteX4" fmla="*/ 3066701 w 3072208"/>
              <a:gd name="connsiteY4" fmla="*/ 1097566 h 2516810"/>
              <a:gd name="connsiteX5" fmla="*/ 3052415 w 3072208"/>
              <a:gd name="connsiteY5" fmla="*/ 1559755 h 2516810"/>
              <a:gd name="connsiteX6" fmla="*/ 2683418 w 3072208"/>
              <a:gd name="connsiteY6" fmla="*/ 2220375 h 2516810"/>
              <a:gd name="connsiteX7" fmla="*/ 2140962 w 3072208"/>
              <a:gd name="connsiteY7" fmla="*/ 2516791 h 2516810"/>
              <a:gd name="connsiteX8" fmla="*/ 1017037 w 3072208"/>
              <a:gd name="connsiteY8" fmla="*/ 2273670 h 2516810"/>
              <a:gd name="connsiteX9" fmla="*/ 1012 w 3072208"/>
              <a:gd name="connsiteY9" fmla="*/ 1634141 h 2516810"/>
              <a:gd name="connsiteX10" fmla="*/ 142519 w 3072208"/>
              <a:gd name="connsiteY10" fmla="*/ 767839 h 2516810"/>
              <a:gd name="connsiteX11" fmla="*/ 796148 w 3072208"/>
              <a:gd name="connsiteY11" fmla="*/ 0 h 2516810"/>
              <a:gd name="connsiteX0" fmla="*/ 796148 w 3072208"/>
              <a:gd name="connsiteY0" fmla="*/ 0 h 2516810"/>
              <a:gd name="connsiteX1" fmla="*/ 2127586 w 3072208"/>
              <a:gd name="connsiteY1" fmla="*/ 117092 h 2516810"/>
              <a:gd name="connsiteX2" fmla="*/ 2493387 w 3072208"/>
              <a:gd name="connsiteY2" fmla="*/ 935641 h 2516810"/>
              <a:gd name="connsiteX3" fmla="*/ 3066701 w 3072208"/>
              <a:gd name="connsiteY3" fmla="*/ 1097566 h 2516810"/>
              <a:gd name="connsiteX4" fmla="*/ 3052415 w 3072208"/>
              <a:gd name="connsiteY4" fmla="*/ 1559755 h 2516810"/>
              <a:gd name="connsiteX5" fmla="*/ 2683418 w 3072208"/>
              <a:gd name="connsiteY5" fmla="*/ 2220375 h 2516810"/>
              <a:gd name="connsiteX6" fmla="*/ 2140962 w 3072208"/>
              <a:gd name="connsiteY6" fmla="*/ 2516791 h 2516810"/>
              <a:gd name="connsiteX7" fmla="*/ 1017037 w 3072208"/>
              <a:gd name="connsiteY7" fmla="*/ 2273670 h 2516810"/>
              <a:gd name="connsiteX8" fmla="*/ 1012 w 3072208"/>
              <a:gd name="connsiteY8" fmla="*/ 1634141 h 2516810"/>
              <a:gd name="connsiteX9" fmla="*/ 142519 w 3072208"/>
              <a:gd name="connsiteY9" fmla="*/ 767839 h 2516810"/>
              <a:gd name="connsiteX10" fmla="*/ 796148 w 3072208"/>
              <a:gd name="connsiteY10" fmla="*/ 0 h 25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208" h="2516810">
                <a:moveTo>
                  <a:pt x="796148" y="0"/>
                </a:moveTo>
                <a:lnTo>
                  <a:pt x="2127586" y="117092"/>
                </a:lnTo>
                <a:cubicBezTo>
                  <a:pt x="2392319" y="233459"/>
                  <a:pt x="2357241" y="866898"/>
                  <a:pt x="2493387" y="935641"/>
                </a:cubicBezTo>
                <a:cubicBezTo>
                  <a:pt x="2649906" y="1099053"/>
                  <a:pt x="2973530" y="993547"/>
                  <a:pt x="3066701" y="1097566"/>
                </a:cubicBezTo>
                <a:cubicBezTo>
                  <a:pt x="3080989" y="1239647"/>
                  <a:pt x="3064321" y="1417674"/>
                  <a:pt x="3052415" y="1559755"/>
                </a:cubicBezTo>
                <a:cubicBezTo>
                  <a:pt x="3134808" y="1728443"/>
                  <a:pt x="2693893" y="1839756"/>
                  <a:pt x="2683418" y="2220375"/>
                </a:cubicBezTo>
                <a:cubicBezTo>
                  <a:pt x="2499424" y="2217580"/>
                  <a:pt x="2324956" y="2519586"/>
                  <a:pt x="2140962" y="2516791"/>
                </a:cubicBezTo>
                <a:lnTo>
                  <a:pt x="1017037" y="2273670"/>
                </a:lnTo>
                <a:cubicBezTo>
                  <a:pt x="875817" y="2066088"/>
                  <a:pt x="142232" y="1841723"/>
                  <a:pt x="1012" y="1634141"/>
                </a:cubicBezTo>
                <a:cubicBezTo>
                  <a:pt x="-14714" y="1442135"/>
                  <a:pt x="158245" y="959845"/>
                  <a:pt x="142519" y="767839"/>
                </a:cubicBezTo>
                <a:lnTo>
                  <a:pt x="796148"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15" name="bang 3"/>
          <p:cNvSpPr/>
          <p:nvPr/>
        </p:nvSpPr>
        <p:spPr>
          <a:xfrm rot="1066537">
            <a:off x="717730" y="2842928"/>
            <a:ext cx="2338126" cy="2477828"/>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314 w 1795649"/>
              <a:gd name="connsiteY9" fmla="*/ 739627 h 1920746"/>
              <a:gd name="connsiteX10" fmla="*/ 0 w 1795649"/>
              <a:gd name="connsiteY10"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542925 w 1795649"/>
              <a:gd name="connsiteY8" fmla="*/ 1740199 h 1920746"/>
              <a:gd name="connsiteX9" fmla="*/ 212738 w 1795649"/>
              <a:gd name="connsiteY9" fmla="*/ 1272897 h 1920746"/>
              <a:gd name="connsiteX10" fmla="*/ 11314 w 1795649"/>
              <a:gd name="connsiteY10" fmla="*/ 739627 h 1920746"/>
              <a:gd name="connsiteX11" fmla="*/ 0 w 1795649"/>
              <a:gd name="connsiteY11" fmla="*/ 115136 h 1920746"/>
              <a:gd name="connsiteX0" fmla="*/ 0 w 1795649"/>
              <a:gd name="connsiteY0" fmla="*/ 115136 h 1740199"/>
              <a:gd name="connsiteX1" fmla="*/ 939552 w 1795649"/>
              <a:gd name="connsiteY1" fmla="*/ 0 h 1740199"/>
              <a:gd name="connsiteX2" fmla="*/ 1595639 w 1795649"/>
              <a:gd name="connsiteY2" fmla="*/ 339577 h 1740199"/>
              <a:gd name="connsiteX3" fmla="*/ 1686127 w 1795649"/>
              <a:gd name="connsiteY3" fmla="*/ 363390 h 1740199"/>
              <a:gd name="connsiteX4" fmla="*/ 1748039 w 1795649"/>
              <a:gd name="connsiteY4" fmla="*/ 501502 h 1740199"/>
              <a:gd name="connsiteX5" fmla="*/ 1733752 w 1795649"/>
              <a:gd name="connsiteY5" fmla="*/ 949177 h 1740199"/>
              <a:gd name="connsiteX6" fmla="*/ 1785670 w 1795649"/>
              <a:gd name="connsiteY6" fmla="*/ 1624311 h 1740199"/>
              <a:gd name="connsiteX7" fmla="*/ 1173364 w 1795649"/>
              <a:gd name="connsiteY7" fmla="*/ 1685777 h 1740199"/>
              <a:gd name="connsiteX8" fmla="*/ 542925 w 1795649"/>
              <a:gd name="connsiteY8" fmla="*/ 1740199 h 1740199"/>
              <a:gd name="connsiteX9" fmla="*/ 212738 w 1795649"/>
              <a:gd name="connsiteY9" fmla="*/ 1272897 h 1740199"/>
              <a:gd name="connsiteX10" fmla="*/ 11314 w 1795649"/>
              <a:gd name="connsiteY10" fmla="*/ 739627 h 1740199"/>
              <a:gd name="connsiteX11" fmla="*/ 0 w 1795649"/>
              <a:gd name="connsiteY11" fmla="*/ 115136 h 1740199"/>
              <a:gd name="connsiteX0" fmla="*/ 0 w 1795649"/>
              <a:gd name="connsiteY0" fmla="*/ 115136 h 1819155"/>
              <a:gd name="connsiteX1" fmla="*/ 939552 w 1795649"/>
              <a:gd name="connsiteY1" fmla="*/ 0 h 1819155"/>
              <a:gd name="connsiteX2" fmla="*/ 1595639 w 1795649"/>
              <a:gd name="connsiteY2" fmla="*/ 339577 h 1819155"/>
              <a:gd name="connsiteX3" fmla="*/ 1686127 w 1795649"/>
              <a:gd name="connsiteY3" fmla="*/ 363390 h 1819155"/>
              <a:gd name="connsiteX4" fmla="*/ 1748039 w 1795649"/>
              <a:gd name="connsiteY4" fmla="*/ 501502 h 1819155"/>
              <a:gd name="connsiteX5" fmla="*/ 1733752 w 1795649"/>
              <a:gd name="connsiteY5" fmla="*/ 949177 h 1819155"/>
              <a:gd name="connsiteX6" fmla="*/ 1785670 w 1795649"/>
              <a:gd name="connsiteY6" fmla="*/ 1624311 h 1819155"/>
              <a:gd name="connsiteX7" fmla="*/ 1192414 w 1795649"/>
              <a:gd name="connsiteY7" fmla="*/ 1819127 h 1819155"/>
              <a:gd name="connsiteX8" fmla="*/ 542925 w 1795649"/>
              <a:gd name="connsiteY8" fmla="*/ 1740199 h 1819155"/>
              <a:gd name="connsiteX9" fmla="*/ 212738 w 1795649"/>
              <a:gd name="connsiteY9" fmla="*/ 1272897 h 1819155"/>
              <a:gd name="connsiteX10" fmla="*/ 11314 w 1795649"/>
              <a:gd name="connsiteY10" fmla="*/ 739627 h 1819155"/>
              <a:gd name="connsiteX11" fmla="*/ 0 w 1795649"/>
              <a:gd name="connsiteY11" fmla="*/ 115136 h 1819155"/>
              <a:gd name="connsiteX0" fmla="*/ 0 w 1820653"/>
              <a:gd name="connsiteY0" fmla="*/ 115136 h 1819143"/>
              <a:gd name="connsiteX1" fmla="*/ 939552 w 1820653"/>
              <a:gd name="connsiteY1" fmla="*/ 0 h 1819143"/>
              <a:gd name="connsiteX2" fmla="*/ 1595639 w 1820653"/>
              <a:gd name="connsiteY2" fmla="*/ 339577 h 1819143"/>
              <a:gd name="connsiteX3" fmla="*/ 1686127 w 1820653"/>
              <a:gd name="connsiteY3" fmla="*/ 363390 h 1819143"/>
              <a:gd name="connsiteX4" fmla="*/ 1748039 w 1820653"/>
              <a:gd name="connsiteY4" fmla="*/ 501502 h 1819143"/>
              <a:gd name="connsiteX5" fmla="*/ 1733752 w 1820653"/>
              <a:gd name="connsiteY5" fmla="*/ 949177 h 1819143"/>
              <a:gd name="connsiteX6" fmla="*/ 1817420 w 1820653"/>
              <a:gd name="connsiteY6" fmla="*/ 1471911 h 1819143"/>
              <a:gd name="connsiteX7" fmla="*/ 1192414 w 1820653"/>
              <a:gd name="connsiteY7" fmla="*/ 1819127 h 1819143"/>
              <a:gd name="connsiteX8" fmla="*/ 542925 w 1820653"/>
              <a:gd name="connsiteY8" fmla="*/ 1740199 h 1819143"/>
              <a:gd name="connsiteX9" fmla="*/ 212738 w 1820653"/>
              <a:gd name="connsiteY9" fmla="*/ 1272897 h 1819143"/>
              <a:gd name="connsiteX10" fmla="*/ 11314 w 1820653"/>
              <a:gd name="connsiteY10" fmla="*/ 739627 h 1819143"/>
              <a:gd name="connsiteX11" fmla="*/ 0 w 1820653"/>
              <a:gd name="connsiteY11" fmla="*/ 115136 h 1819143"/>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748039 w 1820653"/>
              <a:gd name="connsiteY4" fmla="*/ 5015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86127 w 1820653"/>
              <a:gd name="connsiteY3" fmla="*/ 3633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698827 w 1820653"/>
              <a:gd name="connsiteY3" fmla="*/ 5030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115136 h 1819150"/>
              <a:gd name="connsiteX1" fmla="*/ 939552 w 1820653"/>
              <a:gd name="connsiteY1" fmla="*/ 0 h 1819150"/>
              <a:gd name="connsiteX2" fmla="*/ 1595639 w 1820653"/>
              <a:gd name="connsiteY2" fmla="*/ 339577 h 1819150"/>
              <a:gd name="connsiteX3" fmla="*/ 1749627 w 1820653"/>
              <a:gd name="connsiteY3" fmla="*/ 668190 h 1819150"/>
              <a:gd name="connsiteX4" fmla="*/ 1481339 w 1820653"/>
              <a:gd name="connsiteY4" fmla="*/ 615802 h 1819150"/>
              <a:gd name="connsiteX5" fmla="*/ 1733752 w 1820653"/>
              <a:gd name="connsiteY5" fmla="*/ 949177 h 1819150"/>
              <a:gd name="connsiteX6" fmla="*/ 1817420 w 1820653"/>
              <a:gd name="connsiteY6" fmla="*/ 1471911 h 1819150"/>
              <a:gd name="connsiteX7" fmla="*/ 1192414 w 1820653"/>
              <a:gd name="connsiteY7" fmla="*/ 1819127 h 1819150"/>
              <a:gd name="connsiteX8" fmla="*/ 542925 w 1820653"/>
              <a:gd name="connsiteY8" fmla="*/ 1740199 h 1819150"/>
              <a:gd name="connsiteX9" fmla="*/ 212738 w 1820653"/>
              <a:gd name="connsiteY9" fmla="*/ 1272897 h 1819150"/>
              <a:gd name="connsiteX10" fmla="*/ 11314 w 1820653"/>
              <a:gd name="connsiteY10" fmla="*/ 739627 h 1819150"/>
              <a:gd name="connsiteX11" fmla="*/ 0 w 1820653"/>
              <a:gd name="connsiteY11" fmla="*/ 115136 h 1819150"/>
              <a:gd name="connsiteX0" fmla="*/ 0 w 1820653"/>
              <a:gd name="connsiteY0" fmla="*/ 521536 h 2225550"/>
              <a:gd name="connsiteX1" fmla="*/ 964952 w 1820653"/>
              <a:gd name="connsiteY1" fmla="*/ 0 h 2225550"/>
              <a:gd name="connsiteX2" fmla="*/ 1595639 w 1820653"/>
              <a:gd name="connsiteY2" fmla="*/ 745977 h 2225550"/>
              <a:gd name="connsiteX3" fmla="*/ 1749627 w 1820653"/>
              <a:gd name="connsiteY3" fmla="*/ 1074590 h 2225550"/>
              <a:gd name="connsiteX4" fmla="*/ 1481339 w 1820653"/>
              <a:gd name="connsiteY4" fmla="*/ 1022202 h 2225550"/>
              <a:gd name="connsiteX5" fmla="*/ 1733752 w 1820653"/>
              <a:gd name="connsiteY5" fmla="*/ 1355577 h 2225550"/>
              <a:gd name="connsiteX6" fmla="*/ 1817420 w 1820653"/>
              <a:gd name="connsiteY6" fmla="*/ 1878311 h 2225550"/>
              <a:gd name="connsiteX7" fmla="*/ 1192414 w 1820653"/>
              <a:gd name="connsiteY7" fmla="*/ 2225527 h 2225550"/>
              <a:gd name="connsiteX8" fmla="*/ 542925 w 1820653"/>
              <a:gd name="connsiteY8" fmla="*/ 2146599 h 2225550"/>
              <a:gd name="connsiteX9" fmla="*/ 212738 w 1820653"/>
              <a:gd name="connsiteY9" fmla="*/ 1679297 h 2225550"/>
              <a:gd name="connsiteX10" fmla="*/ 11314 w 1820653"/>
              <a:gd name="connsiteY10" fmla="*/ 1146027 h 2225550"/>
              <a:gd name="connsiteX11" fmla="*/ 0 w 1820653"/>
              <a:gd name="connsiteY11" fmla="*/ 521536 h 2225550"/>
              <a:gd name="connsiteX0" fmla="*/ 439536 w 1809339"/>
              <a:gd name="connsiteY0" fmla="*/ 546936 h 2225550"/>
              <a:gd name="connsiteX1" fmla="*/ 953638 w 1809339"/>
              <a:gd name="connsiteY1" fmla="*/ 0 h 2225550"/>
              <a:gd name="connsiteX2" fmla="*/ 1584325 w 1809339"/>
              <a:gd name="connsiteY2" fmla="*/ 745977 h 2225550"/>
              <a:gd name="connsiteX3" fmla="*/ 1738313 w 1809339"/>
              <a:gd name="connsiteY3" fmla="*/ 1074590 h 2225550"/>
              <a:gd name="connsiteX4" fmla="*/ 1470025 w 1809339"/>
              <a:gd name="connsiteY4" fmla="*/ 1022202 h 2225550"/>
              <a:gd name="connsiteX5" fmla="*/ 1722438 w 1809339"/>
              <a:gd name="connsiteY5" fmla="*/ 1355577 h 2225550"/>
              <a:gd name="connsiteX6" fmla="*/ 1806106 w 1809339"/>
              <a:gd name="connsiteY6" fmla="*/ 1878311 h 2225550"/>
              <a:gd name="connsiteX7" fmla="*/ 1181100 w 1809339"/>
              <a:gd name="connsiteY7" fmla="*/ 2225527 h 2225550"/>
              <a:gd name="connsiteX8" fmla="*/ 531611 w 1809339"/>
              <a:gd name="connsiteY8" fmla="*/ 2146599 h 2225550"/>
              <a:gd name="connsiteX9" fmla="*/ 201424 w 1809339"/>
              <a:gd name="connsiteY9" fmla="*/ 1679297 h 2225550"/>
              <a:gd name="connsiteX10" fmla="*/ 0 w 1809339"/>
              <a:gd name="connsiteY10" fmla="*/ 1146027 h 2225550"/>
              <a:gd name="connsiteX11" fmla="*/ 439536 w 1809339"/>
              <a:gd name="connsiteY11" fmla="*/ 546936 h 2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39" h="2225550">
                <a:moveTo>
                  <a:pt x="439536" y="546936"/>
                </a:moveTo>
                <a:lnTo>
                  <a:pt x="953638" y="0"/>
                </a:lnTo>
                <a:cubicBezTo>
                  <a:pt x="1218371" y="116367"/>
                  <a:pt x="1448179" y="677234"/>
                  <a:pt x="1584325" y="745977"/>
                </a:cubicBezTo>
                <a:cubicBezTo>
                  <a:pt x="1654175" y="762646"/>
                  <a:pt x="1704182" y="1055540"/>
                  <a:pt x="1738313" y="1074590"/>
                </a:cubicBezTo>
                <a:cubicBezTo>
                  <a:pt x="1772444" y="1147614"/>
                  <a:pt x="1464469" y="963465"/>
                  <a:pt x="1470025" y="1022202"/>
                </a:cubicBezTo>
                <a:cubicBezTo>
                  <a:pt x="1484313" y="1164283"/>
                  <a:pt x="1734344" y="1213496"/>
                  <a:pt x="1722438" y="1355577"/>
                </a:cubicBezTo>
                <a:cubicBezTo>
                  <a:pt x="1804831" y="1524265"/>
                  <a:pt x="1816581" y="1497692"/>
                  <a:pt x="1806106" y="1878311"/>
                </a:cubicBezTo>
                <a:cubicBezTo>
                  <a:pt x="1615762" y="1977116"/>
                  <a:pt x="1365094" y="2228322"/>
                  <a:pt x="1181100" y="2225527"/>
                </a:cubicBezTo>
                <a:lnTo>
                  <a:pt x="531611" y="2146599"/>
                </a:lnTo>
                <a:cubicBezTo>
                  <a:pt x="391615" y="2031219"/>
                  <a:pt x="458301" y="1743401"/>
                  <a:pt x="201424" y="1679297"/>
                </a:cubicBezTo>
                <a:cubicBezTo>
                  <a:pt x="-55453" y="1418343"/>
                  <a:pt x="67206" y="1331579"/>
                  <a:pt x="0" y="1146027"/>
                </a:cubicBezTo>
                <a:lnTo>
                  <a:pt x="439536" y="5469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pic>
        <p:nvPicPr>
          <p:cNvPr id="12" name="chimcanhcut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5671" y="2375049"/>
            <a:ext cx="914400" cy="914400"/>
          </a:xfrm>
          <a:prstGeom prst="rect">
            <a:avLst/>
          </a:prstGeom>
        </p:spPr>
      </p:pic>
      <p:pic>
        <p:nvPicPr>
          <p:cNvPr id="14" name="chim canhcut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56050" y="3061031"/>
            <a:ext cx="914400" cy="914400"/>
          </a:xfrm>
          <a:prstGeom prst="rect">
            <a:avLst/>
          </a:prstGeom>
        </p:spPr>
      </p:pic>
      <p:sp>
        <p:nvSpPr>
          <p:cNvPr id="11" name="bang 2"/>
          <p:cNvSpPr/>
          <p:nvPr/>
        </p:nvSpPr>
        <p:spPr>
          <a:xfrm>
            <a:off x="0" y="4942264"/>
            <a:ext cx="1795649" cy="1920746"/>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649" h="1920746">
                <a:moveTo>
                  <a:pt x="0" y="115136"/>
                </a:moveTo>
                <a:lnTo>
                  <a:pt x="939552" y="0"/>
                </a:lnTo>
                <a:cubicBezTo>
                  <a:pt x="1204285" y="116367"/>
                  <a:pt x="1459493" y="270834"/>
                  <a:pt x="1595639" y="339577"/>
                </a:cubicBezTo>
                <a:cubicBezTo>
                  <a:pt x="1665489" y="356246"/>
                  <a:pt x="1651996" y="344340"/>
                  <a:pt x="1686127" y="363390"/>
                </a:cubicBezTo>
                <a:cubicBezTo>
                  <a:pt x="1720258" y="436414"/>
                  <a:pt x="1742483" y="442765"/>
                  <a:pt x="1748039" y="501502"/>
                </a:cubicBezTo>
                <a:cubicBezTo>
                  <a:pt x="1762327" y="643583"/>
                  <a:pt x="1745658" y="807096"/>
                  <a:pt x="1733752" y="949177"/>
                </a:cubicBezTo>
                <a:cubicBezTo>
                  <a:pt x="1816145" y="1117865"/>
                  <a:pt x="1796145" y="1243692"/>
                  <a:pt x="1785670" y="1624311"/>
                </a:cubicBezTo>
                <a:cubicBezTo>
                  <a:pt x="1601676" y="1621516"/>
                  <a:pt x="1427208" y="1923522"/>
                  <a:pt x="1243214" y="1920727"/>
                </a:cubicBezTo>
                <a:lnTo>
                  <a:pt x="714375" y="1619549"/>
                </a:lnTo>
                <a:cubicBezTo>
                  <a:pt x="573155" y="1411967"/>
                  <a:pt x="260484" y="1347259"/>
                  <a:pt x="119264" y="1139677"/>
                </a:cubicBezTo>
                <a:lnTo>
                  <a:pt x="0"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bang 5"/>
          <p:cNvSpPr/>
          <p:nvPr/>
        </p:nvSpPr>
        <p:spPr>
          <a:xfrm>
            <a:off x="3806791" y="-364556"/>
            <a:ext cx="2564571" cy="2456133"/>
          </a:xfrm>
          <a:custGeom>
            <a:avLst/>
            <a:gdLst>
              <a:gd name="connsiteX0" fmla="*/ 0 w 2266682"/>
              <a:gd name="connsiteY0" fmla="*/ 0 h 1790163"/>
              <a:gd name="connsiteX1" fmla="*/ 2266682 w 2266682"/>
              <a:gd name="connsiteY1" fmla="*/ 0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184857 w 2266682"/>
              <a:gd name="connsiteY1" fmla="*/ 309093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266682 w 2266682"/>
              <a:gd name="connsiteY2" fmla="*/ 1790163 h 1790163"/>
              <a:gd name="connsiteX3" fmla="*/ 0 w 2266682"/>
              <a:gd name="connsiteY3" fmla="*/ 1790163 h 1790163"/>
              <a:gd name="connsiteX4" fmla="*/ 0 w 2266682"/>
              <a:gd name="connsiteY4"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2086177 w 2266682"/>
              <a:gd name="connsiteY2" fmla="*/ 4054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266682 w 2266682"/>
              <a:gd name="connsiteY3" fmla="*/ 1790163 h 1790163"/>
              <a:gd name="connsiteX4" fmla="*/ 0 w 2266682"/>
              <a:gd name="connsiteY4" fmla="*/ 1790163 h 1790163"/>
              <a:gd name="connsiteX5" fmla="*/ 0 w 2266682"/>
              <a:gd name="connsiteY5"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266682 w 2266682"/>
              <a:gd name="connsiteY4" fmla="*/ 1790163 h 1790163"/>
              <a:gd name="connsiteX5" fmla="*/ 0 w 2266682"/>
              <a:gd name="connsiteY5" fmla="*/ 1790163 h 1790163"/>
              <a:gd name="connsiteX6" fmla="*/ 0 w 2266682"/>
              <a:gd name="connsiteY6"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266682 w 2266682"/>
              <a:gd name="connsiteY5" fmla="*/ 1790163 h 1790163"/>
              <a:gd name="connsiteX6" fmla="*/ 0 w 2266682"/>
              <a:gd name="connsiteY6" fmla="*/ 1790163 h 1790163"/>
              <a:gd name="connsiteX7" fmla="*/ 0 w 2266682"/>
              <a:gd name="connsiteY7"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266682"/>
              <a:gd name="connsiteY0" fmla="*/ 0 h 1790163"/>
              <a:gd name="connsiteX1" fmla="*/ 1339602 w 2266682"/>
              <a:gd name="connsiteY1" fmla="*/ 27739 h 1790163"/>
              <a:gd name="connsiteX2" fmla="*/ 1995689 w 2266682"/>
              <a:gd name="connsiteY2" fmla="*/ 367316 h 1790163"/>
              <a:gd name="connsiteX3" fmla="*/ 2086177 w 2266682"/>
              <a:gd name="connsiteY3" fmla="*/ 391129 h 1790163"/>
              <a:gd name="connsiteX4" fmla="*/ 2148089 w 2266682"/>
              <a:gd name="connsiteY4" fmla="*/ 529241 h 1790163"/>
              <a:gd name="connsiteX5" fmla="*/ 2133802 w 2266682"/>
              <a:gd name="connsiteY5" fmla="*/ 976916 h 1790163"/>
              <a:gd name="connsiteX6" fmla="*/ 2266682 w 2266682"/>
              <a:gd name="connsiteY6" fmla="*/ 1790163 h 1790163"/>
              <a:gd name="connsiteX7" fmla="*/ 0 w 2266682"/>
              <a:gd name="connsiteY7" fmla="*/ 1790163 h 1790163"/>
              <a:gd name="connsiteX8" fmla="*/ 0 w 2266682"/>
              <a:gd name="connsiteY8" fmla="*/ 0 h 1790163"/>
              <a:gd name="connsiteX0" fmla="*/ 0 w 2197626"/>
              <a:gd name="connsiteY0" fmla="*/ 0 h 1790163"/>
              <a:gd name="connsiteX1" fmla="*/ 1339602 w 2197626"/>
              <a:gd name="connsiteY1" fmla="*/ 27739 h 1790163"/>
              <a:gd name="connsiteX2" fmla="*/ 1995689 w 2197626"/>
              <a:gd name="connsiteY2" fmla="*/ 367316 h 1790163"/>
              <a:gd name="connsiteX3" fmla="*/ 2086177 w 2197626"/>
              <a:gd name="connsiteY3" fmla="*/ 391129 h 1790163"/>
              <a:gd name="connsiteX4" fmla="*/ 2148089 w 2197626"/>
              <a:gd name="connsiteY4" fmla="*/ 529241 h 1790163"/>
              <a:gd name="connsiteX5" fmla="*/ 2133802 w 2197626"/>
              <a:gd name="connsiteY5" fmla="*/ 976916 h 1790163"/>
              <a:gd name="connsiteX6" fmla="*/ 2197626 w 2197626"/>
              <a:gd name="connsiteY6" fmla="*/ 1759207 h 1790163"/>
              <a:gd name="connsiteX7" fmla="*/ 0 w 2197626"/>
              <a:gd name="connsiteY7" fmla="*/ 1790163 h 1790163"/>
              <a:gd name="connsiteX8" fmla="*/ 0 w 2197626"/>
              <a:gd name="connsiteY8" fmla="*/ 0 h 1790163"/>
              <a:gd name="connsiteX0" fmla="*/ 0 w 2204063"/>
              <a:gd name="connsiteY0" fmla="*/ 0 h 1790163"/>
              <a:gd name="connsiteX1" fmla="*/ 1339602 w 2204063"/>
              <a:gd name="connsiteY1" fmla="*/ 27739 h 1790163"/>
              <a:gd name="connsiteX2" fmla="*/ 1995689 w 2204063"/>
              <a:gd name="connsiteY2" fmla="*/ 367316 h 1790163"/>
              <a:gd name="connsiteX3" fmla="*/ 2086177 w 2204063"/>
              <a:gd name="connsiteY3" fmla="*/ 391129 h 1790163"/>
              <a:gd name="connsiteX4" fmla="*/ 2148089 w 2204063"/>
              <a:gd name="connsiteY4" fmla="*/ 529241 h 1790163"/>
              <a:gd name="connsiteX5" fmla="*/ 2133802 w 2204063"/>
              <a:gd name="connsiteY5" fmla="*/ 976916 h 1790163"/>
              <a:gd name="connsiteX6" fmla="*/ 2197626 w 2204063"/>
              <a:gd name="connsiteY6" fmla="*/ 1759207 h 1790163"/>
              <a:gd name="connsiteX7" fmla="*/ 0 w 2204063"/>
              <a:gd name="connsiteY7" fmla="*/ 1790163 h 1790163"/>
              <a:gd name="connsiteX8" fmla="*/ 0 w 2204063"/>
              <a:gd name="connsiteY8" fmla="*/ 0 h 1790163"/>
              <a:gd name="connsiteX0" fmla="*/ 0 w 2195699"/>
              <a:gd name="connsiteY0" fmla="*/ 0 h 1790163"/>
              <a:gd name="connsiteX1" fmla="*/ 1339602 w 2195699"/>
              <a:gd name="connsiteY1" fmla="*/ 27739 h 1790163"/>
              <a:gd name="connsiteX2" fmla="*/ 1995689 w 2195699"/>
              <a:gd name="connsiteY2" fmla="*/ 367316 h 1790163"/>
              <a:gd name="connsiteX3" fmla="*/ 2086177 w 2195699"/>
              <a:gd name="connsiteY3" fmla="*/ 391129 h 1790163"/>
              <a:gd name="connsiteX4" fmla="*/ 2148089 w 2195699"/>
              <a:gd name="connsiteY4" fmla="*/ 529241 h 1790163"/>
              <a:gd name="connsiteX5" fmla="*/ 2133802 w 2195699"/>
              <a:gd name="connsiteY5" fmla="*/ 976916 h 1790163"/>
              <a:gd name="connsiteX6" fmla="*/ 2185720 w 2195699"/>
              <a:gd name="connsiteY6" fmla="*/ 1652050 h 1790163"/>
              <a:gd name="connsiteX7" fmla="*/ 0 w 2195699"/>
              <a:gd name="connsiteY7" fmla="*/ 1790163 h 1790163"/>
              <a:gd name="connsiteX8" fmla="*/ 0 w 2195699"/>
              <a:gd name="connsiteY8" fmla="*/ 0 h 1790163"/>
              <a:gd name="connsiteX0" fmla="*/ 0 w 2195699"/>
              <a:gd name="connsiteY0" fmla="*/ 0 h 1652050"/>
              <a:gd name="connsiteX1" fmla="*/ 1339602 w 2195699"/>
              <a:gd name="connsiteY1" fmla="*/ 27739 h 1652050"/>
              <a:gd name="connsiteX2" fmla="*/ 1995689 w 2195699"/>
              <a:gd name="connsiteY2" fmla="*/ 367316 h 1652050"/>
              <a:gd name="connsiteX3" fmla="*/ 2086177 w 2195699"/>
              <a:gd name="connsiteY3" fmla="*/ 391129 h 1652050"/>
              <a:gd name="connsiteX4" fmla="*/ 2148089 w 2195699"/>
              <a:gd name="connsiteY4" fmla="*/ 529241 h 1652050"/>
              <a:gd name="connsiteX5" fmla="*/ 2133802 w 2195699"/>
              <a:gd name="connsiteY5" fmla="*/ 976916 h 1652050"/>
              <a:gd name="connsiteX6" fmla="*/ 2185720 w 2195699"/>
              <a:gd name="connsiteY6" fmla="*/ 1652050 h 1652050"/>
              <a:gd name="connsiteX7" fmla="*/ 1114425 w 2195699"/>
              <a:gd name="connsiteY7" fmla="*/ 1647288 h 1652050"/>
              <a:gd name="connsiteX8" fmla="*/ 0 w 2195699"/>
              <a:gd name="connsiteY8" fmla="*/ 0 h 1652050"/>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0 w 2195699"/>
              <a:gd name="connsiteY9" fmla="*/ 0 h 1948485"/>
              <a:gd name="connsiteX0" fmla="*/ 0 w 2195699"/>
              <a:gd name="connsiteY0" fmla="*/ 0 h 1948485"/>
              <a:gd name="connsiteX1" fmla="*/ 1339602 w 2195699"/>
              <a:gd name="connsiteY1" fmla="*/ 27739 h 1948485"/>
              <a:gd name="connsiteX2" fmla="*/ 1995689 w 2195699"/>
              <a:gd name="connsiteY2" fmla="*/ 367316 h 1948485"/>
              <a:gd name="connsiteX3" fmla="*/ 2086177 w 2195699"/>
              <a:gd name="connsiteY3" fmla="*/ 391129 h 1948485"/>
              <a:gd name="connsiteX4" fmla="*/ 2148089 w 2195699"/>
              <a:gd name="connsiteY4" fmla="*/ 529241 h 1948485"/>
              <a:gd name="connsiteX5" fmla="*/ 2133802 w 2195699"/>
              <a:gd name="connsiteY5" fmla="*/ 976916 h 1948485"/>
              <a:gd name="connsiteX6" fmla="*/ 2185720 w 2195699"/>
              <a:gd name="connsiteY6" fmla="*/ 1652050 h 1948485"/>
              <a:gd name="connsiteX7" fmla="*/ 1643264 w 2195699"/>
              <a:gd name="connsiteY7" fmla="*/ 1948466 h 1948485"/>
              <a:gd name="connsiteX8" fmla="*/ 1114425 w 2195699"/>
              <a:gd name="connsiteY8" fmla="*/ 1647288 h 1948485"/>
              <a:gd name="connsiteX9" fmla="*/ 519314 w 2195699"/>
              <a:gd name="connsiteY9" fmla="*/ 1167416 h 1948485"/>
              <a:gd name="connsiteX10" fmla="*/ 0 w 2195699"/>
              <a:gd name="connsiteY10" fmla="*/ 0 h 1948485"/>
              <a:gd name="connsiteX0" fmla="*/ 0 w 1795649"/>
              <a:gd name="connsiteY0" fmla="*/ 115136 h 1920746"/>
              <a:gd name="connsiteX1" fmla="*/ 939552 w 1795649"/>
              <a:gd name="connsiteY1" fmla="*/ 0 h 1920746"/>
              <a:gd name="connsiteX2" fmla="*/ 1595639 w 1795649"/>
              <a:gd name="connsiteY2" fmla="*/ 339577 h 1920746"/>
              <a:gd name="connsiteX3" fmla="*/ 1686127 w 1795649"/>
              <a:gd name="connsiteY3" fmla="*/ 363390 h 1920746"/>
              <a:gd name="connsiteX4" fmla="*/ 1748039 w 1795649"/>
              <a:gd name="connsiteY4" fmla="*/ 501502 h 1920746"/>
              <a:gd name="connsiteX5" fmla="*/ 1733752 w 1795649"/>
              <a:gd name="connsiteY5" fmla="*/ 949177 h 1920746"/>
              <a:gd name="connsiteX6" fmla="*/ 1785670 w 1795649"/>
              <a:gd name="connsiteY6" fmla="*/ 1624311 h 1920746"/>
              <a:gd name="connsiteX7" fmla="*/ 1243214 w 1795649"/>
              <a:gd name="connsiteY7" fmla="*/ 1920727 h 1920746"/>
              <a:gd name="connsiteX8" fmla="*/ 714375 w 1795649"/>
              <a:gd name="connsiteY8" fmla="*/ 1619549 h 1920746"/>
              <a:gd name="connsiteX9" fmla="*/ 119264 w 1795649"/>
              <a:gd name="connsiteY9" fmla="*/ 1139677 h 1920746"/>
              <a:gd name="connsiteX10" fmla="*/ 0 w 179564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0 w 2039599"/>
              <a:gd name="connsiteY9" fmla="*/ 731061 h 1920746"/>
              <a:gd name="connsiteX10" fmla="*/ 243950 w 2039599"/>
              <a:gd name="connsiteY10"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243950 w 2039599"/>
              <a:gd name="connsiteY0" fmla="*/ 115136 h 1920746"/>
              <a:gd name="connsiteX1" fmla="*/ 1183502 w 2039599"/>
              <a:gd name="connsiteY1" fmla="*/ 0 h 1920746"/>
              <a:gd name="connsiteX2" fmla="*/ 1839589 w 2039599"/>
              <a:gd name="connsiteY2" fmla="*/ 339577 h 1920746"/>
              <a:gd name="connsiteX3" fmla="*/ 1930077 w 2039599"/>
              <a:gd name="connsiteY3" fmla="*/ 363390 h 1920746"/>
              <a:gd name="connsiteX4" fmla="*/ 1991989 w 2039599"/>
              <a:gd name="connsiteY4" fmla="*/ 501502 h 1920746"/>
              <a:gd name="connsiteX5" fmla="*/ 1977702 w 2039599"/>
              <a:gd name="connsiteY5" fmla="*/ 949177 h 1920746"/>
              <a:gd name="connsiteX6" fmla="*/ 2029620 w 2039599"/>
              <a:gd name="connsiteY6" fmla="*/ 1624311 h 1920746"/>
              <a:gd name="connsiteX7" fmla="*/ 1487164 w 2039599"/>
              <a:gd name="connsiteY7" fmla="*/ 1920727 h 1920746"/>
              <a:gd name="connsiteX8" fmla="*/ 958325 w 2039599"/>
              <a:gd name="connsiteY8" fmla="*/ 1619549 h 1920746"/>
              <a:gd name="connsiteX9" fmla="*/ 253723 w 2039599"/>
              <a:gd name="connsiteY9" fmla="*/ 1363350 h 1920746"/>
              <a:gd name="connsiteX10" fmla="*/ 0 w 2039599"/>
              <a:gd name="connsiteY10" fmla="*/ 731061 h 1920746"/>
              <a:gd name="connsiteX11" fmla="*/ 243950 w 2039599"/>
              <a:gd name="connsiteY11" fmla="*/ 115136 h 1920746"/>
              <a:gd name="connsiteX0" fmla="*/ 141795 w 1937444"/>
              <a:gd name="connsiteY0" fmla="*/ 115136 h 1920746"/>
              <a:gd name="connsiteX1" fmla="*/ 1081347 w 1937444"/>
              <a:gd name="connsiteY1" fmla="*/ 0 h 1920746"/>
              <a:gd name="connsiteX2" fmla="*/ 1737434 w 1937444"/>
              <a:gd name="connsiteY2" fmla="*/ 339577 h 1920746"/>
              <a:gd name="connsiteX3" fmla="*/ 1827922 w 1937444"/>
              <a:gd name="connsiteY3" fmla="*/ 363390 h 1920746"/>
              <a:gd name="connsiteX4" fmla="*/ 1889834 w 1937444"/>
              <a:gd name="connsiteY4" fmla="*/ 501502 h 1920746"/>
              <a:gd name="connsiteX5" fmla="*/ 1875547 w 1937444"/>
              <a:gd name="connsiteY5" fmla="*/ 949177 h 1920746"/>
              <a:gd name="connsiteX6" fmla="*/ 1927465 w 1937444"/>
              <a:gd name="connsiteY6" fmla="*/ 1624311 h 1920746"/>
              <a:gd name="connsiteX7" fmla="*/ 1385009 w 1937444"/>
              <a:gd name="connsiteY7" fmla="*/ 1920727 h 1920746"/>
              <a:gd name="connsiteX8" fmla="*/ 856170 w 1937444"/>
              <a:gd name="connsiteY8" fmla="*/ 1619549 h 1920746"/>
              <a:gd name="connsiteX9" fmla="*/ 151568 w 1937444"/>
              <a:gd name="connsiteY9" fmla="*/ 1363350 h 1920746"/>
              <a:gd name="connsiteX10" fmla="*/ 0 w 1937444"/>
              <a:gd name="connsiteY10" fmla="*/ 685659 h 1920746"/>
              <a:gd name="connsiteX11" fmla="*/ 141795 w 1937444"/>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24273 w 2005547"/>
              <a:gd name="connsiteY8" fmla="*/ 1619549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867520 w 2005547"/>
              <a:gd name="connsiteY8" fmla="*/ 1426591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 name="connsiteX0" fmla="*/ 209898 w 2005547"/>
              <a:gd name="connsiteY0" fmla="*/ 115136 h 1920746"/>
              <a:gd name="connsiteX1" fmla="*/ 1149450 w 2005547"/>
              <a:gd name="connsiteY1" fmla="*/ 0 h 1920746"/>
              <a:gd name="connsiteX2" fmla="*/ 1805537 w 2005547"/>
              <a:gd name="connsiteY2" fmla="*/ 339577 h 1920746"/>
              <a:gd name="connsiteX3" fmla="*/ 1896025 w 2005547"/>
              <a:gd name="connsiteY3" fmla="*/ 363390 h 1920746"/>
              <a:gd name="connsiteX4" fmla="*/ 1957937 w 2005547"/>
              <a:gd name="connsiteY4" fmla="*/ 501502 h 1920746"/>
              <a:gd name="connsiteX5" fmla="*/ 1943650 w 2005547"/>
              <a:gd name="connsiteY5" fmla="*/ 949177 h 1920746"/>
              <a:gd name="connsiteX6" fmla="*/ 1995568 w 2005547"/>
              <a:gd name="connsiteY6" fmla="*/ 1624311 h 1920746"/>
              <a:gd name="connsiteX7" fmla="*/ 1453112 w 2005547"/>
              <a:gd name="connsiteY7" fmla="*/ 1920727 h 1920746"/>
              <a:gd name="connsiteX8" fmla="*/ 958324 w 2005547"/>
              <a:gd name="connsiteY8" fmla="*/ 1517396 h 1920746"/>
              <a:gd name="connsiteX9" fmla="*/ 219671 w 2005547"/>
              <a:gd name="connsiteY9" fmla="*/ 1363350 h 1920746"/>
              <a:gd name="connsiteX10" fmla="*/ 0 w 2005547"/>
              <a:gd name="connsiteY10" fmla="*/ 685659 h 1920746"/>
              <a:gd name="connsiteX11" fmla="*/ 209898 w 2005547"/>
              <a:gd name="connsiteY11" fmla="*/ 115136 h 192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547" h="1920746">
                <a:moveTo>
                  <a:pt x="209898" y="115136"/>
                </a:moveTo>
                <a:lnTo>
                  <a:pt x="1149450" y="0"/>
                </a:lnTo>
                <a:cubicBezTo>
                  <a:pt x="1414183" y="116367"/>
                  <a:pt x="1669391" y="270834"/>
                  <a:pt x="1805537" y="339577"/>
                </a:cubicBezTo>
                <a:cubicBezTo>
                  <a:pt x="1875387" y="356246"/>
                  <a:pt x="1861894" y="344340"/>
                  <a:pt x="1896025" y="363390"/>
                </a:cubicBezTo>
                <a:cubicBezTo>
                  <a:pt x="1930156" y="436414"/>
                  <a:pt x="1952381" y="442765"/>
                  <a:pt x="1957937" y="501502"/>
                </a:cubicBezTo>
                <a:cubicBezTo>
                  <a:pt x="1972225" y="643583"/>
                  <a:pt x="1955556" y="807096"/>
                  <a:pt x="1943650" y="949177"/>
                </a:cubicBezTo>
                <a:cubicBezTo>
                  <a:pt x="2026043" y="1117865"/>
                  <a:pt x="2006043" y="1243692"/>
                  <a:pt x="1995568" y="1624311"/>
                </a:cubicBezTo>
                <a:cubicBezTo>
                  <a:pt x="1811574" y="1621516"/>
                  <a:pt x="1637106" y="1923522"/>
                  <a:pt x="1453112" y="1920727"/>
                </a:cubicBezTo>
                <a:lnTo>
                  <a:pt x="958324" y="1517396"/>
                </a:lnTo>
                <a:cubicBezTo>
                  <a:pt x="775452" y="1380990"/>
                  <a:pt x="549649" y="1488731"/>
                  <a:pt x="219671" y="1363350"/>
                </a:cubicBezTo>
                <a:cubicBezTo>
                  <a:pt x="162103" y="1056362"/>
                  <a:pt x="137836" y="918288"/>
                  <a:pt x="0" y="685659"/>
                </a:cubicBezTo>
                <a:lnTo>
                  <a:pt x="209898" y="115136"/>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endParaRPr>
          </a:p>
        </p:txBody>
      </p:sp>
      <p:sp>
        <p:nvSpPr>
          <p:cNvPr id="2" name="Snip Diagonal Corner Rectangle 1"/>
          <p:cNvSpPr/>
          <p:nvPr/>
        </p:nvSpPr>
        <p:spPr>
          <a:xfrm>
            <a:off x="4949810" y="72481"/>
            <a:ext cx="6956440" cy="1582058"/>
          </a:xfrm>
          <a:prstGeom prst="snip2Diag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a:solidFill>
                  <a:srgbClr val="002060"/>
                </a:solidFill>
                <a:latin typeface="Times New Roman" panose="02020603050405020304" pitchFamily="18" charset="0"/>
                <a:ea typeface="等线"/>
                <a:cs typeface="Times New Roman" panose="02020603050405020304" pitchFamily="18" charset="0"/>
              </a:rPr>
              <a:t>Câu 3: Chiến thắng nào đã giúp </a:t>
            </a:r>
            <a:r>
              <a:rPr lang="en-US" sz="2800" b="1">
                <a:solidFill>
                  <a:srgbClr val="002060"/>
                </a:solidFill>
                <a:latin typeface="Times New Roman" panose="02020603050405020304" pitchFamily="18" charset="0"/>
                <a:ea typeface="等线"/>
                <a:cs typeface="Times New Roman" panose="02020603050405020304" pitchFamily="18" charset="0"/>
              </a:rPr>
              <a:t>nhân dân ta đã giành lại được độc lập hoàn toàn?</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5" name="Snip Diagonal Corner Rectangle 24"/>
          <p:cNvSpPr/>
          <p:nvPr/>
        </p:nvSpPr>
        <p:spPr>
          <a:xfrm>
            <a:off x="6419772" y="1798986"/>
            <a:ext cx="5258024" cy="1094323"/>
          </a:xfrm>
          <a:prstGeom prst="snip2Diag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rgbClr val="C00000"/>
                </a:solidFill>
                <a:latin typeface="Times New Roman" panose="02020603050405020304" pitchFamily="18" charset="0"/>
                <a:ea typeface="等线"/>
                <a:cs typeface="Times New Roman" panose="02020603050405020304" pitchFamily="18" charset="0"/>
              </a:rPr>
              <a:t>Chiến thắng Bạch Đằng</a:t>
            </a:r>
            <a:endParaRPr kumimoji="0" lang="en-US"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49331" y="1941007"/>
            <a:ext cx="2200275" cy="752475"/>
          </a:xfrm>
          <a:prstGeom prst="rect">
            <a:avLst/>
          </a:prstGeom>
        </p:spPr>
      </p:pic>
      <p:pic>
        <p:nvPicPr>
          <p:cNvPr id="17" name="chimcanhcu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70069" y="4485064"/>
            <a:ext cx="914400" cy="914400"/>
          </a:xfrm>
          <a:prstGeom prst="rect">
            <a:avLst/>
          </a:prstGeom>
        </p:spPr>
      </p:pic>
      <p:pic>
        <p:nvPicPr>
          <p:cNvPr id="5" name="Bucket_List">
            <a:hlinkClick r:id="" action="ppaction://media"/>
          </p:cNvPr>
          <p:cNvPicPr>
            <a:picLocks noChangeAspect="1"/>
          </p:cNvPicPr>
          <p:nvPr>
            <a:audioFile r:link="rId1"/>
            <p:extLst>
              <p:ext uri="{DAA4B4D4-6D71-4841-9C94-3DE7FCFB9230}">
                <p14:media xmlns:p14="http://schemas.microsoft.com/office/powerpoint/2010/main" r:embed="rId2">
                  <p14:trim st="1200"/>
                </p14:media>
              </p:ext>
            </p:extLst>
          </p:nvPr>
        </p:nvPicPr>
        <p:blipFill>
          <a:blip r:embed="rId13"/>
          <a:stretch>
            <a:fillRect/>
          </a:stretch>
        </p:blipFill>
        <p:spPr>
          <a:xfrm>
            <a:off x="12432712" y="4276870"/>
            <a:ext cx="609600" cy="609600"/>
          </a:xfrm>
          <a:prstGeom prst="rect">
            <a:avLst/>
          </a:prstGeom>
        </p:spPr>
      </p:pic>
      <p:pic>
        <p:nvPicPr>
          <p:cNvPr id="22" name="yeah">
            <a:hlinkClick r:id="" action="ppaction://media"/>
          </p:cNvPr>
          <p:cNvPicPr>
            <a:picLocks noChangeAspect="1"/>
          </p:cNvPicPr>
          <p:nvPr>
            <a:audioFile r:link="rId1"/>
            <p:extLst>
              <p:ext uri="{DAA4B4D4-6D71-4841-9C94-3DE7FCFB9230}">
                <p14:media xmlns:p14="http://schemas.microsoft.com/office/powerpoint/2010/main" r:embed="rId3">
                  <p14:trim st="326" end="166.1875"/>
                </p14:media>
              </p:ext>
            </p:extLst>
          </p:nvPr>
        </p:nvPicPr>
        <p:blipFill>
          <a:blip r:embed="rId13"/>
          <a:stretch>
            <a:fillRect/>
          </a:stretch>
        </p:blipFill>
        <p:spPr>
          <a:xfrm>
            <a:off x="11296650" y="-1028416"/>
            <a:ext cx="609600" cy="609600"/>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30376" y="2566114"/>
            <a:ext cx="1731300" cy="1731300"/>
          </a:xfrm>
          <a:prstGeom prst="rect">
            <a:avLst/>
          </a:prstGeom>
        </p:spPr>
      </p:pic>
    </p:spTree>
    <p:extLst>
      <p:ext uri="{BB962C8B-B14F-4D97-AF65-F5344CB8AC3E}">
        <p14:creationId xmlns:p14="http://schemas.microsoft.com/office/powerpoint/2010/main" val="42004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par>
                          <p:cTn id="26" fill="hold">
                            <p:stCondLst>
                              <p:cond delay="500"/>
                            </p:stCondLst>
                            <p:childTnLst>
                              <p:par>
                                <p:cTn id="27" presetID="42" presetClass="path" presetSubtype="0" accel="50000" decel="50000" fill="hold" grpId="0" nodeType="afterEffect">
                                  <p:stCondLst>
                                    <p:cond delay="0"/>
                                  </p:stCondLst>
                                  <p:childTnLst>
                                    <p:animMotion origin="layout" path="M 2.91667E-6 -3.7037E-7 L 0.10208 0.49537 " pathEditMode="relative" rAng="0" ptsTypes="AA">
                                      <p:cBhvr>
                                        <p:cTn id="28" dur="5000" fill="hold"/>
                                        <p:tgtEl>
                                          <p:spTgt spid="24"/>
                                        </p:tgtEl>
                                        <p:attrNameLst>
                                          <p:attrName>ppt_x</p:attrName>
                                          <p:attrName>ppt_y</p:attrName>
                                        </p:attrNameLst>
                                      </p:cBhvr>
                                      <p:rCtr x="5104" y="24769"/>
                                    </p:animMotion>
                                  </p:childTnLst>
                                </p:cTn>
                              </p:par>
                              <p:par>
                                <p:cTn id="29" presetID="42" presetClass="path" presetSubtype="0" accel="50000" decel="50000" fill="hold" grpId="0" nodeType="withEffect">
                                  <p:stCondLst>
                                    <p:cond delay="0"/>
                                  </p:stCondLst>
                                  <p:childTnLst>
                                    <p:animMotion origin="layout" path="M 3.54167E-6 -3.7037E-6 L 0.10208 0.49537 " pathEditMode="relative" rAng="0" ptsTypes="AA">
                                      <p:cBhvr>
                                        <p:cTn id="30" dur="5000" fill="hold"/>
                                        <p:tgtEl>
                                          <p:spTgt spid="30"/>
                                        </p:tgtEl>
                                        <p:attrNameLst>
                                          <p:attrName>ppt_x</p:attrName>
                                          <p:attrName>ppt_y</p:attrName>
                                        </p:attrNameLst>
                                      </p:cBhvr>
                                      <p:rCtr x="5104" y="24769"/>
                                    </p:animMotion>
                                  </p:childTnLst>
                                </p:cTn>
                              </p:par>
                            </p:childTnLst>
                          </p:cTn>
                        </p:par>
                        <p:par>
                          <p:cTn id="31" fill="hold">
                            <p:stCondLst>
                              <p:cond delay="5500"/>
                            </p:stCondLst>
                            <p:childTnLst>
                              <p:par>
                                <p:cTn id="32" presetID="37" presetClass="path" presetSubtype="0" accel="50000" decel="50000" fill="hold" nodeType="afterEffect">
                                  <p:stCondLst>
                                    <p:cond delay="0"/>
                                  </p:stCondLst>
                                  <p:childTnLst>
                                    <p:animMotion origin="layout" path="M -2.91667E-6 -0.00092 C 0.02214 0.0125 0.01563 -0.1169 0.03802 -0.1037 C 0.05209 -0.09421 0.07227 -0.10926 0.09649 -0.11666 C 0.12045 -0.12407 0.16875 -0.14028 0.18242 -0.1493 C 0.20495 -0.16273 0.27774 -0.1993 0.30039 -0.21157 " pathEditMode="relative" rAng="0" ptsTypes="AAAAA">
                                      <p:cBhvr>
                                        <p:cTn id="33" dur="3000" fill="hold"/>
                                        <p:tgtEl>
                                          <p:spTgt spid="17"/>
                                        </p:tgtEl>
                                        <p:attrNameLst>
                                          <p:attrName>ppt_x</p:attrName>
                                          <p:attrName>ppt_y</p:attrName>
                                        </p:attrNameLst>
                                      </p:cBhvr>
                                      <p:rCtr x="15013" y="-10486"/>
                                    </p:animMotion>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anim calcmode="lin" valueType="num">
                                      <p:cBhvr>
                                        <p:cTn id="37" dur="250" fill="hold"/>
                                        <p:tgtEl>
                                          <p:spTgt spid="3"/>
                                        </p:tgtEl>
                                        <p:attrNameLst>
                                          <p:attrName>ppt_x</p:attrName>
                                        </p:attrNameLst>
                                      </p:cBhvr>
                                      <p:tavLst>
                                        <p:tav tm="0">
                                          <p:val>
                                            <p:strVal val="#ppt_x"/>
                                          </p:val>
                                        </p:tav>
                                        <p:tav tm="100000">
                                          <p:val>
                                            <p:strVal val="#ppt_x"/>
                                          </p:val>
                                        </p:tav>
                                      </p:tavLst>
                                    </p:anim>
                                    <p:anim calcmode="lin" valueType="num">
                                      <p:cBhvr>
                                        <p:cTn id="38" dur="250" fill="hold"/>
                                        <p:tgtEl>
                                          <p:spTgt spid="3"/>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96654" fill="hold"/>
                                        <p:tgtEl>
                                          <p:spTgt spid="5"/>
                                        </p:tgtEl>
                                      </p:cBhvr>
                                    </p:cmd>
                                  </p:childTnLst>
                                </p:cTn>
                              </p:par>
                            </p:childTnLst>
                          </p:cTn>
                        </p:par>
                      </p:childTnLst>
                    </p:cTn>
                  </p:par>
                </p:childTnLst>
              </p:cTn>
              <p:nextCondLst>
                <p:cond evt="onClick" delay="0">
                  <p:tgtEl>
                    <p:spTgt spid="24"/>
                  </p:tgtEl>
                </p:cond>
              </p:nextCondLst>
            </p:seq>
            <p:audio>
              <p:cMediaNode vol="80000">
                <p:cTn id="41" fill="hold" display="0">
                  <p:stCondLst>
                    <p:cond delay="indefinite"/>
                  </p:stCondLst>
                  <p:endCondLst>
                    <p:cond evt="onStopAudio" delay="0">
                      <p:tgtEl>
                        <p:sldTgt/>
                      </p:tgtEl>
                    </p:cond>
                  </p:endCondLst>
                </p:cTn>
                <p:tgtEl>
                  <p:spTgt spid="5"/>
                </p:tgtEl>
              </p:cMediaNode>
            </p:audio>
            <p:audio>
              <p:cMediaNode vol="80000">
                <p:cTn id="42" fill="hold" display="0">
                  <p:stCondLst>
                    <p:cond delay="indefinite"/>
                  </p:stCondLst>
                  <p:endCondLst>
                    <p:cond evt="onStopAudio" delay="0">
                      <p:tgtEl>
                        <p:sldTgt/>
                      </p:tgtEl>
                    </p:cond>
                  </p:endCondLst>
                </p:cTn>
                <p:tgtEl>
                  <p:spTgt spid="22"/>
                </p:tgtEl>
              </p:cMediaNode>
            </p:audio>
          </p:childTnLst>
        </p:cTn>
      </p:par>
    </p:tnLst>
    <p:bldLst>
      <p:bldP spid="30" grpId="0" animBg="1"/>
      <p:bldP spid="24" grpId="0" animBg="1"/>
      <p:bldP spid="2" grpId="0" animBg="1"/>
      <p:bldP spid="2" grpId="1" animBg="1"/>
      <p:bldP spid="25" grpId="0" animBg="1"/>
      <p:bldP spid="2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p:cNvSpPr>
            <a:spLocks noChangeArrowheads="1"/>
          </p:cNvSpPr>
          <p:nvPr/>
        </p:nvSpPr>
        <p:spPr bwMode="auto">
          <a:xfrm>
            <a:off x="4762104" y="511103"/>
            <a:ext cx="2099592" cy="523503"/>
          </a:xfrm>
          <a:prstGeom prst="roundRect">
            <a:avLst>
              <a:gd name="adj" fmla="val 16667"/>
            </a:avLst>
          </a:prstGeom>
          <a:solidFill>
            <a:srgbClr val="FFFFFF"/>
          </a:solidFill>
          <a:ln w="9525">
            <a:noFill/>
            <a:round/>
            <a:headEnd/>
            <a:tailEnd/>
          </a:ln>
          <a:effectLst>
            <a:outerShdw dist="107763" dir="8100000" algn="ctr" rotWithShape="0">
              <a:schemeClr val="bg2">
                <a:alpha val="50000"/>
              </a:schemeClr>
            </a:outerShdw>
          </a:effectLst>
        </p:spPr>
        <p:txBody>
          <a:bodyPr wrap="none" anchor="ctr"/>
          <a:lstStyle/>
          <a:p>
            <a:pPr marL="0" marR="0" lvl="0" indent="0" algn="ctr" defTabSz="410722" rtl="0" eaLnBrk="1" fontAlgn="auto" latinLnBrk="0" hangingPunct="1">
              <a:lnSpc>
                <a:spcPct val="100000"/>
              </a:lnSpc>
              <a:spcBef>
                <a:spcPts val="0"/>
              </a:spcBef>
              <a:spcAft>
                <a:spcPts val="0"/>
              </a:spcAft>
              <a:buClrTx/>
              <a:buSzTx/>
              <a:buFontTx/>
              <a:buNone/>
              <a:tabLst/>
              <a:defRPr/>
            </a:pPr>
            <a:r>
              <a:rPr kumimoji="0" lang="en-US" sz="2531"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sym typeface="Didot"/>
              </a:rPr>
              <a:t>BÀI</a:t>
            </a:r>
            <a:r>
              <a:rPr kumimoji="0" lang="en-US" sz="2531"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Didot"/>
              </a:rPr>
              <a:t> </a:t>
            </a:r>
            <a:r>
              <a:rPr kumimoji="0" lang="en-US" sz="2531" b="1" i="0" u="none" strike="noStrike" kern="0" cap="none" spc="0" normalizeH="0" baseline="0" noProof="0" dirty="0" err="1">
                <a:ln>
                  <a:noFill/>
                </a:ln>
                <a:solidFill>
                  <a:srgbClr val="FF0000"/>
                </a:solidFill>
                <a:effectLst/>
                <a:uLnTx/>
                <a:uFillTx/>
                <a:latin typeface="Times New Roman" pitchFamily="18" charset="0"/>
                <a:cs typeface="Times New Roman" pitchFamily="18" charset="0"/>
                <a:sym typeface="Didot"/>
              </a:rPr>
              <a:t>HỌC</a:t>
            </a:r>
            <a:endParaRPr kumimoji="0" lang="en-US" sz="2531"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Didot"/>
            </a:endParaRPr>
          </a:p>
        </p:txBody>
      </p:sp>
      <p:sp>
        <p:nvSpPr>
          <p:cNvPr id="11" name="Text Box 5"/>
          <p:cNvSpPr txBox="1">
            <a:spLocks noChangeArrowheads="1"/>
          </p:cNvSpPr>
          <p:nvPr/>
        </p:nvSpPr>
        <p:spPr bwMode="auto">
          <a:xfrm>
            <a:off x="2398607" y="1159404"/>
            <a:ext cx="7661671" cy="453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3600" b="1">
                <a:solidFill>
                  <a:schemeClr val="tx1"/>
                </a:solidFill>
                <a:latin typeface="Times New Roman" pitchFamily="18" charset="0"/>
                <a:ea typeface="-윤명조230"/>
                <a:cs typeface="-윤명조230"/>
              </a:defRPr>
            </a:lvl1pPr>
            <a:lvl2pPr marL="742950" indent="-285750" algn="ctr" eaLnBrk="0" hangingPunct="0">
              <a:defRPr sz="3600" b="1">
                <a:solidFill>
                  <a:schemeClr val="tx1"/>
                </a:solidFill>
                <a:latin typeface="Times New Roman" pitchFamily="18" charset="0"/>
                <a:ea typeface="-윤명조230"/>
                <a:cs typeface="-윤명조230"/>
              </a:defRPr>
            </a:lvl2pPr>
            <a:lvl3pPr marL="1143000" indent="-228600" algn="ctr" eaLnBrk="0" hangingPunct="0">
              <a:defRPr sz="3600" b="1">
                <a:solidFill>
                  <a:schemeClr val="tx1"/>
                </a:solidFill>
                <a:latin typeface="Times New Roman" pitchFamily="18" charset="0"/>
                <a:ea typeface="-윤명조230"/>
                <a:cs typeface="-윤명조230"/>
              </a:defRPr>
            </a:lvl3pPr>
            <a:lvl4pPr marL="1600200" indent="-228600" algn="ctr" eaLnBrk="0" hangingPunct="0">
              <a:defRPr sz="3600" b="1">
                <a:solidFill>
                  <a:schemeClr val="tx1"/>
                </a:solidFill>
                <a:latin typeface="Times New Roman" pitchFamily="18" charset="0"/>
                <a:ea typeface="-윤명조230"/>
                <a:cs typeface="-윤명조230"/>
              </a:defRPr>
            </a:lvl4pPr>
            <a:lvl5pPr marL="2057400" indent="-228600" algn="ctr" eaLnBrk="0" hangingPunct="0">
              <a:defRPr sz="3600" b="1">
                <a:solidFill>
                  <a:schemeClr val="tx1"/>
                </a:solidFill>
                <a:latin typeface="Times New Roman" pitchFamily="18" charset="0"/>
                <a:ea typeface="-윤명조230"/>
                <a:cs typeface="-윤명조230"/>
              </a:defRPr>
            </a:lvl5pPr>
            <a:lvl6pPr marL="2514600" indent="-228600" algn="ctr" eaLnBrk="0" fontAlgn="base" hangingPunct="0">
              <a:spcBef>
                <a:spcPct val="0"/>
              </a:spcBef>
              <a:spcAft>
                <a:spcPct val="0"/>
              </a:spcAft>
              <a:defRPr sz="3600" b="1">
                <a:solidFill>
                  <a:schemeClr val="tx1"/>
                </a:solidFill>
                <a:latin typeface="Times New Roman" pitchFamily="18" charset="0"/>
                <a:ea typeface="-윤명조230"/>
                <a:cs typeface="-윤명조230"/>
              </a:defRPr>
            </a:lvl6pPr>
            <a:lvl7pPr marL="2971800" indent="-228600" algn="ctr" eaLnBrk="0" fontAlgn="base" hangingPunct="0">
              <a:spcBef>
                <a:spcPct val="0"/>
              </a:spcBef>
              <a:spcAft>
                <a:spcPct val="0"/>
              </a:spcAft>
              <a:defRPr sz="3600" b="1">
                <a:solidFill>
                  <a:schemeClr val="tx1"/>
                </a:solidFill>
                <a:latin typeface="Times New Roman" pitchFamily="18" charset="0"/>
                <a:ea typeface="-윤명조230"/>
                <a:cs typeface="-윤명조230"/>
              </a:defRPr>
            </a:lvl7pPr>
            <a:lvl8pPr marL="3429000" indent="-228600" algn="ctr" eaLnBrk="0" fontAlgn="base" hangingPunct="0">
              <a:spcBef>
                <a:spcPct val="0"/>
              </a:spcBef>
              <a:spcAft>
                <a:spcPct val="0"/>
              </a:spcAft>
              <a:defRPr sz="3600" b="1">
                <a:solidFill>
                  <a:schemeClr val="tx1"/>
                </a:solidFill>
                <a:latin typeface="Times New Roman" pitchFamily="18" charset="0"/>
                <a:ea typeface="-윤명조230"/>
                <a:cs typeface="-윤명조230"/>
              </a:defRPr>
            </a:lvl8pPr>
            <a:lvl9pPr marL="3886200" indent="-228600" algn="ctr" eaLnBrk="0" fontAlgn="base" hangingPunct="0">
              <a:spcBef>
                <a:spcPct val="0"/>
              </a:spcBef>
              <a:spcAft>
                <a:spcPct val="0"/>
              </a:spcAft>
              <a:defRPr sz="3600" b="1">
                <a:solidFill>
                  <a:schemeClr val="tx1"/>
                </a:solidFill>
                <a:latin typeface="Times New Roman" pitchFamily="18" charset="0"/>
                <a:ea typeface="-윤명조230"/>
                <a:cs typeface="-윤명조230"/>
              </a:defRPr>
            </a:lvl9pPr>
          </a:lstStyle>
          <a:p>
            <a:pPr lvl="0" algn="just" fontAlgn="base">
              <a:lnSpc>
                <a:spcPct val="150000"/>
              </a:lnSpc>
              <a:spcBef>
                <a:spcPct val="50000"/>
              </a:spcBef>
              <a:spcAft>
                <a:spcPct val="0"/>
              </a:spcAft>
            </a:pPr>
            <a:r>
              <a:rPr kumimoji="0" lang="en-US" sz="2800" b="1" i="0" u="none" strike="noStrike" kern="0" cap="none" spc="0" normalizeH="0" baseline="0" noProof="0">
                <a:ln>
                  <a:noFill/>
                </a:ln>
                <a:solidFill>
                  <a:srgbClr val="6600CC"/>
                </a:solidFill>
                <a:effectLst/>
                <a:uLnTx/>
                <a:uFillTx/>
                <a:ea typeface="-윤고딕140"/>
                <a:cs typeface="-윤고딕140"/>
                <a:sym typeface="Didot"/>
              </a:rPr>
              <a:t>    </a:t>
            </a:r>
            <a:r>
              <a:rPr lang="en-US" altLang="en-US" sz="2800">
                <a:solidFill>
                  <a:srgbClr val="002060"/>
                </a:solidFill>
                <a:ea typeface="+mn-ea"/>
                <a:cs typeface="Times New Roman" panose="02020603050405020304" pitchFamily="18" charset="0"/>
              </a:rPr>
              <a:t>Nước ta bị các triều đại phong kiến phương Bắc đô hộ hơn một nghìn năm. Trong thời gian đó, mặc dù bị áp bức, bóc lột nặng nề,nhân dân ta vẫn không chịu khuất phục, không ngừng nổi dậy đấu tranh. Bằng chiến thắng Bạch Đằng vang dội, nhân dân ta đã giành lại được độc lập hoàn toàn.</a:t>
            </a:r>
          </a:p>
        </p:txBody>
      </p:sp>
      <p:pic>
        <p:nvPicPr>
          <p:cNvPr id="4" name="图片 9">
            <a:extLst>
              <a:ext uri="{FF2B5EF4-FFF2-40B4-BE49-F238E27FC236}">
                <a16:creationId xmlns:a16="http://schemas.microsoft.com/office/drawing/2014/main" xmlns="" id="{D17BED39-0B9E-480A-99B1-CF27992E5E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96" y="4201327"/>
            <a:ext cx="3364277" cy="2523920"/>
          </a:xfrm>
          <a:prstGeom prst="rect">
            <a:avLst/>
          </a:prstGeom>
        </p:spPr>
      </p:pic>
      <p:pic>
        <p:nvPicPr>
          <p:cNvPr id="2" name="Picture 1">
            <a:extLst>
              <a:ext uri="{FF2B5EF4-FFF2-40B4-BE49-F238E27FC236}">
                <a16:creationId xmlns:a16="http://schemas.microsoft.com/office/drawing/2014/main" xmlns="" id="{8656B6C3-4D9E-4DCF-AC55-414E5879D7D0}"/>
              </a:ext>
            </a:extLst>
          </p:cNvPr>
          <p:cNvPicPr>
            <a:picLocks noChangeAspect="1"/>
          </p:cNvPicPr>
          <p:nvPr/>
        </p:nvPicPr>
        <p:blipFill>
          <a:blip r:embed="rId3"/>
          <a:stretch>
            <a:fillRect/>
          </a:stretch>
        </p:blipFill>
        <p:spPr>
          <a:xfrm>
            <a:off x="9228003" y="4277389"/>
            <a:ext cx="3365284" cy="2519899"/>
          </a:xfrm>
          <a:prstGeom prst="rect">
            <a:avLst/>
          </a:prstGeom>
        </p:spPr>
      </p:pic>
      <p:pic>
        <p:nvPicPr>
          <p:cNvPr id="6" name="图片 7">
            <a:extLst>
              <a:ext uri="{FF2B5EF4-FFF2-40B4-BE49-F238E27FC236}">
                <a16:creationId xmlns:a16="http://schemas.microsoft.com/office/drawing/2014/main" xmlns="" id="{E3087D9B-223F-475B-ABB2-49F447E25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21" y="269721"/>
            <a:ext cx="1949489" cy="1831913"/>
          </a:xfrm>
          <a:prstGeom prst="rect">
            <a:avLst/>
          </a:prstGeom>
        </p:spPr>
      </p:pic>
    </p:spTree>
    <p:extLst>
      <p:ext uri="{BB962C8B-B14F-4D97-AF65-F5344CB8AC3E}">
        <p14:creationId xmlns:p14="http://schemas.microsoft.com/office/powerpoint/2010/main" val="594430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80">
                                          <p:stCondLst>
                                            <p:cond delay="0"/>
                                          </p:stCondLst>
                                        </p:cTn>
                                        <p:tgtEl>
                                          <p:spTgt spid="11">
                                            <p:txEl>
                                              <p:pRg st="0" end="0"/>
                                            </p:txEl>
                                          </p:spTgt>
                                        </p:tgtEl>
                                      </p:cBhvr>
                                    </p:animEffect>
                                    <p:anim calcmode="lin" valueType="num">
                                      <p:cBhvr>
                                        <p:cTn id="16"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xEl>
                                              <p:pRg st="0" end="0"/>
                                            </p:txEl>
                                          </p:spTgt>
                                        </p:tgtEl>
                                      </p:cBhvr>
                                      <p:to x="100000" y="60000"/>
                                    </p:animScale>
                                    <p:animScale>
                                      <p:cBhvr>
                                        <p:cTn id="22" dur="166" decel="50000">
                                          <p:stCondLst>
                                            <p:cond delay="676"/>
                                          </p:stCondLst>
                                        </p:cTn>
                                        <p:tgtEl>
                                          <p:spTgt spid="11">
                                            <p:txEl>
                                              <p:pRg st="0" end="0"/>
                                            </p:txEl>
                                          </p:spTgt>
                                        </p:tgtEl>
                                      </p:cBhvr>
                                      <p:to x="100000" y="100000"/>
                                    </p:animScale>
                                    <p:animScale>
                                      <p:cBhvr>
                                        <p:cTn id="23" dur="26">
                                          <p:stCondLst>
                                            <p:cond delay="1312"/>
                                          </p:stCondLst>
                                        </p:cTn>
                                        <p:tgtEl>
                                          <p:spTgt spid="11">
                                            <p:txEl>
                                              <p:pRg st="0" end="0"/>
                                            </p:txEl>
                                          </p:spTgt>
                                        </p:tgtEl>
                                      </p:cBhvr>
                                      <p:to x="100000" y="80000"/>
                                    </p:animScale>
                                    <p:animScale>
                                      <p:cBhvr>
                                        <p:cTn id="24" dur="166" decel="50000">
                                          <p:stCondLst>
                                            <p:cond delay="1338"/>
                                          </p:stCondLst>
                                        </p:cTn>
                                        <p:tgtEl>
                                          <p:spTgt spid="11">
                                            <p:txEl>
                                              <p:pRg st="0" end="0"/>
                                            </p:txEl>
                                          </p:spTgt>
                                        </p:tgtEl>
                                      </p:cBhvr>
                                      <p:to x="100000" y="100000"/>
                                    </p:animScale>
                                    <p:animScale>
                                      <p:cBhvr>
                                        <p:cTn id="25" dur="26">
                                          <p:stCondLst>
                                            <p:cond delay="1642"/>
                                          </p:stCondLst>
                                        </p:cTn>
                                        <p:tgtEl>
                                          <p:spTgt spid="11">
                                            <p:txEl>
                                              <p:pRg st="0" end="0"/>
                                            </p:txEl>
                                          </p:spTgt>
                                        </p:tgtEl>
                                      </p:cBhvr>
                                      <p:to x="100000" y="90000"/>
                                    </p:animScale>
                                    <p:animScale>
                                      <p:cBhvr>
                                        <p:cTn id="26" dur="166" decel="50000">
                                          <p:stCondLst>
                                            <p:cond delay="1668"/>
                                          </p:stCondLst>
                                        </p:cTn>
                                        <p:tgtEl>
                                          <p:spTgt spid="11">
                                            <p:txEl>
                                              <p:pRg st="0" end="0"/>
                                            </p:txEl>
                                          </p:spTgt>
                                        </p:tgtEl>
                                      </p:cBhvr>
                                      <p:to x="100000" y="100000"/>
                                    </p:animScale>
                                    <p:animScale>
                                      <p:cBhvr>
                                        <p:cTn id="27" dur="26">
                                          <p:stCondLst>
                                            <p:cond delay="1808"/>
                                          </p:stCondLst>
                                        </p:cTn>
                                        <p:tgtEl>
                                          <p:spTgt spid="11">
                                            <p:txEl>
                                              <p:pRg st="0" end="0"/>
                                            </p:txEl>
                                          </p:spTgt>
                                        </p:tgtEl>
                                      </p:cBhvr>
                                      <p:to x="100000" y="95000"/>
                                    </p:animScale>
                                    <p:animScale>
                                      <p:cBhvr>
                                        <p:cTn id="28" dur="166" decel="50000">
                                          <p:stCondLst>
                                            <p:cond delay="1834"/>
                                          </p:stCondLst>
                                        </p:cTn>
                                        <p:tgtEl>
                                          <p:spTgt spid="11">
                                            <p:txEl>
                                              <p:pRg st="0" end="0"/>
                                            </p:txEl>
                                          </p:spTgt>
                                        </p:tgtEl>
                                      </p:cBhvr>
                                      <p:to x="100000" y="100000"/>
                                    </p:animScale>
                                  </p:childTnLst>
                                </p:cTn>
                              </p:par>
                              <p:par>
                                <p:cTn id="29" presetID="8" presetClass="emph" presetSubtype="0" fill="hold" nodeType="withEffect">
                                  <p:stCondLst>
                                    <p:cond delay="0"/>
                                  </p:stCondLst>
                                  <p:childTnLst>
                                    <p:animRot by="21600000">
                                      <p:cBhvr>
                                        <p:cTn id="30"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tile tx="0" ty="0" sx="100000" sy="100000" flip="none" algn="tl"/>
        </a:blipFill>
        <a:effectLst/>
      </p:bgPr>
    </p:bg>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0" y="-34443"/>
            <a:ext cx="12282344" cy="6911292"/>
          </a:xfrm>
          <a:prstGeom prst="rect">
            <a:avLst/>
          </a:prstGeom>
        </p:spPr>
      </p:pic>
      <p:sp>
        <p:nvSpPr>
          <p:cNvPr id="13" name="椭圆 12"/>
          <p:cNvSpPr/>
          <p:nvPr/>
        </p:nvSpPr>
        <p:spPr>
          <a:xfrm>
            <a:off x="104907" y="587875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273941"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446283"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618624"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790966"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963307"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7135648"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8307990"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480331"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0652673"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1825015" y="588009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01600"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273941"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2446283"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618624"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4790966"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5963307"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7135648"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8307990"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9480331"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10652673"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1825015" y="6398609"/>
            <a:ext cx="219529" cy="21952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rotWithShape="1">
          <a:blip r:embed="rId5">
            <a:extLst>
              <a:ext uri="{28A0092B-C50C-407E-A947-70E740481C1C}">
                <a14:useLocalDpi xmlns:a14="http://schemas.microsoft.com/office/drawing/2010/main" val="0"/>
              </a:ext>
            </a:extLst>
          </a:blip>
          <a:srcRect t="19008" b="992"/>
          <a:stretch/>
        </p:blipFill>
        <p:spPr>
          <a:xfrm>
            <a:off x="-47748" y="1541226"/>
            <a:ext cx="3154973" cy="31549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7" name="文本框 235"/>
          <p:cNvSpPr txBox="1">
            <a:spLocks noChangeArrowheads="1"/>
          </p:cNvSpPr>
          <p:nvPr/>
        </p:nvSpPr>
        <p:spPr bwMode="auto">
          <a:xfrm>
            <a:off x="6259757" y="1659721"/>
            <a:ext cx="24625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algn="ctr">
              <a:lnSpc>
                <a:spcPct val="100000"/>
              </a:lnSpc>
              <a:spcBef>
                <a:spcPts val="0"/>
              </a:spcBef>
              <a:buNone/>
              <a:defRPr/>
            </a:pPr>
            <a:r>
              <a:rPr lang="vi-VN" sz="3200" b="1">
                <a:solidFill>
                  <a:srgbClr val="0070C0"/>
                </a:solidFill>
                <a:latin typeface="Times New Roman" pitchFamily="18" charset="0"/>
                <a:ea typeface="微软雅黑 Light"/>
                <a:cs typeface="Times New Roman" pitchFamily="18" charset="0"/>
              </a:rPr>
              <a:t>Hoạt động 3:</a:t>
            </a:r>
          </a:p>
        </p:txBody>
      </p:sp>
      <p:cxnSp>
        <p:nvCxnSpPr>
          <p:cNvPr id="48" name="直接连接符 245"/>
          <p:cNvCxnSpPr>
            <a:cxnSpLocks noChangeShapeType="1"/>
          </p:cNvCxnSpPr>
          <p:nvPr/>
        </p:nvCxnSpPr>
        <p:spPr bwMode="auto">
          <a:xfrm>
            <a:off x="7210113" y="2313478"/>
            <a:ext cx="2493963" cy="0"/>
          </a:xfrm>
          <a:prstGeom prst="line">
            <a:avLst/>
          </a:prstGeom>
          <a:noFill/>
          <a:ln w="6350">
            <a:solidFill>
              <a:schemeClr val="accent5"/>
            </a:solidFill>
            <a:prstDash val="dash"/>
            <a:round/>
            <a:headEnd/>
            <a:tailEnd/>
          </a:ln>
          <a:extLst>
            <a:ext uri="{909E8E84-426E-40DD-AFC4-6F175D3DCCD1}">
              <a14:hiddenFill xmlns:a14="http://schemas.microsoft.com/office/drawing/2010/main">
                <a:noFill/>
              </a14:hiddenFill>
            </a:ext>
          </a:extLst>
        </p:spPr>
      </p:cxnSp>
      <p:sp>
        <p:nvSpPr>
          <p:cNvPr id="49" name="云形 48"/>
          <p:cNvSpPr/>
          <p:nvPr/>
        </p:nvSpPr>
        <p:spPr>
          <a:xfrm>
            <a:off x="3313897" y="2857038"/>
            <a:ext cx="9473184" cy="193212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矩形 234"/>
          <p:cNvSpPr>
            <a:spLocks noChangeArrowheads="1"/>
          </p:cNvSpPr>
          <p:nvPr/>
        </p:nvSpPr>
        <p:spPr bwMode="auto">
          <a:xfrm>
            <a:off x="3838153" y="3421203"/>
            <a:ext cx="90244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04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indent="0">
              <a:lnSpc>
                <a:spcPct val="100000"/>
              </a:lnSpc>
              <a:spcBef>
                <a:spcPts val="0"/>
              </a:spcBef>
              <a:buNone/>
            </a:pPr>
            <a:r>
              <a:rPr lang="en-US" sz="3600" b="1">
                <a:solidFill>
                  <a:srgbClr val="FF0000"/>
                </a:solidFill>
                <a:latin typeface="Times New Roman" pitchFamily="18" charset="0"/>
                <a:ea typeface="+mn-ea"/>
                <a:cs typeface="Times New Roman" pitchFamily="18" charset="0"/>
              </a:rPr>
              <a:t>Hai Bà Trưng khởi nghĩa và giành độc lập</a:t>
            </a:r>
            <a:endParaRPr lang="vi-VN" sz="3600" b="1" dirty="0">
              <a:solidFill>
                <a:srgbClr val="FF0000"/>
              </a:solidFill>
              <a:latin typeface="Times New Roman" pitchFamily="18" charset="0"/>
              <a:ea typeface="+mn-ea"/>
              <a:cs typeface="Times New Roman" pitchFamily="18" charset="0"/>
            </a:endParaRPr>
          </a:p>
        </p:txBody>
      </p:sp>
      <p:pic>
        <p:nvPicPr>
          <p:cNvPr id="2" name="Picture 1">
            <a:extLst>
              <a:ext uri="{FF2B5EF4-FFF2-40B4-BE49-F238E27FC236}">
                <a16:creationId xmlns:a16="http://schemas.microsoft.com/office/drawing/2014/main" xmlns="" id="{2A81037F-E88E-4460-83EC-0AD9CC499E2A}"/>
              </a:ext>
            </a:extLst>
          </p:cNvPr>
          <p:cNvPicPr>
            <a:picLocks noChangeAspect="1"/>
          </p:cNvPicPr>
          <p:nvPr/>
        </p:nvPicPr>
        <p:blipFill>
          <a:blip r:embed="rId6"/>
          <a:stretch>
            <a:fillRect/>
          </a:stretch>
        </p:blipFill>
        <p:spPr>
          <a:xfrm>
            <a:off x="8917009" y="-589974"/>
            <a:ext cx="3471328" cy="3465711"/>
          </a:xfrm>
          <a:prstGeom prst="rect">
            <a:avLst/>
          </a:prstGeom>
        </p:spPr>
      </p:pic>
      <p:pic>
        <p:nvPicPr>
          <p:cNvPr id="3" name="Picture 2">
            <a:extLst>
              <a:ext uri="{FF2B5EF4-FFF2-40B4-BE49-F238E27FC236}">
                <a16:creationId xmlns:a16="http://schemas.microsoft.com/office/drawing/2014/main" xmlns="" id="{3A31FF4C-6EEF-41DE-8568-319E230D1D2B}"/>
              </a:ext>
            </a:extLst>
          </p:cNvPr>
          <p:cNvPicPr>
            <a:picLocks noChangeAspect="1"/>
          </p:cNvPicPr>
          <p:nvPr/>
        </p:nvPicPr>
        <p:blipFill>
          <a:blip r:embed="rId7"/>
          <a:stretch>
            <a:fillRect/>
          </a:stretch>
        </p:blipFill>
        <p:spPr>
          <a:xfrm>
            <a:off x="2818023" y="-174159"/>
            <a:ext cx="2737341" cy="2737341"/>
          </a:xfrm>
          <a:prstGeom prst="rect">
            <a:avLst/>
          </a:prstGeom>
        </p:spPr>
      </p:pic>
      <p:pic>
        <p:nvPicPr>
          <p:cNvPr id="5" name="Picture 4">
            <a:extLst>
              <a:ext uri="{FF2B5EF4-FFF2-40B4-BE49-F238E27FC236}">
                <a16:creationId xmlns:a16="http://schemas.microsoft.com/office/drawing/2014/main" xmlns="" id="{7C2D07EF-914E-4F9D-898C-C768DF8AB5C5}"/>
              </a:ext>
            </a:extLst>
          </p:cNvPr>
          <p:cNvPicPr>
            <a:picLocks noChangeAspect="1"/>
          </p:cNvPicPr>
          <p:nvPr/>
        </p:nvPicPr>
        <p:blipFill>
          <a:blip r:embed="rId8"/>
          <a:stretch>
            <a:fillRect/>
          </a:stretch>
        </p:blipFill>
        <p:spPr>
          <a:xfrm>
            <a:off x="9374900" y="4906362"/>
            <a:ext cx="2969009" cy="1944793"/>
          </a:xfrm>
          <a:prstGeom prst="rect">
            <a:avLst/>
          </a:prstGeom>
        </p:spPr>
      </p:pic>
      <p:pic>
        <p:nvPicPr>
          <p:cNvPr id="6" name="Picture 5">
            <a:extLst>
              <a:ext uri="{FF2B5EF4-FFF2-40B4-BE49-F238E27FC236}">
                <a16:creationId xmlns:a16="http://schemas.microsoft.com/office/drawing/2014/main" xmlns="" id="{5327C1DD-6433-4461-A4ED-5CD22D865CBF}"/>
              </a:ext>
            </a:extLst>
          </p:cNvPr>
          <p:cNvPicPr>
            <a:picLocks noChangeAspect="1"/>
          </p:cNvPicPr>
          <p:nvPr/>
        </p:nvPicPr>
        <p:blipFill>
          <a:blip r:embed="rId9"/>
          <a:stretch>
            <a:fillRect/>
          </a:stretch>
        </p:blipFill>
        <p:spPr>
          <a:xfrm>
            <a:off x="-24759" y="4758707"/>
            <a:ext cx="3371380" cy="2237426"/>
          </a:xfrm>
          <a:prstGeom prst="rect">
            <a:avLst/>
          </a:prstGeom>
        </p:spPr>
      </p:pic>
    </p:spTree>
    <p:extLst>
      <p:ext uri="{BB962C8B-B14F-4D97-AF65-F5344CB8AC3E}">
        <p14:creationId xmlns:p14="http://schemas.microsoft.com/office/powerpoint/2010/main" val="338898073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50" fill="hold"/>
                                        <p:tgtEl>
                                          <p:spTgt spid="46"/>
                                        </p:tgtEl>
                                        <p:attrNameLst>
                                          <p:attrName>ppt_w</p:attrName>
                                        </p:attrNameLst>
                                      </p:cBhvr>
                                      <p:tavLst>
                                        <p:tav tm="0">
                                          <p:val>
                                            <p:fltVal val="0"/>
                                          </p:val>
                                        </p:tav>
                                        <p:tav tm="100000">
                                          <p:val>
                                            <p:strVal val="#ppt_w"/>
                                          </p:val>
                                        </p:tav>
                                      </p:tavLst>
                                    </p:anim>
                                    <p:anim calcmode="lin" valueType="num">
                                      <p:cBhvr>
                                        <p:cTn id="8" dur="750" fill="hold"/>
                                        <p:tgtEl>
                                          <p:spTgt spid="46"/>
                                        </p:tgtEl>
                                        <p:attrNameLst>
                                          <p:attrName>ppt_h</p:attrName>
                                        </p:attrNameLst>
                                      </p:cBhvr>
                                      <p:tavLst>
                                        <p:tav tm="0">
                                          <p:val>
                                            <p:fltVal val="0"/>
                                          </p:val>
                                        </p:tav>
                                        <p:tav tm="100000">
                                          <p:val>
                                            <p:strVal val="#ppt_h"/>
                                          </p:val>
                                        </p:tav>
                                      </p:tavLst>
                                    </p:anim>
                                    <p:anim calcmode="lin" valueType="num">
                                      <p:cBhvr>
                                        <p:cTn id="9" dur="750" fill="hold"/>
                                        <p:tgtEl>
                                          <p:spTgt spid="46"/>
                                        </p:tgtEl>
                                        <p:attrNameLst>
                                          <p:attrName>style.rotation</p:attrName>
                                        </p:attrNameLst>
                                      </p:cBhvr>
                                      <p:tavLst>
                                        <p:tav tm="0">
                                          <p:val>
                                            <p:fltVal val="360"/>
                                          </p:val>
                                        </p:tav>
                                        <p:tav tm="100000">
                                          <p:val>
                                            <p:fltVal val="0"/>
                                          </p:val>
                                        </p:tav>
                                      </p:tavLst>
                                    </p:anim>
                                    <p:animEffect transition="in" filter="fade">
                                      <p:cBhvr>
                                        <p:cTn id="10" dur="750"/>
                                        <p:tgtEl>
                                          <p:spTgt spid="46"/>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childTnLst>
                          </p:cTn>
                        </p:par>
                        <p:par>
                          <p:cTn id="15" fill="hold">
                            <p:stCondLst>
                              <p:cond delay="1250"/>
                            </p:stCondLst>
                            <p:childTnLst>
                              <p:par>
                                <p:cTn id="16" presetID="16" presetClass="entr" presetSubtype="37"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outVertical)">
                                      <p:cBhvr>
                                        <p:cTn id="18" dur="500"/>
                                        <p:tgtEl>
                                          <p:spTgt spid="48"/>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50">
                                            <p:txEl>
                                              <p:pRg st="0" end="0"/>
                                            </p:txEl>
                                          </p:spTgt>
                                        </p:tgtEl>
                                        <p:attrNameLst>
                                          <p:attrName>style.visibility</p:attrName>
                                        </p:attrNameLst>
                                      </p:cBhvr>
                                      <p:to>
                                        <p:strVal val="visible"/>
                                      </p:to>
                                    </p:set>
                                    <p:animEffect transition="in" filter="wipe(down)">
                                      <p:cBhvr>
                                        <p:cTn id="27" dur="580">
                                          <p:stCondLst>
                                            <p:cond delay="0"/>
                                          </p:stCondLst>
                                        </p:cTn>
                                        <p:tgtEl>
                                          <p:spTgt spid="50">
                                            <p:txEl>
                                              <p:pRg st="0" end="0"/>
                                            </p:txEl>
                                          </p:spTgt>
                                        </p:tgtEl>
                                      </p:cBhvr>
                                    </p:animEffect>
                                    <p:anim calcmode="lin" valueType="num">
                                      <p:cBhvr>
                                        <p:cTn id="28" dur="1822" tmFilter="0,0; 0.14,0.36; 0.43,0.73; 0.71,0.91; 1.0,1.0">
                                          <p:stCondLst>
                                            <p:cond delay="0"/>
                                          </p:stCondLst>
                                        </p:cTn>
                                        <p:tgtEl>
                                          <p:spTgt spid="50">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0">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0">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0">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0">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50">
                                            <p:txEl>
                                              <p:pRg st="0" end="0"/>
                                            </p:txEl>
                                          </p:spTgt>
                                        </p:tgtEl>
                                      </p:cBhvr>
                                      <p:to x="100000" y="60000"/>
                                    </p:animScale>
                                    <p:animScale>
                                      <p:cBhvr>
                                        <p:cTn id="34" dur="166" decel="50000">
                                          <p:stCondLst>
                                            <p:cond delay="676"/>
                                          </p:stCondLst>
                                        </p:cTn>
                                        <p:tgtEl>
                                          <p:spTgt spid="50">
                                            <p:txEl>
                                              <p:pRg st="0" end="0"/>
                                            </p:txEl>
                                          </p:spTgt>
                                        </p:tgtEl>
                                      </p:cBhvr>
                                      <p:to x="100000" y="100000"/>
                                    </p:animScale>
                                    <p:animScale>
                                      <p:cBhvr>
                                        <p:cTn id="35" dur="26">
                                          <p:stCondLst>
                                            <p:cond delay="1312"/>
                                          </p:stCondLst>
                                        </p:cTn>
                                        <p:tgtEl>
                                          <p:spTgt spid="50">
                                            <p:txEl>
                                              <p:pRg st="0" end="0"/>
                                            </p:txEl>
                                          </p:spTgt>
                                        </p:tgtEl>
                                      </p:cBhvr>
                                      <p:to x="100000" y="80000"/>
                                    </p:animScale>
                                    <p:animScale>
                                      <p:cBhvr>
                                        <p:cTn id="36" dur="166" decel="50000">
                                          <p:stCondLst>
                                            <p:cond delay="1338"/>
                                          </p:stCondLst>
                                        </p:cTn>
                                        <p:tgtEl>
                                          <p:spTgt spid="50">
                                            <p:txEl>
                                              <p:pRg st="0" end="0"/>
                                            </p:txEl>
                                          </p:spTgt>
                                        </p:tgtEl>
                                      </p:cBhvr>
                                      <p:to x="100000" y="100000"/>
                                    </p:animScale>
                                    <p:animScale>
                                      <p:cBhvr>
                                        <p:cTn id="37" dur="26">
                                          <p:stCondLst>
                                            <p:cond delay="1642"/>
                                          </p:stCondLst>
                                        </p:cTn>
                                        <p:tgtEl>
                                          <p:spTgt spid="50">
                                            <p:txEl>
                                              <p:pRg st="0" end="0"/>
                                            </p:txEl>
                                          </p:spTgt>
                                        </p:tgtEl>
                                      </p:cBhvr>
                                      <p:to x="100000" y="90000"/>
                                    </p:animScale>
                                    <p:animScale>
                                      <p:cBhvr>
                                        <p:cTn id="38" dur="166" decel="50000">
                                          <p:stCondLst>
                                            <p:cond delay="1668"/>
                                          </p:stCondLst>
                                        </p:cTn>
                                        <p:tgtEl>
                                          <p:spTgt spid="50">
                                            <p:txEl>
                                              <p:pRg st="0" end="0"/>
                                            </p:txEl>
                                          </p:spTgt>
                                        </p:tgtEl>
                                      </p:cBhvr>
                                      <p:to x="100000" y="100000"/>
                                    </p:animScale>
                                    <p:animScale>
                                      <p:cBhvr>
                                        <p:cTn id="39" dur="26">
                                          <p:stCondLst>
                                            <p:cond delay="1808"/>
                                          </p:stCondLst>
                                        </p:cTn>
                                        <p:tgtEl>
                                          <p:spTgt spid="50">
                                            <p:txEl>
                                              <p:pRg st="0" end="0"/>
                                            </p:txEl>
                                          </p:spTgt>
                                        </p:tgtEl>
                                      </p:cBhvr>
                                      <p:to x="100000" y="95000"/>
                                    </p:animScale>
                                    <p:animScale>
                                      <p:cBhvr>
                                        <p:cTn id="40" dur="166" decel="50000">
                                          <p:stCondLst>
                                            <p:cond delay="1834"/>
                                          </p:stCondLst>
                                        </p:cTn>
                                        <p:tgtEl>
                                          <p:spTgt spid="5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sp>
        <p:nvSpPr>
          <p:cNvPr id="9" name="云形 26"/>
          <p:cNvSpPr/>
          <p:nvPr/>
        </p:nvSpPr>
        <p:spPr>
          <a:xfrm rot="429982">
            <a:off x="7691800" y="2272363"/>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13" y="722693"/>
            <a:ext cx="7973568" cy="5286829"/>
          </a:xfrm>
          <a:prstGeom prst="rect">
            <a:avLst/>
          </a:prstGeom>
        </p:spPr>
      </p:pic>
      <p:sp>
        <p:nvSpPr>
          <p:cNvPr id="3" name="文本框 2"/>
          <p:cNvSpPr txBox="1"/>
          <p:nvPr/>
        </p:nvSpPr>
        <p:spPr>
          <a:xfrm>
            <a:off x="4172805" y="2891701"/>
            <a:ext cx="2106899" cy="1446550"/>
          </a:xfrm>
          <a:prstGeom prst="rect">
            <a:avLst/>
          </a:prstGeom>
          <a:noFill/>
        </p:spPr>
        <p:txBody>
          <a:bodyPr wrap="square" rtlCol="0">
            <a:spAutoFit/>
          </a:bodyPr>
          <a:lstStyle/>
          <a:p>
            <a:pPr algn="ctr"/>
            <a:endParaRPr lang="zh-CN" altLang="en-US" sz="8800" b="1" spc="600" dirty="0">
              <a:solidFill>
                <a:schemeClr val="tx1">
                  <a:lumMod val="75000"/>
                  <a:lumOff val="25000"/>
                </a:schemeClr>
              </a:solidFill>
              <a:effectLst>
                <a:outerShdw blurRad="50800" dist="38100" dir="5400000" algn="t" rotWithShape="0">
                  <a:prstClr val="black">
                    <a:alpha val="40000"/>
                  </a:prstClr>
                </a:outerShdw>
              </a:effectLst>
              <a:latin typeface="+mj-ea"/>
              <a:ea typeface="+mj-ea"/>
            </a:endParaRPr>
          </a:p>
        </p:txBody>
      </p:sp>
      <p:sp>
        <p:nvSpPr>
          <p:cNvPr id="4" name="文本框 3"/>
          <p:cNvSpPr txBox="1"/>
          <p:nvPr/>
        </p:nvSpPr>
        <p:spPr>
          <a:xfrm>
            <a:off x="5104539" y="1463703"/>
            <a:ext cx="2106899" cy="1446550"/>
          </a:xfrm>
          <a:prstGeom prst="rect">
            <a:avLst/>
          </a:prstGeom>
          <a:noFill/>
        </p:spPr>
        <p:txBody>
          <a:bodyPr wrap="square" rtlCol="0">
            <a:spAutoFit/>
          </a:bodyPr>
          <a:lstStyle/>
          <a:p>
            <a:pPr algn="ctr"/>
            <a:endParaRPr lang="zh-CN" altLang="en-US" sz="8800" b="1" spc="600" dirty="0">
              <a:solidFill>
                <a:schemeClr val="tx1">
                  <a:lumMod val="75000"/>
                  <a:lumOff val="25000"/>
                </a:schemeClr>
              </a:solidFill>
              <a:effectLst>
                <a:outerShdw blurRad="50800" dist="38100" dir="5400000" algn="t" rotWithShape="0">
                  <a:prstClr val="black">
                    <a:alpha val="40000"/>
                  </a:prstClr>
                </a:outerShdw>
              </a:effectLst>
              <a:latin typeface="+mj-ea"/>
              <a:ea typeface="+mj-ea"/>
            </a:endParaRPr>
          </a:p>
        </p:txBody>
      </p:sp>
      <p:sp>
        <p:nvSpPr>
          <p:cNvPr id="5" name="文本框 4"/>
          <p:cNvSpPr txBox="1"/>
          <p:nvPr/>
        </p:nvSpPr>
        <p:spPr>
          <a:xfrm>
            <a:off x="3692006" y="3220551"/>
            <a:ext cx="5286829" cy="2554545"/>
          </a:xfrm>
          <a:prstGeom prst="rect">
            <a:avLst/>
          </a:prstGeom>
          <a:noFill/>
        </p:spPr>
        <p:txBody>
          <a:bodyPr wrap="square" rtlCol="0">
            <a:spAutoFit/>
          </a:bodyPr>
          <a:lstStyle/>
          <a:p>
            <a:pPr algn="ctr"/>
            <a:r>
              <a:rPr lang="vi-VN" altLang="zh-CN" sz="8800" b="1" spc="600">
                <a:solidFill>
                  <a:srgbClr val="00B0F0"/>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rPr>
              <a:t>ÔN TẬP</a:t>
            </a:r>
          </a:p>
          <a:p>
            <a:pPr algn="ctr"/>
            <a:endParaRPr lang="zh-CN" altLang="en-US" sz="7200" b="1" spc="600" dirty="0">
              <a:solidFill>
                <a:schemeClr val="tx1">
                  <a:lumMod val="75000"/>
                  <a:lumOff val="25000"/>
                </a:schemeClr>
              </a:solidFill>
              <a:effectLst>
                <a:outerShdw blurRad="50800" dist="38100" dir="5400000" algn="t" rotWithShape="0">
                  <a:prstClr val="black">
                    <a:alpha val="40000"/>
                  </a:prstClr>
                </a:outerShdw>
              </a:effectLst>
              <a:latin typeface="Times New Roman" panose="02020603050405020304" pitchFamily="18" charset="0"/>
              <a:ea typeface="+mj-ea"/>
              <a:cs typeface="Times New Roman" panose="02020603050405020304" pitchFamily="18" charset="0"/>
            </a:endParaRPr>
          </a:p>
        </p:txBody>
      </p:sp>
      <p:sp>
        <p:nvSpPr>
          <p:cNvPr id="6" name="矩形 5"/>
          <p:cNvSpPr/>
          <p:nvPr/>
        </p:nvSpPr>
        <p:spPr>
          <a:xfrm>
            <a:off x="1426331" y="1090129"/>
            <a:ext cx="9463314" cy="1067600"/>
          </a:xfrm>
          <a:prstGeom prst="rect">
            <a:avLst/>
          </a:prstGeom>
        </p:spPr>
        <p:txBody>
          <a:bodyPr wrap="square">
            <a:spAutoFit/>
          </a:bodyPr>
          <a:lstStyle/>
          <a:p>
            <a:pPr algn="ctr">
              <a:lnSpc>
                <a:spcPct val="150000"/>
              </a:lnSpc>
            </a:pPr>
            <a:r>
              <a:rPr lang="vi-VN" altLang="zh-CN" sz="4800">
                <a:solidFill>
                  <a:schemeClr val="tx2">
                    <a:lumMod val="50000"/>
                  </a:schemeClr>
                </a:solidFill>
                <a:latin typeface="Times New Roman" panose="02020603050405020304" pitchFamily="18" charset="0"/>
                <a:ea typeface="华康娃娃体W5(P)" panose="040B0500000000000000" pitchFamily="82" charset="-122"/>
                <a:cs typeface="Times New Roman" panose="02020603050405020304" pitchFamily="18" charset="0"/>
              </a:rPr>
              <a:t>LỊCH SỬ</a:t>
            </a:r>
            <a:endParaRPr lang="zh-CN" altLang="en-US" sz="4800" dirty="0">
              <a:solidFill>
                <a:schemeClr val="tx2">
                  <a:lumMod val="50000"/>
                </a:schemeClr>
              </a:solidFill>
              <a:latin typeface="Times New Roman" panose="02020603050405020304" pitchFamily="18" charset="0"/>
              <a:ea typeface="华康娃娃体W5(P)" panose="040B0500000000000000" pitchFamily="82" charset="-122"/>
              <a:cs typeface="Times New Roman" panose="02020603050405020304" pitchFamily="18" charset="0"/>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689" y="-216639"/>
            <a:ext cx="3812695" cy="3582747"/>
          </a:xfrm>
          <a:prstGeom prst="rect">
            <a:avLst/>
          </a:prstGeom>
        </p:spPr>
      </p:pic>
      <p:sp>
        <p:nvSpPr>
          <p:cNvPr id="8" name="云形 25"/>
          <p:cNvSpPr/>
          <p:nvPr/>
        </p:nvSpPr>
        <p:spPr>
          <a:xfrm>
            <a:off x="11417312" y="1574734"/>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云形 9"/>
          <p:cNvSpPr/>
          <p:nvPr/>
        </p:nvSpPr>
        <p:spPr>
          <a:xfrm>
            <a:off x="9756963" y="2865501"/>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 name="Picture 10">
            <a:extLst>
              <a:ext uri="{FF2B5EF4-FFF2-40B4-BE49-F238E27FC236}">
                <a16:creationId xmlns:a16="http://schemas.microsoft.com/office/drawing/2014/main" xmlns="" id="{5B80AAF9-E1A2-40EA-8068-8818F526BB7A}"/>
              </a:ext>
            </a:extLst>
          </p:cNvPr>
          <p:cNvPicPr>
            <a:picLocks noChangeAspect="1"/>
          </p:cNvPicPr>
          <p:nvPr/>
        </p:nvPicPr>
        <p:blipFill>
          <a:blip r:embed="rId7"/>
          <a:stretch>
            <a:fillRect/>
          </a:stretch>
        </p:blipFill>
        <p:spPr>
          <a:xfrm>
            <a:off x="7356084" y="54744"/>
            <a:ext cx="4713497" cy="3311363"/>
          </a:xfrm>
          <a:prstGeom prst="rect">
            <a:avLst/>
          </a:prstGeom>
        </p:spPr>
      </p:pic>
    </p:spTree>
    <p:extLst>
      <p:ext uri="{BB962C8B-B14F-4D97-AF65-F5344CB8AC3E}">
        <p14:creationId xmlns:p14="http://schemas.microsoft.com/office/powerpoint/2010/main" val="384529384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4250" fill="hold"/>
                                        <p:tgtEl>
                                          <p:spTgt spid="7"/>
                                        </p:tgtEl>
                                        <p:attrNameLst>
                                          <p:attrName>r</p:attrName>
                                        </p:attrNameLst>
                                      </p:cBhvr>
                                    </p:animRot>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Effect transition="in" filter="fade">
                                      <p:cBhvr>
                                        <p:cTn id="9" dur="250"/>
                                        <p:tgtEl>
                                          <p:spTgt spid="6"/>
                                        </p:tgtEl>
                                      </p:cBhvr>
                                    </p:animEffect>
                                  </p:childTnLst>
                                </p:cTn>
                              </p:par>
                              <p:par>
                                <p:cTn id="10" presetID="63" presetClass="path" presetSubtype="0" accel="50000" decel="50000" autoRev="1" fill="hold" grpId="4" nodeType="withEffect">
                                  <p:stCondLst>
                                    <p:cond delay="0"/>
                                  </p:stCondLst>
                                  <p:childTnLst>
                                    <p:animMotion origin="layout" path="M 0.02852 0.00232 L -4.375E-6 -3.33333E-6 " pathEditMode="relative" rAng="0" ptsTypes="AA">
                                      <p:cBhvr>
                                        <p:cTn id="11" dur="2000" spd="-100000" fill="hold"/>
                                        <p:tgtEl>
                                          <p:spTgt spid="9"/>
                                        </p:tgtEl>
                                        <p:attrNameLst>
                                          <p:attrName>ppt_x</p:attrName>
                                          <p:attrName>ppt_y</p:attrName>
                                        </p:attrNameLst>
                                      </p:cBhvr>
                                      <p:rCtr x="-1432" y="-116"/>
                                    </p:animMotion>
                                  </p:childTnLst>
                                </p:cTn>
                              </p:par>
                              <p:par>
                                <p:cTn id="12" presetID="63" presetClass="path" presetSubtype="0" accel="50000" decel="50000" autoRev="1" fill="hold" grpId="0" nodeType="withEffect">
                                  <p:stCondLst>
                                    <p:cond delay="250"/>
                                  </p:stCondLst>
                                  <p:childTnLst>
                                    <p:animMotion origin="layout" path="M 0.02852 0.00232 L -4.375E-6 -3.33333E-6 " pathEditMode="relative" rAng="0" ptsTypes="AA">
                                      <p:cBhvr>
                                        <p:cTn id="13" dur="1750" spd="-100000" fill="hold"/>
                                        <p:tgtEl>
                                          <p:spTgt spid="10"/>
                                        </p:tgtEl>
                                        <p:attrNameLst>
                                          <p:attrName>ppt_x</p:attrName>
                                          <p:attrName>ppt_y</p:attrName>
                                        </p:attrNameLst>
                                      </p:cBhvr>
                                      <p:rCtr x="-1432" y="-116"/>
                                    </p:animMotion>
                                  </p:childTnLst>
                                </p:cTn>
                              </p:par>
                              <p:par>
                                <p:cTn id="14" presetID="63" presetClass="path" presetSubtype="0" accel="50000" decel="50000" autoRev="1" fill="hold" grpId="0" nodeType="withEffect">
                                  <p:stCondLst>
                                    <p:cond delay="500"/>
                                  </p:stCondLst>
                                  <p:childTnLst>
                                    <p:animMotion origin="layout" path="M 0.02852 0.00232 L -4.375E-6 -3.33333E-6 " pathEditMode="relative" rAng="0" ptsTypes="AA">
                                      <p:cBhvr>
                                        <p:cTn id="15" dur="1500" spd="-100000" fill="hold"/>
                                        <p:tgtEl>
                                          <p:spTgt spid="8"/>
                                        </p:tgtEl>
                                        <p:attrNameLst>
                                          <p:attrName>ppt_x</p:attrName>
                                          <p:attrName>ppt_y</p:attrName>
                                        </p:attrNameLst>
                                      </p:cBhvr>
                                      <p:rCtr x="-1432" y="-116"/>
                                    </p:animMotion>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80">
                                          <p:stCondLst>
                                            <p:cond delay="0"/>
                                          </p:stCondLst>
                                        </p:cTn>
                                        <p:tgtEl>
                                          <p:spTgt spid="6">
                                            <p:txEl>
                                              <p:pRg st="0" end="0"/>
                                            </p:txEl>
                                          </p:spTgt>
                                        </p:tgtEl>
                                      </p:cBhvr>
                                    </p:animEffect>
                                    <p:anim calcmode="lin" valueType="num">
                                      <p:cBhvr>
                                        <p:cTn id="21"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xEl>
                                              <p:pRg st="0" end="0"/>
                                            </p:txEl>
                                          </p:spTgt>
                                        </p:tgtEl>
                                      </p:cBhvr>
                                      <p:to x="100000" y="60000"/>
                                    </p:animScale>
                                    <p:animScale>
                                      <p:cBhvr>
                                        <p:cTn id="27" dur="166" decel="50000">
                                          <p:stCondLst>
                                            <p:cond delay="676"/>
                                          </p:stCondLst>
                                        </p:cTn>
                                        <p:tgtEl>
                                          <p:spTgt spid="6">
                                            <p:txEl>
                                              <p:pRg st="0" end="0"/>
                                            </p:txEl>
                                          </p:spTgt>
                                        </p:tgtEl>
                                      </p:cBhvr>
                                      <p:to x="100000" y="100000"/>
                                    </p:animScale>
                                    <p:animScale>
                                      <p:cBhvr>
                                        <p:cTn id="28" dur="26">
                                          <p:stCondLst>
                                            <p:cond delay="1312"/>
                                          </p:stCondLst>
                                        </p:cTn>
                                        <p:tgtEl>
                                          <p:spTgt spid="6">
                                            <p:txEl>
                                              <p:pRg st="0" end="0"/>
                                            </p:txEl>
                                          </p:spTgt>
                                        </p:tgtEl>
                                      </p:cBhvr>
                                      <p:to x="100000" y="80000"/>
                                    </p:animScale>
                                    <p:animScale>
                                      <p:cBhvr>
                                        <p:cTn id="29" dur="166" decel="50000">
                                          <p:stCondLst>
                                            <p:cond delay="1338"/>
                                          </p:stCondLst>
                                        </p:cTn>
                                        <p:tgtEl>
                                          <p:spTgt spid="6">
                                            <p:txEl>
                                              <p:pRg st="0" end="0"/>
                                            </p:txEl>
                                          </p:spTgt>
                                        </p:tgtEl>
                                      </p:cBhvr>
                                      <p:to x="100000" y="100000"/>
                                    </p:animScale>
                                    <p:animScale>
                                      <p:cBhvr>
                                        <p:cTn id="30" dur="26">
                                          <p:stCondLst>
                                            <p:cond delay="1642"/>
                                          </p:stCondLst>
                                        </p:cTn>
                                        <p:tgtEl>
                                          <p:spTgt spid="6">
                                            <p:txEl>
                                              <p:pRg st="0" end="0"/>
                                            </p:txEl>
                                          </p:spTgt>
                                        </p:tgtEl>
                                      </p:cBhvr>
                                      <p:to x="100000" y="90000"/>
                                    </p:animScale>
                                    <p:animScale>
                                      <p:cBhvr>
                                        <p:cTn id="31" dur="166" decel="50000">
                                          <p:stCondLst>
                                            <p:cond delay="1668"/>
                                          </p:stCondLst>
                                        </p:cTn>
                                        <p:tgtEl>
                                          <p:spTgt spid="6">
                                            <p:txEl>
                                              <p:pRg st="0" end="0"/>
                                            </p:txEl>
                                          </p:spTgt>
                                        </p:tgtEl>
                                      </p:cBhvr>
                                      <p:to x="100000" y="100000"/>
                                    </p:animScale>
                                    <p:animScale>
                                      <p:cBhvr>
                                        <p:cTn id="32" dur="26">
                                          <p:stCondLst>
                                            <p:cond delay="1808"/>
                                          </p:stCondLst>
                                        </p:cTn>
                                        <p:tgtEl>
                                          <p:spTgt spid="6">
                                            <p:txEl>
                                              <p:pRg st="0" end="0"/>
                                            </p:txEl>
                                          </p:spTgt>
                                        </p:tgtEl>
                                      </p:cBhvr>
                                      <p:to x="100000" y="95000"/>
                                    </p:animScale>
                                    <p:animScale>
                                      <p:cBhvr>
                                        <p:cTn id="33" dur="166" decel="50000">
                                          <p:stCondLst>
                                            <p:cond delay="1834"/>
                                          </p:stCondLst>
                                        </p:cTn>
                                        <p:tgtEl>
                                          <p:spTgt spid="6">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down)">
                                      <p:cBhvr>
                                        <p:cTn id="38" dur="580">
                                          <p:stCondLst>
                                            <p:cond delay="0"/>
                                          </p:stCondLst>
                                        </p:cTn>
                                        <p:tgtEl>
                                          <p:spTgt spid="5">
                                            <p:txEl>
                                              <p:pRg st="0" end="0"/>
                                            </p:txEl>
                                          </p:spTgt>
                                        </p:tgtEl>
                                      </p:cBhvr>
                                    </p:animEffect>
                                    <p:anim calcmode="lin" valueType="num">
                                      <p:cBhvr>
                                        <p:cTn id="39"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5">
                                            <p:txEl>
                                              <p:pRg st="0" end="0"/>
                                            </p:txEl>
                                          </p:spTgt>
                                        </p:tgtEl>
                                      </p:cBhvr>
                                      <p:to x="100000" y="60000"/>
                                    </p:animScale>
                                    <p:animScale>
                                      <p:cBhvr>
                                        <p:cTn id="45" dur="166" decel="50000">
                                          <p:stCondLst>
                                            <p:cond delay="676"/>
                                          </p:stCondLst>
                                        </p:cTn>
                                        <p:tgtEl>
                                          <p:spTgt spid="5">
                                            <p:txEl>
                                              <p:pRg st="0" end="0"/>
                                            </p:txEl>
                                          </p:spTgt>
                                        </p:tgtEl>
                                      </p:cBhvr>
                                      <p:to x="100000" y="100000"/>
                                    </p:animScale>
                                    <p:animScale>
                                      <p:cBhvr>
                                        <p:cTn id="46" dur="26">
                                          <p:stCondLst>
                                            <p:cond delay="1312"/>
                                          </p:stCondLst>
                                        </p:cTn>
                                        <p:tgtEl>
                                          <p:spTgt spid="5">
                                            <p:txEl>
                                              <p:pRg st="0" end="0"/>
                                            </p:txEl>
                                          </p:spTgt>
                                        </p:tgtEl>
                                      </p:cBhvr>
                                      <p:to x="100000" y="80000"/>
                                    </p:animScale>
                                    <p:animScale>
                                      <p:cBhvr>
                                        <p:cTn id="47" dur="166" decel="50000">
                                          <p:stCondLst>
                                            <p:cond delay="1338"/>
                                          </p:stCondLst>
                                        </p:cTn>
                                        <p:tgtEl>
                                          <p:spTgt spid="5">
                                            <p:txEl>
                                              <p:pRg st="0" end="0"/>
                                            </p:txEl>
                                          </p:spTgt>
                                        </p:tgtEl>
                                      </p:cBhvr>
                                      <p:to x="100000" y="100000"/>
                                    </p:animScale>
                                    <p:animScale>
                                      <p:cBhvr>
                                        <p:cTn id="48" dur="26">
                                          <p:stCondLst>
                                            <p:cond delay="1642"/>
                                          </p:stCondLst>
                                        </p:cTn>
                                        <p:tgtEl>
                                          <p:spTgt spid="5">
                                            <p:txEl>
                                              <p:pRg st="0" end="0"/>
                                            </p:txEl>
                                          </p:spTgt>
                                        </p:tgtEl>
                                      </p:cBhvr>
                                      <p:to x="100000" y="90000"/>
                                    </p:animScale>
                                    <p:animScale>
                                      <p:cBhvr>
                                        <p:cTn id="49" dur="166" decel="50000">
                                          <p:stCondLst>
                                            <p:cond delay="1668"/>
                                          </p:stCondLst>
                                        </p:cTn>
                                        <p:tgtEl>
                                          <p:spTgt spid="5">
                                            <p:txEl>
                                              <p:pRg st="0" end="0"/>
                                            </p:txEl>
                                          </p:spTgt>
                                        </p:tgtEl>
                                      </p:cBhvr>
                                      <p:to x="100000" y="100000"/>
                                    </p:animScale>
                                    <p:animScale>
                                      <p:cBhvr>
                                        <p:cTn id="50" dur="26">
                                          <p:stCondLst>
                                            <p:cond delay="1808"/>
                                          </p:stCondLst>
                                        </p:cTn>
                                        <p:tgtEl>
                                          <p:spTgt spid="5">
                                            <p:txEl>
                                              <p:pRg st="0" end="0"/>
                                            </p:txEl>
                                          </p:spTgt>
                                        </p:tgtEl>
                                      </p:cBhvr>
                                      <p:to x="100000" y="95000"/>
                                    </p:animScale>
                                    <p:animScale>
                                      <p:cBhvr>
                                        <p:cTn id="51"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4" animBg="1"/>
      <p:bldP spid="6" grpId="0"/>
      <p:bldP spid="8"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17">
            <a:alphaModFix amt="60000"/>
            <a:lum/>
          </a:blip>
          <a:srcRect/>
          <a:stretch>
            <a:fillRect/>
          </a:stretch>
        </a:blipFill>
        <a:effectLst/>
      </p:bgPr>
    </p:bg>
    <p:spTree>
      <p:nvGrpSpPr>
        <p:cNvPr id="1" name=""/>
        <p:cNvGrpSpPr/>
        <p:nvPr/>
      </p:nvGrpSpPr>
      <p:grpSpPr>
        <a:xfrm>
          <a:off x="0" y="0"/>
          <a:ext cx="0" cy="0"/>
          <a:chOff x="0" y="0"/>
          <a:chExt cx="0" cy="0"/>
        </a:xfrm>
      </p:grpSpPr>
      <p:cxnSp>
        <p:nvCxnSpPr>
          <p:cNvPr id="22" name="Straight Arrow Connector 21"/>
          <p:cNvCxnSpPr/>
          <p:nvPr>
            <p:custDataLst>
              <p:tags r:id="rId2"/>
            </p:custDataLst>
          </p:nvPr>
        </p:nvCxnSpPr>
        <p:spPr>
          <a:xfrm flipV="1">
            <a:off x="1676400" y="3657600"/>
            <a:ext cx="8915400" cy="762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4" name="Straight Connector 23"/>
          <p:cNvCxnSpPr/>
          <p:nvPr>
            <p:custDataLst>
              <p:tags r:id="rId3"/>
            </p:custDataLst>
          </p:nvPr>
        </p:nvCxnSpPr>
        <p:spPr>
          <a:xfrm>
            <a:off x="2514600" y="3429000"/>
            <a:ext cx="0" cy="609600"/>
          </a:xfrm>
          <a:prstGeom prst="line">
            <a:avLst/>
          </a:prstGeom>
        </p:spPr>
        <p:style>
          <a:lnRef idx="3">
            <a:schemeClr val="accent5"/>
          </a:lnRef>
          <a:fillRef idx="0">
            <a:schemeClr val="accent5"/>
          </a:fillRef>
          <a:effectRef idx="2">
            <a:schemeClr val="accent5"/>
          </a:effectRef>
          <a:fontRef idx="minor">
            <a:schemeClr val="tx1"/>
          </a:fontRef>
        </p:style>
      </p:cxnSp>
      <p:cxnSp>
        <p:nvCxnSpPr>
          <p:cNvPr id="25" name="Straight Connector 24"/>
          <p:cNvCxnSpPr/>
          <p:nvPr>
            <p:custDataLst>
              <p:tags r:id="rId4"/>
            </p:custDataLst>
          </p:nvPr>
        </p:nvCxnSpPr>
        <p:spPr>
          <a:xfrm>
            <a:off x="3733800" y="3429000"/>
            <a:ext cx="0" cy="609600"/>
          </a:xfrm>
          <a:prstGeom prst="line">
            <a:avLst/>
          </a:prstGeom>
        </p:spPr>
        <p:style>
          <a:lnRef idx="3">
            <a:schemeClr val="accent5"/>
          </a:lnRef>
          <a:fillRef idx="0">
            <a:schemeClr val="accent5"/>
          </a:fillRef>
          <a:effectRef idx="2">
            <a:schemeClr val="accent5"/>
          </a:effectRef>
          <a:fontRef idx="minor">
            <a:schemeClr val="tx1"/>
          </a:fontRef>
        </p:style>
      </p:cxnSp>
      <p:pic>
        <p:nvPicPr>
          <p:cNvPr id="27" name="Picture 1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752600" y="4114800"/>
            <a:ext cx="1676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custDataLst>
              <p:tags r:id="rId5"/>
            </p:custDataLst>
          </p:nvPr>
        </p:nvSpPr>
        <p:spPr bwMode="auto">
          <a:xfrm>
            <a:off x="1676400" y="5867400"/>
            <a:ext cx="2057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r>
              <a:rPr lang="en-US" sz="1400" b="1">
                <a:solidFill>
                  <a:srgbClr val="0000FF"/>
                </a:solidFill>
                <a:latin typeface="Arial" pitchFamily="34" charset="0"/>
                <a:cs typeface="Arial" pitchFamily="34" charset="0"/>
              </a:rPr>
              <a:t>Mùa xuân năm 40, Hai Bà Trưng dựng cờ khởi nghĩa ở Hát Môn</a:t>
            </a:r>
          </a:p>
        </p:txBody>
      </p:sp>
      <p:cxnSp>
        <p:nvCxnSpPr>
          <p:cNvPr id="29" name="Straight Connector 28"/>
          <p:cNvCxnSpPr/>
          <p:nvPr>
            <p:custDataLst>
              <p:tags r:id="rId6"/>
            </p:custDataLst>
          </p:nvPr>
        </p:nvCxnSpPr>
        <p:spPr>
          <a:xfrm>
            <a:off x="5029200" y="3429000"/>
            <a:ext cx="0" cy="609600"/>
          </a:xfrm>
          <a:prstGeom prst="line">
            <a:avLst/>
          </a:prstGeom>
        </p:spPr>
        <p:style>
          <a:lnRef idx="3">
            <a:schemeClr val="accent5"/>
          </a:lnRef>
          <a:fillRef idx="0">
            <a:schemeClr val="accent5"/>
          </a:fillRef>
          <a:effectRef idx="2">
            <a:schemeClr val="accent5"/>
          </a:effectRef>
          <a:fontRef idx="minor">
            <a:schemeClr val="tx1"/>
          </a:fontRef>
        </p:style>
      </p:cxnSp>
      <p:sp>
        <p:nvSpPr>
          <p:cNvPr id="30" name="Title 1"/>
          <p:cNvSpPr txBox="1">
            <a:spLocks/>
          </p:cNvSpPr>
          <p:nvPr>
            <p:custDataLst>
              <p:tags r:id="rId7"/>
            </p:custDataLst>
          </p:nvPr>
        </p:nvSpPr>
        <p:spPr bwMode="auto">
          <a:xfrm>
            <a:off x="2743200" y="2743200"/>
            <a:ext cx="205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r>
              <a:rPr lang="en-US" sz="1400" b="1">
                <a:solidFill>
                  <a:srgbClr val="0000FF"/>
                </a:solidFill>
                <a:latin typeface="Arial" pitchFamily="34" charset="0"/>
                <a:cs typeface="Arial" pitchFamily="34" charset="0"/>
              </a:rPr>
              <a:t>Nghĩa quân tiến vào Mê Linh</a:t>
            </a:r>
          </a:p>
        </p:txBody>
      </p:sp>
      <p:sp>
        <p:nvSpPr>
          <p:cNvPr id="31" name="Title 1"/>
          <p:cNvSpPr txBox="1">
            <a:spLocks/>
          </p:cNvSpPr>
          <p:nvPr>
            <p:custDataLst>
              <p:tags r:id="rId8"/>
            </p:custDataLst>
          </p:nvPr>
        </p:nvSpPr>
        <p:spPr bwMode="auto">
          <a:xfrm>
            <a:off x="4114800" y="5791200"/>
            <a:ext cx="2057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r>
              <a:rPr lang="en-US" sz="1400" b="1">
                <a:solidFill>
                  <a:srgbClr val="0000FF"/>
                </a:solidFill>
                <a:latin typeface="Arial" pitchFamily="34" charset="0"/>
                <a:cs typeface="Arial" pitchFamily="34" charset="0"/>
              </a:rPr>
              <a:t>Hai Bà Trưng tiến xuống Cổ Loa</a:t>
            </a:r>
          </a:p>
        </p:txBody>
      </p:sp>
      <p:cxnSp>
        <p:nvCxnSpPr>
          <p:cNvPr id="32" name="Straight Connector 31"/>
          <p:cNvCxnSpPr/>
          <p:nvPr>
            <p:custDataLst>
              <p:tags r:id="rId9"/>
            </p:custDataLst>
          </p:nvPr>
        </p:nvCxnSpPr>
        <p:spPr>
          <a:xfrm>
            <a:off x="6553200" y="3352800"/>
            <a:ext cx="0" cy="609600"/>
          </a:xfrm>
          <a:prstGeom prst="line">
            <a:avLst/>
          </a:prstGeom>
        </p:spPr>
        <p:style>
          <a:lnRef idx="3">
            <a:schemeClr val="accent5"/>
          </a:lnRef>
          <a:fillRef idx="0">
            <a:schemeClr val="accent5"/>
          </a:fillRef>
          <a:effectRef idx="2">
            <a:schemeClr val="accent5"/>
          </a:effectRef>
          <a:fontRef idx="minor">
            <a:schemeClr val="tx1"/>
          </a:fontRef>
        </p:style>
      </p:cxnSp>
      <p:sp>
        <p:nvSpPr>
          <p:cNvPr id="34" name="Title 1"/>
          <p:cNvSpPr txBox="1">
            <a:spLocks/>
          </p:cNvSpPr>
          <p:nvPr>
            <p:custDataLst>
              <p:tags r:id="rId10"/>
            </p:custDataLst>
          </p:nvPr>
        </p:nvSpPr>
        <p:spPr bwMode="auto">
          <a:xfrm>
            <a:off x="5562600" y="2667000"/>
            <a:ext cx="205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r>
              <a:rPr lang="en-US" sz="1400" b="1">
                <a:solidFill>
                  <a:srgbClr val="0000FF"/>
                </a:solidFill>
                <a:latin typeface="Arial" pitchFamily="34" charset="0"/>
                <a:cs typeface="Arial" pitchFamily="34" charset="0"/>
              </a:rPr>
              <a:t>Đánh thành Luy Lâu</a:t>
            </a:r>
          </a:p>
        </p:txBody>
      </p:sp>
      <p:cxnSp>
        <p:nvCxnSpPr>
          <p:cNvPr id="35" name="Straight Connector 34"/>
          <p:cNvCxnSpPr/>
          <p:nvPr>
            <p:custDataLst>
              <p:tags r:id="rId11"/>
            </p:custDataLst>
          </p:nvPr>
        </p:nvCxnSpPr>
        <p:spPr>
          <a:xfrm>
            <a:off x="8001000" y="3352800"/>
            <a:ext cx="0" cy="609600"/>
          </a:xfrm>
          <a:prstGeom prst="line">
            <a:avLst/>
          </a:prstGeom>
        </p:spPr>
        <p:style>
          <a:lnRef idx="3">
            <a:schemeClr val="accent5"/>
          </a:lnRef>
          <a:fillRef idx="0">
            <a:schemeClr val="accent5"/>
          </a:fillRef>
          <a:effectRef idx="2">
            <a:schemeClr val="accent5"/>
          </a:effectRef>
          <a:fontRef idx="minor">
            <a:schemeClr val="tx1"/>
          </a:fontRef>
        </p:style>
      </p:cxnSp>
      <p:pic>
        <p:nvPicPr>
          <p:cNvPr id="36" name="Picture 2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086600" y="4114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itle 1"/>
          <p:cNvSpPr txBox="1">
            <a:spLocks/>
          </p:cNvSpPr>
          <p:nvPr>
            <p:custDataLst>
              <p:tags r:id="rId12"/>
            </p:custDataLst>
          </p:nvPr>
        </p:nvSpPr>
        <p:spPr bwMode="auto">
          <a:xfrm>
            <a:off x="7010400" y="5867400"/>
            <a:ext cx="2057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r>
              <a:rPr lang="en-US" sz="1400" b="1">
                <a:solidFill>
                  <a:srgbClr val="0000FF"/>
                </a:solidFill>
                <a:latin typeface="Arial" pitchFamily="34" charset="0"/>
                <a:cs typeface="Arial" pitchFamily="34" charset="0"/>
              </a:rPr>
              <a:t>Tô Định chạy trốn về nước</a:t>
            </a:r>
          </a:p>
        </p:txBody>
      </p:sp>
      <p:cxnSp>
        <p:nvCxnSpPr>
          <p:cNvPr id="38" name="Straight Connector 37"/>
          <p:cNvCxnSpPr/>
          <p:nvPr>
            <p:custDataLst>
              <p:tags r:id="rId13"/>
            </p:custDataLst>
          </p:nvPr>
        </p:nvCxnSpPr>
        <p:spPr>
          <a:xfrm>
            <a:off x="9525000" y="3352800"/>
            <a:ext cx="0" cy="609600"/>
          </a:xfrm>
          <a:prstGeom prst="line">
            <a:avLst/>
          </a:prstGeom>
        </p:spPr>
        <p:style>
          <a:lnRef idx="3">
            <a:schemeClr val="accent5"/>
          </a:lnRef>
          <a:fillRef idx="0">
            <a:schemeClr val="accent5"/>
          </a:fillRef>
          <a:effectRef idx="2">
            <a:schemeClr val="accent5"/>
          </a:effectRef>
          <a:fontRef idx="minor">
            <a:schemeClr val="tx1"/>
          </a:fontRef>
        </p:style>
      </p:cxnSp>
      <p:pic>
        <p:nvPicPr>
          <p:cNvPr id="39" name="Picture 26"/>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534400" y="990600"/>
            <a:ext cx="190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txBox="1">
            <a:spLocks/>
          </p:cNvSpPr>
          <p:nvPr>
            <p:custDataLst>
              <p:tags r:id="rId14"/>
            </p:custDataLst>
          </p:nvPr>
        </p:nvSpPr>
        <p:spPr bwMode="auto">
          <a:xfrm>
            <a:off x="8534400" y="2667000"/>
            <a:ext cx="205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r>
              <a:rPr lang="en-US" sz="1400" b="1">
                <a:solidFill>
                  <a:srgbClr val="0000FF"/>
                </a:solidFill>
                <a:latin typeface="Arial" pitchFamily="34" charset="0"/>
                <a:cs typeface="Arial" pitchFamily="34" charset="0"/>
              </a:rPr>
              <a:t>Khởi nghĩa Hai Bà Trưng giành thắng lợi</a:t>
            </a:r>
          </a:p>
        </p:txBody>
      </p:sp>
      <p:pic>
        <p:nvPicPr>
          <p:cNvPr id="41" name="Picture 30"/>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743200" y="990600"/>
            <a:ext cx="198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1"/>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62600" y="9906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custDataLst>
              <p:tags r:id="rId15"/>
            </p:custDataLst>
          </p:nvPr>
        </p:nvSpPr>
        <p:spPr>
          <a:xfrm>
            <a:off x="2563597" y="-21342"/>
            <a:ext cx="7125156" cy="52322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sz="28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LƯỢC ĐỒ KHỞI NGHĨA HAI BÀ TRƯNG</a:t>
            </a:r>
          </a:p>
        </p:txBody>
      </p:sp>
      <p:pic>
        <p:nvPicPr>
          <p:cNvPr id="44" name="Picture 3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105277" y="4114800"/>
            <a:ext cx="2066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par>
                                <p:cTn id="15" presetID="14" presetClass="entr" presetSubtype="1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par>
                                <p:cTn id="18" presetID="14"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heel(1)">
                                      <p:cBhvr>
                                        <p:cTn id="28" dur="2000"/>
                                        <p:tgtEl>
                                          <p:spTgt spid="41"/>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heel(1)">
                                      <p:cBhvr>
                                        <p:cTn id="31" dur="2000"/>
                                        <p:tgtEl>
                                          <p:spTgt spid="30"/>
                                        </p:tgtEl>
                                      </p:cBhvr>
                                    </p:animEffect>
                                  </p:childTnLst>
                                </p:cTn>
                              </p:par>
                              <p:par>
                                <p:cTn id="32" presetID="21" presetClass="entr" presetSubtype="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heel(1)">
                                      <p:cBhvr>
                                        <p:cTn id="34" dur="2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par>
                                <p:cTn id="43" presetID="16" presetClass="entr" presetSubtype="21"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p:cTn id="50" dur="500" fill="hold"/>
                                        <p:tgtEl>
                                          <p:spTgt spid="42"/>
                                        </p:tgtEl>
                                        <p:attrNameLst>
                                          <p:attrName>ppt_w</p:attrName>
                                        </p:attrNameLst>
                                      </p:cBhvr>
                                      <p:tavLst>
                                        <p:tav tm="0">
                                          <p:val>
                                            <p:fltVal val="0"/>
                                          </p:val>
                                        </p:tav>
                                        <p:tav tm="100000">
                                          <p:val>
                                            <p:strVal val="#ppt_w"/>
                                          </p:val>
                                        </p:tav>
                                      </p:tavLst>
                                    </p:anim>
                                    <p:anim calcmode="lin" valueType="num">
                                      <p:cBhvr>
                                        <p:cTn id="51" dur="500" fill="hold"/>
                                        <p:tgtEl>
                                          <p:spTgt spid="42"/>
                                        </p:tgtEl>
                                        <p:attrNameLst>
                                          <p:attrName>ppt_h</p:attrName>
                                        </p:attrNameLst>
                                      </p:cBhvr>
                                      <p:tavLst>
                                        <p:tav tm="0">
                                          <p:val>
                                            <p:fltVal val="0"/>
                                          </p:val>
                                        </p:tav>
                                        <p:tav tm="100000">
                                          <p:val>
                                            <p:strVal val="#ppt_h"/>
                                          </p:val>
                                        </p:tav>
                                      </p:tavLst>
                                    </p:anim>
                                    <p:animEffect transition="in" filter="fade">
                                      <p:cBhvr>
                                        <p:cTn id="52" dur="500"/>
                                        <p:tgtEl>
                                          <p:spTgt spid="4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par>
                                <p:cTn id="58" presetID="53" presetClass="entr" presetSubtype="16"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3" presetClass="entr" presetSubtype="16"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plus(in)">
                                      <p:cBhvr>
                                        <p:cTn id="67" dur="2000"/>
                                        <p:tgtEl>
                                          <p:spTgt spid="37"/>
                                        </p:tgtEl>
                                      </p:cBhvr>
                                    </p:animEffect>
                                  </p:childTnLst>
                                </p:cTn>
                              </p:par>
                              <p:par>
                                <p:cTn id="68" presetID="13"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plus(in)">
                                      <p:cBhvr>
                                        <p:cTn id="70" dur="2000"/>
                                        <p:tgtEl>
                                          <p:spTgt spid="36"/>
                                        </p:tgtEl>
                                      </p:cBhvr>
                                    </p:animEffect>
                                  </p:childTnLst>
                                </p:cTn>
                              </p:par>
                              <p:par>
                                <p:cTn id="71" presetID="13" presetClass="entr" presetSubtype="16"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plus(in)">
                                      <p:cBhvr>
                                        <p:cTn id="73" dur="20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circle(in)">
                                      <p:cBhvr>
                                        <p:cTn id="78" dur="2000"/>
                                        <p:tgtEl>
                                          <p:spTgt spid="39"/>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circle(in)">
                                      <p:cBhvr>
                                        <p:cTn id="81" dur="2000"/>
                                        <p:tgtEl>
                                          <p:spTgt spid="40"/>
                                        </p:tgtEl>
                                      </p:cBhvr>
                                    </p:animEffect>
                                  </p:childTnLst>
                                </p:cTn>
                              </p:par>
                              <p:par>
                                <p:cTn id="82" presetID="6" presetClass="entr" presetSubtype="16" fill="hold"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circle(in)">
                                      <p:cBhvr>
                                        <p:cTn id="8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4" grpId="0"/>
      <p:bldP spid="37" grpId="0"/>
      <p:bldP spid="40"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xmlns="" id="{41211D1D-FA5B-4F43-BDDA-21B6D0B7C6D6}"/>
              </a:ext>
            </a:extLst>
          </p:cNvPr>
          <p:cNvSpPr>
            <a:spLocks noChangeArrowheads="1"/>
          </p:cNvSpPr>
          <p:nvPr/>
        </p:nvSpPr>
        <p:spPr bwMode="auto">
          <a:xfrm>
            <a:off x="1828800" y="1905000"/>
            <a:ext cx="8610600" cy="1066800"/>
          </a:xfrm>
          <a:prstGeom prst="roundRect">
            <a:avLst>
              <a:gd name="adj" fmla="val 16667"/>
            </a:avLst>
          </a:prstGeom>
          <a:gradFill rotWithShape="1">
            <a:gsLst>
              <a:gs pos="0">
                <a:srgbClr val="66FF33"/>
              </a:gs>
              <a:gs pos="50000">
                <a:schemeClr val="bg1"/>
              </a:gs>
              <a:gs pos="100000">
                <a:srgbClr val="66FF33"/>
              </a:gs>
            </a:gsLst>
            <a:lin ang="0" scaled="1"/>
          </a:gradFill>
          <a:ln w="57150" algn="ctr">
            <a:solidFill>
              <a:srgbClr val="0000FF"/>
            </a:solidFill>
            <a:round/>
            <a:headEnd/>
            <a:tailEnd/>
          </a:ln>
          <a:effectLst/>
        </p:spPr>
        <p:txBody>
          <a:bodyPr wrap="none" anchor="ctr"/>
          <a:lstStyle/>
          <a:p>
            <a:pPr fontAlgn="base">
              <a:spcBef>
                <a:spcPct val="0"/>
              </a:spcBef>
              <a:spcAft>
                <a:spcPct val="0"/>
              </a:spcAft>
              <a:defRPr/>
            </a:pPr>
            <a:endParaRPr lang="en-US">
              <a:solidFill>
                <a:srgbClr val="000000"/>
              </a:solidFill>
              <a:latin typeface="Times New Roman" panose="02020603050405020304" pitchFamily="18" charset="0"/>
              <a:cs typeface="Arial" charset="0"/>
            </a:endParaRPr>
          </a:p>
        </p:txBody>
      </p:sp>
      <p:sp>
        <p:nvSpPr>
          <p:cNvPr id="30723" name="Text Box 4">
            <a:extLst>
              <a:ext uri="{FF2B5EF4-FFF2-40B4-BE49-F238E27FC236}">
                <a16:creationId xmlns:a16="http://schemas.microsoft.com/office/drawing/2014/main" xmlns="" id="{0C45BDD9-6FA0-49DB-874B-6D439EFF2DA2}"/>
              </a:ext>
            </a:extLst>
          </p:cNvPr>
          <p:cNvSpPr txBox="1">
            <a:spLocks noChangeArrowheads="1"/>
          </p:cNvSpPr>
          <p:nvPr/>
        </p:nvSpPr>
        <p:spPr bwMode="auto">
          <a:xfrm>
            <a:off x="2743200" y="3733802"/>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endParaRPr lang="vi-VN" altLang="vi-VN" sz="2800">
              <a:solidFill>
                <a:srgbClr val="000000"/>
              </a:solidFill>
              <a:latin typeface="Arial" panose="020B0604020202020204" pitchFamily="34" charset="0"/>
              <a:cs typeface="Arial" panose="020B0604020202020204" pitchFamily="34" charset="0"/>
            </a:endParaRPr>
          </a:p>
        </p:txBody>
      </p:sp>
      <p:sp>
        <p:nvSpPr>
          <p:cNvPr id="4" name="AutoShape 5">
            <a:extLst>
              <a:ext uri="{FF2B5EF4-FFF2-40B4-BE49-F238E27FC236}">
                <a16:creationId xmlns:a16="http://schemas.microsoft.com/office/drawing/2014/main" xmlns="" id="{D9C8638E-7D12-4078-A586-7F0910F139B4}"/>
              </a:ext>
            </a:extLst>
          </p:cNvPr>
          <p:cNvSpPr>
            <a:spLocks noChangeArrowheads="1"/>
          </p:cNvSpPr>
          <p:nvPr/>
        </p:nvSpPr>
        <p:spPr bwMode="auto">
          <a:xfrm>
            <a:off x="4191000" y="3200400"/>
            <a:ext cx="4114800" cy="838200"/>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marL="342900" indent="-342900" fontAlgn="base">
              <a:spcBef>
                <a:spcPct val="0"/>
              </a:spcBef>
              <a:spcAft>
                <a:spcPct val="0"/>
              </a:spcAft>
              <a:defRPr/>
            </a:pPr>
            <a:r>
              <a:rPr lang="en-US" sz="4000" dirty="0" err="1">
                <a:solidFill>
                  <a:srgbClr val="000000"/>
                </a:solidFill>
                <a:latin typeface="Times New Roman" panose="02020603050405020304" pitchFamily="18" charset="0"/>
                <a:cs typeface="Arial" charset="0"/>
              </a:rPr>
              <a:t>Mùa</a:t>
            </a:r>
            <a:r>
              <a:rPr lang="en-US" sz="4000" dirty="0">
                <a:solidFill>
                  <a:srgbClr val="000000"/>
                </a:solidFill>
                <a:latin typeface="Times New Roman" panose="02020603050405020304" pitchFamily="18" charset="0"/>
                <a:cs typeface="Arial" charset="0"/>
              </a:rPr>
              <a:t> </a:t>
            </a:r>
            <a:r>
              <a:rPr lang="en-US" sz="4000" dirty="0" err="1">
                <a:solidFill>
                  <a:srgbClr val="000000"/>
                </a:solidFill>
                <a:latin typeface="Times New Roman" panose="02020603050405020304" pitchFamily="18" charset="0"/>
                <a:cs typeface="Arial" charset="0"/>
              </a:rPr>
              <a:t>xuân</a:t>
            </a:r>
            <a:r>
              <a:rPr lang="en-US" sz="4000" dirty="0">
                <a:solidFill>
                  <a:srgbClr val="000000"/>
                </a:solidFill>
                <a:latin typeface="Times New Roman" panose="02020603050405020304" pitchFamily="18" charset="0"/>
                <a:cs typeface="Arial" charset="0"/>
              </a:rPr>
              <a:t> </a:t>
            </a:r>
            <a:r>
              <a:rPr lang="en-US" sz="4000" dirty="0" err="1">
                <a:solidFill>
                  <a:srgbClr val="000000"/>
                </a:solidFill>
                <a:latin typeface="Times New Roman" panose="02020603050405020304" pitchFamily="18" charset="0"/>
                <a:cs typeface="Arial" charset="0"/>
              </a:rPr>
              <a:t>năm</a:t>
            </a:r>
            <a:r>
              <a:rPr lang="en-US" sz="4000" dirty="0">
                <a:solidFill>
                  <a:srgbClr val="000000"/>
                </a:solidFill>
                <a:latin typeface="Times New Roman" panose="02020603050405020304" pitchFamily="18" charset="0"/>
                <a:cs typeface="Arial" charset="0"/>
              </a:rPr>
              <a:t> 38</a:t>
            </a:r>
          </a:p>
        </p:txBody>
      </p:sp>
      <p:sp>
        <p:nvSpPr>
          <p:cNvPr id="5" name="AutoShape 6">
            <a:extLst>
              <a:ext uri="{FF2B5EF4-FFF2-40B4-BE49-F238E27FC236}">
                <a16:creationId xmlns:a16="http://schemas.microsoft.com/office/drawing/2014/main" xmlns="" id="{A7690EB4-663D-4184-BC9D-99DE3F790FBB}"/>
              </a:ext>
            </a:extLst>
          </p:cNvPr>
          <p:cNvSpPr>
            <a:spLocks noChangeArrowheads="1"/>
          </p:cNvSpPr>
          <p:nvPr/>
        </p:nvSpPr>
        <p:spPr bwMode="auto">
          <a:xfrm>
            <a:off x="4181477" y="4295775"/>
            <a:ext cx="4124325" cy="850900"/>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marL="342900" indent="-342900" fontAlgn="base">
              <a:spcBef>
                <a:spcPct val="0"/>
              </a:spcBef>
              <a:spcAft>
                <a:spcPct val="0"/>
              </a:spcAft>
              <a:defRPr/>
            </a:pPr>
            <a:r>
              <a:rPr lang="en-US" sz="4000" dirty="0" err="1">
                <a:solidFill>
                  <a:srgbClr val="000000"/>
                </a:solidFill>
                <a:latin typeface="Times New Roman" panose="02020603050405020304" pitchFamily="18" charset="0"/>
                <a:cs typeface="Arial" charset="0"/>
              </a:rPr>
              <a:t>Mùa</a:t>
            </a:r>
            <a:r>
              <a:rPr lang="en-US" sz="4000" dirty="0">
                <a:solidFill>
                  <a:srgbClr val="000000"/>
                </a:solidFill>
                <a:latin typeface="Times New Roman" panose="02020603050405020304" pitchFamily="18" charset="0"/>
                <a:cs typeface="Arial" charset="0"/>
              </a:rPr>
              <a:t> </a:t>
            </a:r>
            <a:r>
              <a:rPr lang="en-US" sz="4000" dirty="0" err="1">
                <a:solidFill>
                  <a:srgbClr val="000000"/>
                </a:solidFill>
                <a:latin typeface="Times New Roman" panose="02020603050405020304" pitchFamily="18" charset="0"/>
                <a:cs typeface="Arial" charset="0"/>
              </a:rPr>
              <a:t>xuân</a:t>
            </a:r>
            <a:r>
              <a:rPr lang="en-US" sz="4000" dirty="0">
                <a:solidFill>
                  <a:srgbClr val="000000"/>
                </a:solidFill>
                <a:latin typeface="Times New Roman" panose="02020603050405020304" pitchFamily="18" charset="0"/>
                <a:cs typeface="Arial" charset="0"/>
              </a:rPr>
              <a:t> </a:t>
            </a:r>
            <a:r>
              <a:rPr lang="en-US" sz="4000" dirty="0" err="1">
                <a:solidFill>
                  <a:srgbClr val="000000"/>
                </a:solidFill>
                <a:latin typeface="Times New Roman" panose="02020603050405020304" pitchFamily="18" charset="0"/>
                <a:cs typeface="Arial" charset="0"/>
              </a:rPr>
              <a:t>năm</a:t>
            </a:r>
            <a:r>
              <a:rPr lang="en-US" sz="4000" dirty="0">
                <a:solidFill>
                  <a:srgbClr val="000000"/>
                </a:solidFill>
                <a:latin typeface="Times New Roman" panose="02020603050405020304" pitchFamily="18" charset="0"/>
                <a:cs typeface="Arial" charset="0"/>
              </a:rPr>
              <a:t> 39</a:t>
            </a:r>
          </a:p>
        </p:txBody>
      </p:sp>
      <p:sp>
        <p:nvSpPr>
          <p:cNvPr id="6" name="AutoShape 7">
            <a:extLst>
              <a:ext uri="{FF2B5EF4-FFF2-40B4-BE49-F238E27FC236}">
                <a16:creationId xmlns:a16="http://schemas.microsoft.com/office/drawing/2014/main" xmlns="" id="{F0B7ACA5-890D-4F1A-B95F-70B02F16404E}"/>
              </a:ext>
            </a:extLst>
          </p:cNvPr>
          <p:cNvSpPr>
            <a:spLocks noChangeArrowheads="1"/>
          </p:cNvSpPr>
          <p:nvPr/>
        </p:nvSpPr>
        <p:spPr bwMode="auto">
          <a:xfrm>
            <a:off x="4191000" y="5362577"/>
            <a:ext cx="4114800" cy="862013"/>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fontAlgn="base">
              <a:spcBef>
                <a:spcPct val="0"/>
              </a:spcBef>
              <a:spcAft>
                <a:spcPct val="0"/>
              </a:spcAft>
              <a:defRPr/>
            </a:pPr>
            <a:r>
              <a:rPr lang="en-US" sz="4000" dirty="0" err="1">
                <a:solidFill>
                  <a:srgbClr val="000000"/>
                </a:solidFill>
                <a:latin typeface="Times New Roman" panose="02020603050405020304" pitchFamily="18" charset="0"/>
                <a:cs typeface="Arial" charset="0"/>
              </a:rPr>
              <a:t>Mùa</a:t>
            </a:r>
            <a:r>
              <a:rPr lang="en-US" sz="4000" dirty="0">
                <a:solidFill>
                  <a:srgbClr val="000000"/>
                </a:solidFill>
                <a:latin typeface="Times New Roman" panose="02020603050405020304" pitchFamily="18" charset="0"/>
                <a:cs typeface="Arial" charset="0"/>
              </a:rPr>
              <a:t> </a:t>
            </a:r>
            <a:r>
              <a:rPr lang="en-US" sz="4000" dirty="0" err="1">
                <a:solidFill>
                  <a:srgbClr val="000000"/>
                </a:solidFill>
                <a:latin typeface="Times New Roman" panose="02020603050405020304" pitchFamily="18" charset="0"/>
                <a:cs typeface="Arial" charset="0"/>
              </a:rPr>
              <a:t>xuân</a:t>
            </a:r>
            <a:r>
              <a:rPr lang="en-US" sz="4000" dirty="0">
                <a:solidFill>
                  <a:srgbClr val="000000"/>
                </a:solidFill>
                <a:latin typeface="Times New Roman" panose="02020603050405020304" pitchFamily="18" charset="0"/>
                <a:cs typeface="Arial" charset="0"/>
              </a:rPr>
              <a:t> </a:t>
            </a:r>
            <a:r>
              <a:rPr lang="en-US" sz="4000" dirty="0" err="1">
                <a:solidFill>
                  <a:srgbClr val="000000"/>
                </a:solidFill>
                <a:latin typeface="Times New Roman" panose="02020603050405020304" pitchFamily="18" charset="0"/>
                <a:cs typeface="Arial" charset="0"/>
              </a:rPr>
              <a:t>năm</a:t>
            </a:r>
            <a:r>
              <a:rPr lang="en-US" sz="4000" dirty="0">
                <a:solidFill>
                  <a:srgbClr val="000000"/>
                </a:solidFill>
                <a:latin typeface="Times New Roman" panose="02020603050405020304" pitchFamily="18" charset="0"/>
                <a:cs typeface="Arial" charset="0"/>
              </a:rPr>
              <a:t> 40</a:t>
            </a:r>
          </a:p>
        </p:txBody>
      </p:sp>
      <p:pic>
        <p:nvPicPr>
          <p:cNvPr id="30727" name="Picture 26" descr="AG00092_">
            <a:hlinkClick r:id="rId3" action="ppaction://hlinksldjump"/>
            <a:extLst>
              <a:ext uri="{FF2B5EF4-FFF2-40B4-BE49-F238E27FC236}">
                <a16:creationId xmlns:a16="http://schemas.microsoft.com/office/drawing/2014/main" xmlns="" id="{7A8DD989-71F3-4C29-A46F-2E83170AC04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63200" y="6634165"/>
            <a:ext cx="152400"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8" name="Group 27">
            <a:extLst>
              <a:ext uri="{FF2B5EF4-FFF2-40B4-BE49-F238E27FC236}">
                <a16:creationId xmlns:a16="http://schemas.microsoft.com/office/drawing/2014/main" xmlns="" id="{56B2DC51-9488-429D-B2D5-542680696C2D}"/>
              </a:ext>
            </a:extLst>
          </p:cNvPr>
          <p:cNvGrpSpPr>
            <a:grpSpLocks/>
          </p:cNvGrpSpPr>
          <p:nvPr/>
        </p:nvGrpSpPr>
        <p:grpSpPr bwMode="auto">
          <a:xfrm>
            <a:off x="1495427" y="-152400"/>
            <a:ext cx="9248775" cy="7086600"/>
            <a:chOff x="0" y="192"/>
            <a:chExt cx="5760" cy="3936"/>
          </a:xfrm>
        </p:grpSpPr>
        <p:grpSp>
          <p:nvGrpSpPr>
            <p:cNvPr id="30750" name="Group 28">
              <a:extLst>
                <a:ext uri="{FF2B5EF4-FFF2-40B4-BE49-F238E27FC236}">
                  <a16:creationId xmlns:a16="http://schemas.microsoft.com/office/drawing/2014/main" xmlns="" id="{A8202285-438D-4CAF-8767-F70F5460F2A8}"/>
                </a:ext>
              </a:extLst>
            </p:cNvPr>
            <p:cNvGrpSpPr>
              <a:grpSpLocks/>
            </p:cNvGrpSpPr>
            <p:nvPr/>
          </p:nvGrpSpPr>
          <p:grpSpPr bwMode="auto">
            <a:xfrm>
              <a:off x="0" y="336"/>
              <a:ext cx="5760" cy="3700"/>
              <a:chOff x="0" y="336"/>
              <a:chExt cx="5760" cy="3700"/>
            </a:xfrm>
          </p:grpSpPr>
          <p:pic>
            <p:nvPicPr>
              <p:cNvPr id="30753" name="Picture 29" descr="n3">
                <a:extLst>
                  <a:ext uri="{FF2B5EF4-FFF2-40B4-BE49-F238E27FC236}">
                    <a16:creationId xmlns:a16="http://schemas.microsoft.com/office/drawing/2014/main" xmlns="" id="{16FBB3AF-BDD4-42C1-8624-DB7518E2A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4" name="Picture 30" descr="n3">
                <a:extLst>
                  <a:ext uri="{FF2B5EF4-FFF2-40B4-BE49-F238E27FC236}">
                    <a16:creationId xmlns:a16="http://schemas.microsoft.com/office/drawing/2014/main" xmlns="" id="{F26135BF-0FB3-4658-8947-2F22745CF9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51" name="Picture 31" descr="n3">
              <a:extLst>
                <a:ext uri="{FF2B5EF4-FFF2-40B4-BE49-F238E27FC236}">
                  <a16:creationId xmlns:a16="http://schemas.microsoft.com/office/drawing/2014/main" xmlns="" id="{12F281D6-F2AD-462F-B662-BBD6D641E3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2" name="Picture 32" descr="n3">
              <a:extLst>
                <a:ext uri="{FF2B5EF4-FFF2-40B4-BE49-F238E27FC236}">
                  <a16:creationId xmlns:a16="http://schemas.microsoft.com/office/drawing/2014/main" xmlns="" id="{F7270C2F-15E5-4341-9AF1-92BE13E1E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9" name="Picture 52" descr="Comemorativo_006">
            <a:extLst>
              <a:ext uri="{FF2B5EF4-FFF2-40B4-BE49-F238E27FC236}">
                <a16:creationId xmlns:a16="http://schemas.microsoft.com/office/drawing/2014/main" xmlns="" id="{836806A7-AA17-4222-8F51-99E7B48D860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3048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53" descr="Tang !">
            <a:extLst>
              <a:ext uri="{FF2B5EF4-FFF2-40B4-BE49-F238E27FC236}">
                <a16:creationId xmlns:a16="http://schemas.microsoft.com/office/drawing/2014/main" xmlns="" id="{C96DBBC0-E2EF-4862-A237-A70B3CC69EB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228600"/>
            <a:ext cx="11191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3" descr="WhitecornerFlower">
            <a:extLst>
              <a:ext uri="{FF2B5EF4-FFF2-40B4-BE49-F238E27FC236}">
                <a16:creationId xmlns:a16="http://schemas.microsoft.com/office/drawing/2014/main" xmlns="" id="{C9F0EB7D-F927-4EF6-86C0-7B7CC716EE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90" y="5229227"/>
            <a:ext cx="14509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3">
            <a:extLst>
              <a:ext uri="{FF2B5EF4-FFF2-40B4-BE49-F238E27FC236}">
                <a16:creationId xmlns:a16="http://schemas.microsoft.com/office/drawing/2014/main" xmlns="" id="{5A767D00-55FF-4328-89F4-BF214B0DAB9A}"/>
              </a:ext>
            </a:extLst>
          </p:cNvPr>
          <p:cNvSpPr txBox="1">
            <a:spLocks noChangeArrowheads="1"/>
          </p:cNvSpPr>
          <p:nvPr/>
        </p:nvSpPr>
        <p:spPr bwMode="auto">
          <a:xfrm>
            <a:off x="3852865" y="1752602"/>
            <a:ext cx="328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vi-VN" sz="4000">
                <a:solidFill>
                  <a:srgbClr val="FF3300"/>
                </a:solidFill>
                <a:latin typeface="Arial" panose="020B0604020202020204" pitchFamily="34" charset="0"/>
                <a:cs typeface="Arial" panose="020B0604020202020204" pitchFamily="34" charset="0"/>
              </a:rPr>
              <a:t>    </a:t>
            </a:r>
          </a:p>
        </p:txBody>
      </p:sp>
      <p:grpSp>
        <p:nvGrpSpPr>
          <p:cNvPr id="18" name="Group 160">
            <a:extLst>
              <a:ext uri="{FF2B5EF4-FFF2-40B4-BE49-F238E27FC236}">
                <a16:creationId xmlns:a16="http://schemas.microsoft.com/office/drawing/2014/main" xmlns="" id="{C6BC32D2-714F-44E6-B4DB-3B31DEA9079B}"/>
              </a:ext>
            </a:extLst>
          </p:cNvPr>
          <p:cNvGrpSpPr>
            <a:grpSpLocks/>
          </p:cNvGrpSpPr>
          <p:nvPr/>
        </p:nvGrpSpPr>
        <p:grpSpPr bwMode="auto">
          <a:xfrm>
            <a:off x="5105400" y="304800"/>
            <a:ext cx="1219200" cy="838200"/>
            <a:chOff x="2495" y="92"/>
            <a:chExt cx="627" cy="575"/>
          </a:xfrm>
        </p:grpSpPr>
        <p:grpSp>
          <p:nvGrpSpPr>
            <p:cNvPr id="30739" name="Group 161">
              <a:extLst>
                <a:ext uri="{FF2B5EF4-FFF2-40B4-BE49-F238E27FC236}">
                  <a16:creationId xmlns:a16="http://schemas.microsoft.com/office/drawing/2014/main" xmlns="" id="{D4791839-F7C8-4299-B14B-F3DBAA1E4D6A}"/>
                </a:ext>
              </a:extLst>
            </p:cNvPr>
            <p:cNvGrpSpPr>
              <a:grpSpLocks/>
            </p:cNvGrpSpPr>
            <p:nvPr/>
          </p:nvGrpSpPr>
          <p:grpSpPr bwMode="auto">
            <a:xfrm>
              <a:off x="2495" y="92"/>
              <a:ext cx="627" cy="575"/>
              <a:chOff x="940" y="2628"/>
              <a:chExt cx="751" cy="653"/>
            </a:xfrm>
          </p:grpSpPr>
          <p:sp>
            <p:nvSpPr>
              <p:cNvPr id="30741" name="Oval 162">
                <a:extLst>
                  <a:ext uri="{FF2B5EF4-FFF2-40B4-BE49-F238E27FC236}">
                    <a16:creationId xmlns:a16="http://schemas.microsoft.com/office/drawing/2014/main" xmlns="" id="{BD9BC1A6-0B53-41FE-9993-12C49861C9B8}"/>
                  </a:ext>
                </a:extLst>
              </p:cNvPr>
              <p:cNvSpPr>
                <a:spLocks noChangeArrowheads="1"/>
              </p:cNvSpPr>
              <p:nvPr/>
            </p:nvSpPr>
            <p:spPr bwMode="gray">
              <a:xfrm>
                <a:off x="980" y="2753"/>
                <a:ext cx="160" cy="405"/>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0742" name="Oval 163">
                <a:extLst>
                  <a:ext uri="{FF2B5EF4-FFF2-40B4-BE49-F238E27FC236}">
                    <a16:creationId xmlns:a16="http://schemas.microsoft.com/office/drawing/2014/main" xmlns="" id="{93C1C74E-75A9-4874-AE1D-060BD8678BA4}"/>
                  </a:ext>
                </a:extLst>
              </p:cNvPr>
              <p:cNvSpPr>
                <a:spLocks noChangeArrowheads="1"/>
              </p:cNvSpPr>
              <p:nvPr/>
            </p:nvSpPr>
            <p:spPr bwMode="gray">
              <a:xfrm>
                <a:off x="980" y="2753"/>
                <a:ext cx="160" cy="405"/>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0743" name="Oval 164">
                <a:extLst>
                  <a:ext uri="{FF2B5EF4-FFF2-40B4-BE49-F238E27FC236}">
                    <a16:creationId xmlns:a16="http://schemas.microsoft.com/office/drawing/2014/main" xmlns="" id="{04CCACB7-B376-47F6-B188-2706B429A62A}"/>
                  </a:ext>
                </a:extLst>
              </p:cNvPr>
              <p:cNvSpPr>
                <a:spLocks noChangeArrowheads="1"/>
              </p:cNvSpPr>
              <p:nvPr/>
            </p:nvSpPr>
            <p:spPr bwMode="gray">
              <a:xfrm>
                <a:off x="940" y="2753"/>
                <a:ext cx="751" cy="405"/>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0744" name="Oval 165">
                <a:extLst>
                  <a:ext uri="{FF2B5EF4-FFF2-40B4-BE49-F238E27FC236}">
                    <a16:creationId xmlns:a16="http://schemas.microsoft.com/office/drawing/2014/main" xmlns="" id="{9F60B767-573A-4682-8B32-6E7AD24C7DC6}"/>
                  </a:ext>
                </a:extLst>
              </p:cNvPr>
              <p:cNvSpPr>
                <a:spLocks noChangeArrowheads="1"/>
              </p:cNvSpPr>
              <p:nvPr/>
            </p:nvSpPr>
            <p:spPr bwMode="gray">
              <a:xfrm>
                <a:off x="940" y="2753"/>
                <a:ext cx="750" cy="405"/>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0745" name="Oval 166">
                <a:extLst>
                  <a:ext uri="{FF2B5EF4-FFF2-40B4-BE49-F238E27FC236}">
                    <a16:creationId xmlns:a16="http://schemas.microsoft.com/office/drawing/2014/main" xmlns="" id="{BC203C49-C70C-4FC1-BED8-105463C7F091}"/>
                  </a:ext>
                </a:extLst>
              </p:cNvPr>
              <p:cNvSpPr>
                <a:spLocks noChangeArrowheads="1"/>
              </p:cNvSpPr>
              <p:nvPr/>
            </p:nvSpPr>
            <p:spPr bwMode="gray">
              <a:xfrm>
                <a:off x="979" y="2753"/>
                <a:ext cx="677" cy="40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0746" name="Oval 167">
                <a:extLst>
                  <a:ext uri="{FF2B5EF4-FFF2-40B4-BE49-F238E27FC236}">
                    <a16:creationId xmlns:a16="http://schemas.microsoft.com/office/drawing/2014/main" xmlns="" id="{B572B122-AF8D-4FA0-9C47-6CA56D91CD60}"/>
                  </a:ext>
                </a:extLst>
              </p:cNvPr>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0747" name="Oval 168">
                <a:extLst>
                  <a:ext uri="{FF2B5EF4-FFF2-40B4-BE49-F238E27FC236}">
                    <a16:creationId xmlns:a16="http://schemas.microsoft.com/office/drawing/2014/main" xmlns="" id="{F54A369D-67FA-4341-8EC0-3FBD7155DD13}"/>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0748" name="Oval 169">
                <a:extLst>
                  <a:ext uri="{FF2B5EF4-FFF2-40B4-BE49-F238E27FC236}">
                    <a16:creationId xmlns:a16="http://schemas.microsoft.com/office/drawing/2014/main" xmlns="" id="{10063AB2-08F5-4E36-ADA9-C9215E24D2B0}"/>
                  </a:ext>
                </a:extLst>
              </p:cNvPr>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0749" name="Oval 170">
                <a:extLst>
                  <a:ext uri="{FF2B5EF4-FFF2-40B4-BE49-F238E27FC236}">
                    <a16:creationId xmlns:a16="http://schemas.microsoft.com/office/drawing/2014/main" xmlns="" id="{6314AD34-F963-4773-BE74-DF684C8CC077}"/>
                  </a:ext>
                </a:extLst>
              </p:cNvPr>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grpSp>
        <p:sp>
          <p:nvSpPr>
            <p:cNvPr id="30740" name="WordArt 171">
              <a:extLst>
                <a:ext uri="{FF2B5EF4-FFF2-40B4-BE49-F238E27FC236}">
                  <a16:creationId xmlns:a16="http://schemas.microsoft.com/office/drawing/2014/main" xmlns="" id="{2BF40310-5AFA-41D3-A2CE-E8659FCF25DE}"/>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pPr fontAlgn="base">
                <a:spcBef>
                  <a:spcPct val="0"/>
                </a:spcBef>
                <a:spcAft>
                  <a:spcPct val="0"/>
                </a:spcAft>
              </a:pPr>
              <a:r>
                <a:rPr lang="vi-VN" sz="3600" kern="10">
                  <a:ln w="9525">
                    <a:solidFill>
                      <a:srgbClr val="0000FF"/>
                    </a:solidFill>
                    <a:round/>
                    <a:headEnd/>
                    <a:tailEnd/>
                  </a:ln>
                  <a:solidFill>
                    <a:srgbClr val="99FF33"/>
                  </a:solidFill>
                  <a:latin typeface="Times New Roman" panose="02020603050405020304" pitchFamily="18" charset="0"/>
                  <a:cs typeface="Times New Roman" panose="02020603050405020304" pitchFamily="18" charset="0"/>
                </a:rPr>
                <a:t>1</a:t>
              </a:r>
            </a:p>
          </p:txBody>
        </p:sp>
      </p:grpSp>
      <p:sp>
        <p:nvSpPr>
          <p:cNvPr id="30734" name="Text Box 41">
            <a:extLst>
              <a:ext uri="{FF2B5EF4-FFF2-40B4-BE49-F238E27FC236}">
                <a16:creationId xmlns:a16="http://schemas.microsoft.com/office/drawing/2014/main" xmlns="" id="{6520DA3E-A81F-4583-A930-29635790EF0D}"/>
              </a:ext>
            </a:extLst>
          </p:cNvPr>
          <p:cNvSpPr txBox="1">
            <a:spLocks noChangeArrowheads="1"/>
          </p:cNvSpPr>
          <p:nvPr/>
        </p:nvSpPr>
        <p:spPr bwMode="auto">
          <a:xfrm>
            <a:off x="1828800" y="182880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vi-VN" sz="3600">
                <a:solidFill>
                  <a:srgbClr val="000000"/>
                </a:solidFill>
                <a:cs typeface="Arial" panose="020B0604020202020204" pitchFamily="34" charset="0"/>
              </a:rPr>
              <a:t>Khởi nghĩa Hai Bà Trưng diễn ra vào thời gian nào?</a:t>
            </a:r>
          </a:p>
        </p:txBody>
      </p:sp>
      <p:sp>
        <p:nvSpPr>
          <p:cNvPr id="30735" name="Oval 23">
            <a:extLst>
              <a:ext uri="{FF2B5EF4-FFF2-40B4-BE49-F238E27FC236}">
                <a16:creationId xmlns:a16="http://schemas.microsoft.com/office/drawing/2014/main" xmlns="" id="{7447301B-08C2-4617-A823-C64101FFD1D9}"/>
              </a:ext>
            </a:extLst>
          </p:cNvPr>
          <p:cNvSpPr>
            <a:spLocks noChangeArrowheads="1"/>
          </p:cNvSpPr>
          <p:nvPr/>
        </p:nvSpPr>
        <p:spPr bwMode="auto">
          <a:xfrm>
            <a:off x="2895600" y="3276600"/>
            <a:ext cx="685800" cy="609600"/>
          </a:xfrm>
          <a:prstGeom prst="ellipse">
            <a:avLst/>
          </a:prstGeom>
          <a:solidFill>
            <a:srgbClr val="00CC00"/>
          </a:solidFill>
          <a:ln w="57150" cmpd="thickThin">
            <a:solidFill>
              <a:schemeClr val="hlink"/>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A</a:t>
            </a:r>
          </a:p>
        </p:txBody>
      </p:sp>
      <p:sp>
        <p:nvSpPr>
          <p:cNvPr id="30736" name="Oval 26">
            <a:extLst>
              <a:ext uri="{FF2B5EF4-FFF2-40B4-BE49-F238E27FC236}">
                <a16:creationId xmlns:a16="http://schemas.microsoft.com/office/drawing/2014/main" xmlns="" id="{86AF2A69-DCEE-49FE-A05E-0E1656FADC58}"/>
              </a:ext>
            </a:extLst>
          </p:cNvPr>
          <p:cNvSpPr>
            <a:spLocks noChangeArrowheads="1"/>
          </p:cNvSpPr>
          <p:nvPr/>
        </p:nvSpPr>
        <p:spPr bwMode="auto">
          <a:xfrm>
            <a:off x="2895600" y="4343400"/>
            <a:ext cx="685800" cy="609600"/>
          </a:xfrm>
          <a:prstGeom prst="ellipse">
            <a:avLst/>
          </a:prstGeom>
          <a:solidFill>
            <a:srgbClr val="00CC00"/>
          </a:solidFill>
          <a:ln w="57150" cmpd="thickThin" algn="ctr">
            <a:solidFill>
              <a:schemeClr val="hlink"/>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B</a:t>
            </a:r>
          </a:p>
        </p:txBody>
      </p:sp>
      <p:sp>
        <p:nvSpPr>
          <p:cNvPr id="30737" name="Oval 26">
            <a:extLst>
              <a:ext uri="{FF2B5EF4-FFF2-40B4-BE49-F238E27FC236}">
                <a16:creationId xmlns:a16="http://schemas.microsoft.com/office/drawing/2014/main" xmlns="" id="{96B3A553-9805-4DBF-BB4B-32EE30D6B98C}"/>
              </a:ext>
            </a:extLst>
          </p:cNvPr>
          <p:cNvSpPr>
            <a:spLocks noChangeArrowheads="1"/>
          </p:cNvSpPr>
          <p:nvPr/>
        </p:nvSpPr>
        <p:spPr bwMode="auto">
          <a:xfrm>
            <a:off x="2895600" y="5410200"/>
            <a:ext cx="685800" cy="609600"/>
          </a:xfrm>
          <a:prstGeom prst="ellipse">
            <a:avLst/>
          </a:prstGeom>
          <a:solidFill>
            <a:srgbClr val="00CC00"/>
          </a:solidFill>
          <a:ln w="57150" cmpd="thickThin" algn="ctr">
            <a:solidFill>
              <a:schemeClr val="hlink"/>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C</a:t>
            </a:r>
          </a:p>
        </p:txBody>
      </p:sp>
      <p:sp>
        <p:nvSpPr>
          <p:cNvPr id="45" name="Oval 26">
            <a:extLst>
              <a:ext uri="{FF2B5EF4-FFF2-40B4-BE49-F238E27FC236}">
                <a16:creationId xmlns:a16="http://schemas.microsoft.com/office/drawing/2014/main" xmlns="" id="{0A3722F8-B760-4F1D-A52A-D942A8862938}"/>
              </a:ext>
            </a:extLst>
          </p:cNvPr>
          <p:cNvSpPr>
            <a:spLocks noChangeArrowheads="1"/>
          </p:cNvSpPr>
          <p:nvPr/>
        </p:nvSpPr>
        <p:spPr bwMode="auto">
          <a:xfrm>
            <a:off x="2895600" y="5410200"/>
            <a:ext cx="685800" cy="609600"/>
          </a:xfrm>
          <a:prstGeom prst="ellipse">
            <a:avLst/>
          </a:prstGeom>
          <a:solidFill>
            <a:srgbClr val="FF3300"/>
          </a:solidFill>
          <a:ln w="57150" cmpd="thickThin" algn="ctr">
            <a:solidFill>
              <a:srgbClr val="CC0066"/>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C</a:t>
            </a:r>
          </a:p>
        </p:txBody>
      </p:sp>
      <p:pic>
        <p:nvPicPr>
          <p:cNvPr id="3" name="Picture 2">
            <a:extLst>
              <a:ext uri="{FF2B5EF4-FFF2-40B4-BE49-F238E27FC236}">
                <a16:creationId xmlns:a16="http://schemas.microsoft.com/office/drawing/2014/main" xmlns="" id="{1998BD78-CB72-437B-85E9-35FD0CFB0BD2}"/>
              </a:ext>
            </a:extLst>
          </p:cNvPr>
          <p:cNvPicPr>
            <a:picLocks noChangeAspect="1"/>
          </p:cNvPicPr>
          <p:nvPr/>
        </p:nvPicPr>
        <p:blipFill>
          <a:blip r:embed="rId9"/>
          <a:stretch>
            <a:fillRect/>
          </a:stretch>
        </p:blipFill>
        <p:spPr>
          <a:xfrm>
            <a:off x="10347144" y="5672624"/>
            <a:ext cx="1810669" cy="1188823"/>
          </a:xfrm>
          <a:prstGeom prst="rect">
            <a:avLst/>
          </a:prstGeom>
        </p:spPr>
      </p:pic>
      <p:pic>
        <p:nvPicPr>
          <p:cNvPr id="7" name="Picture 6">
            <a:extLst>
              <a:ext uri="{FF2B5EF4-FFF2-40B4-BE49-F238E27FC236}">
                <a16:creationId xmlns:a16="http://schemas.microsoft.com/office/drawing/2014/main" xmlns="" id="{44852D15-3731-4651-A40E-6B36E38FB829}"/>
              </a:ext>
            </a:extLst>
          </p:cNvPr>
          <p:cNvPicPr>
            <a:picLocks noChangeAspect="1"/>
          </p:cNvPicPr>
          <p:nvPr/>
        </p:nvPicPr>
        <p:blipFill>
          <a:blip r:embed="rId9"/>
          <a:stretch>
            <a:fillRect/>
          </a:stretch>
        </p:blipFill>
        <p:spPr>
          <a:xfrm>
            <a:off x="-389698" y="5715000"/>
            <a:ext cx="1810669" cy="1188823"/>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fmla="#ppt_w*sin(2.5*pi*$)">
                                          <p:val>
                                            <p:fltVal val="0"/>
                                          </p:val>
                                        </p:tav>
                                        <p:tav tm="100000">
                                          <p:val>
                                            <p:fltVal val="1"/>
                                          </p:val>
                                        </p:tav>
                                      </p:tavLst>
                                    </p:anim>
                                    <p:anim calcmode="lin" valueType="num">
                                      <p:cBhvr>
                                        <p:cTn id="8" dur="5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5"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heckerboard(across)">
                                      <p:cBhvr>
                                        <p:cTn id="14" dur="500"/>
                                        <p:tgtEl>
                                          <p:spTgt spid="1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a:extLst>
              <a:ext uri="{FF2B5EF4-FFF2-40B4-BE49-F238E27FC236}">
                <a16:creationId xmlns:a16="http://schemas.microsoft.com/office/drawing/2014/main" xmlns="" id="{3D05FAE8-AF32-4C71-BD99-E017C72A6621}"/>
              </a:ext>
            </a:extLst>
          </p:cNvPr>
          <p:cNvSpPr txBox="1">
            <a:spLocks noChangeArrowheads="1"/>
          </p:cNvSpPr>
          <p:nvPr/>
        </p:nvSpPr>
        <p:spPr bwMode="auto">
          <a:xfrm>
            <a:off x="2743200" y="3733802"/>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endParaRPr lang="vi-VN" altLang="vi-VN" sz="2800">
              <a:solidFill>
                <a:srgbClr val="000000"/>
              </a:solidFill>
              <a:latin typeface="Arial" panose="020B0604020202020204" pitchFamily="34" charset="0"/>
              <a:cs typeface="Arial" panose="020B0604020202020204" pitchFamily="34" charset="0"/>
            </a:endParaRPr>
          </a:p>
        </p:txBody>
      </p:sp>
      <p:pic>
        <p:nvPicPr>
          <p:cNvPr id="31747" name="Picture 26" descr="AG00092_">
            <a:hlinkClick r:id="rId3" action="ppaction://hlinksldjump"/>
            <a:extLst>
              <a:ext uri="{FF2B5EF4-FFF2-40B4-BE49-F238E27FC236}">
                <a16:creationId xmlns:a16="http://schemas.microsoft.com/office/drawing/2014/main" xmlns="" id="{A9BA5FAB-9FAB-4595-992D-F133D648D17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63200" y="6634165"/>
            <a:ext cx="152400"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8" name="Group 27">
            <a:extLst>
              <a:ext uri="{FF2B5EF4-FFF2-40B4-BE49-F238E27FC236}">
                <a16:creationId xmlns:a16="http://schemas.microsoft.com/office/drawing/2014/main" xmlns="" id="{C354467A-4FCC-43BC-8D5D-CF450C57B616}"/>
              </a:ext>
            </a:extLst>
          </p:cNvPr>
          <p:cNvGrpSpPr>
            <a:grpSpLocks/>
          </p:cNvGrpSpPr>
          <p:nvPr/>
        </p:nvGrpSpPr>
        <p:grpSpPr bwMode="auto">
          <a:xfrm>
            <a:off x="1495427" y="-152400"/>
            <a:ext cx="9248775" cy="7086600"/>
            <a:chOff x="0" y="192"/>
            <a:chExt cx="5760" cy="3936"/>
          </a:xfrm>
        </p:grpSpPr>
        <p:grpSp>
          <p:nvGrpSpPr>
            <p:cNvPr id="31773" name="Group 28">
              <a:extLst>
                <a:ext uri="{FF2B5EF4-FFF2-40B4-BE49-F238E27FC236}">
                  <a16:creationId xmlns:a16="http://schemas.microsoft.com/office/drawing/2014/main" xmlns="" id="{67A7FD9C-BC54-43FF-84BF-3F6D27735F14}"/>
                </a:ext>
              </a:extLst>
            </p:cNvPr>
            <p:cNvGrpSpPr>
              <a:grpSpLocks/>
            </p:cNvGrpSpPr>
            <p:nvPr/>
          </p:nvGrpSpPr>
          <p:grpSpPr bwMode="auto">
            <a:xfrm>
              <a:off x="0" y="336"/>
              <a:ext cx="5760" cy="3700"/>
              <a:chOff x="0" y="336"/>
              <a:chExt cx="5760" cy="3700"/>
            </a:xfrm>
          </p:grpSpPr>
          <p:pic>
            <p:nvPicPr>
              <p:cNvPr id="31776" name="Picture 29" descr="n3">
                <a:extLst>
                  <a:ext uri="{FF2B5EF4-FFF2-40B4-BE49-F238E27FC236}">
                    <a16:creationId xmlns:a16="http://schemas.microsoft.com/office/drawing/2014/main" xmlns="" id="{11D0B99D-F4CF-4DCC-A38C-AE65AADD0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7" name="Picture 30" descr="n3">
                <a:extLst>
                  <a:ext uri="{FF2B5EF4-FFF2-40B4-BE49-F238E27FC236}">
                    <a16:creationId xmlns:a16="http://schemas.microsoft.com/office/drawing/2014/main" xmlns="" id="{A7C7A3DA-3AC9-414B-B99F-3FCA46705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74" name="Picture 31" descr="n3">
              <a:extLst>
                <a:ext uri="{FF2B5EF4-FFF2-40B4-BE49-F238E27FC236}">
                  <a16:creationId xmlns:a16="http://schemas.microsoft.com/office/drawing/2014/main" xmlns="" id="{44219E9B-E2E6-4DAF-8503-E3E27D35E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5" name="Picture 32" descr="n3">
              <a:extLst>
                <a:ext uri="{FF2B5EF4-FFF2-40B4-BE49-F238E27FC236}">
                  <a16:creationId xmlns:a16="http://schemas.microsoft.com/office/drawing/2014/main" xmlns="" id="{404D8774-FB3F-47AE-AACA-B0A8976EAA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9" name="Picture 52" descr="Comemorativo_006">
            <a:extLst>
              <a:ext uri="{FF2B5EF4-FFF2-40B4-BE49-F238E27FC236}">
                <a16:creationId xmlns:a16="http://schemas.microsoft.com/office/drawing/2014/main" xmlns="" id="{1DBA2B40-5CA6-4590-A198-A37FA2483C6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2286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3" descr="Tang !">
            <a:extLst>
              <a:ext uri="{FF2B5EF4-FFF2-40B4-BE49-F238E27FC236}">
                <a16:creationId xmlns:a16="http://schemas.microsoft.com/office/drawing/2014/main" xmlns="" id="{418C8AD0-5BD2-48C2-B5F6-87E4950216D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228600"/>
            <a:ext cx="11191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23" descr="WhitecornerFlower">
            <a:extLst>
              <a:ext uri="{FF2B5EF4-FFF2-40B4-BE49-F238E27FC236}">
                <a16:creationId xmlns:a16="http://schemas.microsoft.com/office/drawing/2014/main" xmlns="" id="{C0D1AB4E-95B2-46A9-B508-BFDE64852B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2" y="5181602"/>
            <a:ext cx="14509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3">
            <a:extLst>
              <a:ext uri="{FF2B5EF4-FFF2-40B4-BE49-F238E27FC236}">
                <a16:creationId xmlns:a16="http://schemas.microsoft.com/office/drawing/2014/main" xmlns="" id="{3DEF2804-D3C4-424C-8BEA-D28318255FEC}"/>
              </a:ext>
            </a:extLst>
          </p:cNvPr>
          <p:cNvSpPr>
            <a:spLocks noChangeArrowheads="1"/>
          </p:cNvSpPr>
          <p:nvPr/>
        </p:nvSpPr>
        <p:spPr bwMode="auto">
          <a:xfrm>
            <a:off x="1928813" y="1752600"/>
            <a:ext cx="8382000" cy="1143000"/>
          </a:xfrm>
          <a:prstGeom prst="roundRect">
            <a:avLst>
              <a:gd name="adj" fmla="val 16667"/>
            </a:avLst>
          </a:prstGeom>
          <a:gradFill rotWithShape="1">
            <a:gsLst>
              <a:gs pos="0">
                <a:srgbClr val="66FF33"/>
              </a:gs>
              <a:gs pos="50000">
                <a:schemeClr val="bg1"/>
              </a:gs>
              <a:gs pos="100000">
                <a:srgbClr val="66FF33"/>
              </a:gs>
            </a:gsLst>
            <a:lin ang="0" scaled="1"/>
          </a:gradFill>
          <a:ln w="57150" algn="ctr">
            <a:solidFill>
              <a:srgbClr val="0000FF"/>
            </a:solidFill>
            <a:round/>
            <a:headEnd/>
            <a:tailEnd/>
          </a:ln>
          <a:effectLst/>
        </p:spPr>
        <p:txBody>
          <a:bodyPr wrap="none" anchor="ctr"/>
          <a:lstStyle/>
          <a:p>
            <a:pPr fontAlgn="base">
              <a:spcBef>
                <a:spcPct val="0"/>
              </a:spcBef>
              <a:spcAft>
                <a:spcPct val="0"/>
              </a:spcAft>
              <a:defRPr/>
            </a:pPr>
            <a:endParaRPr lang="en-US">
              <a:solidFill>
                <a:srgbClr val="000000"/>
              </a:solidFill>
              <a:latin typeface="Times New Roman" panose="02020603050405020304" pitchFamily="18" charset="0"/>
              <a:cs typeface="Arial" charset="0"/>
            </a:endParaRPr>
          </a:p>
        </p:txBody>
      </p:sp>
      <p:sp>
        <p:nvSpPr>
          <p:cNvPr id="25" name="Rectangle 25">
            <a:extLst>
              <a:ext uri="{FF2B5EF4-FFF2-40B4-BE49-F238E27FC236}">
                <a16:creationId xmlns:a16="http://schemas.microsoft.com/office/drawing/2014/main" xmlns="" id="{1EE4F9DD-BCF7-4033-857B-4D5081E839CF}"/>
              </a:ext>
            </a:extLst>
          </p:cNvPr>
          <p:cNvSpPr>
            <a:spLocks noChangeArrowheads="1"/>
          </p:cNvSpPr>
          <p:nvPr/>
        </p:nvSpPr>
        <p:spPr bwMode="auto">
          <a:xfrm>
            <a:off x="2233613" y="1936750"/>
            <a:ext cx="807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vi-VN" sz="2800" b="1">
                <a:solidFill>
                  <a:srgbClr val="000000"/>
                </a:solidFill>
              </a:rPr>
              <a:t>Khởi nghĩa Hai Bà Trưng chống lại quân xâm lược nào?</a:t>
            </a:r>
          </a:p>
        </p:txBody>
      </p:sp>
      <p:sp>
        <p:nvSpPr>
          <p:cNvPr id="26" name="AutoShape 26">
            <a:extLst>
              <a:ext uri="{FF2B5EF4-FFF2-40B4-BE49-F238E27FC236}">
                <a16:creationId xmlns:a16="http://schemas.microsoft.com/office/drawing/2014/main" xmlns="" id="{18D20164-D9AC-4EA5-971A-06C6B0946986}"/>
              </a:ext>
            </a:extLst>
          </p:cNvPr>
          <p:cNvSpPr>
            <a:spLocks noChangeArrowheads="1"/>
          </p:cNvSpPr>
          <p:nvPr/>
        </p:nvSpPr>
        <p:spPr bwMode="auto">
          <a:xfrm>
            <a:off x="4191000" y="3276600"/>
            <a:ext cx="3886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fontAlgn="base">
              <a:spcBef>
                <a:spcPct val="0"/>
              </a:spcBef>
              <a:spcAft>
                <a:spcPct val="0"/>
              </a:spcAft>
              <a:defRPr/>
            </a:pP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Quân</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Thanh</a:t>
            </a:r>
            <a:endParaRPr lang="en-US" sz="3200" dirty="0">
              <a:solidFill>
                <a:srgbClr val="0000FF"/>
              </a:solidFill>
              <a:latin typeface="Times New Roman" panose="02020603050405020304" pitchFamily="18" charset="0"/>
              <a:cs typeface="Arial" charset="0"/>
            </a:endParaRPr>
          </a:p>
        </p:txBody>
      </p:sp>
      <p:sp>
        <p:nvSpPr>
          <p:cNvPr id="27" name="Oval 23">
            <a:extLst>
              <a:ext uri="{FF2B5EF4-FFF2-40B4-BE49-F238E27FC236}">
                <a16:creationId xmlns:a16="http://schemas.microsoft.com/office/drawing/2014/main" xmlns="" id="{6A30743C-F0FC-4738-8777-C5A3BC1DA495}"/>
              </a:ext>
            </a:extLst>
          </p:cNvPr>
          <p:cNvSpPr>
            <a:spLocks noChangeArrowheads="1"/>
          </p:cNvSpPr>
          <p:nvPr/>
        </p:nvSpPr>
        <p:spPr bwMode="auto">
          <a:xfrm>
            <a:off x="2895600" y="3352800"/>
            <a:ext cx="685800" cy="609600"/>
          </a:xfrm>
          <a:prstGeom prst="ellipse">
            <a:avLst/>
          </a:prstGeom>
          <a:solidFill>
            <a:srgbClr val="66FF99"/>
          </a:solidFill>
          <a:ln w="57150" cmpd="thickThin">
            <a:solidFill>
              <a:schemeClr val="hlink"/>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A</a:t>
            </a:r>
          </a:p>
        </p:txBody>
      </p:sp>
      <p:sp>
        <p:nvSpPr>
          <p:cNvPr id="28" name="AutoShape 28">
            <a:extLst>
              <a:ext uri="{FF2B5EF4-FFF2-40B4-BE49-F238E27FC236}">
                <a16:creationId xmlns:a16="http://schemas.microsoft.com/office/drawing/2014/main" xmlns="" id="{9CEBEE51-16DC-4D89-BA32-D68BA5BD9AC3}"/>
              </a:ext>
            </a:extLst>
          </p:cNvPr>
          <p:cNvSpPr>
            <a:spLocks noChangeArrowheads="1"/>
          </p:cNvSpPr>
          <p:nvPr/>
        </p:nvSpPr>
        <p:spPr bwMode="auto">
          <a:xfrm>
            <a:off x="4191000" y="4267200"/>
            <a:ext cx="3886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fontAlgn="base">
              <a:spcBef>
                <a:spcPct val="0"/>
              </a:spcBef>
              <a:spcAft>
                <a:spcPct val="0"/>
              </a:spcAft>
              <a:defRPr/>
            </a:pPr>
            <a:r>
              <a:rPr lang="en-US" sz="3200" dirty="0" err="1">
                <a:solidFill>
                  <a:srgbClr val="0000FF"/>
                </a:solidFill>
                <a:latin typeface="Times New Roman" panose="02020603050405020304" pitchFamily="18" charset="0"/>
                <a:cs typeface="Arial" charset="0"/>
              </a:rPr>
              <a:t>Quân</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Hán</a:t>
            </a:r>
            <a:r>
              <a:rPr lang="en-US" sz="3200" dirty="0">
                <a:solidFill>
                  <a:srgbClr val="0000FF"/>
                </a:solidFill>
                <a:latin typeface="Times New Roman" panose="02020603050405020304" pitchFamily="18" charset="0"/>
                <a:cs typeface="Arial" charset="0"/>
              </a:rPr>
              <a:t> </a:t>
            </a:r>
          </a:p>
        </p:txBody>
      </p:sp>
      <p:sp>
        <p:nvSpPr>
          <p:cNvPr id="29" name="Oval 26">
            <a:extLst>
              <a:ext uri="{FF2B5EF4-FFF2-40B4-BE49-F238E27FC236}">
                <a16:creationId xmlns:a16="http://schemas.microsoft.com/office/drawing/2014/main" xmlns="" id="{9A835B62-FC3C-4403-9373-91C27FF91042}"/>
              </a:ext>
            </a:extLst>
          </p:cNvPr>
          <p:cNvSpPr>
            <a:spLocks noChangeArrowheads="1"/>
          </p:cNvSpPr>
          <p:nvPr/>
        </p:nvSpPr>
        <p:spPr bwMode="auto">
          <a:xfrm>
            <a:off x="2895600" y="4343400"/>
            <a:ext cx="685800" cy="609600"/>
          </a:xfrm>
          <a:prstGeom prst="ellipse">
            <a:avLst/>
          </a:prstGeom>
          <a:solidFill>
            <a:srgbClr val="66FF99"/>
          </a:solidFill>
          <a:ln w="57150" cmpd="thickThin" algn="ctr">
            <a:solidFill>
              <a:schemeClr val="hlink"/>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B</a:t>
            </a:r>
          </a:p>
        </p:txBody>
      </p:sp>
      <p:sp>
        <p:nvSpPr>
          <p:cNvPr id="30" name="Oval 26">
            <a:extLst>
              <a:ext uri="{FF2B5EF4-FFF2-40B4-BE49-F238E27FC236}">
                <a16:creationId xmlns:a16="http://schemas.microsoft.com/office/drawing/2014/main" xmlns="" id="{7AEAA581-B8EF-4E65-B297-B6FBDCD0DA07}"/>
              </a:ext>
            </a:extLst>
          </p:cNvPr>
          <p:cNvSpPr>
            <a:spLocks noChangeArrowheads="1"/>
          </p:cNvSpPr>
          <p:nvPr/>
        </p:nvSpPr>
        <p:spPr bwMode="auto">
          <a:xfrm>
            <a:off x="2895600" y="4267200"/>
            <a:ext cx="685800" cy="685800"/>
          </a:xfrm>
          <a:prstGeom prst="ellipse">
            <a:avLst/>
          </a:prstGeom>
          <a:solidFill>
            <a:srgbClr val="FF3300"/>
          </a:solidFill>
          <a:ln w="57150" cmpd="thickThin" algn="ctr">
            <a:solidFill>
              <a:srgbClr val="CC0066"/>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B</a:t>
            </a:r>
          </a:p>
        </p:txBody>
      </p:sp>
      <p:sp>
        <p:nvSpPr>
          <p:cNvPr id="31" name="AutoShape 7">
            <a:extLst>
              <a:ext uri="{FF2B5EF4-FFF2-40B4-BE49-F238E27FC236}">
                <a16:creationId xmlns:a16="http://schemas.microsoft.com/office/drawing/2014/main" xmlns="" id="{8FA5ABE7-73DC-4F6D-8DEA-F9A7106AA0BE}"/>
              </a:ext>
            </a:extLst>
          </p:cNvPr>
          <p:cNvSpPr>
            <a:spLocks noChangeArrowheads="1"/>
          </p:cNvSpPr>
          <p:nvPr/>
        </p:nvSpPr>
        <p:spPr bwMode="auto">
          <a:xfrm>
            <a:off x="4191000" y="5233988"/>
            <a:ext cx="3886200" cy="862012"/>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fontAlgn="base">
              <a:spcBef>
                <a:spcPct val="0"/>
              </a:spcBef>
              <a:spcAft>
                <a:spcPct val="0"/>
              </a:spcAft>
              <a:defRPr/>
            </a:pPr>
            <a:endParaRPr lang="en-US" sz="3200" dirty="0">
              <a:solidFill>
                <a:srgbClr val="0000FF"/>
              </a:solidFill>
              <a:latin typeface="Times New Roman" panose="02020603050405020304" pitchFamily="18" charset="0"/>
              <a:cs typeface="Arial" charset="0"/>
            </a:endParaRPr>
          </a:p>
          <a:p>
            <a:pPr fontAlgn="base">
              <a:spcBef>
                <a:spcPct val="0"/>
              </a:spcBef>
              <a:spcAft>
                <a:spcPct val="0"/>
              </a:spcAft>
              <a:defRPr/>
            </a:pPr>
            <a:r>
              <a:rPr lang="en-US" sz="3200" dirty="0" err="1">
                <a:solidFill>
                  <a:srgbClr val="0000FF"/>
                </a:solidFill>
                <a:latin typeface="Times New Roman" panose="02020603050405020304" pitchFamily="18" charset="0"/>
                <a:cs typeface="Arial" charset="0"/>
              </a:rPr>
              <a:t>Quân</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Mông</a:t>
            </a:r>
            <a:r>
              <a:rPr lang="en-US" sz="3200" dirty="0">
                <a:solidFill>
                  <a:srgbClr val="0000FF"/>
                </a:solidFill>
                <a:latin typeface="Times New Roman" panose="02020603050405020304" pitchFamily="18" charset="0"/>
                <a:cs typeface="Arial" charset="0"/>
              </a:rPr>
              <a:t> - </a:t>
            </a:r>
            <a:r>
              <a:rPr lang="en-US" sz="3200" dirty="0" err="1">
                <a:solidFill>
                  <a:srgbClr val="0000FF"/>
                </a:solidFill>
                <a:latin typeface="Times New Roman" panose="02020603050405020304" pitchFamily="18" charset="0"/>
                <a:cs typeface="Arial" charset="0"/>
              </a:rPr>
              <a:t>Nguyên</a:t>
            </a:r>
            <a:endParaRPr lang="en-US" sz="3200" dirty="0">
              <a:solidFill>
                <a:srgbClr val="0000FF"/>
              </a:solidFill>
              <a:latin typeface="Times New Roman" panose="02020603050405020304" pitchFamily="18" charset="0"/>
              <a:cs typeface="Arial" charset="0"/>
            </a:endParaRPr>
          </a:p>
          <a:p>
            <a:pPr fontAlgn="base">
              <a:spcBef>
                <a:spcPct val="0"/>
              </a:spcBef>
              <a:spcAft>
                <a:spcPct val="0"/>
              </a:spcAft>
              <a:defRPr/>
            </a:pPr>
            <a:endParaRPr lang="en-US" sz="3200" dirty="0">
              <a:solidFill>
                <a:srgbClr val="FF0000"/>
              </a:solidFill>
              <a:latin typeface="Times New Roman" panose="02020603050405020304" pitchFamily="18" charset="0"/>
              <a:cs typeface="Arial" charset="0"/>
            </a:endParaRPr>
          </a:p>
        </p:txBody>
      </p:sp>
      <p:sp>
        <p:nvSpPr>
          <p:cNvPr id="32" name="Oval 26">
            <a:extLst>
              <a:ext uri="{FF2B5EF4-FFF2-40B4-BE49-F238E27FC236}">
                <a16:creationId xmlns:a16="http://schemas.microsoft.com/office/drawing/2014/main" xmlns="" id="{0E0562F6-46AB-4BB6-9D6C-E6D057E7F6E0}"/>
              </a:ext>
            </a:extLst>
          </p:cNvPr>
          <p:cNvSpPr>
            <a:spLocks noChangeArrowheads="1"/>
          </p:cNvSpPr>
          <p:nvPr/>
        </p:nvSpPr>
        <p:spPr bwMode="auto">
          <a:xfrm>
            <a:off x="2895600" y="5334000"/>
            <a:ext cx="685800" cy="609600"/>
          </a:xfrm>
          <a:prstGeom prst="ellipse">
            <a:avLst/>
          </a:prstGeom>
          <a:solidFill>
            <a:srgbClr val="66FF99"/>
          </a:solidFill>
          <a:ln w="57150" cmpd="thickThin" algn="ctr">
            <a:solidFill>
              <a:schemeClr val="hlink"/>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C</a:t>
            </a:r>
          </a:p>
        </p:txBody>
      </p:sp>
      <p:grpSp>
        <p:nvGrpSpPr>
          <p:cNvPr id="33" name="Group 160">
            <a:extLst>
              <a:ext uri="{FF2B5EF4-FFF2-40B4-BE49-F238E27FC236}">
                <a16:creationId xmlns:a16="http://schemas.microsoft.com/office/drawing/2014/main" xmlns="" id="{AB665006-DE87-41EE-A71E-5F6AEEBB5E17}"/>
              </a:ext>
            </a:extLst>
          </p:cNvPr>
          <p:cNvGrpSpPr>
            <a:grpSpLocks/>
          </p:cNvGrpSpPr>
          <p:nvPr/>
        </p:nvGrpSpPr>
        <p:grpSpPr bwMode="auto">
          <a:xfrm>
            <a:off x="5105400" y="304800"/>
            <a:ext cx="1219200" cy="838200"/>
            <a:chOff x="2495" y="92"/>
            <a:chExt cx="627" cy="575"/>
          </a:xfrm>
        </p:grpSpPr>
        <p:grpSp>
          <p:nvGrpSpPr>
            <p:cNvPr id="31762" name="Group 161">
              <a:extLst>
                <a:ext uri="{FF2B5EF4-FFF2-40B4-BE49-F238E27FC236}">
                  <a16:creationId xmlns:a16="http://schemas.microsoft.com/office/drawing/2014/main" xmlns="" id="{5BF7B21A-9A3D-41B8-96E0-B55605F79573}"/>
                </a:ext>
              </a:extLst>
            </p:cNvPr>
            <p:cNvGrpSpPr>
              <a:grpSpLocks/>
            </p:cNvGrpSpPr>
            <p:nvPr/>
          </p:nvGrpSpPr>
          <p:grpSpPr bwMode="auto">
            <a:xfrm>
              <a:off x="2495" y="92"/>
              <a:ext cx="627" cy="575"/>
              <a:chOff x="940" y="2628"/>
              <a:chExt cx="751" cy="653"/>
            </a:xfrm>
          </p:grpSpPr>
          <p:sp>
            <p:nvSpPr>
              <p:cNvPr id="31764" name="Oval 162">
                <a:extLst>
                  <a:ext uri="{FF2B5EF4-FFF2-40B4-BE49-F238E27FC236}">
                    <a16:creationId xmlns:a16="http://schemas.microsoft.com/office/drawing/2014/main" xmlns="" id="{ABA6BA89-8E1B-4C14-94E3-2F5B288450FF}"/>
                  </a:ext>
                </a:extLst>
              </p:cNvPr>
              <p:cNvSpPr>
                <a:spLocks noChangeArrowheads="1"/>
              </p:cNvSpPr>
              <p:nvPr/>
            </p:nvSpPr>
            <p:spPr bwMode="gray">
              <a:xfrm>
                <a:off x="980" y="2753"/>
                <a:ext cx="160" cy="405"/>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1765" name="Oval 163">
                <a:extLst>
                  <a:ext uri="{FF2B5EF4-FFF2-40B4-BE49-F238E27FC236}">
                    <a16:creationId xmlns:a16="http://schemas.microsoft.com/office/drawing/2014/main" xmlns="" id="{1A748A3E-D49D-4A64-A1AA-8B9C8B297118}"/>
                  </a:ext>
                </a:extLst>
              </p:cNvPr>
              <p:cNvSpPr>
                <a:spLocks noChangeArrowheads="1"/>
              </p:cNvSpPr>
              <p:nvPr/>
            </p:nvSpPr>
            <p:spPr bwMode="gray">
              <a:xfrm>
                <a:off x="980" y="2753"/>
                <a:ext cx="160" cy="405"/>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1766" name="Oval 164">
                <a:extLst>
                  <a:ext uri="{FF2B5EF4-FFF2-40B4-BE49-F238E27FC236}">
                    <a16:creationId xmlns:a16="http://schemas.microsoft.com/office/drawing/2014/main" xmlns="" id="{5A62E191-000C-4B7A-8F3C-B0221956B56A}"/>
                  </a:ext>
                </a:extLst>
              </p:cNvPr>
              <p:cNvSpPr>
                <a:spLocks noChangeArrowheads="1"/>
              </p:cNvSpPr>
              <p:nvPr/>
            </p:nvSpPr>
            <p:spPr bwMode="gray">
              <a:xfrm>
                <a:off x="940" y="2753"/>
                <a:ext cx="751" cy="405"/>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1767" name="Oval 165">
                <a:extLst>
                  <a:ext uri="{FF2B5EF4-FFF2-40B4-BE49-F238E27FC236}">
                    <a16:creationId xmlns:a16="http://schemas.microsoft.com/office/drawing/2014/main" xmlns="" id="{BAC31320-27C6-4CFC-B9B6-1D193B9C3881}"/>
                  </a:ext>
                </a:extLst>
              </p:cNvPr>
              <p:cNvSpPr>
                <a:spLocks noChangeArrowheads="1"/>
              </p:cNvSpPr>
              <p:nvPr/>
            </p:nvSpPr>
            <p:spPr bwMode="gray">
              <a:xfrm>
                <a:off x="940" y="2753"/>
                <a:ext cx="750" cy="405"/>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1768" name="Oval 166">
                <a:extLst>
                  <a:ext uri="{FF2B5EF4-FFF2-40B4-BE49-F238E27FC236}">
                    <a16:creationId xmlns:a16="http://schemas.microsoft.com/office/drawing/2014/main" xmlns="" id="{222CBB72-9F60-4836-8694-D2CF5338C2D5}"/>
                  </a:ext>
                </a:extLst>
              </p:cNvPr>
              <p:cNvSpPr>
                <a:spLocks noChangeArrowheads="1"/>
              </p:cNvSpPr>
              <p:nvPr/>
            </p:nvSpPr>
            <p:spPr bwMode="gray">
              <a:xfrm>
                <a:off x="979" y="2753"/>
                <a:ext cx="677" cy="40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1769" name="Oval 167">
                <a:extLst>
                  <a:ext uri="{FF2B5EF4-FFF2-40B4-BE49-F238E27FC236}">
                    <a16:creationId xmlns:a16="http://schemas.microsoft.com/office/drawing/2014/main" xmlns="" id="{2A46FED9-C8A3-4C53-8084-7B849AD42ADA}"/>
                  </a:ext>
                </a:extLst>
              </p:cNvPr>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1770" name="Oval 168">
                <a:extLst>
                  <a:ext uri="{FF2B5EF4-FFF2-40B4-BE49-F238E27FC236}">
                    <a16:creationId xmlns:a16="http://schemas.microsoft.com/office/drawing/2014/main" xmlns="" id="{01CD7464-2F53-49B4-8E8E-EA5C6D0D8241}"/>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1771" name="Oval 169">
                <a:extLst>
                  <a:ext uri="{FF2B5EF4-FFF2-40B4-BE49-F238E27FC236}">
                    <a16:creationId xmlns:a16="http://schemas.microsoft.com/office/drawing/2014/main" xmlns="" id="{615BBA78-4157-4A9B-83F7-8CEE06D263D1}"/>
                  </a:ext>
                </a:extLst>
              </p:cNvPr>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1772" name="Oval 170">
                <a:extLst>
                  <a:ext uri="{FF2B5EF4-FFF2-40B4-BE49-F238E27FC236}">
                    <a16:creationId xmlns:a16="http://schemas.microsoft.com/office/drawing/2014/main" xmlns="" id="{748666B3-611D-44C6-939E-FA7D0F849283}"/>
                  </a:ext>
                </a:extLst>
              </p:cNvPr>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grpSp>
        <p:sp>
          <p:nvSpPr>
            <p:cNvPr id="31763" name="WordArt 171">
              <a:extLst>
                <a:ext uri="{FF2B5EF4-FFF2-40B4-BE49-F238E27FC236}">
                  <a16:creationId xmlns:a16="http://schemas.microsoft.com/office/drawing/2014/main" xmlns="" id="{D9CE2369-6F21-41C4-AEE9-420EED24C066}"/>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pPr fontAlgn="base">
                <a:spcBef>
                  <a:spcPct val="0"/>
                </a:spcBef>
                <a:spcAft>
                  <a:spcPct val="0"/>
                </a:spcAft>
              </a:pPr>
              <a:r>
                <a:rPr lang="vi-VN" sz="3600" kern="10">
                  <a:ln w="9525">
                    <a:solidFill>
                      <a:srgbClr val="0000FF"/>
                    </a:solidFill>
                    <a:round/>
                    <a:headEnd/>
                    <a:tailEnd/>
                  </a:ln>
                  <a:solidFill>
                    <a:srgbClr val="99FF33"/>
                  </a:solidFill>
                  <a:latin typeface="Times New Roman" panose="02020603050405020304" pitchFamily="18" charset="0"/>
                  <a:cs typeface="Times New Roman" panose="02020603050405020304" pitchFamily="18" charset="0"/>
                </a:rPr>
                <a:t>2</a:t>
              </a:r>
            </a:p>
          </p:txBody>
        </p:sp>
      </p:grpSp>
      <p:pic>
        <p:nvPicPr>
          <p:cNvPr id="2" name="Picture 1">
            <a:extLst>
              <a:ext uri="{FF2B5EF4-FFF2-40B4-BE49-F238E27FC236}">
                <a16:creationId xmlns:a16="http://schemas.microsoft.com/office/drawing/2014/main" xmlns="" id="{AA05DF93-28A3-4C01-8616-40C0946BEF2D}"/>
              </a:ext>
            </a:extLst>
          </p:cNvPr>
          <p:cNvPicPr>
            <a:picLocks noChangeAspect="1"/>
          </p:cNvPicPr>
          <p:nvPr/>
        </p:nvPicPr>
        <p:blipFill>
          <a:blip r:embed="rId9"/>
          <a:stretch>
            <a:fillRect/>
          </a:stretch>
        </p:blipFill>
        <p:spPr>
          <a:xfrm>
            <a:off x="10293152" y="5669177"/>
            <a:ext cx="1810669" cy="1188823"/>
          </a:xfrm>
          <a:prstGeom prst="rect">
            <a:avLst/>
          </a:prstGeom>
        </p:spPr>
      </p:pic>
      <p:pic>
        <p:nvPicPr>
          <p:cNvPr id="3" name="Picture 2">
            <a:extLst>
              <a:ext uri="{FF2B5EF4-FFF2-40B4-BE49-F238E27FC236}">
                <a16:creationId xmlns:a16="http://schemas.microsoft.com/office/drawing/2014/main" xmlns="" id="{84A7A513-5EA5-4EEB-8556-E0F56ABF17D2}"/>
              </a:ext>
            </a:extLst>
          </p:cNvPr>
          <p:cNvPicPr>
            <a:picLocks noChangeAspect="1"/>
          </p:cNvPicPr>
          <p:nvPr/>
        </p:nvPicPr>
        <p:blipFill>
          <a:blip r:embed="rId9"/>
          <a:stretch>
            <a:fillRect/>
          </a:stretch>
        </p:blipFill>
        <p:spPr>
          <a:xfrm>
            <a:off x="-272315" y="5669177"/>
            <a:ext cx="1810669" cy="1188823"/>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0" fill="hold"/>
                                        <p:tgtEl>
                                          <p:spTgt spid="33"/>
                                        </p:tgtEl>
                                        <p:attrNameLst>
                                          <p:attrName>ppt_w</p:attrName>
                                        </p:attrNameLst>
                                      </p:cBhvr>
                                      <p:tavLst>
                                        <p:tav tm="0" fmla="#ppt_w*sin(2.5*pi*$)">
                                          <p:val>
                                            <p:fltVal val="0"/>
                                          </p:val>
                                        </p:tav>
                                        <p:tav tm="100000">
                                          <p:val>
                                            <p:fltVal val="1"/>
                                          </p:val>
                                        </p:tav>
                                      </p:tavLst>
                                    </p:anim>
                                    <p:anim calcmode="lin" valueType="num">
                                      <p:cBhvr>
                                        <p:cTn id="8" dur="5000" fill="hold"/>
                                        <p:tgtEl>
                                          <p:spTgt spid="3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5" presetClass="entr" presetSubtype="1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checkerboard(across)">
                                      <p:cBhvr>
                                        <p:cTn id="11" dur="500"/>
                                        <p:tgtEl>
                                          <p:spTgt spid="2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par>
                                <p:cTn id="15" presetID="9"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par>
                                <p:cTn id="18" presetID="9"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xmlns="" id="{322D29BB-5A91-4D93-A3DA-98FB9E26EB1A}"/>
              </a:ext>
            </a:extLst>
          </p:cNvPr>
          <p:cNvSpPr>
            <a:spLocks noChangeArrowheads="1"/>
          </p:cNvSpPr>
          <p:nvPr/>
        </p:nvSpPr>
        <p:spPr bwMode="auto">
          <a:xfrm>
            <a:off x="1981200" y="1752600"/>
            <a:ext cx="8382000" cy="838200"/>
          </a:xfrm>
          <a:prstGeom prst="roundRect">
            <a:avLst>
              <a:gd name="adj" fmla="val 16667"/>
            </a:avLst>
          </a:prstGeom>
          <a:gradFill rotWithShape="1">
            <a:gsLst>
              <a:gs pos="0">
                <a:srgbClr val="66FF33"/>
              </a:gs>
              <a:gs pos="50000">
                <a:schemeClr val="bg1"/>
              </a:gs>
              <a:gs pos="100000">
                <a:srgbClr val="66FF33"/>
              </a:gs>
            </a:gsLst>
            <a:lin ang="0" scaled="1"/>
          </a:gradFill>
          <a:ln w="57150" algn="ctr">
            <a:solidFill>
              <a:srgbClr val="0000FF"/>
            </a:solidFill>
            <a:round/>
            <a:headEnd/>
            <a:tailEnd/>
          </a:ln>
          <a:effectLst/>
        </p:spPr>
        <p:txBody>
          <a:bodyPr wrap="none" anchor="ctr"/>
          <a:lstStyle/>
          <a:p>
            <a:pPr fontAlgn="base">
              <a:spcBef>
                <a:spcPct val="0"/>
              </a:spcBef>
              <a:spcAft>
                <a:spcPct val="0"/>
              </a:spcAft>
              <a:defRPr/>
            </a:pPr>
            <a:endParaRPr lang="en-US">
              <a:solidFill>
                <a:srgbClr val="000000"/>
              </a:solidFill>
              <a:latin typeface="Times New Roman" panose="02020603050405020304" pitchFamily="18" charset="0"/>
              <a:cs typeface="Arial" charset="0"/>
            </a:endParaRPr>
          </a:p>
        </p:txBody>
      </p:sp>
      <p:sp>
        <p:nvSpPr>
          <p:cNvPr id="32771" name="Text Box 4">
            <a:extLst>
              <a:ext uri="{FF2B5EF4-FFF2-40B4-BE49-F238E27FC236}">
                <a16:creationId xmlns:a16="http://schemas.microsoft.com/office/drawing/2014/main" xmlns="" id="{7C7CDCCF-9363-4A4C-BD5A-0ED23BB55F70}"/>
              </a:ext>
            </a:extLst>
          </p:cNvPr>
          <p:cNvSpPr txBox="1">
            <a:spLocks noChangeArrowheads="1"/>
          </p:cNvSpPr>
          <p:nvPr/>
        </p:nvSpPr>
        <p:spPr bwMode="auto">
          <a:xfrm>
            <a:off x="2743200" y="3733802"/>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endParaRPr lang="vi-VN" altLang="vi-VN" sz="2800">
              <a:solidFill>
                <a:srgbClr val="000000"/>
              </a:solidFill>
              <a:latin typeface="Arial" panose="020B0604020202020204" pitchFamily="34" charset="0"/>
              <a:cs typeface="Arial" panose="020B0604020202020204" pitchFamily="34" charset="0"/>
            </a:endParaRPr>
          </a:p>
        </p:txBody>
      </p:sp>
      <p:sp>
        <p:nvSpPr>
          <p:cNvPr id="4" name="AutoShape 7">
            <a:extLst>
              <a:ext uri="{FF2B5EF4-FFF2-40B4-BE49-F238E27FC236}">
                <a16:creationId xmlns:a16="http://schemas.microsoft.com/office/drawing/2014/main" xmlns="" id="{FAC826E5-54AA-4F7A-B3D7-EEA4E4703091}"/>
              </a:ext>
            </a:extLst>
          </p:cNvPr>
          <p:cNvSpPr>
            <a:spLocks noChangeArrowheads="1"/>
          </p:cNvSpPr>
          <p:nvPr/>
        </p:nvSpPr>
        <p:spPr bwMode="auto">
          <a:xfrm>
            <a:off x="2895600" y="5181602"/>
            <a:ext cx="7010400" cy="862013"/>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fontAlgn="base">
              <a:spcBef>
                <a:spcPct val="0"/>
              </a:spcBef>
              <a:spcAft>
                <a:spcPct val="0"/>
              </a:spcAft>
              <a:defRPr/>
            </a:pPr>
            <a:endParaRPr lang="en-US" sz="3200" dirty="0">
              <a:solidFill>
                <a:srgbClr val="FF0000"/>
              </a:solidFill>
              <a:latin typeface="Times New Roman" panose="02020603050405020304" pitchFamily="18" charset="0"/>
              <a:cs typeface="Arial" charset="0"/>
            </a:endParaRPr>
          </a:p>
          <a:p>
            <a:pPr fontAlgn="base">
              <a:spcBef>
                <a:spcPct val="0"/>
              </a:spcBef>
              <a:spcAft>
                <a:spcPct val="0"/>
              </a:spcAft>
              <a:defRPr/>
            </a:pP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Hát</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Môn</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Luy</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Lâu</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Cổ</a:t>
            </a:r>
            <a:r>
              <a:rPr lang="en-US" sz="3200" dirty="0">
                <a:solidFill>
                  <a:srgbClr val="0000FF"/>
                </a:solidFill>
                <a:latin typeface="Times New Roman" panose="02020603050405020304" pitchFamily="18" charset="0"/>
                <a:cs typeface="Arial" charset="0"/>
              </a:rPr>
              <a:t> Loa, </a:t>
            </a:r>
            <a:r>
              <a:rPr lang="en-US" sz="3200" dirty="0" err="1">
                <a:solidFill>
                  <a:srgbClr val="0000FF"/>
                </a:solidFill>
                <a:latin typeface="Times New Roman" panose="02020603050405020304" pitchFamily="18" charset="0"/>
                <a:cs typeface="Arial" charset="0"/>
              </a:rPr>
              <a:t>Mê</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Linh</a:t>
            </a:r>
            <a:endParaRPr lang="en-US" sz="3200" dirty="0">
              <a:solidFill>
                <a:srgbClr val="0000FF"/>
              </a:solidFill>
              <a:latin typeface="Times New Roman" panose="02020603050405020304" pitchFamily="18" charset="0"/>
              <a:cs typeface="Arial" charset="0"/>
            </a:endParaRPr>
          </a:p>
          <a:p>
            <a:pPr fontAlgn="base">
              <a:spcBef>
                <a:spcPct val="0"/>
              </a:spcBef>
              <a:spcAft>
                <a:spcPct val="0"/>
              </a:spcAft>
              <a:defRPr/>
            </a:pPr>
            <a:endParaRPr lang="en-US" sz="3200" dirty="0">
              <a:solidFill>
                <a:srgbClr val="FF0000"/>
              </a:solidFill>
              <a:latin typeface="Times New Roman" panose="02020603050405020304" pitchFamily="18" charset="0"/>
              <a:cs typeface="Arial" charset="0"/>
            </a:endParaRPr>
          </a:p>
        </p:txBody>
      </p:sp>
      <p:pic>
        <p:nvPicPr>
          <p:cNvPr id="32773" name="Picture 26" descr="AG00092_">
            <a:hlinkClick r:id="rId3" action="ppaction://hlinksldjump"/>
            <a:extLst>
              <a:ext uri="{FF2B5EF4-FFF2-40B4-BE49-F238E27FC236}">
                <a16:creationId xmlns:a16="http://schemas.microsoft.com/office/drawing/2014/main" xmlns="" id="{3BF91B2D-A1CF-4A3A-982E-00F50C9AF91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63200" y="6634165"/>
            <a:ext cx="152400"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Group 27">
            <a:extLst>
              <a:ext uri="{FF2B5EF4-FFF2-40B4-BE49-F238E27FC236}">
                <a16:creationId xmlns:a16="http://schemas.microsoft.com/office/drawing/2014/main" xmlns="" id="{C59718C5-B270-42EE-997B-A9E006058232}"/>
              </a:ext>
            </a:extLst>
          </p:cNvPr>
          <p:cNvGrpSpPr>
            <a:grpSpLocks/>
          </p:cNvGrpSpPr>
          <p:nvPr/>
        </p:nvGrpSpPr>
        <p:grpSpPr bwMode="auto">
          <a:xfrm>
            <a:off x="1495427" y="-152400"/>
            <a:ext cx="9248775" cy="7086600"/>
            <a:chOff x="0" y="192"/>
            <a:chExt cx="5760" cy="3936"/>
          </a:xfrm>
        </p:grpSpPr>
        <p:grpSp>
          <p:nvGrpSpPr>
            <p:cNvPr id="32798" name="Group 28">
              <a:extLst>
                <a:ext uri="{FF2B5EF4-FFF2-40B4-BE49-F238E27FC236}">
                  <a16:creationId xmlns:a16="http://schemas.microsoft.com/office/drawing/2014/main" xmlns="" id="{6D95B90D-9E58-4DC2-BDCD-336CF8D06D8C}"/>
                </a:ext>
              </a:extLst>
            </p:cNvPr>
            <p:cNvGrpSpPr>
              <a:grpSpLocks/>
            </p:cNvGrpSpPr>
            <p:nvPr/>
          </p:nvGrpSpPr>
          <p:grpSpPr bwMode="auto">
            <a:xfrm>
              <a:off x="0" y="336"/>
              <a:ext cx="5760" cy="3700"/>
              <a:chOff x="0" y="336"/>
              <a:chExt cx="5760" cy="3700"/>
            </a:xfrm>
          </p:grpSpPr>
          <p:pic>
            <p:nvPicPr>
              <p:cNvPr id="32801" name="Picture 29" descr="n3">
                <a:extLst>
                  <a:ext uri="{FF2B5EF4-FFF2-40B4-BE49-F238E27FC236}">
                    <a16:creationId xmlns:a16="http://schemas.microsoft.com/office/drawing/2014/main" xmlns="" id="{42DA1EF6-654E-4640-876C-0D00B9907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2" name="Picture 30" descr="n3">
                <a:extLst>
                  <a:ext uri="{FF2B5EF4-FFF2-40B4-BE49-F238E27FC236}">
                    <a16:creationId xmlns:a16="http://schemas.microsoft.com/office/drawing/2014/main" xmlns="" id="{6487F8D2-6E5D-4050-9817-F0F9751373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99" name="Picture 31" descr="n3">
              <a:extLst>
                <a:ext uri="{FF2B5EF4-FFF2-40B4-BE49-F238E27FC236}">
                  <a16:creationId xmlns:a16="http://schemas.microsoft.com/office/drawing/2014/main" xmlns="" id="{D5CD5ED6-0B9E-4598-BD94-CB08A73AC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0" name="Picture 32" descr="n3">
              <a:extLst>
                <a:ext uri="{FF2B5EF4-FFF2-40B4-BE49-F238E27FC236}">
                  <a16:creationId xmlns:a16="http://schemas.microsoft.com/office/drawing/2014/main" xmlns="" id="{DC73C781-AF62-40DC-844E-438B8822E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5" name="Picture 52" descr="Comemorativo_006">
            <a:extLst>
              <a:ext uri="{FF2B5EF4-FFF2-40B4-BE49-F238E27FC236}">
                <a16:creationId xmlns:a16="http://schemas.microsoft.com/office/drawing/2014/main" xmlns="" id="{78C4DB48-B862-437B-8E19-582FF9A2BD0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2286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53" descr="Tang !">
            <a:extLst>
              <a:ext uri="{FF2B5EF4-FFF2-40B4-BE49-F238E27FC236}">
                <a16:creationId xmlns:a16="http://schemas.microsoft.com/office/drawing/2014/main" xmlns="" id="{CD475F74-0D11-4394-8710-F36CB532A40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228600"/>
            <a:ext cx="11191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3" descr="WhitecornerFlower">
            <a:extLst>
              <a:ext uri="{FF2B5EF4-FFF2-40B4-BE49-F238E27FC236}">
                <a16:creationId xmlns:a16="http://schemas.microsoft.com/office/drawing/2014/main" xmlns="" id="{E9CBF902-3E9C-4F11-9B57-23D4CCA927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90" y="5229227"/>
            <a:ext cx="145097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3">
            <a:extLst>
              <a:ext uri="{FF2B5EF4-FFF2-40B4-BE49-F238E27FC236}">
                <a16:creationId xmlns:a16="http://schemas.microsoft.com/office/drawing/2014/main" xmlns="" id="{F07BD27D-9003-4429-BE5A-E143202B4397}"/>
              </a:ext>
            </a:extLst>
          </p:cNvPr>
          <p:cNvSpPr txBox="1">
            <a:spLocks noChangeArrowheads="1"/>
          </p:cNvSpPr>
          <p:nvPr/>
        </p:nvSpPr>
        <p:spPr bwMode="auto">
          <a:xfrm>
            <a:off x="3852865" y="1752602"/>
            <a:ext cx="4224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endParaRPr lang="vi-VN" altLang="vi-VN" sz="4000">
              <a:solidFill>
                <a:srgbClr val="FF3300"/>
              </a:solidFill>
              <a:latin typeface="Arial" panose="020B0604020202020204" pitchFamily="34" charset="0"/>
              <a:cs typeface="Arial" panose="020B0604020202020204" pitchFamily="34" charset="0"/>
            </a:endParaRPr>
          </a:p>
        </p:txBody>
      </p:sp>
      <p:grpSp>
        <p:nvGrpSpPr>
          <p:cNvPr id="16" name="Group 160">
            <a:extLst>
              <a:ext uri="{FF2B5EF4-FFF2-40B4-BE49-F238E27FC236}">
                <a16:creationId xmlns:a16="http://schemas.microsoft.com/office/drawing/2014/main" xmlns="" id="{080178FC-1C20-420B-A3F3-A1726AD07127}"/>
              </a:ext>
            </a:extLst>
          </p:cNvPr>
          <p:cNvGrpSpPr>
            <a:grpSpLocks/>
          </p:cNvGrpSpPr>
          <p:nvPr/>
        </p:nvGrpSpPr>
        <p:grpSpPr bwMode="auto">
          <a:xfrm>
            <a:off x="5105400" y="304800"/>
            <a:ext cx="1219200" cy="838200"/>
            <a:chOff x="2495" y="92"/>
            <a:chExt cx="627" cy="575"/>
          </a:xfrm>
        </p:grpSpPr>
        <p:grpSp>
          <p:nvGrpSpPr>
            <p:cNvPr id="32787" name="Group 161">
              <a:extLst>
                <a:ext uri="{FF2B5EF4-FFF2-40B4-BE49-F238E27FC236}">
                  <a16:creationId xmlns:a16="http://schemas.microsoft.com/office/drawing/2014/main" xmlns="" id="{B2280F33-BE50-48A3-A330-7E8D7E93C559}"/>
                </a:ext>
              </a:extLst>
            </p:cNvPr>
            <p:cNvGrpSpPr>
              <a:grpSpLocks/>
            </p:cNvGrpSpPr>
            <p:nvPr/>
          </p:nvGrpSpPr>
          <p:grpSpPr bwMode="auto">
            <a:xfrm>
              <a:off x="2495" y="92"/>
              <a:ext cx="627" cy="575"/>
              <a:chOff x="940" y="2628"/>
              <a:chExt cx="751" cy="653"/>
            </a:xfrm>
          </p:grpSpPr>
          <p:sp>
            <p:nvSpPr>
              <p:cNvPr id="32789" name="Oval 162">
                <a:extLst>
                  <a:ext uri="{FF2B5EF4-FFF2-40B4-BE49-F238E27FC236}">
                    <a16:creationId xmlns:a16="http://schemas.microsoft.com/office/drawing/2014/main" xmlns="" id="{F3A0006A-780E-4F3E-9928-F95F518F16F9}"/>
                  </a:ext>
                </a:extLst>
              </p:cNvPr>
              <p:cNvSpPr>
                <a:spLocks noChangeArrowheads="1"/>
              </p:cNvSpPr>
              <p:nvPr/>
            </p:nvSpPr>
            <p:spPr bwMode="gray">
              <a:xfrm>
                <a:off x="980" y="2753"/>
                <a:ext cx="160" cy="405"/>
              </a:xfrm>
              <a:prstGeom prst="ellipse">
                <a:avLst/>
              </a:prstGeom>
              <a:gradFill rotWithShape="1">
                <a:gsLst>
                  <a:gs pos="0">
                    <a:srgbClr val="FFFFFF"/>
                  </a:gs>
                  <a:gs pos="50000">
                    <a:srgbClr val="00CC66"/>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2790" name="Oval 163">
                <a:extLst>
                  <a:ext uri="{FF2B5EF4-FFF2-40B4-BE49-F238E27FC236}">
                    <a16:creationId xmlns:a16="http://schemas.microsoft.com/office/drawing/2014/main" xmlns="" id="{F71DEB00-E0A0-4833-9CAC-8DF63EFC932E}"/>
                  </a:ext>
                </a:extLst>
              </p:cNvPr>
              <p:cNvSpPr>
                <a:spLocks noChangeArrowheads="1"/>
              </p:cNvSpPr>
              <p:nvPr/>
            </p:nvSpPr>
            <p:spPr bwMode="gray">
              <a:xfrm>
                <a:off x="980" y="2753"/>
                <a:ext cx="160" cy="405"/>
              </a:xfrm>
              <a:prstGeom prst="ellipse">
                <a:avLst/>
              </a:prstGeom>
              <a:gradFill rotWithShape="1">
                <a:gsLst>
                  <a:gs pos="0">
                    <a:srgbClr val="00CC66">
                      <a:alpha val="32001"/>
                    </a:srgbClr>
                  </a:gs>
                  <a:gs pos="100000">
                    <a:srgbClr val="000000">
                      <a:alpha val="89998"/>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2791" name="Oval 164">
                <a:extLst>
                  <a:ext uri="{FF2B5EF4-FFF2-40B4-BE49-F238E27FC236}">
                    <a16:creationId xmlns:a16="http://schemas.microsoft.com/office/drawing/2014/main" xmlns="" id="{36A6D712-C920-4F54-BDEE-109A334C953F}"/>
                  </a:ext>
                </a:extLst>
              </p:cNvPr>
              <p:cNvSpPr>
                <a:spLocks noChangeArrowheads="1"/>
              </p:cNvSpPr>
              <p:nvPr/>
            </p:nvSpPr>
            <p:spPr bwMode="gray">
              <a:xfrm>
                <a:off x="940" y="2753"/>
                <a:ext cx="751" cy="405"/>
              </a:xfrm>
              <a:prstGeom prst="ellipse">
                <a:avLst/>
              </a:prstGeom>
              <a:gradFill rotWithShape="1">
                <a:gsLst>
                  <a:gs pos="0">
                    <a:srgbClr val="006E37"/>
                  </a:gs>
                  <a:gs pos="50000">
                    <a:srgbClr val="00CC66"/>
                  </a:gs>
                  <a:gs pos="100000">
                    <a:srgbClr val="006E37"/>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2792" name="Oval 165">
                <a:extLst>
                  <a:ext uri="{FF2B5EF4-FFF2-40B4-BE49-F238E27FC236}">
                    <a16:creationId xmlns:a16="http://schemas.microsoft.com/office/drawing/2014/main" xmlns="" id="{8AB4169F-5EA1-493B-BC22-47C66E3313E8}"/>
                  </a:ext>
                </a:extLst>
              </p:cNvPr>
              <p:cNvSpPr>
                <a:spLocks noChangeArrowheads="1"/>
              </p:cNvSpPr>
              <p:nvPr/>
            </p:nvSpPr>
            <p:spPr bwMode="gray">
              <a:xfrm>
                <a:off x="940" y="2753"/>
                <a:ext cx="750" cy="405"/>
              </a:xfrm>
              <a:prstGeom prst="ellipse">
                <a:avLst/>
              </a:prstGeom>
              <a:gradFill rotWithShape="1">
                <a:gsLst>
                  <a:gs pos="0">
                    <a:srgbClr val="008241"/>
                  </a:gs>
                  <a:gs pos="100000">
                    <a:srgbClr val="00CC66">
                      <a:alpha val="0"/>
                    </a:srgbClr>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2793" name="Oval 166">
                <a:extLst>
                  <a:ext uri="{FF2B5EF4-FFF2-40B4-BE49-F238E27FC236}">
                    <a16:creationId xmlns:a16="http://schemas.microsoft.com/office/drawing/2014/main" xmlns="" id="{5E56B5A2-ED7E-4284-A290-904EC7EDBEFD}"/>
                  </a:ext>
                </a:extLst>
              </p:cNvPr>
              <p:cNvSpPr>
                <a:spLocks noChangeArrowheads="1"/>
              </p:cNvSpPr>
              <p:nvPr/>
            </p:nvSpPr>
            <p:spPr bwMode="gray">
              <a:xfrm>
                <a:off x="979" y="2753"/>
                <a:ext cx="677" cy="40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2794" name="Oval 167">
                <a:extLst>
                  <a:ext uri="{FF2B5EF4-FFF2-40B4-BE49-F238E27FC236}">
                    <a16:creationId xmlns:a16="http://schemas.microsoft.com/office/drawing/2014/main" xmlns="" id="{DD29D51A-6D3D-4603-B7AB-E7EAF0018A31}"/>
                  </a:ext>
                </a:extLst>
              </p:cNvPr>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2795" name="Oval 168">
                <a:extLst>
                  <a:ext uri="{FF2B5EF4-FFF2-40B4-BE49-F238E27FC236}">
                    <a16:creationId xmlns:a16="http://schemas.microsoft.com/office/drawing/2014/main" xmlns="" id="{CDC357A2-1AF9-4307-9057-3C0B0A105B19}"/>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2796" name="Oval 169">
                <a:extLst>
                  <a:ext uri="{FF2B5EF4-FFF2-40B4-BE49-F238E27FC236}">
                    <a16:creationId xmlns:a16="http://schemas.microsoft.com/office/drawing/2014/main" xmlns="" id="{6FD34FBD-7852-4779-A136-3D21F8044B87}"/>
                  </a:ext>
                </a:extLst>
              </p:cNvPr>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sp>
            <p:nvSpPr>
              <p:cNvPr id="32797" name="Oval 170">
                <a:extLst>
                  <a:ext uri="{FF2B5EF4-FFF2-40B4-BE49-F238E27FC236}">
                    <a16:creationId xmlns:a16="http://schemas.microsoft.com/office/drawing/2014/main" xmlns="" id="{4DD54093-6505-411C-9464-2659B328E7BF}"/>
                  </a:ext>
                </a:extLst>
              </p:cNvPr>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srgbClr val="000000"/>
                  </a:solidFill>
                </a:endParaRPr>
              </a:p>
            </p:txBody>
          </p:sp>
        </p:grpSp>
        <p:sp>
          <p:nvSpPr>
            <p:cNvPr id="32788" name="WordArt 171">
              <a:extLst>
                <a:ext uri="{FF2B5EF4-FFF2-40B4-BE49-F238E27FC236}">
                  <a16:creationId xmlns:a16="http://schemas.microsoft.com/office/drawing/2014/main" xmlns="" id="{0F6BD1E5-E5FF-408B-9A02-6A95004C70A9}"/>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pPr fontAlgn="base">
                <a:spcBef>
                  <a:spcPct val="0"/>
                </a:spcBef>
                <a:spcAft>
                  <a:spcPct val="0"/>
                </a:spcAft>
              </a:pPr>
              <a:r>
                <a:rPr lang="vi-VN" sz="3600" kern="10">
                  <a:ln w="9525">
                    <a:solidFill>
                      <a:srgbClr val="0000FF"/>
                    </a:solidFill>
                    <a:round/>
                    <a:headEnd/>
                    <a:tailEnd/>
                  </a:ln>
                  <a:solidFill>
                    <a:srgbClr val="99FF33"/>
                  </a:solidFill>
                  <a:latin typeface="Times New Roman" panose="02020603050405020304" pitchFamily="18" charset="0"/>
                  <a:cs typeface="Times New Roman" panose="02020603050405020304" pitchFamily="18" charset="0"/>
                </a:rPr>
                <a:t>3</a:t>
              </a:r>
            </a:p>
          </p:txBody>
        </p:sp>
      </p:grpSp>
      <p:sp>
        <p:nvSpPr>
          <p:cNvPr id="32780" name="Text Box 39">
            <a:extLst>
              <a:ext uri="{FF2B5EF4-FFF2-40B4-BE49-F238E27FC236}">
                <a16:creationId xmlns:a16="http://schemas.microsoft.com/office/drawing/2014/main" xmlns="" id="{C5F0A478-C920-48CD-969D-26C19D73BFEF}"/>
              </a:ext>
            </a:extLst>
          </p:cNvPr>
          <p:cNvSpPr txBox="1">
            <a:spLocks noChangeArrowheads="1"/>
          </p:cNvSpPr>
          <p:nvPr/>
        </p:nvSpPr>
        <p:spPr bwMode="auto">
          <a:xfrm>
            <a:off x="2286000" y="1828802"/>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vi-VN" sz="2800" b="1">
                <a:solidFill>
                  <a:srgbClr val="000000"/>
                </a:solidFill>
                <a:cs typeface="Arial" panose="020B0604020202020204" pitchFamily="34" charset="0"/>
              </a:rPr>
              <a:t>Nêu thứ tự diễn ra cuộc khởi nghĩa Hai Bà Trưng.</a:t>
            </a:r>
          </a:p>
        </p:txBody>
      </p:sp>
      <p:sp>
        <p:nvSpPr>
          <p:cNvPr id="40" name="AutoShape 40">
            <a:extLst>
              <a:ext uri="{FF2B5EF4-FFF2-40B4-BE49-F238E27FC236}">
                <a16:creationId xmlns:a16="http://schemas.microsoft.com/office/drawing/2014/main" xmlns="" id="{16809994-5958-4D3D-94A1-280CFB363B48}"/>
              </a:ext>
            </a:extLst>
          </p:cNvPr>
          <p:cNvSpPr>
            <a:spLocks noChangeArrowheads="1"/>
          </p:cNvSpPr>
          <p:nvPr/>
        </p:nvSpPr>
        <p:spPr bwMode="auto">
          <a:xfrm>
            <a:off x="2895600" y="3200400"/>
            <a:ext cx="70104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algn="ctr" fontAlgn="base">
              <a:spcBef>
                <a:spcPct val="0"/>
              </a:spcBef>
              <a:spcAft>
                <a:spcPct val="0"/>
              </a:spcAft>
              <a:defRPr/>
            </a:pPr>
            <a:r>
              <a:rPr lang="en-US" sz="3200" dirty="0" err="1">
                <a:solidFill>
                  <a:srgbClr val="0000FF"/>
                </a:solidFill>
                <a:latin typeface="Times New Roman" panose="02020603050405020304" pitchFamily="18" charset="0"/>
                <a:cs typeface="Arial" charset="0"/>
              </a:rPr>
              <a:t>Hát</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Môn</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Cổ</a:t>
            </a:r>
            <a:r>
              <a:rPr lang="en-US" sz="3200" dirty="0">
                <a:solidFill>
                  <a:srgbClr val="0000FF"/>
                </a:solidFill>
                <a:latin typeface="Times New Roman" panose="02020603050405020304" pitchFamily="18" charset="0"/>
                <a:cs typeface="Arial" charset="0"/>
              </a:rPr>
              <a:t> Loa, </a:t>
            </a:r>
            <a:r>
              <a:rPr lang="en-US" sz="3200" dirty="0" err="1">
                <a:solidFill>
                  <a:srgbClr val="0000FF"/>
                </a:solidFill>
                <a:latin typeface="Times New Roman" panose="02020603050405020304" pitchFamily="18" charset="0"/>
                <a:cs typeface="Arial" charset="0"/>
              </a:rPr>
              <a:t>Luy</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Lâu</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Mê</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Linh</a:t>
            </a:r>
            <a:endParaRPr lang="en-US" sz="3200" dirty="0">
              <a:solidFill>
                <a:srgbClr val="0000FF"/>
              </a:solidFill>
              <a:latin typeface="Times New Roman" panose="02020603050405020304" pitchFamily="18" charset="0"/>
              <a:cs typeface="Arial" charset="0"/>
            </a:endParaRPr>
          </a:p>
        </p:txBody>
      </p:sp>
      <p:sp>
        <p:nvSpPr>
          <p:cNvPr id="41" name="AutoShape 41">
            <a:extLst>
              <a:ext uri="{FF2B5EF4-FFF2-40B4-BE49-F238E27FC236}">
                <a16:creationId xmlns:a16="http://schemas.microsoft.com/office/drawing/2014/main" xmlns="" id="{290F158F-29BB-417A-BB66-87F08DCAFE6D}"/>
              </a:ext>
            </a:extLst>
          </p:cNvPr>
          <p:cNvSpPr>
            <a:spLocks noChangeArrowheads="1"/>
          </p:cNvSpPr>
          <p:nvPr/>
        </p:nvSpPr>
        <p:spPr bwMode="auto">
          <a:xfrm>
            <a:off x="2895600" y="4191000"/>
            <a:ext cx="70104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algn="ctr" fontAlgn="base">
              <a:spcBef>
                <a:spcPct val="0"/>
              </a:spcBef>
              <a:spcAft>
                <a:spcPct val="0"/>
              </a:spcAft>
              <a:defRPr/>
            </a:pPr>
            <a:r>
              <a:rPr lang="en-US" sz="3200" dirty="0" err="1">
                <a:solidFill>
                  <a:srgbClr val="0000FF"/>
                </a:solidFill>
                <a:latin typeface="Times New Roman" panose="02020603050405020304" pitchFamily="18" charset="0"/>
                <a:cs typeface="Arial" charset="0"/>
              </a:rPr>
              <a:t>Hát</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Môn</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Mê</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Linh</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Cổ</a:t>
            </a:r>
            <a:r>
              <a:rPr lang="en-US" sz="3200" dirty="0">
                <a:solidFill>
                  <a:srgbClr val="0000FF"/>
                </a:solidFill>
                <a:latin typeface="Times New Roman" panose="02020603050405020304" pitchFamily="18" charset="0"/>
                <a:cs typeface="Arial" charset="0"/>
              </a:rPr>
              <a:t> Loa, </a:t>
            </a:r>
            <a:r>
              <a:rPr lang="en-US" sz="3200" dirty="0" err="1">
                <a:solidFill>
                  <a:srgbClr val="0000FF"/>
                </a:solidFill>
                <a:latin typeface="Times New Roman" panose="02020603050405020304" pitchFamily="18" charset="0"/>
                <a:cs typeface="Arial" charset="0"/>
              </a:rPr>
              <a:t>Luy</a:t>
            </a:r>
            <a:r>
              <a:rPr lang="en-US" sz="3200" dirty="0">
                <a:solidFill>
                  <a:srgbClr val="0000FF"/>
                </a:solidFill>
                <a:latin typeface="Times New Roman" panose="02020603050405020304" pitchFamily="18" charset="0"/>
                <a:cs typeface="Arial" charset="0"/>
              </a:rPr>
              <a:t> </a:t>
            </a:r>
            <a:r>
              <a:rPr lang="en-US" sz="3200" dirty="0" err="1">
                <a:solidFill>
                  <a:srgbClr val="0000FF"/>
                </a:solidFill>
                <a:latin typeface="Times New Roman" panose="02020603050405020304" pitchFamily="18" charset="0"/>
                <a:cs typeface="Arial" charset="0"/>
              </a:rPr>
              <a:t>Lâu</a:t>
            </a:r>
            <a:endParaRPr lang="en-US" sz="3200" dirty="0">
              <a:solidFill>
                <a:srgbClr val="0000FF"/>
              </a:solidFill>
              <a:latin typeface="Times New Roman" panose="02020603050405020304" pitchFamily="18" charset="0"/>
              <a:cs typeface="Arial" charset="0"/>
            </a:endParaRPr>
          </a:p>
        </p:txBody>
      </p:sp>
      <p:sp>
        <p:nvSpPr>
          <p:cNvPr id="32783" name="Oval 23">
            <a:extLst>
              <a:ext uri="{FF2B5EF4-FFF2-40B4-BE49-F238E27FC236}">
                <a16:creationId xmlns:a16="http://schemas.microsoft.com/office/drawing/2014/main" xmlns="" id="{5502414E-80DE-475E-A54B-52EAC4969299}"/>
              </a:ext>
            </a:extLst>
          </p:cNvPr>
          <p:cNvSpPr>
            <a:spLocks noChangeArrowheads="1"/>
          </p:cNvSpPr>
          <p:nvPr/>
        </p:nvSpPr>
        <p:spPr bwMode="auto">
          <a:xfrm>
            <a:off x="1981200" y="3276600"/>
            <a:ext cx="685800" cy="609600"/>
          </a:xfrm>
          <a:prstGeom prst="ellipse">
            <a:avLst/>
          </a:prstGeom>
          <a:solidFill>
            <a:schemeClr val="accent2"/>
          </a:solidFill>
          <a:ln w="57150" cmpd="thickThin">
            <a:solidFill>
              <a:srgbClr val="FFCCFF"/>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A</a:t>
            </a:r>
          </a:p>
        </p:txBody>
      </p:sp>
      <p:sp>
        <p:nvSpPr>
          <p:cNvPr id="32784" name="Oval 25">
            <a:extLst>
              <a:ext uri="{FF2B5EF4-FFF2-40B4-BE49-F238E27FC236}">
                <a16:creationId xmlns:a16="http://schemas.microsoft.com/office/drawing/2014/main" xmlns="" id="{F6FA4E70-666E-4B8B-BE7E-3D82E6BD0421}"/>
              </a:ext>
            </a:extLst>
          </p:cNvPr>
          <p:cNvSpPr>
            <a:spLocks noChangeArrowheads="1"/>
          </p:cNvSpPr>
          <p:nvPr/>
        </p:nvSpPr>
        <p:spPr bwMode="auto">
          <a:xfrm>
            <a:off x="1981200" y="5257800"/>
            <a:ext cx="685800" cy="609600"/>
          </a:xfrm>
          <a:prstGeom prst="ellipse">
            <a:avLst/>
          </a:prstGeom>
          <a:solidFill>
            <a:schemeClr val="accent2"/>
          </a:solidFill>
          <a:ln w="57150" cmpd="thickThin" algn="ctr">
            <a:solidFill>
              <a:schemeClr val="hlink"/>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C</a:t>
            </a:r>
          </a:p>
        </p:txBody>
      </p:sp>
      <p:sp>
        <p:nvSpPr>
          <p:cNvPr id="32785" name="Oval 26">
            <a:extLst>
              <a:ext uri="{FF2B5EF4-FFF2-40B4-BE49-F238E27FC236}">
                <a16:creationId xmlns:a16="http://schemas.microsoft.com/office/drawing/2014/main" xmlns="" id="{4ADF71E9-6C30-4283-8613-7E4DA46D7480}"/>
              </a:ext>
            </a:extLst>
          </p:cNvPr>
          <p:cNvSpPr>
            <a:spLocks noChangeArrowheads="1"/>
          </p:cNvSpPr>
          <p:nvPr/>
        </p:nvSpPr>
        <p:spPr bwMode="auto">
          <a:xfrm>
            <a:off x="1981200" y="4267200"/>
            <a:ext cx="685800" cy="609600"/>
          </a:xfrm>
          <a:prstGeom prst="ellipse">
            <a:avLst/>
          </a:prstGeom>
          <a:solidFill>
            <a:schemeClr val="accent2"/>
          </a:solidFill>
          <a:ln w="57150" cmpd="thickThin" algn="ctr">
            <a:solidFill>
              <a:schemeClr val="hlink"/>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B</a:t>
            </a:r>
          </a:p>
        </p:txBody>
      </p:sp>
      <p:sp>
        <p:nvSpPr>
          <p:cNvPr id="45" name="Oval 26">
            <a:extLst>
              <a:ext uri="{FF2B5EF4-FFF2-40B4-BE49-F238E27FC236}">
                <a16:creationId xmlns:a16="http://schemas.microsoft.com/office/drawing/2014/main" xmlns="" id="{0C40CF26-7B6C-42B8-9706-AC86A9C2FA37}"/>
              </a:ext>
            </a:extLst>
          </p:cNvPr>
          <p:cNvSpPr>
            <a:spLocks noChangeArrowheads="1"/>
          </p:cNvSpPr>
          <p:nvPr/>
        </p:nvSpPr>
        <p:spPr bwMode="auto">
          <a:xfrm>
            <a:off x="1981200" y="4284663"/>
            <a:ext cx="685800" cy="609600"/>
          </a:xfrm>
          <a:prstGeom prst="ellipse">
            <a:avLst/>
          </a:prstGeom>
          <a:solidFill>
            <a:srgbClr val="FF3300"/>
          </a:solidFill>
          <a:ln w="57150" cmpd="thickThin" algn="ctr">
            <a:solidFill>
              <a:srgbClr val="CC0066"/>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vi-VN" sz="2800">
                <a:solidFill>
                  <a:srgbClr val="FFFF00"/>
                </a:solidFill>
                <a:cs typeface="Times New Roman" panose="02020603050405020304" pitchFamily="18" charset="0"/>
              </a:rPr>
              <a:t>B</a:t>
            </a:r>
          </a:p>
        </p:txBody>
      </p:sp>
      <p:pic>
        <p:nvPicPr>
          <p:cNvPr id="35" name="Picture 34">
            <a:extLst>
              <a:ext uri="{FF2B5EF4-FFF2-40B4-BE49-F238E27FC236}">
                <a16:creationId xmlns:a16="http://schemas.microsoft.com/office/drawing/2014/main" xmlns="" id="{CDC49D3B-C38F-44E8-93F2-58C279FBEA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466" y="5567496"/>
            <a:ext cx="1814697" cy="1189037"/>
          </a:xfrm>
          <a:prstGeom prst="rect">
            <a:avLst/>
          </a:prstGeom>
        </p:spPr>
      </p:pic>
      <p:pic>
        <p:nvPicPr>
          <p:cNvPr id="36" name="Picture 35">
            <a:extLst>
              <a:ext uri="{FF2B5EF4-FFF2-40B4-BE49-F238E27FC236}">
                <a16:creationId xmlns:a16="http://schemas.microsoft.com/office/drawing/2014/main" xmlns="" id="{AD97F02C-7D0A-46F9-925F-F777A014CD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3869" y="5409056"/>
            <a:ext cx="2209620" cy="1447801"/>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70" decel="100000"/>
                                        <p:tgtEl>
                                          <p:spTgt spid="16"/>
                                        </p:tgtEl>
                                      </p:cBhvr>
                                    </p:animEffect>
                                    <p:animScale>
                                      <p:cBhvr>
                                        <p:cTn id="8" dur="770" decel="100000"/>
                                        <p:tgtEl>
                                          <p:spTgt spid="16"/>
                                        </p:tgtEl>
                                      </p:cBhvr>
                                      <p:from x="10000" y="10000"/>
                                      <p:to x="200000" y="450000"/>
                                    </p:animScale>
                                    <p:animScale>
                                      <p:cBhvr>
                                        <p:cTn id="9" dur="1230" accel="100000" fill="hold">
                                          <p:stCondLst>
                                            <p:cond delay="770"/>
                                          </p:stCondLst>
                                        </p:cTn>
                                        <p:tgtEl>
                                          <p:spTgt spid="16"/>
                                        </p:tgtEl>
                                      </p:cBhvr>
                                      <p:from x="200000" y="450000"/>
                                      <p:to x="100000" y="100000"/>
                                    </p:animScale>
                                    <p:set>
                                      <p:cBhvr>
                                        <p:cTn id="10" dur="770" fill="hold"/>
                                        <p:tgtEl>
                                          <p:spTgt spid="16"/>
                                        </p:tgtEl>
                                        <p:attrNameLst>
                                          <p:attrName>ppt_x</p:attrName>
                                        </p:attrNameLst>
                                      </p:cBhvr>
                                      <p:to>
                                        <p:strVal val="(0.5)"/>
                                      </p:to>
                                    </p:set>
                                    <p:anim from="(0.5)" to="(#ppt_x)" calcmode="lin" valueType="num">
                                      <p:cBhvr>
                                        <p:cTn id="11" dur="1230" accel="100000" fill="hold">
                                          <p:stCondLst>
                                            <p:cond delay="770"/>
                                          </p:stCondLst>
                                        </p:cTn>
                                        <p:tgtEl>
                                          <p:spTgt spid="16"/>
                                        </p:tgtEl>
                                        <p:attrNameLst>
                                          <p:attrName>ppt_x</p:attrName>
                                        </p:attrNameLst>
                                      </p:cBhvr>
                                    </p:anim>
                                    <p:set>
                                      <p:cBhvr>
                                        <p:cTn id="12" dur="770" fill="hold"/>
                                        <p:tgtEl>
                                          <p:spTgt spid="16"/>
                                        </p:tgtEl>
                                        <p:attrNameLst>
                                          <p:attrName>ppt_y</p:attrName>
                                        </p:attrNameLst>
                                      </p:cBhvr>
                                      <p:to>
                                        <p:strVal val="(#ppt_y+0.4)"/>
                                      </p:to>
                                    </p:set>
                                    <p:anim from="(#ppt_y+0.4)" to="(#ppt_y)" calcmode="lin" valueType="num">
                                      <p:cBhvr>
                                        <p:cTn id="13" dur="1230" accel="100000" fill="hold">
                                          <p:stCondLst>
                                            <p:cond delay="770"/>
                                          </p:stCondLst>
                                        </p:cTn>
                                        <p:tgtEl>
                                          <p:spTgt spid="16"/>
                                        </p:tgtEl>
                                        <p:attrNameLst>
                                          <p:attrName>ppt_y</p:attrName>
                                        </p:attrNameLst>
                                      </p:cBhvr>
                                    </p:anim>
                                  </p:childTnLst>
                                </p:cTn>
                              </p:par>
                              <p:par>
                                <p:cTn id="14" presetID="19"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0" fill="hold"/>
                                        <p:tgtEl>
                                          <p:spTgt spid="16"/>
                                        </p:tgtEl>
                                        <p:attrNameLst>
                                          <p:attrName>ppt_w</p:attrName>
                                        </p:attrNameLst>
                                      </p:cBhvr>
                                      <p:tavLst>
                                        <p:tav tm="0" fmla="#ppt_w*sin(2.5*pi*$)">
                                          <p:val>
                                            <p:fltVal val="0"/>
                                          </p:val>
                                        </p:tav>
                                        <p:tav tm="100000">
                                          <p:val>
                                            <p:fltVal val="1"/>
                                          </p:val>
                                        </p:tav>
                                      </p:tavLst>
                                    </p:anim>
                                    <p:anim calcmode="lin" valueType="num">
                                      <p:cBhvr>
                                        <p:cTn id="17" dur="5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8" presetID="5"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par>
                                <p:cTn id="21" presetID="5" presetClass="entr" presetSubtype="10" fill="hold" grpId="0" nodeType="with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fltVal val="0"/>
                                          </p:val>
                                        </p:tav>
                                        <p:tav tm="100000">
                                          <p:val>
                                            <p:strVal val="#ppt_w"/>
                                          </p:val>
                                        </p:tav>
                                      </p:tavLst>
                                    </p:anim>
                                    <p:anim calcmode="lin" valueType="num">
                                      <p:cBhvr>
                                        <p:cTn id="29" dur="1000" fill="hold"/>
                                        <p:tgtEl>
                                          <p:spTgt spid="45"/>
                                        </p:tgtEl>
                                        <p:attrNameLst>
                                          <p:attrName>ppt_h</p:attrName>
                                        </p:attrNameLst>
                                      </p:cBhvr>
                                      <p:tavLst>
                                        <p:tav tm="0">
                                          <p:val>
                                            <p:fltVal val="0"/>
                                          </p:val>
                                        </p:tav>
                                        <p:tav tm="100000">
                                          <p:val>
                                            <p:strVal val="#ppt_h"/>
                                          </p:val>
                                        </p:tav>
                                      </p:tavLst>
                                    </p:anim>
                                    <p:anim calcmode="lin" valueType="num">
                                      <p:cBhvr>
                                        <p:cTn id="30" dur="1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4">
            <a:alphaModFix amt="63000"/>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custDataLst>
              <p:tags r:id="rId2"/>
            </p:custDataLst>
          </p:nvPr>
        </p:nvSpPr>
        <p:spPr>
          <a:xfrm>
            <a:off x="1981200" y="-304800"/>
            <a:ext cx="82296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KẾT QUẢ CUỘC KHỞI NGHĨA</a:t>
            </a:r>
          </a:p>
        </p:txBody>
      </p:sp>
      <p:sp>
        <p:nvSpPr>
          <p:cNvPr id="3" name="Text Box 12">
            <a:extLst>
              <a:ext uri="{FF2B5EF4-FFF2-40B4-BE49-F238E27FC236}">
                <a16:creationId xmlns:a16="http://schemas.microsoft.com/office/drawing/2014/main" xmlns="" id="{F6E1F7A0-2930-42A7-8F8D-C4C6A0BD17AF}"/>
              </a:ext>
            </a:extLst>
          </p:cNvPr>
          <p:cNvSpPr txBox="1">
            <a:spLocks noChangeArrowheads="1"/>
          </p:cNvSpPr>
          <p:nvPr/>
        </p:nvSpPr>
        <p:spPr bwMode="auto">
          <a:xfrm>
            <a:off x="1757680" y="1295402"/>
            <a:ext cx="80772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lnSpc>
                <a:spcPct val="150000"/>
              </a:lnSpc>
              <a:spcBef>
                <a:spcPct val="20000"/>
              </a:spcBef>
              <a:spcAft>
                <a:spcPct val="0"/>
              </a:spcAft>
            </a:pPr>
            <a:r>
              <a:rPr lang="en-US" altLang="vi-VN" sz="2800" b="1" u="sng" dirty="0" err="1">
                <a:solidFill>
                  <a:srgbClr val="FF0000"/>
                </a:solidFill>
                <a:cs typeface="Arial" charset="0"/>
              </a:rPr>
              <a:t>Kết</a:t>
            </a:r>
            <a:r>
              <a:rPr lang="en-US" altLang="vi-VN" sz="2800" b="1" u="sng" dirty="0">
                <a:solidFill>
                  <a:srgbClr val="FF0000"/>
                </a:solidFill>
                <a:cs typeface="Arial" charset="0"/>
              </a:rPr>
              <a:t> </a:t>
            </a:r>
            <a:r>
              <a:rPr lang="en-US" altLang="vi-VN" sz="2800" b="1" u="sng" dirty="0" err="1">
                <a:solidFill>
                  <a:srgbClr val="FF0000"/>
                </a:solidFill>
                <a:cs typeface="Arial" charset="0"/>
              </a:rPr>
              <a:t>quả</a:t>
            </a:r>
            <a:r>
              <a:rPr lang="en-US" altLang="vi-VN" sz="2800" b="1" u="sng" dirty="0">
                <a:solidFill>
                  <a:srgbClr val="FF0000"/>
                </a:solidFill>
                <a:cs typeface="Arial" charset="0"/>
              </a:rPr>
              <a:t>:</a:t>
            </a:r>
            <a:r>
              <a:rPr lang="en-US" altLang="vi-VN" sz="2800" b="1" dirty="0">
                <a:solidFill>
                  <a:srgbClr val="FF0000"/>
                </a:solidFill>
                <a:cs typeface="Arial" charset="0"/>
              </a:rPr>
              <a:t> </a:t>
            </a:r>
            <a:r>
              <a:rPr lang="en-US" altLang="vi-VN" sz="2800" b="1" dirty="0" err="1">
                <a:solidFill>
                  <a:prstClr val="black"/>
                </a:solidFill>
                <a:cs typeface="Arial" charset="0"/>
              </a:rPr>
              <a:t>Trong</a:t>
            </a:r>
            <a:r>
              <a:rPr lang="en-US" altLang="vi-VN" sz="2800" b="1" dirty="0">
                <a:solidFill>
                  <a:prstClr val="black"/>
                </a:solidFill>
                <a:cs typeface="Arial" charset="0"/>
              </a:rPr>
              <a:t> </a:t>
            </a:r>
            <a:r>
              <a:rPr lang="en-US" altLang="vi-VN" sz="2800" b="1" dirty="0" err="1">
                <a:solidFill>
                  <a:prstClr val="black"/>
                </a:solidFill>
                <a:cs typeface="Arial" charset="0"/>
              </a:rPr>
              <a:t>vòng</a:t>
            </a:r>
            <a:r>
              <a:rPr lang="en-US" altLang="vi-VN" sz="2800" b="1" dirty="0">
                <a:solidFill>
                  <a:prstClr val="black"/>
                </a:solidFill>
                <a:cs typeface="Arial" charset="0"/>
              </a:rPr>
              <a:t> </a:t>
            </a:r>
            <a:r>
              <a:rPr lang="en-US" altLang="vi-VN" sz="2800" b="1" dirty="0" err="1">
                <a:solidFill>
                  <a:prstClr val="black"/>
                </a:solidFill>
                <a:cs typeface="Arial" charset="0"/>
              </a:rPr>
              <a:t>không</a:t>
            </a:r>
            <a:r>
              <a:rPr lang="en-US" altLang="vi-VN" sz="2800" b="1" dirty="0">
                <a:solidFill>
                  <a:prstClr val="black"/>
                </a:solidFill>
                <a:cs typeface="Arial" charset="0"/>
              </a:rPr>
              <a:t> </a:t>
            </a:r>
            <a:r>
              <a:rPr lang="en-US" altLang="vi-VN" sz="2800" b="1" dirty="0" err="1">
                <a:solidFill>
                  <a:prstClr val="black"/>
                </a:solidFill>
                <a:cs typeface="Arial" charset="0"/>
              </a:rPr>
              <a:t>đầy</a:t>
            </a:r>
            <a:r>
              <a:rPr lang="en-US" altLang="vi-VN" sz="2800" b="1" dirty="0">
                <a:solidFill>
                  <a:prstClr val="black"/>
                </a:solidFill>
                <a:cs typeface="Arial" charset="0"/>
              </a:rPr>
              <a:t> </a:t>
            </a:r>
            <a:r>
              <a:rPr lang="en-US" altLang="vi-VN" sz="2800" b="1" dirty="0" err="1">
                <a:solidFill>
                  <a:prstClr val="black"/>
                </a:solidFill>
                <a:cs typeface="Arial" charset="0"/>
              </a:rPr>
              <a:t>một</a:t>
            </a:r>
            <a:r>
              <a:rPr lang="en-US" altLang="vi-VN" sz="2800" b="1" dirty="0">
                <a:solidFill>
                  <a:prstClr val="black"/>
                </a:solidFill>
                <a:cs typeface="Arial" charset="0"/>
              </a:rPr>
              <a:t> </a:t>
            </a:r>
            <a:r>
              <a:rPr lang="en-US" altLang="vi-VN" sz="2800" b="1" dirty="0" err="1">
                <a:solidFill>
                  <a:prstClr val="black"/>
                </a:solidFill>
                <a:cs typeface="Arial" charset="0"/>
              </a:rPr>
              <a:t>tháng</a:t>
            </a:r>
            <a:r>
              <a:rPr lang="en-US" altLang="vi-VN" sz="2800" b="1" dirty="0">
                <a:solidFill>
                  <a:prstClr val="black"/>
                </a:solidFill>
                <a:cs typeface="Arial" charset="0"/>
              </a:rPr>
              <a:t>, </a:t>
            </a:r>
            <a:r>
              <a:rPr lang="en-US" altLang="vi-VN" sz="2800" b="1" dirty="0" err="1">
                <a:solidFill>
                  <a:prstClr val="black"/>
                </a:solidFill>
                <a:cs typeface="Arial" charset="0"/>
              </a:rPr>
              <a:t>cuộc</a:t>
            </a:r>
            <a:r>
              <a:rPr lang="en-US" altLang="vi-VN" sz="2800" b="1" dirty="0">
                <a:solidFill>
                  <a:prstClr val="black"/>
                </a:solidFill>
                <a:cs typeface="Arial" charset="0"/>
              </a:rPr>
              <a:t> </a:t>
            </a:r>
            <a:r>
              <a:rPr lang="en-US" altLang="vi-VN" sz="2800" b="1" dirty="0" err="1">
                <a:solidFill>
                  <a:prstClr val="black"/>
                </a:solidFill>
                <a:cs typeface="Arial" charset="0"/>
              </a:rPr>
              <a:t>khởi</a:t>
            </a:r>
            <a:r>
              <a:rPr lang="en-US" altLang="vi-VN" sz="2800" b="1" dirty="0">
                <a:solidFill>
                  <a:prstClr val="black"/>
                </a:solidFill>
                <a:cs typeface="Arial" charset="0"/>
              </a:rPr>
              <a:t> </a:t>
            </a:r>
            <a:r>
              <a:rPr lang="en-US" altLang="vi-VN" sz="2800" b="1" dirty="0" err="1">
                <a:solidFill>
                  <a:prstClr val="black"/>
                </a:solidFill>
                <a:cs typeface="Arial" charset="0"/>
              </a:rPr>
              <a:t>nghĩa</a:t>
            </a:r>
            <a:r>
              <a:rPr lang="en-US" altLang="vi-VN" sz="2800" b="1" dirty="0">
                <a:solidFill>
                  <a:prstClr val="black"/>
                </a:solidFill>
                <a:cs typeface="Arial" charset="0"/>
              </a:rPr>
              <a:t> </a:t>
            </a:r>
            <a:r>
              <a:rPr lang="en-US" altLang="vi-VN" sz="2800" b="1" dirty="0" err="1">
                <a:solidFill>
                  <a:prstClr val="black"/>
                </a:solidFill>
                <a:cs typeface="Arial" charset="0"/>
              </a:rPr>
              <a:t>đã</a:t>
            </a:r>
            <a:r>
              <a:rPr lang="en-US" altLang="vi-VN" sz="2800" b="1" dirty="0">
                <a:solidFill>
                  <a:prstClr val="black"/>
                </a:solidFill>
                <a:cs typeface="Arial" charset="0"/>
              </a:rPr>
              <a:t> </a:t>
            </a:r>
            <a:r>
              <a:rPr lang="en-US" altLang="vi-VN" sz="2800" b="1" dirty="0" err="1">
                <a:solidFill>
                  <a:prstClr val="black"/>
                </a:solidFill>
                <a:cs typeface="Arial" charset="0"/>
              </a:rPr>
              <a:t>hoàn</a:t>
            </a:r>
            <a:r>
              <a:rPr lang="en-US" altLang="vi-VN" sz="2800" b="1" dirty="0">
                <a:solidFill>
                  <a:prstClr val="black"/>
                </a:solidFill>
                <a:cs typeface="Arial" charset="0"/>
              </a:rPr>
              <a:t> </a:t>
            </a:r>
            <a:r>
              <a:rPr lang="en-US" altLang="vi-VN" sz="2800" b="1" dirty="0" err="1">
                <a:solidFill>
                  <a:prstClr val="black"/>
                </a:solidFill>
                <a:cs typeface="Arial" charset="0"/>
              </a:rPr>
              <a:t>toàn</a:t>
            </a:r>
            <a:r>
              <a:rPr lang="en-US" altLang="vi-VN" sz="2800" b="1" dirty="0">
                <a:solidFill>
                  <a:prstClr val="black"/>
                </a:solidFill>
                <a:cs typeface="Arial" charset="0"/>
              </a:rPr>
              <a:t> </a:t>
            </a:r>
            <a:r>
              <a:rPr lang="en-US" altLang="vi-VN" sz="2800" b="1" dirty="0" err="1">
                <a:solidFill>
                  <a:prstClr val="black"/>
                </a:solidFill>
                <a:cs typeface="Arial" charset="0"/>
              </a:rPr>
              <a:t>thắng</a:t>
            </a:r>
            <a:r>
              <a:rPr lang="en-US" altLang="vi-VN" sz="2800" b="1" dirty="0">
                <a:solidFill>
                  <a:prstClr val="black"/>
                </a:solidFill>
                <a:cs typeface="Arial" charset="0"/>
              </a:rPr>
              <a:t> </a:t>
            </a:r>
            <a:r>
              <a:rPr lang="en-US" altLang="vi-VN" sz="2800" b="1" dirty="0" err="1">
                <a:solidFill>
                  <a:prstClr val="black"/>
                </a:solidFill>
                <a:cs typeface="Arial" charset="0"/>
              </a:rPr>
              <a:t>lợi</a:t>
            </a:r>
            <a:r>
              <a:rPr lang="en-US" altLang="vi-VN" sz="2800" b="1" dirty="0">
                <a:solidFill>
                  <a:prstClr val="black"/>
                </a:solidFill>
                <a:cs typeface="Arial" charset="0"/>
              </a:rPr>
              <a:t>. </a:t>
            </a:r>
          </a:p>
          <a:p>
            <a:pPr eaLnBrk="1" fontAlgn="base" hangingPunct="1">
              <a:spcBef>
                <a:spcPct val="50000"/>
              </a:spcBef>
              <a:spcAft>
                <a:spcPct val="0"/>
              </a:spcAft>
            </a:pPr>
            <a:endParaRPr lang="en-US" altLang="vi-VN" sz="2800" b="1" dirty="0">
              <a:solidFill>
                <a:srgbClr val="FFFF00"/>
              </a:solidFill>
              <a:cs typeface="Arial" charset="0"/>
            </a:endParaRPr>
          </a:p>
        </p:txBody>
      </p:sp>
      <p:sp>
        <p:nvSpPr>
          <p:cNvPr id="7" name="Text Box 18">
            <a:extLst>
              <a:ext uri="{FF2B5EF4-FFF2-40B4-BE49-F238E27FC236}">
                <a16:creationId xmlns:a16="http://schemas.microsoft.com/office/drawing/2014/main" xmlns="" id="{63F5A745-01FA-42D8-859E-E848E1310D17}"/>
              </a:ext>
            </a:extLst>
          </p:cNvPr>
          <p:cNvSpPr txBox="1">
            <a:spLocks noChangeArrowheads="1"/>
          </p:cNvSpPr>
          <p:nvPr/>
        </p:nvSpPr>
        <p:spPr bwMode="auto">
          <a:xfrm>
            <a:off x="1732280" y="3048000"/>
            <a:ext cx="8534400" cy="204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lnSpc>
                <a:spcPct val="150000"/>
              </a:lnSpc>
              <a:spcBef>
                <a:spcPct val="20000"/>
              </a:spcBef>
              <a:spcAft>
                <a:spcPct val="0"/>
              </a:spcAft>
            </a:pPr>
            <a:r>
              <a:rPr lang="en-US" altLang="vi-VN" sz="2800" b="1" u="sng" dirty="0">
                <a:solidFill>
                  <a:srgbClr val="FF0000"/>
                </a:solidFill>
                <a:cs typeface="Arial" charset="0"/>
              </a:rPr>
              <a:t>Ý </a:t>
            </a:r>
            <a:r>
              <a:rPr lang="en-US" altLang="vi-VN" sz="2800" b="1" u="sng" dirty="0" err="1">
                <a:solidFill>
                  <a:srgbClr val="FF0000"/>
                </a:solidFill>
                <a:cs typeface="Arial" charset="0"/>
              </a:rPr>
              <a:t>nghĩa</a:t>
            </a:r>
            <a:r>
              <a:rPr lang="en-US" altLang="vi-VN" sz="2800" b="1" u="sng" dirty="0">
                <a:solidFill>
                  <a:srgbClr val="FF0000"/>
                </a:solidFill>
                <a:cs typeface="Arial" charset="0"/>
              </a:rPr>
              <a:t>: </a:t>
            </a:r>
            <a:r>
              <a:rPr lang="en-US" altLang="vi-VN" sz="2800" b="1" dirty="0">
                <a:solidFill>
                  <a:prstClr val="black"/>
                </a:solidFill>
                <a:cs typeface="Arial" charset="0"/>
              </a:rPr>
              <a:t>Sau </a:t>
            </a:r>
            <a:r>
              <a:rPr lang="en-US" altLang="vi-VN" sz="2800" b="1" dirty="0" err="1">
                <a:solidFill>
                  <a:prstClr val="black"/>
                </a:solidFill>
                <a:cs typeface="Arial" charset="0"/>
              </a:rPr>
              <a:t>hơn</a:t>
            </a:r>
            <a:r>
              <a:rPr lang="en-US" altLang="vi-VN" sz="2800" b="1" dirty="0">
                <a:solidFill>
                  <a:prstClr val="black"/>
                </a:solidFill>
                <a:cs typeface="Arial" charset="0"/>
              </a:rPr>
              <a:t> </a:t>
            </a:r>
            <a:r>
              <a:rPr lang="en-US" altLang="vi-VN" sz="2800" b="1" dirty="0" err="1">
                <a:solidFill>
                  <a:prstClr val="black"/>
                </a:solidFill>
                <a:cs typeface="Arial" charset="0"/>
              </a:rPr>
              <a:t>hai</a:t>
            </a:r>
            <a:r>
              <a:rPr lang="en-US" altLang="vi-VN" sz="2800" b="1" dirty="0">
                <a:solidFill>
                  <a:prstClr val="black"/>
                </a:solidFill>
                <a:cs typeface="Arial" charset="0"/>
              </a:rPr>
              <a:t> </a:t>
            </a:r>
            <a:r>
              <a:rPr lang="en-US" altLang="vi-VN" sz="2800" b="1" dirty="0" err="1">
                <a:solidFill>
                  <a:prstClr val="black"/>
                </a:solidFill>
                <a:cs typeface="Arial" charset="0"/>
              </a:rPr>
              <a:t>thế</a:t>
            </a:r>
            <a:r>
              <a:rPr lang="en-US" altLang="vi-VN" sz="2800" b="1" dirty="0">
                <a:solidFill>
                  <a:prstClr val="black"/>
                </a:solidFill>
                <a:cs typeface="Arial" charset="0"/>
              </a:rPr>
              <a:t> </a:t>
            </a:r>
            <a:r>
              <a:rPr lang="en-US" altLang="vi-VN" sz="2800" b="1" dirty="0" err="1">
                <a:solidFill>
                  <a:prstClr val="black"/>
                </a:solidFill>
                <a:cs typeface="Arial" charset="0"/>
              </a:rPr>
              <a:t>kỉ</a:t>
            </a:r>
            <a:r>
              <a:rPr lang="en-US" altLang="vi-VN" sz="2800" b="1" dirty="0">
                <a:solidFill>
                  <a:prstClr val="black"/>
                </a:solidFill>
                <a:cs typeface="Arial" charset="0"/>
              </a:rPr>
              <a:t> </a:t>
            </a:r>
            <a:r>
              <a:rPr lang="en-US" altLang="vi-VN" sz="2800" b="1" dirty="0" err="1">
                <a:solidFill>
                  <a:prstClr val="black"/>
                </a:solidFill>
                <a:cs typeface="Arial" charset="0"/>
              </a:rPr>
              <a:t>bị</a:t>
            </a:r>
            <a:r>
              <a:rPr lang="en-US" altLang="vi-VN" sz="2800" b="1" dirty="0">
                <a:solidFill>
                  <a:prstClr val="black"/>
                </a:solidFill>
                <a:cs typeface="Arial" charset="0"/>
              </a:rPr>
              <a:t> </a:t>
            </a:r>
            <a:r>
              <a:rPr lang="en-US" altLang="vi-VN" sz="2800" b="1" dirty="0" err="1">
                <a:solidFill>
                  <a:prstClr val="black"/>
                </a:solidFill>
                <a:cs typeface="Arial" charset="0"/>
              </a:rPr>
              <a:t>phong</a:t>
            </a:r>
            <a:r>
              <a:rPr lang="en-US" altLang="vi-VN" sz="2800" b="1" dirty="0">
                <a:solidFill>
                  <a:prstClr val="black"/>
                </a:solidFill>
                <a:cs typeface="Arial" charset="0"/>
              </a:rPr>
              <a:t> </a:t>
            </a:r>
            <a:r>
              <a:rPr lang="en-US" altLang="vi-VN" sz="2800" b="1" dirty="0" err="1">
                <a:solidFill>
                  <a:prstClr val="black"/>
                </a:solidFill>
                <a:cs typeface="Arial" charset="0"/>
              </a:rPr>
              <a:t>kiến</a:t>
            </a:r>
            <a:r>
              <a:rPr lang="en-US" altLang="vi-VN" sz="2800" b="1" dirty="0">
                <a:solidFill>
                  <a:prstClr val="black"/>
                </a:solidFill>
                <a:cs typeface="Arial" charset="0"/>
              </a:rPr>
              <a:t> </a:t>
            </a:r>
            <a:r>
              <a:rPr lang="en-US" altLang="vi-VN" sz="2800" b="1" dirty="0" err="1">
                <a:solidFill>
                  <a:prstClr val="black"/>
                </a:solidFill>
                <a:cs typeface="Arial" charset="0"/>
              </a:rPr>
              <a:t>phương</a:t>
            </a:r>
            <a:r>
              <a:rPr lang="en-US" altLang="vi-VN" sz="2800" b="1" dirty="0">
                <a:solidFill>
                  <a:prstClr val="black"/>
                </a:solidFill>
                <a:cs typeface="Arial" charset="0"/>
              </a:rPr>
              <a:t> </a:t>
            </a:r>
            <a:r>
              <a:rPr lang="en-US" altLang="vi-VN" sz="2800" b="1" dirty="0" err="1">
                <a:solidFill>
                  <a:prstClr val="black"/>
                </a:solidFill>
                <a:cs typeface="Arial" charset="0"/>
              </a:rPr>
              <a:t>Bắc</a:t>
            </a:r>
            <a:r>
              <a:rPr lang="en-US" altLang="vi-VN" sz="2800" b="1" dirty="0">
                <a:solidFill>
                  <a:prstClr val="black"/>
                </a:solidFill>
                <a:cs typeface="Arial" charset="0"/>
              </a:rPr>
              <a:t> </a:t>
            </a:r>
            <a:r>
              <a:rPr lang="en-US" altLang="vi-VN" sz="2800" b="1" dirty="0" err="1">
                <a:solidFill>
                  <a:prstClr val="black"/>
                </a:solidFill>
                <a:cs typeface="Arial" charset="0"/>
              </a:rPr>
              <a:t>đô</a:t>
            </a:r>
            <a:r>
              <a:rPr lang="en-US" altLang="vi-VN" sz="2800" b="1" dirty="0">
                <a:solidFill>
                  <a:prstClr val="black"/>
                </a:solidFill>
                <a:cs typeface="Arial" charset="0"/>
              </a:rPr>
              <a:t> </a:t>
            </a:r>
            <a:r>
              <a:rPr lang="en-US" altLang="vi-VN" sz="2800" b="1" dirty="0" err="1">
                <a:solidFill>
                  <a:prstClr val="black"/>
                </a:solidFill>
                <a:cs typeface="Arial" charset="0"/>
              </a:rPr>
              <a:t>hộ</a:t>
            </a:r>
            <a:r>
              <a:rPr lang="en-US" altLang="vi-VN" sz="2800" b="1" dirty="0">
                <a:solidFill>
                  <a:prstClr val="black"/>
                </a:solidFill>
                <a:cs typeface="Arial" charset="0"/>
              </a:rPr>
              <a:t>, </a:t>
            </a:r>
            <a:r>
              <a:rPr lang="en-US" altLang="vi-VN" sz="2800" b="1" dirty="0" err="1">
                <a:solidFill>
                  <a:prstClr val="black"/>
                </a:solidFill>
                <a:cs typeface="Arial" charset="0"/>
              </a:rPr>
              <a:t>lần</a:t>
            </a:r>
            <a:r>
              <a:rPr lang="en-US" altLang="vi-VN" sz="2800" b="1" dirty="0">
                <a:solidFill>
                  <a:prstClr val="black"/>
                </a:solidFill>
                <a:cs typeface="Arial" charset="0"/>
              </a:rPr>
              <a:t> </a:t>
            </a:r>
            <a:r>
              <a:rPr lang="en-US" altLang="vi-VN" sz="2800" b="1" dirty="0" err="1">
                <a:solidFill>
                  <a:prstClr val="black"/>
                </a:solidFill>
                <a:cs typeface="Arial" charset="0"/>
              </a:rPr>
              <a:t>đầu</a:t>
            </a:r>
            <a:r>
              <a:rPr lang="en-US" altLang="vi-VN" sz="2800" b="1" dirty="0">
                <a:solidFill>
                  <a:prstClr val="black"/>
                </a:solidFill>
                <a:cs typeface="Arial" charset="0"/>
              </a:rPr>
              <a:t> </a:t>
            </a:r>
            <a:r>
              <a:rPr lang="en-US" altLang="vi-VN" sz="2800" b="1" dirty="0" err="1">
                <a:solidFill>
                  <a:prstClr val="black"/>
                </a:solidFill>
                <a:cs typeface="Arial" charset="0"/>
              </a:rPr>
              <a:t>tiên</a:t>
            </a:r>
            <a:r>
              <a:rPr lang="en-US" altLang="vi-VN" sz="2800" b="1" dirty="0">
                <a:solidFill>
                  <a:prstClr val="black"/>
                </a:solidFill>
                <a:cs typeface="Arial" charset="0"/>
              </a:rPr>
              <a:t> </a:t>
            </a:r>
            <a:r>
              <a:rPr lang="en-US" altLang="vi-VN" sz="2800" b="1" dirty="0" err="1">
                <a:solidFill>
                  <a:prstClr val="black"/>
                </a:solidFill>
                <a:cs typeface="Arial" charset="0"/>
              </a:rPr>
              <a:t>nhân</a:t>
            </a:r>
            <a:r>
              <a:rPr lang="en-US" altLang="vi-VN" sz="2800" b="1" dirty="0">
                <a:solidFill>
                  <a:prstClr val="black"/>
                </a:solidFill>
                <a:cs typeface="Arial" charset="0"/>
              </a:rPr>
              <a:t> </a:t>
            </a:r>
            <a:r>
              <a:rPr lang="en-US" altLang="vi-VN" sz="2800" b="1" dirty="0" err="1">
                <a:solidFill>
                  <a:prstClr val="black"/>
                </a:solidFill>
                <a:cs typeface="Arial" charset="0"/>
              </a:rPr>
              <a:t>dân</a:t>
            </a:r>
            <a:r>
              <a:rPr lang="en-US" altLang="vi-VN" sz="2800" b="1" dirty="0">
                <a:solidFill>
                  <a:prstClr val="black"/>
                </a:solidFill>
                <a:cs typeface="Arial" charset="0"/>
              </a:rPr>
              <a:t> ta </a:t>
            </a:r>
            <a:r>
              <a:rPr lang="en-US" altLang="vi-VN" sz="2800" b="1" dirty="0" err="1">
                <a:solidFill>
                  <a:prstClr val="black"/>
                </a:solidFill>
                <a:cs typeface="Arial" charset="0"/>
              </a:rPr>
              <a:t>đã</a:t>
            </a:r>
            <a:r>
              <a:rPr lang="en-US" altLang="vi-VN" sz="2800" b="1" dirty="0">
                <a:solidFill>
                  <a:prstClr val="black"/>
                </a:solidFill>
                <a:cs typeface="Arial" charset="0"/>
              </a:rPr>
              <a:t> </a:t>
            </a:r>
            <a:r>
              <a:rPr lang="en-US" altLang="vi-VN" sz="2800" b="1" dirty="0" err="1">
                <a:solidFill>
                  <a:prstClr val="black"/>
                </a:solidFill>
                <a:cs typeface="Arial" charset="0"/>
              </a:rPr>
              <a:t>giành</a:t>
            </a:r>
            <a:r>
              <a:rPr lang="en-US" altLang="vi-VN" sz="2800" b="1" dirty="0">
                <a:solidFill>
                  <a:prstClr val="black"/>
                </a:solidFill>
                <a:cs typeface="Arial" charset="0"/>
              </a:rPr>
              <a:t> </a:t>
            </a:r>
            <a:r>
              <a:rPr lang="en-US" altLang="vi-VN" sz="2800" b="1" dirty="0" err="1">
                <a:solidFill>
                  <a:prstClr val="black"/>
                </a:solidFill>
                <a:cs typeface="Arial" charset="0"/>
              </a:rPr>
              <a:t>được</a:t>
            </a:r>
            <a:r>
              <a:rPr lang="en-US" altLang="vi-VN" sz="2800" b="1" dirty="0">
                <a:solidFill>
                  <a:prstClr val="black"/>
                </a:solidFill>
                <a:cs typeface="Arial" charset="0"/>
              </a:rPr>
              <a:t> </a:t>
            </a:r>
            <a:r>
              <a:rPr lang="en-US" altLang="vi-VN" sz="2800" b="1" dirty="0" err="1">
                <a:solidFill>
                  <a:prstClr val="black"/>
                </a:solidFill>
                <a:cs typeface="Arial" charset="0"/>
              </a:rPr>
              <a:t>độc</a:t>
            </a:r>
            <a:r>
              <a:rPr lang="en-US" altLang="vi-VN" sz="2800" b="1" dirty="0">
                <a:solidFill>
                  <a:prstClr val="black"/>
                </a:solidFill>
                <a:cs typeface="Arial" charset="0"/>
              </a:rPr>
              <a:t> </a:t>
            </a:r>
            <a:r>
              <a:rPr lang="en-US" altLang="vi-VN" sz="2800" b="1" dirty="0" err="1">
                <a:solidFill>
                  <a:prstClr val="black"/>
                </a:solidFill>
                <a:cs typeface="Arial" charset="0"/>
              </a:rPr>
              <a:t>lập</a:t>
            </a:r>
            <a:r>
              <a:rPr lang="en-US" altLang="vi-VN" sz="2800" b="1" dirty="0">
                <a:solidFill>
                  <a:prstClr val="black"/>
                </a:solidFill>
                <a:cs typeface="Arial" charset="0"/>
              </a:rPr>
              <a:t>.</a:t>
            </a:r>
          </a:p>
          <a:p>
            <a:pPr eaLnBrk="1" fontAlgn="base" hangingPunct="1">
              <a:lnSpc>
                <a:spcPct val="150000"/>
              </a:lnSpc>
              <a:spcBef>
                <a:spcPct val="20000"/>
              </a:spcBef>
              <a:spcAft>
                <a:spcPct val="0"/>
              </a:spcAft>
            </a:pPr>
            <a:endParaRPr lang="en-US" altLang="vi-VN" sz="2800" b="1" dirty="0">
              <a:solidFill>
                <a:srgbClr val="FFFF00"/>
              </a:solidFill>
              <a:cs typeface="Arial" charset="0"/>
            </a:endParaRPr>
          </a:p>
        </p:txBody>
      </p:sp>
      <p:pic>
        <p:nvPicPr>
          <p:cNvPr id="2" name="Picture 1">
            <a:extLst>
              <a:ext uri="{FF2B5EF4-FFF2-40B4-BE49-F238E27FC236}">
                <a16:creationId xmlns:a16="http://schemas.microsoft.com/office/drawing/2014/main" xmlns="" id="{33759A9B-73CD-45CA-84B3-A9660005E2D7}"/>
              </a:ext>
            </a:extLst>
          </p:cNvPr>
          <p:cNvPicPr>
            <a:picLocks noChangeAspect="1"/>
          </p:cNvPicPr>
          <p:nvPr/>
        </p:nvPicPr>
        <p:blipFill>
          <a:blip r:embed="rId5"/>
          <a:stretch>
            <a:fillRect/>
          </a:stretch>
        </p:blipFill>
        <p:spPr>
          <a:xfrm>
            <a:off x="152401" y="4314172"/>
            <a:ext cx="1944793" cy="2444708"/>
          </a:xfrm>
          <a:prstGeom prst="rect">
            <a:avLst/>
          </a:prstGeom>
        </p:spPr>
      </p:pic>
      <p:pic>
        <p:nvPicPr>
          <p:cNvPr id="5" name="Picture 4">
            <a:extLst>
              <a:ext uri="{FF2B5EF4-FFF2-40B4-BE49-F238E27FC236}">
                <a16:creationId xmlns:a16="http://schemas.microsoft.com/office/drawing/2014/main" xmlns="" id="{0A8C8FBD-E815-4B7C-94BE-C0AADBABE1F1}"/>
              </a:ext>
            </a:extLst>
          </p:cNvPr>
          <p:cNvPicPr>
            <a:picLocks noChangeAspect="1"/>
          </p:cNvPicPr>
          <p:nvPr/>
        </p:nvPicPr>
        <p:blipFill>
          <a:blip r:embed="rId6"/>
          <a:stretch>
            <a:fillRect/>
          </a:stretch>
        </p:blipFill>
        <p:spPr>
          <a:xfrm>
            <a:off x="9677400" y="4249594"/>
            <a:ext cx="2932430" cy="2509287"/>
          </a:xfrm>
          <a:prstGeom prst="rect">
            <a:avLst/>
          </a:prstGeom>
        </p:spPr>
      </p:pic>
      <p:pic>
        <p:nvPicPr>
          <p:cNvPr id="6" name="Picture 5">
            <a:extLst>
              <a:ext uri="{FF2B5EF4-FFF2-40B4-BE49-F238E27FC236}">
                <a16:creationId xmlns:a16="http://schemas.microsoft.com/office/drawing/2014/main" xmlns="" id="{EFEA765C-B741-40F0-8CFA-AB698F109A54}"/>
              </a:ext>
            </a:extLst>
          </p:cNvPr>
          <p:cNvPicPr>
            <a:picLocks noChangeAspect="1"/>
          </p:cNvPicPr>
          <p:nvPr/>
        </p:nvPicPr>
        <p:blipFill>
          <a:blip r:embed="rId7"/>
          <a:stretch>
            <a:fillRect/>
          </a:stretch>
        </p:blipFill>
        <p:spPr>
          <a:xfrm>
            <a:off x="3962401" y="3928284"/>
            <a:ext cx="3060457" cy="315190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xmlns="" id="{2EE4CFF0-EFFD-496E-B068-D132391FDA05}"/>
              </a:ext>
            </a:extLst>
          </p:cNvPr>
          <p:cNvSpPr/>
          <p:nvPr/>
        </p:nvSpPr>
        <p:spPr bwMode="auto">
          <a:xfrm>
            <a:off x="2655253" y="1737811"/>
            <a:ext cx="9512301" cy="2331720"/>
          </a:xfrm>
          <a:prstGeom prst="flowChartPunchedTap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500188"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Arial" charset="0"/>
              <a:ea typeface="宋体" pitchFamily="2" charset="-122"/>
              <a:cs typeface="+mn-cs"/>
            </a:endParaRPr>
          </a:p>
        </p:txBody>
      </p:sp>
      <p:pic>
        <p:nvPicPr>
          <p:cNvPr id="33797" name="Picture 5" descr="1-17">
            <a:extLst>
              <a:ext uri="{FF2B5EF4-FFF2-40B4-BE49-F238E27FC236}">
                <a16:creationId xmlns:a16="http://schemas.microsoft.com/office/drawing/2014/main" xmlns="" id="{769BA13D-DF98-462C-87D6-928B042B9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36" y="4069532"/>
            <a:ext cx="12377490" cy="2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图形 7">
            <a:extLst>
              <a:ext uri="{FF2B5EF4-FFF2-40B4-BE49-F238E27FC236}">
                <a16:creationId xmlns:a16="http://schemas.microsoft.com/office/drawing/2014/main" xmlns="" id="{A2D5DD21-8749-463F-8D39-A035D4457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455" y="820340"/>
            <a:ext cx="5977915" cy="649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1">
            <a:extLst>
              <a:ext uri="{FF2B5EF4-FFF2-40B4-BE49-F238E27FC236}">
                <a16:creationId xmlns:a16="http://schemas.microsoft.com/office/drawing/2014/main" xmlns="" id="{EE659B1D-C3FA-4E78-BD92-7E2D3C9A4D5D}"/>
              </a:ext>
            </a:extLst>
          </p:cNvPr>
          <p:cNvSpPr txBox="1">
            <a:spLocks noChangeArrowheads="1"/>
          </p:cNvSpPr>
          <p:nvPr/>
        </p:nvSpPr>
        <p:spPr bwMode="auto">
          <a:xfrm>
            <a:off x="2679699" y="2526858"/>
            <a:ext cx="95123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Ngô Quyền đánh thắng quân Nam Hán trên sông Bạch Đằng.</a:t>
            </a:r>
            <a:endParaRPr kumimoji="0" 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7" name="TextBox 6">
            <a:extLst>
              <a:ext uri="{FF2B5EF4-FFF2-40B4-BE49-F238E27FC236}">
                <a16:creationId xmlns:a16="http://schemas.microsoft.com/office/drawing/2014/main" xmlns="" id="{EFD33A39-0F8B-4958-AD7D-09161C9B6845}"/>
              </a:ext>
            </a:extLst>
          </p:cNvPr>
          <p:cNvSpPr txBox="1"/>
          <p:nvPr/>
        </p:nvSpPr>
        <p:spPr>
          <a:xfrm>
            <a:off x="3590544" y="622394"/>
            <a:ext cx="65958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Times New Roman" pitchFamily="18" charset="0"/>
                <a:ea typeface="微软雅黑 Light"/>
                <a:cs typeface="Times New Roman" pitchFamily="18" charset="0"/>
              </a:rPr>
              <a:t>Hoạt động 4:</a:t>
            </a:r>
          </a:p>
        </p:txBody>
      </p:sp>
      <p:pic>
        <p:nvPicPr>
          <p:cNvPr id="8" name="Picture 7">
            <a:extLst>
              <a:ext uri="{FF2B5EF4-FFF2-40B4-BE49-F238E27FC236}">
                <a16:creationId xmlns:a16="http://schemas.microsoft.com/office/drawing/2014/main" xmlns="" id="{8D63D4EB-CB84-4D95-8216-0E7B2DF2F694}"/>
              </a:ext>
            </a:extLst>
          </p:cNvPr>
          <p:cNvPicPr>
            <a:picLocks noChangeAspect="1"/>
          </p:cNvPicPr>
          <p:nvPr/>
        </p:nvPicPr>
        <p:blipFill>
          <a:blip r:embed="rId5"/>
          <a:stretch>
            <a:fillRect/>
          </a:stretch>
        </p:blipFill>
        <p:spPr>
          <a:xfrm>
            <a:off x="9170041" y="4746007"/>
            <a:ext cx="3371380" cy="2237426"/>
          </a:xfrm>
          <a:prstGeom prst="rect">
            <a:avLst/>
          </a:prstGeom>
        </p:spPr>
      </p:pic>
    </p:spTree>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1000"/>
                                        <p:tgtEl>
                                          <p:spTgt spid="33797"/>
                                        </p:tgtEl>
                                      </p:cBhvr>
                                    </p:animEffect>
                                    <p:anim calcmode="lin" valueType="num">
                                      <p:cBhvr>
                                        <p:cTn id="8" dur="1000" fill="hold"/>
                                        <p:tgtEl>
                                          <p:spTgt spid="33797"/>
                                        </p:tgtEl>
                                        <p:attrNameLst>
                                          <p:attrName>ppt_x</p:attrName>
                                        </p:attrNameLst>
                                      </p:cBhvr>
                                      <p:tavLst>
                                        <p:tav tm="0">
                                          <p:val>
                                            <p:strVal val="#ppt_x"/>
                                          </p:val>
                                        </p:tav>
                                        <p:tav tm="100000">
                                          <p:val>
                                            <p:strVal val="#ppt_x"/>
                                          </p:val>
                                        </p:tav>
                                      </p:tavLst>
                                    </p:anim>
                                    <p:anim calcmode="lin" valueType="num">
                                      <p:cBhvr>
                                        <p:cTn id="9" dur="1000" fill="hold"/>
                                        <p:tgtEl>
                                          <p:spTgt spid="337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8677">
                                            <p:txEl>
                                              <p:pRg st="0" end="0"/>
                                            </p:txEl>
                                          </p:spTgt>
                                        </p:tgtEl>
                                        <p:attrNameLst>
                                          <p:attrName>style.visibility</p:attrName>
                                        </p:attrNameLst>
                                      </p:cBhvr>
                                      <p:to>
                                        <p:strVal val="visible"/>
                                      </p:to>
                                    </p:set>
                                    <p:animEffect transition="in" filter="wipe(down)">
                                      <p:cBhvr>
                                        <p:cTn id="14" dur="580">
                                          <p:stCondLst>
                                            <p:cond delay="0"/>
                                          </p:stCondLst>
                                        </p:cTn>
                                        <p:tgtEl>
                                          <p:spTgt spid="28677">
                                            <p:txEl>
                                              <p:pRg st="0" end="0"/>
                                            </p:txEl>
                                          </p:spTgt>
                                        </p:tgtEl>
                                      </p:cBhvr>
                                    </p:animEffect>
                                    <p:anim calcmode="lin" valueType="num">
                                      <p:cBhvr>
                                        <p:cTn id="15" dur="1822" tmFilter="0,0; 0.14,0.36; 0.43,0.73; 0.71,0.91; 1.0,1.0">
                                          <p:stCondLst>
                                            <p:cond delay="0"/>
                                          </p:stCondLst>
                                        </p:cTn>
                                        <p:tgtEl>
                                          <p:spTgt spid="28677">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8677">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8677">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8677">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8677">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28677">
                                            <p:txEl>
                                              <p:pRg st="0" end="0"/>
                                            </p:txEl>
                                          </p:spTgt>
                                        </p:tgtEl>
                                      </p:cBhvr>
                                      <p:to x="100000" y="60000"/>
                                    </p:animScale>
                                    <p:animScale>
                                      <p:cBhvr>
                                        <p:cTn id="21" dur="166" decel="50000">
                                          <p:stCondLst>
                                            <p:cond delay="676"/>
                                          </p:stCondLst>
                                        </p:cTn>
                                        <p:tgtEl>
                                          <p:spTgt spid="28677">
                                            <p:txEl>
                                              <p:pRg st="0" end="0"/>
                                            </p:txEl>
                                          </p:spTgt>
                                        </p:tgtEl>
                                      </p:cBhvr>
                                      <p:to x="100000" y="100000"/>
                                    </p:animScale>
                                    <p:animScale>
                                      <p:cBhvr>
                                        <p:cTn id="22" dur="26">
                                          <p:stCondLst>
                                            <p:cond delay="1312"/>
                                          </p:stCondLst>
                                        </p:cTn>
                                        <p:tgtEl>
                                          <p:spTgt spid="28677">
                                            <p:txEl>
                                              <p:pRg st="0" end="0"/>
                                            </p:txEl>
                                          </p:spTgt>
                                        </p:tgtEl>
                                      </p:cBhvr>
                                      <p:to x="100000" y="80000"/>
                                    </p:animScale>
                                    <p:animScale>
                                      <p:cBhvr>
                                        <p:cTn id="23" dur="166" decel="50000">
                                          <p:stCondLst>
                                            <p:cond delay="1338"/>
                                          </p:stCondLst>
                                        </p:cTn>
                                        <p:tgtEl>
                                          <p:spTgt spid="28677">
                                            <p:txEl>
                                              <p:pRg st="0" end="0"/>
                                            </p:txEl>
                                          </p:spTgt>
                                        </p:tgtEl>
                                      </p:cBhvr>
                                      <p:to x="100000" y="100000"/>
                                    </p:animScale>
                                    <p:animScale>
                                      <p:cBhvr>
                                        <p:cTn id="24" dur="26">
                                          <p:stCondLst>
                                            <p:cond delay="1642"/>
                                          </p:stCondLst>
                                        </p:cTn>
                                        <p:tgtEl>
                                          <p:spTgt spid="28677">
                                            <p:txEl>
                                              <p:pRg st="0" end="0"/>
                                            </p:txEl>
                                          </p:spTgt>
                                        </p:tgtEl>
                                      </p:cBhvr>
                                      <p:to x="100000" y="90000"/>
                                    </p:animScale>
                                    <p:animScale>
                                      <p:cBhvr>
                                        <p:cTn id="25" dur="166" decel="50000">
                                          <p:stCondLst>
                                            <p:cond delay="1668"/>
                                          </p:stCondLst>
                                        </p:cTn>
                                        <p:tgtEl>
                                          <p:spTgt spid="28677">
                                            <p:txEl>
                                              <p:pRg st="0" end="0"/>
                                            </p:txEl>
                                          </p:spTgt>
                                        </p:tgtEl>
                                      </p:cBhvr>
                                      <p:to x="100000" y="100000"/>
                                    </p:animScale>
                                    <p:animScale>
                                      <p:cBhvr>
                                        <p:cTn id="26" dur="26">
                                          <p:stCondLst>
                                            <p:cond delay="1808"/>
                                          </p:stCondLst>
                                        </p:cTn>
                                        <p:tgtEl>
                                          <p:spTgt spid="28677">
                                            <p:txEl>
                                              <p:pRg st="0" end="0"/>
                                            </p:txEl>
                                          </p:spTgt>
                                        </p:tgtEl>
                                      </p:cBhvr>
                                      <p:to x="100000" y="95000"/>
                                    </p:animScale>
                                    <p:animScale>
                                      <p:cBhvr>
                                        <p:cTn id="27" dur="166" decel="50000">
                                          <p:stCondLst>
                                            <p:cond delay="1834"/>
                                          </p:stCondLst>
                                        </p:cTn>
                                        <p:tgtEl>
                                          <p:spTgt spid="2867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593" name="Group 921"/>
          <p:cNvGraphicFramePr>
            <a:graphicFrameLocks noGrp="1"/>
          </p:cNvGraphicFramePr>
          <p:nvPr>
            <p:ph sz="quarter" idx="1"/>
          </p:nvPr>
        </p:nvGraphicFramePr>
        <p:xfrm>
          <a:off x="3746502" y="3433113"/>
          <a:ext cx="3914775" cy="433388"/>
        </p:xfrm>
        <a:graphic>
          <a:graphicData uri="http://schemas.openxmlformats.org/drawingml/2006/table">
            <a:tbl>
              <a:tblPr/>
              <a:tblGrid>
                <a:gridCol w="434975">
                  <a:extLst>
                    <a:ext uri="{9D8B030D-6E8A-4147-A177-3AD203B41FA5}">
                      <a16:colId xmlns:a16="http://schemas.microsoft.com/office/drawing/2014/main" xmlns="" val="20000"/>
                    </a:ext>
                  </a:extLst>
                </a:gridCol>
                <a:gridCol w="434975">
                  <a:extLst>
                    <a:ext uri="{9D8B030D-6E8A-4147-A177-3AD203B41FA5}">
                      <a16:colId xmlns:a16="http://schemas.microsoft.com/office/drawing/2014/main" xmlns="" val="20001"/>
                    </a:ext>
                  </a:extLst>
                </a:gridCol>
                <a:gridCol w="434975">
                  <a:extLst>
                    <a:ext uri="{9D8B030D-6E8A-4147-A177-3AD203B41FA5}">
                      <a16:colId xmlns:a16="http://schemas.microsoft.com/office/drawing/2014/main" xmlns="" val="20002"/>
                    </a:ext>
                  </a:extLst>
                </a:gridCol>
                <a:gridCol w="434975">
                  <a:extLst>
                    <a:ext uri="{9D8B030D-6E8A-4147-A177-3AD203B41FA5}">
                      <a16:colId xmlns:a16="http://schemas.microsoft.com/office/drawing/2014/main" xmlns="" val="20003"/>
                    </a:ext>
                  </a:extLst>
                </a:gridCol>
                <a:gridCol w="434975">
                  <a:extLst>
                    <a:ext uri="{9D8B030D-6E8A-4147-A177-3AD203B41FA5}">
                      <a16:colId xmlns:a16="http://schemas.microsoft.com/office/drawing/2014/main" xmlns="" val="20004"/>
                    </a:ext>
                  </a:extLst>
                </a:gridCol>
                <a:gridCol w="434975">
                  <a:extLst>
                    <a:ext uri="{9D8B030D-6E8A-4147-A177-3AD203B41FA5}">
                      <a16:colId xmlns:a16="http://schemas.microsoft.com/office/drawing/2014/main" xmlns="" val="20005"/>
                    </a:ext>
                  </a:extLst>
                </a:gridCol>
                <a:gridCol w="434975">
                  <a:extLst>
                    <a:ext uri="{9D8B030D-6E8A-4147-A177-3AD203B41FA5}">
                      <a16:colId xmlns:a16="http://schemas.microsoft.com/office/drawing/2014/main" xmlns="" val="20006"/>
                    </a:ext>
                  </a:extLst>
                </a:gridCol>
                <a:gridCol w="434975">
                  <a:extLst>
                    <a:ext uri="{9D8B030D-6E8A-4147-A177-3AD203B41FA5}">
                      <a16:colId xmlns:a16="http://schemas.microsoft.com/office/drawing/2014/main" xmlns="" val="20007"/>
                    </a:ext>
                  </a:extLst>
                </a:gridCol>
                <a:gridCol w="434975">
                  <a:extLst>
                    <a:ext uri="{9D8B030D-6E8A-4147-A177-3AD203B41FA5}">
                      <a16:colId xmlns:a16="http://schemas.microsoft.com/office/drawing/2014/main" xmlns="" val="20008"/>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rgbClr val="FF0000"/>
                          </a:solidFill>
                          <a:effectLst/>
                          <a:latin typeface="Arial" pitchFamily="34" charset="0"/>
                        </a:rPr>
                        <a:t>Ằ</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bl>
          </a:graphicData>
        </a:graphic>
      </p:graphicFrame>
      <p:graphicFrame>
        <p:nvGraphicFramePr>
          <p:cNvPr id="29634" name="Group 962"/>
          <p:cNvGraphicFramePr>
            <a:graphicFrameLocks noGrp="1"/>
          </p:cNvGraphicFramePr>
          <p:nvPr>
            <p:ph sz="quarter" idx="2"/>
          </p:nvPr>
        </p:nvGraphicFramePr>
        <p:xfrm>
          <a:off x="4605339" y="788337"/>
          <a:ext cx="1209675" cy="457200"/>
        </p:xfrm>
        <a:graphic>
          <a:graphicData uri="http://schemas.openxmlformats.org/drawingml/2006/table">
            <a:tbl>
              <a:tblPr/>
              <a:tblGrid>
                <a:gridCol w="403225">
                  <a:extLst>
                    <a:ext uri="{9D8B030D-6E8A-4147-A177-3AD203B41FA5}">
                      <a16:colId xmlns:a16="http://schemas.microsoft.com/office/drawing/2014/main" xmlns="" val="20000"/>
                    </a:ext>
                  </a:extLst>
                </a:gridCol>
                <a:gridCol w="403225">
                  <a:extLst>
                    <a:ext uri="{9D8B030D-6E8A-4147-A177-3AD203B41FA5}">
                      <a16:colId xmlns:a16="http://schemas.microsoft.com/office/drawing/2014/main" xmlns="" val="20001"/>
                    </a:ext>
                  </a:extLst>
                </a:gridCol>
                <a:gridCol w="403225">
                  <a:extLst>
                    <a:ext uri="{9D8B030D-6E8A-4147-A177-3AD203B41FA5}">
                      <a16:colId xmlns:a16="http://schemas.microsoft.com/office/drawing/2014/main" xmlns="" val="20002"/>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rgbClr val="FF0000"/>
                          </a:solidFill>
                          <a:effectLst/>
                          <a:latin typeface="Arial" pitchFamily="34" charset="0"/>
                        </a:rPr>
                        <a:t>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Ắ</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bl>
          </a:graphicData>
        </a:graphic>
      </p:graphicFrame>
      <p:graphicFrame>
        <p:nvGraphicFramePr>
          <p:cNvPr id="29674" name="Group 1002"/>
          <p:cNvGraphicFramePr>
            <a:graphicFrameLocks noGrp="1"/>
          </p:cNvGraphicFramePr>
          <p:nvPr>
            <p:ph sz="quarter" idx="3"/>
          </p:nvPr>
        </p:nvGraphicFramePr>
        <p:xfrm>
          <a:off x="4587875" y="1855137"/>
          <a:ext cx="1993898" cy="487363"/>
        </p:xfrm>
        <a:graphic>
          <a:graphicData uri="http://schemas.openxmlformats.org/drawingml/2006/table">
            <a:tbl>
              <a:tblPr/>
              <a:tblGrid>
                <a:gridCol w="425449">
                  <a:extLst>
                    <a:ext uri="{9D8B030D-6E8A-4147-A177-3AD203B41FA5}">
                      <a16:colId xmlns:a16="http://schemas.microsoft.com/office/drawing/2014/main" xmlns="" val="20000"/>
                    </a:ext>
                  </a:extLst>
                </a:gridCol>
                <a:gridCol w="425449">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tblGrid>
              <a:tr h="487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rgbClr val="FF0000"/>
                          </a:solidFill>
                          <a:effectLst/>
                          <a:latin typeface="Arial" pitchFamily="34" charset="0"/>
                        </a:rPr>
                        <a:t>C</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Ổ</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bl>
          </a:graphicData>
        </a:graphic>
      </p:graphicFrame>
      <p:graphicFrame>
        <p:nvGraphicFramePr>
          <p:cNvPr id="29655" name="Group 983"/>
          <p:cNvGraphicFramePr>
            <a:graphicFrameLocks noGrp="1"/>
          </p:cNvGraphicFramePr>
          <p:nvPr/>
        </p:nvGraphicFramePr>
        <p:xfrm>
          <a:off x="2590801" y="1321736"/>
          <a:ext cx="2822575" cy="457200"/>
        </p:xfrm>
        <a:graphic>
          <a:graphicData uri="http://schemas.openxmlformats.org/drawingml/2006/table">
            <a:tbl>
              <a:tblPr/>
              <a:tblGrid>
                <a:gridCol w="403225">
                  <a:extLst>
                    <a:ext uri="{9D8B030D-6E8A-4147-A177-3AD203B41FA5}">
                      <a16:colId xmlns:a16="http://schemas.microsoft.com/office/drawing/2014/main" xmlns="" val="20000"/>
                    </a:ext>
                  </a:extLst>
                </a:gridCol>
                <a:gridCol w="403225">
                  <a:extLst>
                    <a:ext uri="{9D8B030D-6E8A-4147-A177-3AD203B41FA5}">
                      <a16:colId xmlns:a16="http://schemas.microsoft.com/office/drawing/2014/main" xmlns="" val="20001"/>
                    </a:ext>
                  </a:extLst>
                </a:gridCol>
                <a:gridCol w="403225">
                  <a:extLst>
                    <a:ext uri="{9D8B030D-6E8A-4147-A177-3AD203B41FA5}">
                      <a16:colId xmlns:a16="http://schemas.microsoft.com/office/drawing/2014/main" xmlns="" val="20002"/>
                    </a:ext>
                  </a:extLst>
                </a:gridCol>
                <a:gridCol w="403225">
                  <a:extLst>
                    <a:ext uri="{9D8B030D-6E8A-4147-A177-3AD203B41FA5}">
                      <a16:colId xmlns:a16="http://schemas.microsoft.com/office/drawing/2014/main" xmlns="" val="20003"/>
                    </a:ext>
                  </a:extLst>
                </a:gridCol>
                <a:gridCol w="403225">
                  <a:extLst>
                    <a:ext uri="{9D8B030D-6E8A-4147-A177-3AD203B41FA5}">
                      <a16:colId xmlns:a16="http://schemas.microsoft.com/office/drawing/2014/main" xmlns="" val="20004"/>
                    </a:ext>
                  </a:extLst>
                </a:gridCol>
                <a:gridCol w="403225">
                  <a:extLst>
                    <a:ext uri="{9D8B030D-6E8A-4147-A177-3AD203B41FA5}">
                      <a16:colId xmlns:a16="http://schemas.microsoft.com/office/drawing/2014/main" xmlns="" val="20005"/>
                    </a:ext>
                  </a:extLst>
                </a:gridCol>
                <a:gridCol w="403225">
                  <a:extLst>
                    <a:ext uri="{9D8B030D-6E8A-4147-A177-3AD203B41FA5}">
                      <a16:colId xmlns:a16="http://schemas.microsoft.com/office/drawing/2014/main" xmlns="" val="20006"/>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rgbClr val="FF0000"/>
                          </a:solidFill>
                          <a:effectLst/>
                          <a:latin typeface="Arial" pitchFamily="34" charset="0"/>
                        </a:rPr>
                        <a:t>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bl>
          </a:graphicData>
        </a:graphic>
      </p:graphicFrame>
      <p:graphicFrame>
        <p:nvGraphicFramePr>
          <p:cNvPr id="29656" name="Group 984"/>
          <p:cNvGraphicFramePr>
            <a:graphicFrameLocks noGrp="1"/>
          </p:cNvGraphicFramePr>
          <p:nvPr/>
        </p:nvGraphicFramePr>
        <p:xfrm>
          <a:off x="4170363" y="2421877"/>
          <a:ext cx="3916361" cy="409575"/>
        </p:xfrm>
        <a:graphic>
          <a:graphicData uri="http://schemas.openxmlformats.org/drawingml/2006/table">
            <a:tbl>
              <a:tblPr/>
              <a:tblGrid>
                <a:gridCol w="434975">
                  <a:extLst>
                    <a:ext uri="{9D8B030D-6E8A-4147-A177-3AD203B41FA5}">
                      <a16:colId xmlns:a16="http://schemas.microsoft.com/office/drawing/2014/main" xmlns="" val="20000"/>
                    </a:ext>
                  </a:extLst>
                </a:gridCol>
                <a:gridCol w="434975">
                  <a:extLst>
                    <a:ext uri="{9D8B030D-6E8A-4147-A177-3AD203B41FA5}">
                      <a16:colId xmlns:a16="http://schemas.microsoft.com/office/drawing/2014/main" xmlns="" val="20001"/>
                    </a:ext>
                  </a:extLst>
                </a:gridCol>
                <a:gridCol w="434975">
                  <a:extLst>
                    <a:ext uri="{9D8B030D-6E8A-4147-A177-3AD203B41FA5}">
                      <a16:colId xmlns:a16="http://schemas.microsoft.com/office/drawing/2014/main" xmlns="" val="20002"/>
                    </a:ext>
                  </a:extLst>
                </a:gridCol>
                <a:gridCol w="434975">
                  <a:extLst>
                    <a:ext uri="{9D8B030D-6E8A-4147-A177-3AD203B41FA5}">
                      <a16:colId xmlns:a16="http://schemas.microsoft.com/office/drawing/2014/main" xmlns="" val="20003"/>
                    </a:ext>
                  </a:extLst>
                </a:gridCol>
                <a:gridCol w="434975">
                  <a:extLst>
                    <a:ext uri="{9D8B030D-6E8A-4147-A177-3AD203B41FA5}">
                      <a16:colId xmlns:a16="http://schemas.microsoft.com/office/drawing/2014/main" xmlns="" val="20004"/>
                    </a:ext>
                  </a:extLst>
                </a:gridCol>
                <a:gridCol w="434975">
                  <a:extLst>
                    <a:ext uri="{9D8B030D-6E8A-4147-A177-3AD203B41FA5}">
                      <a16:colId xmlns:a16="http://schemas.microsoft.com/office/drawing/2014/main" xmlns="" val="20005"/>
                    </a:ext>
                  </a:extLst>
                </a:gridCol>
                <a:gridCol w="434975">
                  <a:extLst>
                    <a:ext uri="{9D8B030D-6E8A-4147-A177-3AD203B41FA5}">
                      <a16:colId xmlns:a16="http://schemas.microsoft.com/office/drawing/2014/main" xmlns="" val="20006"/>
                    </a:ext>
                  </a:extLst>
                </a:gridCol>
                <a:gridCol w="434975">
                  <a:extLst>
                    <a:ext uri="{9D8B030D-6E8A-4147-A177-3AD203B41FA5}">
                      <a16:colId xmlns:a16="http://schemas.microsoft.com/office/drawing/2014/main" xmlns="" val="20007"/>
                    </a:ext>
                  </a:extLst>
                </a:gridCol>
                <a:gridCol w="436561">
                  <a:extLst>
                    <a:ext uri="{9D8B030D-6E8A-4147-A177-3AD203B41FA5}">
                      <a16:colId xmlns:a16="http://schemas.microsoft.com/office/drawing/2014/main" xmlns="" val="20008"/>
                    </a:ext>
                  </a:extLst>
                </a:gridCol>
              </a:tblGrid>
              <a:tr h="409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rgbClr val="FF0000"/>
                          </a:solidFill>
                          <a:effectLst/>
                          <a:latin typeface="Arial" pitchFamily="34" charset="0"/>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Ủ</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U</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bl>
          </a:graphicData>
        </a:graphic>
      </p:graphicFrame>
      <p:graphicFrame>
        <p:nvGraphicFramePr>
          <p:cNvPr id="29398" name="Group 726"/>
          <p:cNvGraphicFramePr>
            <a:graphicFrameLocks noGrp="1"/>
          </p:cNvGraphicFramePr>
          <p:nvPr/>
        </p:nvGraphicFramePr>
        <p:xfrm>
          <a:off x="4608514" y="2921937"/>
          <a:ext cx="3479800" cy="433388"/>
        </p:xfrm>
        <a:graphic>
          <a:graphicData uri="http://schemas.openxmlformats.org/drawingml/2006/table">
            <a:tbl>
              <a:tblPr/>
              <a:tblGrid>
                <a:gridCol w="434975">
                  <a:extLst>
                    <a:ext uri="{9D8B030D-6E8A-4147-A177-3AD203B41FA5}">
                      <a16:colId xmlns:a16="http://schemas.microsoft.com/office/drawing/2014/main" xmlns="" val="20000"/>
                    </a:ext>
                  </a:extLst>
                </a:gridCol>
                <a:gridCol w="434975">
                  <a:extLst>
                    <a:ext uri="{9D8B030D-6E8A-4147-A177-3AD203B41FA5}">
                      <a16:colId xmlns:a16="http://schemas.microsoft.com/office/drawing/2014/main" xmlns="" val="20001"/>
                    </a:ext>
                  </a:extLst>
                </a:gridCol>
                <a:gridCol w="434975">
                  <a:extLst>
                    <a:ext uri="{9D8B030D-6E8A-4147-A177-3AD203B41FA5}">
                      <a16:colId xmlns:a16="http://schemas.microsoft.com/office/drawing/2014/main" xmlns="" val="20002"/>
                    </a:ext>
                  </a:extLst>
                </a:gridCol>
                <a:gridCol w="434975">
                  <a:extLst>
                    <a:ext uri="{9D8B030D-6E8A-4147-A177-3AD203B41FA5}">
                      <a16:colId xmlns:a16="http://schemas.microsoft.com/office/drawing/2014/main" xmlns="" val="20003"/>
                    </a:ext>
                  </a:extLst>
                </a:gridCol>
                <a:gridCol w="434975">
                  <a:extLst>
                    <a:ext uri="{9D8B030D-6E8A-4147-A177-3AD203B41FA5}">
                      <a16:colId xmlns:a16="http://schemas.microsoft.com/office/drawing/2014/main" xmlns="" val="20004"/>
                    </a:ext>
                  </a:extLst>
                </a:gridCol>
                <a:gridCol w="434975">
                  <a:extLst>
                    <a:ext uri="{9D8B030D-6E8A-4147-A177-3AD203B41FA5}">
                      <a16:colId xmlns:a16="http://schemas.microsoft.com/office/drawing/2014/main" xmlns="" val="20005"/>
                    </a:ext>
                  </a:extLst>
                </a:gridCol>
                <a:gridCol w="434975">
                  <a:extLst>
                    <a:ext uri="{9D8B030D-6E8A-4147-A177-3AD203B41FA5}">
                      <a16:colId xmlns:a16="http://schemas.microsoft.com/office/drawing/2014/main" xmlns="" val="20006"/>
                    </a:ext>
                  </a:extLst>
                </a:gridCol>
                <a:gridCol w="434975">
                  <a:extLst>
                    <a:ext uri="{9D8B030D-6E8A-4147-A177-3AD203B41FA5}">
                      <a16:colId xmlns:a16="http://schemas.microsoft.com/office/drawing/2014/main" xmlns="" val="20007"/>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rgbClr val="FF0000"/>
                          </a:solidFill>
                          <a:effectLst/>
                          <a:latin typeface="Arial" pitchFamily="34" charset="0"/>
                        </a:rPr>
                        <a:t>Đ</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Ư</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Ờ</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bl>
          </a:graphicData>
        </a:graphic>
      </p:graphicFrame>
      <p:graphicFrame>
        <p:nvGraphicFramePr>
          <p:cNvPr id="29400" name="Group 728"/>
          <p:cNvGraphicFramePr>
            <a:graphicFrameLocks noGrp="1"/>
          </p:cNvGraphicFramePr>
          <p:nvPr/>
        </p:nvGraphicFramePr>
        <p:xfrm>
          <a:off x="4610100" y="3934763"/>
          <a:ext cx="3479800" cy="433388"/>
        </p:xfrm>
        <a:graphic>
          <a:graphicData uri="http://schemas.openxmlformats.org/drawingml/2006/table">
            <a:tbl>
              <a:tblPr/>
              <a:tblGrid>
                <a:gridCol w="434975">
                  <a:extLst>
                    <a:ext uri="{9D8B030D-6E8A-4147-A177-3AD203B41FA5}">
                      <a16:colId xmlns:a16="http://schemas.microsoft.com/office/drawing/2014/main" xmlns="" val="20000"/>
                    </a:ext>
                  </a:extLst>
                </a:gridCol>
                <a:gridCol w="434975">
                  <a:extLst>
                    <a:ext uri="{9D8B030D-6E8A-4147-A177-3AD203B41FA5}">
                      <a16:colId xmlns:a16="http://schemas.microsoft.com/office/drawing/2014/main" xmlns="" val="20001"/>
                    </a:ext>
                  </a:extLst>
                </a:gridCol>
                <a:gridCol w="434975">
                  <a:extLst>
                    <a:ext uri="{9D8B030D-6E8A-4147-A177-3AD203B41FA5}">
                      <a16:colId xmlns:a16="http://schemas.microsoft.com/office/drawing/2014/main" xmlns="" val="20002"/>
                    </a:ext>
                  </a:extLst>
                </a:gridCol>
                <a:gridCol w="434975">
                  <a:extLst>
                    <a:ext uri="{9D8B030D-6E8A-4147-A177-3AD203B41FA5}">
                      <a16:colId xmlns:a16="http://schemas.microsoft.com/office/drawing/2014/main" xmlns="" val="20003"/>
                    </a:ext>
                  </a:extLst>
                </a:gridCol>
                <a:gridCol w="434975">
                  <a:extLst>
                    <a:ext uri="{9D8B030D-6E8A-4147-A177-3AD203B41FA5}">
                      <a16:colId xmlns:a16="http://schemas.microsoft.com/office/drawing/2014/main" xmlns="" val="20004"/>
                    </a:ext>
                  </a:extLst>
                </a:gridCol>
                <a:gridCol w="434975">
                  <a:extLst>
                    <a:ext uri="{9D8B030D-6E8A-4147-A177-3AD203B41FA5}">
                      <a16:colId xmlns:a16="http://schemas.microsoft.com/office/drawing/2014/main" xmlns="" val="20005"/>
                    </a:ext>
                  </a:extLst>
                </a:gridCol>
                <a:gridCol w="434975">
                  <a:extLst>
                    <a:ext uri="{9D8B030D-6E8A-4147-A177-3AD203B41FA5}">
                      <a16:colId xmlns:a16="http://schemas.microsoft.com/office/drawing/2014/main" xmlns="" val="20006"/>
                    </a:ext>
                  </a:extLst>
                </a:gridCol>
                <a:gridCol w="434975">
                  <a:extLst>
                    <a:ext uri="{9D8B030D-6E8A-4147-A177-3AD203B41FA5}">
                      <a16:colId xmlns:a16="http://schemas.microsoft.com/office/drawing/2014/main" xmlns="" val="20007"/>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rgbClr val="FF0000"/>
                          </a:solidFill>
                          <a:effectLst/>
                          <a:latin typeface="Arial" pitchFamily="34" charset="0"/>
                        </a:rPr>
                        <a:t>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Ô</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Q</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bl>
          </a:graphicData>
        </a:graphic>
      </p:graphicFrame>
      <p:graphicFrame>
        <p:nvGraphicFramePr>
          <p:cNvPr id="29632" name="Group 960"/>
          <p:cNvGraphicFramePr>
            <a:graphicFrameLocks noGrp="1"/>
          </p:cNvGraphicFramePr>
          <p:nvPr/>
        </p:nvGraphicFramePr>
        <p:xfrm>
          <a:off x="1957390" y="3969687"/>
          <a:ext cx="434975" cy="433388"/>
        </p:xfrm>
        <a:graphic>
          <a:graphicData uri="http://schemas.openxmlformats.org/drawingml/2006/table">
            <a:tbl>
              <a:tblPr/>
              <a:tblGrid>
                <a:gridCol w="434975">
                  <a:extLst>
                    <a:ext uri="{9D8B030D-6E8A-4147-A177-3AD203B41FA5}">
                      <a16:colId xmlns:a16="http://schemas.microsoft.com/office/drawing/2014/main" xmlns="" val="20000"/>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FF"/>
                          </a:solidFill>
                          <a:effectLst/>
                          <a:latin typeface="Arial" pitchFamily="34" charset="0"/>
                        </a:rPr>
                        <a:t>7</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10000"/>
                  </a:ext>
                </a:extLst>
              </a:tr>
            </a:tbl>
          </a:graphicData>
        </a:graphic>
      </p:graphicFrame>
      <p:graphicFrame>
        <p:nvGraphicFramePr>
          <p:cNvPr id="29608" name="Group 936"/>
          <p:cNvGraphicFramePr>
            <a:graphicFrameLocks noGrp="1"/>
          </p:cNvGraphicFramePr>
          <p:nvPr/>
        </p:nvGraphicFramePr>
        <p:xfrm>
          <a:off x="3297684" y="4440684"/>
          <a:ext cx="2124073" cy="381000"/>
        </p:xfrm>
        <a:graphic>
          <a:graphicData uri="http://schemas.openxmlformats.org/drawingml/2006/table">
            <a:tbl>
              <a:tblPr/>
              <a:tblGrid>
                <a:gridCol w="425449">
                  <a:extLst>
                    <a:ext uri="{9D8B030D-6E8A-4147-A177-3AD203B41FA5}">
                      <a16:colId xmlns:a16="http://schemas.microsoft.com/office/drawing/2014/main" xmlns="" val="20000"/>
                    </a:ext>
                  </a:extLst>
                </a:gridCol>
                <a:gridCol w="423863">
                  <a:extLst>
                    <a:ext uri="{9D8B030D-6E8A-4147-A177-3AD203B41FA5}">
                      <a16:colId xmlns:a16="http://schemas.microsoft.com/office/drawing/2014/main" xmlns="" val="20001"/>
                    </a:ext>
                  </a:extLst>
                </a:gridCol>
                <a:gridCol w="425449">
                  <a:extLst>
                    <a:ext uri="{9D8B030D-6E8A-4147-A177-3AD203B41FA5}">
                      <a16:colId xmlns:a16="http://schemas.microsoft.com/office/drawing/2014/main" xmlns="" val="20002"/>
                    </a:ext>
                  </a:extLst>
                </a:gridCol>
                <a:gridCol w="425449">
                  <a:extLst>
                    <a:ext uri="{9D8B030D-6E8A-4147-A177-3AD203B41FA5}">
                      <a16:colId xmlns:a16="http://schemas.microsoft.com/office/drawing/2014/main" xmlns="" val="20003"/>
                    </a:ext>
                  </a:extLst>
                </a:gridCol>
                <a:gridCol w="423863">
                  <a:extLst>
                    <a:ext uri="{9D8B030D-6E8A-4147-A177-3AD203B41FA5}">
                      <a16:colId xmlns:a16="http://schemas.microsoft.com/office/drawing/2014/main" xmlns="" val="20004"/>
                    </a:ext>
                  </a:extLst>
                </a:gridCol>
              </a:tblGrid>
              <a:tr h="3759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chemeClr val="tx1"/>
                          </a:solidFill>
                          <a:effectLst/>
                          <a:latin typeface="Arial" pitchFamily="34" charset="0"/>
                        </a:rPr>
                        <a:t>C</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chemeClr val="tx1"/>
                          </a:solidFill>
                          <a:effectLst/>
                          <a:latin typeface="Arial"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rgbClr val="FF0000"/>
                          </a:solidFill>
                          <a:effectLst/>
                          <a:latin typeface="Arial" pitchFamily="34"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chemeClr val="tx1"/>
                          </a:solidFill>
                          <a:effectLst/>
                          <a:latin typeface="Arial" pitchFamily="34" charset="0"/>
                        </a:rPr>
                        <a:t>Ỗ</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bl>
          </a:graphicData>
        </a:graphic>
      </p:graphicFrame>
      <p:graphicFrame>
        <p:nvGraphicFramePr>
          <p:cNvPr id="29630" name="Group 958"/>
          <p:cNvGraphicFramePr>
            <a:graphicFrameLocks noGrp="1"/>
          </p:cNvGraphicFramePr>
          <p:nvPr/>
        </p:nvGraphicFramePr>
        <p:xfrm>
          <a:off x="1962151" y="3455338"/>
          <a:ext cx="434975" cy="433388"/>
        </p:xfrm>
        <a:graphic>
          <a:graphicData uri="http://schemas.openxmlformats.org/drawingml/2006/table">
            <a:tbl>
              <a:tblPr/>
              <a:tblGrid>
                <a:gridCol w="434975">
                  <a:extLst>
                    <a:ext uri="{9D8B030D-6E8A-4147-A177-3AD203B41FA5}">
                      <a16:colId xmlns:a16="http://schemas.microsoft.com/office/drawing/2014/main" xmlns="" val="20000"/>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FF"/>
                          </a:solidFill>
                          <a:effectLst/>
                          <a:latin typeface="Arial" pitchFamily="34" charset="0"/>
                        </a:rPr>
                        <a:t>6</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10000"/>
                  </a:ext>
                </a:extLst>
              </a:tr>
            </a:tbl>
          </a:graphicData>
        </a:graphic>
      </p:graphicFrame>
      <p:graphicFrame>
        <p:nvGraphicFramePr>
          <p:cNvPr id="29629" name="Group 957"/>
          <p:cNvGraphicFramePr>
            <a:graphicFrameLocks noGrp="1"/>
          </p:cNvGraphicFramePr>
          <p:nvPr/>
        </p:nvGraphicFramePr>
        <p:xfrm>
          <a:off x="1957390" y="2917175"/>
          <a:ext cx="434975" cy="433388"/>
        </p:xfrm>
        <a:graphic>
          <a:graphicData uri="http://schemas.openxmlformats.org/drawingml/2006/table">
            <a:tbl>
              <a:tblPr/>
              <a:tblGrid>
                <a:gridCol w="434975">
                  <a:extLst>
                    <a:ext uri="{9D8B030D-6E8A-4147-A177-3AD203B41FA5}">
                      <a16:colId xmlns:a16="http://schemas.microsoft.com/office/drawing/2014/main" xmlns="" val="20000"/>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FF"/>
                          </a:solidFill>
                          <a:effectLst/>
                          <a:latin typeface="Arial" pitchFamily="34" charset="0"/>
                        </a:rPr>
                        <a:t>5</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10000"/>
                  </a:ext>
                </a:extLst>
              </a:tr>
            </a:tbl>
          </a:graphicData>
        </a:graphic>
      </p:graphicFrame>
      <p:graphicFrame>
        <p:nvGraphicFramePr>
          <p:cNvPr id="29628" name="Group 956"/>
          <p:cNvGraphicFramePr>
            <a:graphicFrameLocks noGrp="1"/>
          </p:cNvGraphicFramePr>
          <p:nvPr/>
        </p:nvGraphicFramePr>
        <p:xfrm>
          <a:off x="1952627" y="2398062"/>
          <a:ext cx="434975" cy="433388"/>
        </p:xfrm>
        <a:graphic>
          <a:graphicData uri="http://schemas.openxmlformats.org/drawingml/2006/table">
            <a:tbl>
              <a:tblPr/>
              <a:tblGrid>
                <a:gridCol w="434975">
                  <a:extLst>
                    <a:ext uri="{9D8B030D-6E8A-4147-A177-3AD203B41FA5}">
                      <a16:colId xmlns:a16="http://schemas.microsoft.com/office/drawing/2014/main" xmlns="" val="20000"/>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FF"/>
                          </a:solidFill>
                          <a:effectLst/>
                          <a:latin typeface="Arial" pitchFamily="34" charset="0"/>
                        </a:rPr>
                        <a:t>4</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10000"/>
                  </a:ext>
                </a:extLst>
              </a:tr>
            </a:tbl>
          </a:graphicData>
        </a:graphic>
      </p:graphicFrame>
      <p:graphicFrame>
        <p:nvGraphicFramePr>
          <p:cNvPr id="29627" name="Group 955"/>
          <p:cNvGraphicFramePr>
            <a:graphicFrameLocks noGrp="1"/>
          </p:cNvGraphicFramePr>
          <p:nvPr/>
        </p:nvGraphicFramePr>
        <p:xfrm>
          <a:off x="1957390" y="1898001"/>
          <a:ext cx="434975" cy="433388"/>
        </p:xfrm>
        <a:graphic>
          <a:graphicData uri="http://schemas.openxmlformats.org/drawingml/2006/table">
            <a:tbl>
              <a:tblPr/>
              <a:tblGrid>
                <a:gridCol w="434975">
                  <a:extLst>
                    <a:ext uri="{9D8B030D-6E8A-4147-A177-3AD203B41FA5}">
                      <a16:colId xmlns:a16="http://schemas.microsoft.com/office/drawing/2014/main" xmlns="" val="20000"/>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FF"/>
                          </a:solidFill>
                          <a:effectLst/>
                          <a:latin typeface="Arial" pitchFamily="34" charset="0"/>
                        </a:rPr>
                        <a:t>3</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10000"/>
                  </a:ext>
                </a:extLst>
              </a:tr>
            </a:tbl>
          </a:graphicData>
        </a:graphic>
      </p:graphicFrame>
      <p:graphicFrame>
        <p:nvGraphicFramePr>
          <p:cNvPr id="29625" name="Group 953"/>
          <p:cNvGraphicFramePr>
            <a:graphicFrameLocks noGrp="1"/>
          </p:cNvGraphicFramePr>
          <p:nvPr/>
        </p:nvGraphicFramePr>
        <p:xfrm>
          <a:off x="1966914" y="1345550"/>
          <a:ext cx="434975" cy="433388"/>
        </p:xfrm>
        <a:graphic>
          <a:graphicData uri="http://schemas.openxmlformats.org/drawingml/2006/table">
            <a:tbl>
              <a:tblPr/>
              <a:tblGrid>
                <a:gridCol w="434975">
                  <a:extLst>
                    <a:ext uri="{9D8B030D-6E8A-4147-A177-3AD203B41FA5}">
                      <a16:colId xmlns:a16="http://schemas.microsoft.com/office/drawing/2014/main" xmlns="" val="20000"/>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FF"/>
                          </a:solidFill>
                          <a:effectLst/>
                          <a:latin typeface="Arial" pitchFamily="34" charset="0"/>
                        </a:rPr>
                        <a:t>2</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10000"/>
                  </a:ext>
                </a:extLst>
              </a:tr>
            </a:tbl>
          </a:graphicData>
        </a:graphic>
      </p:graphicFrame>
      <p:graphicFrame>
        <p:nvGraphicFramePr>
          <p:cNvPr id="29624" name="Group 952"/>
          <p:cNvGraphicFramePr>
            <a:graphicFrameLocks noGrp="1"/>
          </p:cNvGraphicFramePr>
          <p:nvPr/>
        </p:nvGraphicFramePr>
        <p:xfrm>
          <a:off x="1981202" y="826438"/>
          <a:ext cx="434975" cy="433388"/>
        </p:xfrm>
        <a:graphic>
          <a:graphicData uri="http://schemas.openxmlformats.org/drawingml/2006/table">
            <a:tbl>
              <a:tblPr/>
              <a:tblGrid>
                <a:gridCol w="434975">
                  <a:extLst>
                    <a:ext uri="{9D8B030D-6E8A-4147-A177-3AD203B41FA5}">
                      <a16:colId xmlns:a16="http://schemas.microsoft.com/office/drawing/2014/main" xmlns="" val="20000"/>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FF"/>
                          </a:solidFill>
                          <a:effectLst/>
                          <a:latin typeface="Arial" pitchFamily="34" charset="0"/>
                        </a:rPr>
                        <a:t>1</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10000"/>
                  </a:ext>
                </a:extLst>
              </a:tr>
            </a:tbl>
          </a:graphicData>
        </a:graphic>
      </p:graphicFrame>
      <p:graphicFrame>
        <p:nvGraphicFramePr>
          <p:cNvPr id="29633" name="Group 961"/>
          <p:cNvGraphicFramePr>
            <a:graphicFrameLocks noGrp="1"/>
          </p:cNvGraphicFramePr>
          <p:nvPr/>
        </p:nvGraphicFramePr>
        <p:xfrm>
          <a:off x="1962151" y="4484038"/>
          <a:ext cx="434975" cy="433388"/>
        </p:xfrm>
        <a:graphic>
          <a:graphicData uri="http://schemas.openxmlformats.org/drawingml/2006/table">
            <a:tbl>
              <a:tblPr/>
              <a:tblGrid>
                <a:gridCol w="434975">
                  <a:extLst>
                    <a:ext uri="{9D8B030D-6E8A-4147-A177-3AD203B41FA5}">
                      <a16:colId xmlns:a16="http://schemas.microsoft.com/office/drawing/2014/main" xmlns="" val="20000"/>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00FF"/>
                          </a:solidFill>
                          <a:effectLst/>
                          <a:latin typeface="Arial" pitchFamily="34" charset="0"/>
                        </a:rPr>
                        <a:t>8</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xmlns="" val="10000"/>
                  </a:ext>
                </a:extLst>
              </a:tr>
            </a:tbl>
          </a:graphicData>
        </a:graphic>
      </p:graphicFrame>
      <p:sp>
        <p:nvSpPr>
          <p:cNvPr id="29409" name="Text Box 737"/>
          <p:cNvSpPr txBox="1">
            <a:spLocks noChangeArrowheads="1"/>
          </p:cNvSpPr>
          <p:nvPr/>
        </p:nvSpPr>
        <p:spPr bwMode="auto">
          <a:xfrm>
            <a:off x="1736492" y="4875544"/>
            <a:ext cx="5553075" cy="43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p>
            <a:pPr defTabSz="410722">
              <a:spcBef>
                <a:spcPct val="50000"/>
              </a:spcBef>
            </a:pPr>
            <a:r>
              <a:rPr lang="en-US" sz="2249" b="1" kern="0" dirty="0">
                <a:solidFill>
                  <a:srgbClr val="625B48"/>
                </a:solidFill>
                <a:latin typeface="Times New Roman" pitchFamily="18" charset="0"/>
                <a:cs typeface="Times New Roman" pitchFamily="18" charset="0"/>
                <a:sym typeface="Didot"/>
              </a:rPr>
              <a:t>1/. </a:t>
            </a:r>
            <a:r>
              <a:rPr lang="en-US" sz="2249" b="1" kern="0" dirty="0" err="1">
                <a:solidFill>
                  <a:srgbClr val="625B48"/>
                </a:solidFill>
                <a:latin typeface="Times New Roman" pitchFamily="18" charset="0"/>
                <a:cs typeface="Times New Roman" pitchFamily="18" charset="0"/>
                <a:sym typeface="Didot"/>
              </a:rPr>
              <a:t>Quân</a:t>
            </a:r>
            <a:r>
              <a:rPr lang="en-US" sz="2249" b="1" kern="0" dirty="0">
                <a:solidFill>
                  <a:srgbClr val="625B48"/>
                </a:solidFill>
                <a:latin typeface="Times New Roman" pitchFamily="18" charset="0"/>
                <a:cs typeface="Times New Roman" pitchFamily="18" charset="0"/>
                <a:sym typeface="Didot"/>
              </a:rPr>
              <a:t> Nam </a:t>
            </a:r>
            <a:r>
              <a:rPr lang="en-US" sz="2249" b="1" kern="0" dirty="0" err="1">
                <a:solidFill>
                  <a:srgbClr val="625B48"/>
                </a:solidFill>
                <a:latin typeface="Times New Roman" pitchFamily="18" charset="0"/>
                <a:cs typeface="Times New Roman" pitchFamily="18" charset="0"/>
                <a:sym typeface="Didot"/>
              </a:rPr>
              <a:t>Hán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đến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từ</a:t>
            </a:r>
            <a:r>
              <a:rPr lang="en-US" sz="2249" b="1" kern="0" dirty="0">
                <a:solidFill>
                  <a:srgbClr val="625B48"/>
                </a:solidFill>
                <a:latin typeface="Times New Roman" pitchFamily="18" charset="0"/>
                <a:cs typeface="Times New Roman" pitchFamily="18" charset="0"/>
                <a:sym typeface="Didot"/>
              </a:rPr>
              <a:t> </a:t>
            </a:r>
            <a:r>
              <a:rPr lang="en-US" sz="2249" b="1" kern="0" err="1">
                <a:solidFill>
                  <a:srgbClr val="625B48"/>
                </a:solidFill>
                <a:latin typeface="Times New Roman" pitchFamily="18" charset="0"/>
                <a:cs typeface="Times New Roman" pitchFamily="18" charset="0"/>
                <a:sym typeface="Didot"/>
              </a:rPr>
              <a:t>phương</a:t>
            </a:r>
            <a:r>
              <a:rPr lang="en-US" sz="2249" b="1" kern="0">
                <a:solidFill>
                  <a:srgbClr val="625B48"/>
                </a:solidFill>
                <a:latin typeface="Times New Roman" pitchFamily="18" charset="0"/>
                <a:cs typeface="Times New Roman" pitchFamily="18" charset="0"/>
                <a:sym typeface="Didot"/>
              </a:rPr>
              <a:t> này?</a:t>
            </a:r>
            <a:endParaRPr lang="en-US" sz="2249" b="1" kern="0" dirty="0">
              <a:solidFill>
                <a:srgbClr val="625B48"/>
              </a:solidFill>
              <a:latin typeface="Times New Roman" pitchFamily="18" charset="0"/>
              <a:cs typeface="Times New Roman" pitchFamily="18" charset="0"/>
              <a:sym typeface="Didot"/>
            </a:endParaRPr>
          </a:p>
        </p:txBody>
      </p:sp>
      <p:graphicFrame>
        <p:nvGraphicFramePr>
          <p:cNvPr id="29635" name="Group 963"/>
          <p:cNvGraphicFramePr>
            <a:graphicFrameLocks noGrp="1"/>
          </p:cNvGraphicFramePr>
          <p:nvPr>
            <p:ph sz="quarter" idx="4"/>
          </p:nvPr>
        </p:nvGraphicFramePr>
        <p:xfrm>
          <a:off x="4614864" y="788337"/>
          <a:ext cx="1208087" cy="457200"/>
        </p:xfrm>
        <a:graphic>
          <a:graphicData uri="http://schemas.openxmlformats.org/drawingml/2006/table">
            <a:tbl>
              <a:tblPr/>
              <a:tblGrid>
                <a:gridCol w="403225">
                  <a:extLst>
                    <a:ext uri="{9D8B030D-6E8A-4147-A177-3AD203B41FA5}">
                      <a16:colId xmlns:a16="http://schemas.microsoft.com/office/drawing/2014/main" xmlns="" val="20000"/>
                    </a:ext>
                  </a:extLst>
                </a:gridCol>
                <a:gridCol w="403225">
                  <a:extLst>
                    <a:ext uri="{9D8B030D-6E8A-4147-A177-3AD203B41FA5}">
                      <a16:colId xmlns:a16="http://schemas.microsoft.com/office/drawing/2014/main" xmlns="" val="20001"/>
                    </a:ext>
                  </a:extLst>
                </a:gridCol>
                <a:gridCol w="401637">
                  <a:extLst>
                    <a:ext uri="{9D8B030D-6E8A-4147-A177-3AD203B41FA5}">
                      <a16:colId xmlns:a16="http://schemas.microsoft.com/office/drawing/2014/main" xmlns="" val="20002"/>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extLst>
                  <a:ext uri="{0D108BD9-81ED-4DB2-BD59-A6C34878D82A}">
                    <a16:rowId xmlns:a16="http://schemas.microsoft.com/office/drawing/2014/main" xmlns="" val="10000"/>
                  </a:ext>
                </a:extLst>
              </a:tr>
            </a:tbl>
          </a:graphicData>
        </a:graphic>
      </p:graphicFrame>
      <p:graphicFrame>
        <p:nvGraphicFramePr>
          <p:cNvPr id="29679" name="Group 1007"/>
          <p:cNvGraphicFramePr>
            <a:graphicFrameLocks noGrp="1"/>
          </p:cNvGraphicFramePr>
          <p:nvPr/>
        </p:nvGraphicFramePr>
        <p:xfrm>
          <a:off x="2590801" y="1321736"/>
          <a:ext cx="2816223" cy="457200"/>
        </p:xfrm>
        <a:graphic>
          <a:graphicData uri="http://schemas.openxmlformats.org/drawingml/2006/table">
            <a:tbl>
              <a:tblPr/>
              <a:tblGrid>
                <a:gridCol w="403225">
                  <a:extLst>
                    <a:ext uri="{9D8B030D-6E8A-4147-A177-3AD203B41FA5}">
                      <a16:colId xmlns:a16="http://schemas.microsoft.com/office/drawing/2014/main" xmlns="" val="20000"/>
                    </a:ext>
                  </a:extLst>
                </a:gridCol>
                <a:gridCol w="403225">
                  <a:extLst>
                    <a:ext uri="{9D8B030D-6E8A-4147-A177-3AD203B41FA5}">
                      <a16:colId xmlns:a16="http://schemas.microsoft.com/office/drawing/2014/main" xmlns="" val="20001"/>
                    </a:ext>
                  </a:extLst>
                </a:gridCol>
                <a:gridCol w="401637">
                  <a:extLst>
                    <a:ext uri="{9D8B030D-6E8A-4147-A177-3AD203B41FA5}">
                      <a16:colId xmlns:a16="http://schemas.microsoft.com/office/drawing/2014/main" xmlns="" val="20002"/>
                    </a:ext>
                  </a:extLst>
                </a:gridCol>
                <a:gridCol w="401637">
                  <a:extLst>
                    <a:ext uri="{9D8B030D-6E8A-4147-A177-3AD203B41FA5}">
                      <a16:colId xmlns:a16="http://schemas.microsoft.com/office/drawing/2014/main" xmlns="" val="20003"/>
                    </a:ext>
                  </a:extLst>
                </a:gridCol>
                <a:gridCol w="401637">
                  <a:extLst>
                    <a:ext uri="{9D8B030D-6E8A-4147-A177-3AD203B41FA5}">
                      <a16:colId xmlns:a16="http://schemas.microsoft.com/office/drawing/2014/main" xmlns="" val="20004"/>
                    </a:ext>
                  </a:extLst>
                </a:gridCol>
                <a:gridCol w="401637">
                  <a:extLst>
                    <a:ext uri="{9D8B030D-6E8A-4147-A177-3AD203B41FA5}">
                      <a16:colId xmlns:a16="http://schemas.microsoft.com/office/drawing/2014/main" xmlns="" val="20005"/>
                    </a:ext>
                  </a:extLst>
                </a:gridCol>
                <a:gridCol w="403225">
                  <a:extLst>
                    <a:ext uri="{9D8B030D-6E8A-4147-A177-3AD203B41FA5}">
                      <a16:colId xmlns:a16="http://schemas.microsoft.com/office/drawing/2014/main" xmlns="" val="20006"/>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rgbClr val="FF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extLst>
                  <a:ext uri="{0D108BD9-81ED-4DB2-BD59-A6C34878D82A}">
                    <a16:rowId xmlns:a16="http://schemas.microsoft.com/office/drawing/2014/main" xmlns="" val="10000"/>
                  </a:ext>
                </a:extLst>
              </a:tr>
            </a:tbl>
          </a:graphicData>
        </a:graphic>
      </p:graphicFrame>
      <p:sp>
        <p:nvSpPr>
          <p:cNvPr id="29449" name="Text Box 777"/>
          <p:cNvSpPr txBox="1">
            <a:spLocks noChangeArrowheads="1"/>
          </p:cNvSpPr>
          <p:nvPr/>
        </p:nvSpPr>
        <p:spPr bwMode="auto">
          <a:xfrm>
            <a:off x="1634591" y="5147282"/>
            <a:ext cx="8325760" cy="43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p>
            <a:pPr algn="ctr" defTabSz="410722">
              <a:spcBef>
                <a:spcPct val="50000"/>
              </a:spcBef>
            </a:pPr>
            <a:r>
              <a:rPr lang="en-US" sz="2249" b="1" kern="0" dirty="0">
                <a:solidFill>
                  <a:srgbClr val="625B48"/>
                </a:solidFill>
                <a:latin typeface="Times New Roman" pitchFamily="18" charset="0"/>
                <a:cs typeface="Times New Roman" pitchFamily="18" charset="0"/>
                <a:sym typeface="Didot"/>
              </a:rPr>
              <a:t>2/. </a:t>
            </a:r>
            <a:r>
              <a:rPr lang="en-US" sz="2249" b="1" kern="0" dirty="0" err="1">
                <a:solidFill>
                  <a:srgbClr val="625B48"/>
                </a:solidFill>
                <a:latin typeface="Times New Roman" pitchFamily="18" charset="0"/>
                <a:cs typeface="Times New Roman" pitchFamily="18" charset="0"/>
                <a:sym typeface="Didot"/>
              </a:rPr>
              <a:t>Hậu</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quả</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mà</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quân</a:t>
            </a:r>
            <a:r>
              <a:rPr lang="en-US" sz="2249" b="1" kern="0" dirty="0">
                <a:solidFill>
                  <a:srgbClr val="625B48"/>
                </a:solidFill>
                <a:latin typeface="Times New Roman" pitchFamily="18" charset="0"/>
                <a:cs typeface="Times New Roman" pitchFamily="18" charset="0"/>
                <a:sym typeface="Didot"/>
              </a:rPr>
              <a:t> Nam </a:t>
            </a:r>
            <a:r>
              <a:rPr lang="en-US" sz="2249" b="1" kern="0" dirty="0" err="1">
                <a:solidFill>
                  <a:srgbClr val="625B48"/>
                </a:solidFill>
                <a:latin typeface="Times New Roman" pitchFamily="18" charset="0"/>
                <a:cs typeface="Times New Roman" pitchFamily="18" charset="0"/>
                <a:sym typeface="Didot"/>
              </a:rPr>
              <a:t>Hán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phải</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nhận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trong</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trận</a:t>
            </a:r>
            <a:r>
              <a:rPr lang="en-US" sz="2249" b="1" kern="0" dirty="0">
                <a:solidFill>
                  <a:srgbClr val="625B48"/>
                </a:solidFill>
                <a:latin typeface="Times New Roman" pitchFamily="18" charset="0"/>
                <a:cs typeface="Times New Roman" pitchFamily="18" charset="0"/>
                <a:sym typeface="Didot"/>
              </a:rPr>
              <a:t> </a:t>
            </a:r>
            <a:r>
              <a:rPr lang="en-US" sz="2249" b="1" kern="0" err="1">
                <a:solidFill>
                  <a:srgbClr val="625B48"/>
                </a:solidFill>
                <a:latin typeface="Times New Roman" pitchFamily="18" charset="0"/>
                <a:cs typeface="Times New Roman" pitchFamily="18" charset="0"/>
                <a:sym typeface="Didot"/>
              </a:rPr>
              <a:t>Bạch</a:t>
            </a:r>
            <a:r>
              <a:rPr lang="en-US" sz="2249" b="1" kern="0">
                <a:solidFill>
                  <a:srgbClr val="625B48"/>
                </a:solidFill>
                <a:latin typeface="Times New Roman" pitchFamily="18" charset="0"/>
                <a:cs typeface="Times New Roman" pitchFamily="18" charset="0"/>
                <a:sym typeface="Didot"/>
              </a:rPr>
              <a:t> Đằng?</a:t>
            </a:r>
            <a:endParaRPr lang="en-US" sz="2249" b="1" kern="0" dirty="0">
              <a:solidFill>
                <a:srgbClr val="625B48"/>
              </a:solidFill>
              <a:latin typeface="Times New Roman" pitchFamily="18" charset="0"/>
              <a:cs typeface="Times New Roman" pitchFamily="18" charset="0"/>
              <a:sym typeface="Didot"/>
            </a:endParaRPr>
          </a:p>
        </p:txBody>
      </p:sp>
      <p:sp>
        <p:nvSpPr>
          <p:cNvPr id="29451" name="Text Box 779"/>
          <p:cNvSpPr txBox="1">
            <a:spLocks noChangeArrowheads="1"/>
          </p:cNvSpPr>
          <p:nvPr/>
        </p:nvSpPr>
        <p:spPr bwMode="auto">
          <a:xfrm>
            <a:off x="1749097" y="5412527"/>
            <a:ext cx="5791200" cy="43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p>
            <a:pPr defTabSz="410722">
              <a:spcBef>
                <a:spcPct val="50000"/>
              </a:spcBef>
            </a:pPr>
            <a:r>
              <a:rPr lang="en-US" sz="2249" b="1" kern="0" dirty="0">
                <a:solidFill>
                  <a:srgbClr val="625B48"/>
                </a:solidFill>
                <a:latin typeface="Times New Roman" pitchFamily="18" charset="0"/>
                <a:cs typeface="Times New Roman" pitchFamily="18" charset="0"/>
                <a:sym typeface="Didot"/>
              </a:rPr>
              <a:t>3/. </a:t>
            </a:r>
            <a:r>
              <a:rPr lang="en-US" sz="2249" b="1" kern="0" dirty="0" err="1">
                <a:solidFill>
                  <a:srgbClr val="625B48"/>
                </a:solidFill>
                <a:latin typeface="Times New Roman" pitchFamily="18" charset="0"/>
                <a:cs typeface="Times New Roman" pitchFamily="18" charset="0"/>
                <a:sym typeface="Didot"/>
              </a:rPr>
              <a:t>Nơi</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Ngô</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Quyền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chọn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làm</a:t>
            </a:r>
            <a:r>
              <a:rPr lang="en-US" sz="2249" b="1" kern="0" dirty="0">
                <a:solidFill>
                  <a:srgbClr val="625B48"/>
                </a:solidFill>
                <a:latin typeface="Times New Roman" pitchFamily="18" charset="0"/>
                <a:cs typeface="Times New Roman" pitchFamily="18" charset="0"/>
                <a:sym typeface="Didot"/>
              </a:rPr>
              <a:t> </a:t>
            </a:r>
            <a:r>
              <a:rPr lang="en-US" sz="2249" b="1" kern="0" err="1">
                <a:solidFill>
                  <a:srgbClr val="625B48"/>
                </a:solidFill>
                <a:latin typeface="Times New Roman" pitchFamily="18" charset="0"/>
                <a:cs typeface="Times New Roman" pitchFamily="18" charset="0"/>
                <a:sym typeface="Didot"/>
              </a:rPr>
              <a:t>kinh</a:t>
            </a:r>
            <a:r>
              <a:rPr lang="en-US" sz="2249" b="1" kern="0">
                <a:solidFill>
                  <a:srgbClr val="625B48"/>
                </a:solidFill>
                <a:latin typeface="Times New Roman" pitchFamily="18" charset="0"/>
                <a:cs typeface="Times New Roman" pitchFamily="18" charset="0"/>
                <a:sym typeface="Didot"/>
              </a:rPr>
              <a:t> đô?</a:t>
            </a:r>
            <a:endParaRPr lang="en-US" sz="2249" b="1" kern="0" dirty="0">
              <a:solidFill>
                <a:srgbClr val="625B48"/>
              </a:solidFill>
              <a:latin typeface="Times New Roman" pitchFamily="18" charset="0"/>
              <a:cs typeface="Times New Roman" pitchFamily="18" charset="0"/>
              <a:sym typeface="Didot"/>
            </a:endParaRPr>
          </a:p>
        </p:txBody>
      </p:sp>
      <p:graphicFrame>
        <p:nvGraphicFramePr>
          <p:cNvPr id="29688" name="Group 1016"/>
          <p:cNvGraphicFramePr>
            <a:graphicFrameLocks noGrp="1"/>
          </p:cNvGraphicFramePr>
          <p:nvPr/>
        </p:nvGraphicFramePr>
        <p:xfrm>
          <a:off x="4572001" y="1855137"/>
          <a:ext cx="2120901" cy="487363"/>
        </p:xfrm>
        <a:graphic>
          <a:graphicData uri="http://schemas.openxmlformats.org/drawingml/2006/table">
            <a:tbl>
              <a:tblPr/>
              <a:tblGrid>
                <a:gridCol w="425449">
                  <a:extLst>
                    <a:ext uri="{9D8B030D-6E8A-4147-A177-3AD203B41FA5}">
                      <a16:colId xmlns:a16="http://schemas.microsoft.com/office/drawing/2014/main" xmlns="" val="20000"/>
                    </a:ext>
                  </a:extLst>
                </a:gridCol>
                <a:gridCol w="423863">
                  <a:extLst>
                    <a:ext uri="{9D8B030D-6E8A-4147-A177-3AD203B41FA5}">
                      <a16:colId xmlns:a16="http://schemas.microsoft.com/office/drawing/2014/main" xmlns="" val="20001"/>
                    </a:ext>
                  </a:extLst>
                </a:gridCol>
                <a:gridCol w="423863">
                  <a:extLst>
                    <a:ext uri="{9D8B030D-6E8A-4147-A177-3AD203B41FA5}">
                      <a16:colId xmlns:a16="http://schemas.microsoft.com/office/drawing/2014/main" xmlns="" val="20002"/>
                    </a:ext>
                  </a:extLst>
                </a:gridCol>
                <a:gridCol w="423863">
                  <a:extLst>
                    <a:ext uri="{9D8B030D-6E8A-4147-A177-3AD203B41FA5}">
                      <a16:colId xmlns:a16="http://schemas.microsoft.com/office/drawing/2014/main" xmlns="" val="20003"/>
                    </a:ext>
                  </a:extLst>
                </a:gridCol>
                <a:gridCol w="423863">
                  <a:extLst>
                    <a:ext uri="{9D8B030D-6E8A-4147-A177-3AD203B41FA5}">
                      <a16:colId xmlns:a16="http://schemas.microsoft.com/office/drawing/2014/main" xmlns="" val="20004"/>
                    </a:ext>
                  </a:extLst>
                </a:gridCol>
              </a:tblGrid>
              <a:tr h="487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rgbClr val="FF0000"/>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extLst>
                  <a:ext uri="{0D108BD9-81ED-4DB2-BD59-A6C34878D82A}">
                    <a16:rowId xmlns:a16="http://schemas.microsoft.com/office/drawing/2014/main" xmlns="" val="10000"/>
                  </a:ext>
                </a:extLst>
              </a:tr>
            </a:tbl>
          </a:graphicData>
        </a:graphic>
      </p:graphicFrame>
      <p:sp>
        <p:nvSpPr>
          <p:cNvPr id="29468" name="Text Box 796"/>
          <p:cNvSpPr txBox="1">
            <a:spLocks noChangeArrowheads="1"/>
          </p:cNvSpPr>
          <p:nvPr/>
        </p:nvSpPr>
        <p:spPr bwMode="auto">
          <a:xfrm>
            <a:off x="1723885" y="5662012"/>
            <a:ext cx="8458200" cy="43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p>
            <a:pPr defTabSz="410722">
              <a:spcBef>
                <a:spcPct val="50000"/>
              </a:spcBef>
            </a:pPr>
            <a:r>
              <a:rPr lang="en-US" sz="2249" b="1" kern="0" dirty="0">
                <a:solidFill>
                  <a:srgbClr val="625B48"/>
                </a:solidFill>
                <a:latin typeface="Times New Roman" pitchFamily="18" charset="0"/>
                <a:cs typeface="Times New Roman" pitchFamily="18" charset="0"/>
                <a:sym typeface="Didot"/>
              </a:rPr>
              <a:t>4/. </a:t>
            </a:r>
            <a:r>
              <a:rPr lang="en-US" sz="2249" b="1" kern="0" dirty="0" err="1">
                <a:solidFill>
                  <a:srgbClr val="625B48"/>
                </a:solidFill>
                <a:latin typeface="Times New Roman" pitchFamily="18" charset="0"/>
                <a:cs typeface="Times New Roman" pitchFamily="18" charset="0"/>
                <a:sym typeface="Didot"/>
              </a:rPr>
              <a:t>Ngô</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Quyền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đã</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dựa</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vào</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hiện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tượng</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thiên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nhiên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này</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để</a:t>
            </a:r>
            <a:r>
              <a:rPr lang="en-US" sz="2249" b="1" kern="0" dirty="0">
                <a:solidFill>
                  <a:srgbClr val="625B48"/>
                </a:solidFill>
                <a:latin typeface="Times New Roman" pitchFamily="18" charset="0"/>
                <a:cs typeface="Times New Roman" pitchFamily="18" charset="0"/>
                <a:sym typeface="Didot"/>
              </a:rPr>
              <a:t> </a:t>
            </a:r>
            <a:r>
              <a:rPr lang="en-US" sz="2249" b="1" kern="0" err="1">
                <a:solidFill>
                  <a:srgbClr val="625B48"/>
                </a:solidFill>
                <a:latin typeface="Times New Roman" pitchFamily="18" charset="0"/>
                <a:cs typeface="Times New Roman" pitchFamily="18" charset="0"/>
                <a:sym typeface="Didot"/>
              </a:rPr>
              <a:t>đánh</a:t>
            </a:r>
            <a:r>
              <a:rPr lang="en-US" sz="2249" b="1" kern="0">
                <a:solidFill>
                  <a:srgbClr val="625B48"/>
                </a:solidFill>
                <a:latin typeface="Times New Roman" pitchFamily="18" charset="0"/>
                <a:cs typeface="Times New Roman" pitchFamily="18" charset="0"/>
                <a:sym typeface="Didot"/>
              </a:rPr>
              <a:t> giặc</a:t>
            </a:r>
            <a:r>
              <a:rPr lang="en-US" sz="2249" b="1" kern="0" dirty="0">
                <a:solidFill>
                  <a:srgbClr val="625B48"/>
                </a:solidFill>
                <a:latin typeface="Times New Roman" pitchFamily="18" charset="0"/>
                <a:cs typeface="Times New Roman" pitchFamily="18" charset="0"/>
                <a:sym typeface="Didot"/>
              </a:rPr>
              <a:t>?</a:t>
            </a:r>
            <a:r>
              <a:rPr lang="en-US" sz="2249" b="1" kern="0">
                <a:solidFill>
                  <a:srgbClr val="625B48"/>
                </a:solidFill>
                <a:latin typeface="Times New Roman" pitchFamily="18" charset="0"/>
                <a:cs typeface="Times New Roman" pitchFamily="18" charset="0"/>
                <a:sym typeface="Didot"/>
              </a:rPr>
              <a:t> </a:t>
            </a:r>
            <a:endParaRPr lang="en-US" sz="2249" b="1" kern="0" dirty="0">
              <a:solidFill>
                <a:srgbClr val="625B48"/>
              </a:solidFill>
              <a:latin typeface="Times New Roman" pitchFamily="18" charset="0"/>
              <a:cs typeface="Times New Roman" pitchFamily="18" charset="0"/>
              <a:sym typeface="Didot"/>
            </a:endParaRPr>
          </a:p>
        </p:txBody>
      </p:sp>
      <p:graphicFrame>
        <p:nvGraphicFramePr>
          <p:cNvPr id="29631" name="Group 959"/>
          <p:cNvGraphicFramePr>
            <a:graphicFrameLocks noGrp="1"/>
          </p:cNvGraphicFramePr>
          <p:nvPr/>
        </p:nvGraphicFramePr>
        <p:xfrm>
          <a:off x="4159251" y="2410763"/>
          <a:ext cx="3916363" cy="419100"/>
        </p:xfrm>
        <a:graphic>
          <a:graphicData uri="http://schemas.openxmlformats.org/drawingml/2006/table">
            <a:tbl>
              <a:tblPr/>
              <a:tblGrid>
                <a:gridCol w="434975">
                  <a:extLst>
                    <a:ext uri="{9D8B030D-6E8A-4147-A177-3AD203B41FA5}">
                      <a16:colId xmlns:a16="http://schemas.microsoft.com/office/drawing/2014/main" xmlns="" val="20000"/>
                    </a:ext>
                  </a:extLst>
                </a:gridCol>
                <a:gridCol w="434975">
                  <a:extLst>
                    <a:ext uri="{9D8B030D-6E8A-4147-A177-3AD203B41FA5}">
                      <a16:colId xmlns:a16="http://schemas.microsoft.com/office/drawing/2014/main" xmlns="" val="20001"/>
                    </a:ext>
                  </a:extLst>
                </a:gridCol>
                <a:gridCol w="434975">
                  <a:extLst>
                    <a:ext uri="{9D8B030D-6E8A-4147-A177-3AD203B41FA5}">
                      <a16:colId xmlns:a16="http://schemas.microsoft.com/office/drawing/2014/main" xmlns="" val="20002"/>
                    </a:ext>
                  </a:extLst>
                </a:gridCol>
                <a:gridCol w="434975">
                  <a:extLst>
                    <a:ext uri="{9D8B030D-6E8A-4147-A177-3AD203B41FA5}">
                      <a16:colId xmlns:a16="http://schemas.microsoft.com/office/drawing/2014/main" xmlns="" val="20003"/>
                    </a:ext>
                  </a:extLst>
                </a:gridCol>
                <a:gridCol w="434975">
                  <a:extLst>
                    <a:ext uri="{9D8B030D-6E8A-4147-A177-3AD203B41FA5}">
                      <a16:colId xmlns:a16="http://schemas.microsoft.com/office/drawing/2014/main" xmlns="" val="20004"/>
                    </a:ext>
                  </a:extLst>
                </a:gridCol>
                <a:gridCol w="434975">
                  <a:extLst>
                    <a:ext uri="{9D8B030D-6E8A-4147-A177-3AD203B41FA5}">
                      <a16:colId xmlns:a16="http://schemas.microsoft.com/office/drawing/2014/main" xmlns="" val="20005"/>
                    </a:ext>
                  </a:extLst>
                </a:gridCol>
                <a:gridCol w="434975">
                  <a:extLst>
                    <a:ext uri="{9D8B030D-6E8A-4147-A177-3AD203B41FA5}">
                      <a16:colId xmlns:a16="http://schemas.microsoft.com/office/drawing/2014/main" xmlns="" val="20006"/>
                    </a:ext>
                  </a:extLst>
                </a:gridCol>
                <a:gridCol w="434975">
                  <a:extLst>
                    <a:ext uri="{9D8B030D-6E8A-4147-A177-3AD203B41FA5}">
                      <a16:colId xmlns:a16="http://schemas.microsoft.com/office/drawing/2014/main" xmlns="" val="20007"/>
                    </a:ext>
                  </a:extLst>
                </a:gridCol>
                <a:gridCol w="436563">
                  <a:extLst>
                    <a:ext uri="{9D8B030D-6E8A-4147-A177-3AD203B41FA5}">
                      <a16:colId xmlns:a16="http://schemas.microsoft.com/office/drawing/2014/main" xmlns="" val="20008"/>
                    </a:ext>
                  </a:extLst>
                </a:gridCol>
              </a:tblGrid>
              <a:tr h="419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rgbClr val="FF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extLst>
                  <a:ext uri="{0D108BD9-81ED-4DB2-BD59-A6C34878D82A}">
                    <a16:rowId xmlns:a16="http://schemas.microsoft.com/office/drawing/2014/main" xmlns="" val="10000"/>
                  </a:ext>
                </a:extLst>
              </a:tr>
            </a:tbl>
          </a:graphicData>
        </a:graphic>
      </p:graphicFrame>
      <p:sp>
        <p:nvSpPr>
          <p:cNvPr id="29492" name="Text Box 820"/>
          <p:cNvSpPr txBox="1">
            <a:spLocks noChangeArrowheads="1"/>
          </p:cNvSpPr>
          <p:nvPr/>
        </p:nvSpPr>
        <p:spPr bwMode="auto">
          <a:xfrm>
            <a:off x="6578203" y="4815986"/>
            <a:ext cx="3589735" cy="43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p>
            <a:pPr defTabSz="410722">
              <a:spcBef>
                <a:spcPct val="50000"/>
              </a:spcBef>
            </a:pPr>
            <a:r>
              <a:rPr lang="en-US" sz="2249" b="1" kern="0" dirty="0">
                <a:solidFill>
                  <a:srgbClr val="625B48"/>
                </a:solidFill>
                <a:latin typeface="Times New Roman" pitchFamily="18" charset="0"/>
                <a:cs typeface="Times New Roman" pitchFamily="18" charset="0"/>
                <a:sym typeface="Didot"/>
              </a:rPr>
              <a:t>5/. </a:t>
            </a:r>
            <a:r>
              <a:rPr lang="en-US" sz="2249" b="1" kern="0" dirty="0" err="1">
                <a:solidFill>
                  <a:srgbClr val="625B48"/>
                </a:solidFill>
                <a:latin typeface="Times New Roman" pitchFamily="18" charset="0"/>
                <a:cs typeface="Times New Roman" pitchFamily="18" charset="0"/>
                <a:sym typeface="Didot"/>
              </a:rPr>
              <a:t>Quê</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của</a:t>
            </a:r>
            <a:r>
              <a:rPr lang="en-US" sz="2249" b="1" kern="0" dirty="0">
                <a:solidFill>
                  <a:srgbClr val="625B48"/>
                </a:solidFill>
                <a:latin typeface="Times New Roman" pitchFamily="18" charset="0"/>
                <a:cs typeface="Times New Roman" pitchFamily="18" charset="0"/>
                <a:sym typeface="Didot"/>
              </a:rPr>
              <a:t> </a:t>
            </a:r>
            <a:r>
              <a:rPr lang="en-US" sz="2249" b="1" kern="0" err="1">
                <a:solidFill>
                  <a:srgbClr val="625B48"/>
                </a:solidFill>
                <a:latin typeface="Times New Roman" pitchFamily="18" charset="0"/>
                <a:cs typeface="Times New Roman" pitchFamily="18" charset="0"/>
                <a:sym typeface="Didot"/>
              </a:rPr>
              <a:t>Ngô</a:t>
            </a:r>
            <a:r>
              <a:rPr lang="en-US" sz="2249" b="1" kern="0">
                <a:solidFill>
                  <a:srgbClr val="625B48"/>
                </a:solidFill>
                <a:latin typeface="Times New Roman" pitchFamily="18" charset="0"/>
                <a:cs typeface="Times New Roman" pitchFamily="18" charset="0"/>
                <a:sym typeface="Didot"/>
              </a:rPr>
              <a:t> Quyền?</a:t>
            </a:r>
            <a:endParaRPr lang="en-US" sz="2249" b="1" kern="0" dirty="0">
              <a:solidFill>
                <a:srgbClr val="625B48"/>
              </a:solidFill>
              <a:latin typeface="Times New Roman" pitchFamily="18" charset="0"/>
              <a:cs typeface="Times New Roman" pitchFamily="18" charset="0"/>
              <a:sym typeface="Didot"/>
            </a:endParaRPr>
          </a:p>
        </p:txBody>
      </p:sp>
      <p:graphicFrame>
        <p:nvGraphicFramePr>
          <p:cNvPr id="29619" name="Group 947"/>
          <p:cNvGraphicFramePr>
            <a:graphicFrameLocks noGrp="1"/>
          </p:cNvGraphicFramePr>
          <p:nvPr/>
        </p:nvGraphicFramePr>
        <p:xfrm>
          <a:off x="4572000" y="2921937"/>
          <a:ext cx="3479800" cy="433388"/>
        </p:xfrm>
        <a:graphic>
          <a:graphicData uri="http://schemas.openxmlformats.org/drawingml/2006/table">
            <a:tbl>
              <a:tblPr/>
              <a:tblGrid>
                <a:gridCol w="434975">
                  <a:extLst>
                    <a:ext uri="{9D8B030D-6E8A-4147-A177-3AD203B41FA5}">
                      <a16:colId xmlns:a16="http://schemas.microsoft.com/office/drawing/2014/main" xmlns="" val="20000"/>
                    </a:ext>
                  </a:extLst>
                </a:gridCol>
                <a:gridCol w="434975">
                  <a:extLst>
                    <a:ext uri="{9D8B030D-6E8A-4147-A177-3AD203B41FA5}">
                      <a16:colId xmlns:a16="http://schemas.microsoft.com/office/drawing/2014/main" xmlns="" val="20001"/>
                    </a:ext>
                  </a:extLst>
                </a:gridCol>
                <a:gridCol w="434975">
                  <a:extLst>
                    <a:ext uri="{9D8B030D-6E8A-4147-A177-3AD203B41FA5}">
                      <a16:colId xmlns:a16="http://schemas.microsoft.com/office/drawing/2014/main" xmlns="" val="20002"/>
                    </a:ext>
                  </a:extLst>
                </a:gridCol>
                <a:gridCol w="434975">
                  <a:extLst>
                    <a:ext uri="{9D8B030D-6E8A-4147-A177-3AD203B41FA5}">
                      <a16:colId xmlns:a16="http://schemas.microsoft.com/office/drawing/2014/main" xmlns="" val="20003"/>
                    </a:ext>
                  </a:extLst>
                </a:gridCol>
                <a:gridCol w="434975">
                  <a:extLst>
                    <a:ext uri="{9D8B030D-6E8A-4147-A177-3AD203B41FA5}">
                      <a16:colId xmlns:a16="http://schemas.microsoft.com/office/drawing/2014/main" xmlns="" val="20004"/>
                    </a:ext>
                  </a:extLst>
                </a:gridCol>
                <a:gridCol w="434975">
                  <a:extLst>
                    <a:ext uri="{9D8B030D-6E8A-4147-A177-3AD203B41FA5}">
                      <a16:colId xmlns:a16="http://schemas.microsoft.com/office/drawing/2014/main" xmlns="" val="20005"/>
                    </a:ext>
                  </a:extLst>
                </a:gridCol>
                <a:gridCol w="434975">
                  <a:extLst>
                    <a:ext uri="{9D8B030D-6E8A-4147-A177-3AD203B41FA5}">
                      <a16:colId xmlns:a16="http://schemas.microsoft.com/office/drawing/2014/main" xmlns="" val="20006"/>
                    </a:ext>
                  </a:extLst>
                </a:gridCol>
                <a:gridCol w="434975">
                  <a:extLst>
                    <a:ext uri="{9D8B030D-6E8A-4147-A177-3AD203B41FA5}">
                      <a16:colId xmlns:a16="http://schemas.microsoft.com/office/drawing/2014/main" xmlns="" val="20007"/>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rgbClr val="FF0000"/>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extLst>
                  <a:ext uri="{0D108BD9-81ED-4DB2-BD59-A6C34878D82A}">
                    <a16:rowId xmlns:a16="http://schemas.microsoft.com/office/drawing/2014/main" xmlns="" val="10000"/>
                  </a:ext>
                </a:extLst>
              </a:tr>
            </a:tbl>
          </a:graphicData>
        </a:graphic>
      </p:graphicFrame>
      <p:sp>
        <p:nvSpPr>
          <p:cNvPr id="29515" name="Text Box 843"/>
          <p:cNvSpPr txBox="1">
            <a:spLocks noChangeArrowheads="1"/>
          </p:cNvSpPr>
          <p:nvPr/>
        </p:nvSpPr>
        <p:spPr bwMode="auto">
          <a:xfrm>
            <a:off x="1724659" y="5917108"/>
            <a:ext cx="7322344" cy="43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p>
            <a:pPr defTabSz="410722">
              <a:spcBef>
                <a:spcPct val="50000"/>
              </a:spcBef>
            </a:pPr>
            <a:r>
              <a:rPr lang="en-US" sz="2249" b="1" kern="0" dirty="0">
                <a:solidFill>
                  <a:srgbClr val="625B48"/>
                </a:solidFill>
                <a:latin typeface="Times New Roman" pitchFamily="18" charset="0"/>
                <a:cs typeface="Times New Roman" pitchFamily="18" charset="0"/>
                <a:sym typeface="Didot"/>
              </a:rPr>
              <a:t>6/.</a:t>
            </a:r>
            <a:r>
              <a:rPr lang="en-US" sz="2249" b="1" kern="0" dirty="0" err="1">
                <a:solidFill>
                  <a:srgbClr val="625B48"/>
                </a:solidFill>
                <a:latin typeface="Times New Roman" pitchFamily="18" charset="0"/>
                <a:cs typeface="Times New Roman" pitchFamily="18" charset="0"/>
                <a:sym typeface="Didot"/>
              </a:rPr>
              <a:t>Người</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chỉ</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huy</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quân</a:t>
            </a:r>
            <a:r>
              <a:rPr lang="en-US" sz="2249" b="1" kern="0" dirty="0">
                <a:solidFill>
                  <a:srgbClr val="625B48"/>
                </a:solidFill>
                <a:latin typeface="Times New Roman" pitchFamily="18" charset="0"/>
                <a:cs typeface="Times New Roman" pitchFamily="18" charset="0"/>
                <a:sym typeface="Didot"/>
              </a:rPr>
              <a:t> Nam </a:t>
            </a:r>
            <a:r>
              <a:rPr lang="en-US" sz="2249" b="1" kern="0" dirty="0" err="1">
                <a:solidFill>
                  <a:srgbClr val="625B48"/>
                </a:solidFill>
                <a:latin typeface="Times New Roman" pitchFamily="18" charset="0"/>
                <a:cs typeface="Times New Roman" pitchFamily="18" charset="0"/>
                <a:sym typeface="Didot"/>
              </a:rPr>
              <a:t>Hán</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trong</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trận</a:t>
            </a:r>
            <a:r>
              <a:rPr lang="en-US" sz="2249" b="1" kern="0" dirty="0">
                <a:solidFill>
                  <a:srgbClr val="625B48"/>
                </a:solidFill>
                <a:latin typeface="Times New Roman" pitchFamily="18" charset="0"/>
                <a:cs typeface="Times New Roman" pitchFamily="18" charset="0"/>
                <a:sym typeface="Didot"/>
              </a:rPr>
              <a:t> </a:t>
            </a:r>
            <a:r>
              <a:rPr lang="en-US" sz="2249" b="1" kern="0" err="1">
                <a:solidFill>
                  <a:srgbClr val="625B48"/>
                </a:solidFill>
                <a:latin typeface="Times New Roman" pitchFamily="18" charset="0"/>
                <a:cs typeface="Times New Roman" pitchFamily="18" charset="0"/>
                <a:sym typeface="Didot"/>
              </a:rPr>
              <a:t>Bạch</a:t>
            </a:r>
            <a:r>
              <a:rPr lang="en-US" sz="2249" b="1" kern="0">
                <a:solidFill>
                  <a:srgbClr val="625B48"/>
                </a:solidFill>
                <a:latin typeface="Times New Roman" pitchFamily="18" charset="0"/>
                <a:cs typeface="Times New Roman" pitchFamily="18" charset="0"/>
                <a:sym typeface="Didot"/>
              </a:rPr>
              <a:t> Đằng</a:t>
            </a:r>
            <a:r>
              <a:rPr lang="en-US" sz="2249" b="1" kern="0" dirty="0">
                <a:solidFill>
                  <a:srgbClr val="625B48"/>
                </a:solidFill>
                <a:latin typeface="Times New Roman" pitchFamily="18" charset="0"/>
                <a:cs typeface="Times New Roman" pitchFamily="18" charset="0"/>
                <a:sym typeface="Didot"/>
              </a:rPr>
              <a:t>?</a:t>
            </a:r>
          </a:p>
        </p:txBody>
      </p:sp>
      <p:graphicFrame>
        <p:nvGraphicFramePr>
          <p:cNvPr id="29620" name="Group 948"/>
          <p:cNvGraphicFramePr>
            <a:graphicFrameLocks noGrp="1"/>
          </p:cNvGraphicFramePr>
          <p:nvPr/>
        </p:nvGraphicFramePr>
        <p:xfrm>
          <a:off x="3733801" y="3433113"/>
          <a:ext cx="3914775" cy="433388"/>
        </p:xfrm>
        <a:graphic>
          <a:graphicData uri="http://schemas.openxmlformats.org/drawingml/2006/table">
            <a:tbl>
              <a:tblPr/>
              <a:tblGrid>
                <a:gridCol w="434975">
                  <a:extLst>
                    <a:ext uri="{9D8B030D-6E8A-4147-A177-3AD203B41FA5}">
                      <a16:colId xmlns:a16="http://schemas.microsoft.com/office/drawing/2014/main" xmlns="" val="20000"/>
                    </a:ext>
                  </a:extLst>
                </a:gridCol>
                <a:gridCol w="434975">
                  <a:extLst>
                    <a:ext uri="{9D8B030D-6E8A-4147-A177-3AD203B41FA5}">
                      <a16:colId xmlns:a16="http://schemas.microsoft.com/office/drawing/2014/main" xmlns="" val="20001"/>
                    </a:ext>
                  </a:extLst>
                </a:gridCol>
                <a:gridCol w="434975">
                  <a:extLst>
                    <a:ext uri="{9D8B030D-6E8A-4147-A177-3AD203B41FA5}">
                      <a16:colId xmlns:a16="http://schemas.microsoft.com/office/drawing/2014/main" xmlns="" val="20002"/>
                    </a:ext>
                  </a:extLst>
                </a:gridCol>
                <a:gridCol w="434975">
                  <a:extLst>
                    <a:ext uri="{9D8B030D-6E8A-4147-A177-3AD203B41FA5}">
                      <a16:colId xmlns:a16="http://schemas.microsoft.com/office/drawing/2014/main" xmlns="" val="20003"/>
                    </a:ext>
                  </a:extLst>
                </a:gridCol>
                <a:gridCol w="434975">
                  <a:extLst>
                    <a:ext uri="{9D8B030D-6E8A-4147-A177-3AD203B41FA5}">
                      <a16:colId xmlns:a16="http://schemas.microsoft.com/office/drawing/2014/main" xmlns="" val="20004"/>
                    </a:ext>
                  </a:extLst>
                </a:gridCol>
                <a:gridCol w="434975">
                  <a:extLst>
                    <a:ext uri="{9D8B030D-6E8A-4147-A177-3AD203B41FA5}">
                      <a16:colId xmlns:a16="http://schemas.microsoft.com/office/drawing/2014/main" xmlns="" val="20005"/>
                    </a:ext>
                  </a:extLst>
                </a:gridCol>
                <a:gridCol w="434975">
                  <a:extLst>
                    <a:ext uri="{9D8B030D-6E8A-4147-A177-3AD203B41FA5}">
                      <a16:colId xmlns:a16="http://schemas.microsoft.com/office/drawing/2014/main" xmlns="" val="20006"/>
                    </a:ext>
                  </a:extLst>
                </a:gridCol>
                <a:gridCol w="436563">
                  <a:extLst>
                    <a:ext uri="{9D8B030D-6E8A-4147-A177-3AD203B41FA5}">
                      <a16:colId xmlns:a16="http://schemas.microsoft.com/office/drawing/2014/main" xmlns="" val="20007"/>
                    </a:ext>
                  </a:extLst>
                </a:gridCol>
                <a:gridCol w="433387">
                  <a:extLst>
                    <a:ext uri="{9D8B030D-6E8A-4147-A177-3AD203B41FA5}">
                      <a16:colId xmlns:a16="http://schemas.microsoft.com/office/drawing/2014/main" xmlns="" val="20008"/>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rgbClr val="FF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extLst>
                  <a:ext uri="{0D108BD9-81ED-4DB2-BD59-A6C34878D82A}">
                    <a16:rowId xmlns:a16="http://schemas.microsoft.com/office/drawing/2014/main" xmlns="" val="10000"/>
                  </a:ext>
                </a:extLst>
              </a:tr>
            </a:tbl>
          </a:graphicData>
        </a:graphic>
      </p:graphicFrame>
      <p:sp>
        <p:nvSpPr>
          <p:cNvPr id="29527" name="Text Box 855"/>
          <p:cNvSpPr txBox="1">
            <a:spLocks noChangeArrowheads="1"/>
          </p:cNvSpPr>
          <p:nvPr/>
        </p:nvSpPr>
        <p:spPr bwMode="auto">
          <a:xfrm>
            <a:off x="1737266" y="6187841"/>
            <a:ext cx="6728012" cy="43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p>
            <a:pPr defTabSz="410722">
              <a:spcBef>
                <a:spcPct val="50000"/>
              </a:spcBef>
            </a:pPr>
            <a:r>
              <a:rPr lang="en-US" sz="2249" b="1" kern="0" dirty="0">
                <a:solidFill>
                  <a:srgbClr val="625B48"/>
                </a:solidFill>
                <a:latin typeface="Times New Roman" pitchFamily="18" charset="0"/>
                <a:cs typeface="Times New Roman" pitchFamily="18" charset="0"/>
                <a:sym typeface="Didot"/>
              </a:rPr>
              <a:t>7/. </a:t>
            </a:r>
            <a:r>
              <a:rPr lang="en-US" sz="2249" b="1" kern="0" dirty="0" err="1">
                <a:solidFill>
                  <a:srgbClr val="625B48"/>
                </a:solidFill>
                <a:latin typeface="Times New Roman" pitchFamily="18" charset="0"/>
                <a:cs typeface="Times New Roman" pitchFamily="18" charset="0"/>
                <a:sym typeface="Didot"/>
              </a:rPr>
              <a:t>Người</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lãnh</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đạo</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trận</a:t>
            </a:r>
            <a:r>
              <a:rPr lang="en-US" sz="2249" b="1" kern="0" dirty="0">
                <a:solidFill>
                  <a:srgbClr val="625B48"/>
                </a:solidFill>
                <a:latin typeface="Times New Roman" pitchFamily="18" charset="0"/>
                <a:cs typeface="Times New Roman" pitchFamily="18" charset="0"/>
                <a:sym typeface="Didot"/>
              </a:rPr>
              <a:t> </a:t>
            </a:r>
            <a:r>
              <a:rPr lang="en-US" sz="2249" b="1" kern="0" err="1">
                <a:solidFill>
                  <a:srgbClr val="625B48"/>
                </a:solidFill>
                <a:latin typeface="Times New Roman" pitchFamily="18" charset="0"/>
                <a:cs typeface="Times New Roman" pitchFamily="18" charset="0"/>
                <a:sym typeface="Didot"/>
              </a:rPr>
              <a:t>Bạch</a:t>
            </a:r>
            <a:r>
              <a:rPr lang="en-US" sz="2249" b="1" kern="0">
                <a:solidFill>
                  <a:srgbClr val="625B48"/>
                </a:solidFill>
                <a:latin typeface="Times New Roman" pitchFamily="18" charset="0"/>
                <a:cs typeface="Times New Roman" pitchFamily="18" charset="0"/>
                <a:sym typeface="Didot"/>
              </a:rPr>
              <a:t> Đằng? </a:t>
            </a:r>
            <a:endParaRPr lang="en-US" sz="2249" b="1" kern="0" dirty="0">
              <a:solidFill>
                <a:srgbClr val="625B48"/>
              </a:solidFill>
              <a:latin typeface="Times New Roman" pitchFamily="18" charset="0"/>
              <a:cs typeface="Times New Roman" pitchFamily="18" charset="0"/>
              <a:sym typeface="Didot"/>
            </a:endParaRPr>
          </a:p>
        </p:txBody>
      </p:sp>
      <p:graphicFrame>
        <p:nvGraphicFramePr>
          <p:cNvPr id="29622" name="Group 950"/>
          <p:cNvGraphicFramePr>
            <a:graphicFrameLocks noGrp="1"/>
          </p:cNvGraphicFramePr>
          <p:nvPr/>
        </p:nvGraphicFramePr>
        <p:xfrm>
          <a:off x="4594224" y="3912537"/>
          <a:ext cx="3479800" cy="457200"/>
        </p:xfrm>
        <a:graphic>
          <a:graphicData uri="http://schemas.openxmlformats.org/drawingml/2006/table">
            <a:tbl>
              <a:tblPr/>
              <a:tblGrid>
                <a:gridCol w="434975">
                  <a:extLst>
                    <a:ext uri="{9D8B030D-6E8A-4147-A177-3AD203B41FA5}">
                      <a16:colId xmlns:a16="http://schemas.microsoft.com/office/drawing/2014/main" xmlns="" val="20000"/>
                    </a:ext>
                  </a:extLst>
                </a:gridCol>
                <a:gridCol w="434975">
                  <a:extLst>
                    <a:ext uri="{9D8B030D-6E8A-4147-A177-3AD203B41FA5}">
                      <a16:colId xmlns:a16="http://schemas.microsoft.com/office/drawing/2014/main" xmlns="" val="20001"/>
                    </a:ext>
                  </a:extLst>
                </a:gridCol>
                <a:gridCol w="434975">
                  <a:extLst>
                    <a:ext uri="{9D8B030D-6E8A-4147-A177-3AD203B41FA5}">
                      <a16:colId xmlns:a16="http://schemas.microsoft.com/office/drawing/2014/main" xmlns="" val="20002"/>
                    </a:ext>
                  </a:extLst>
                </a:gridCol>
                <a:gridCol w="434975">
                  <a:extLst>
                    <a:ext uri="{9D8B030D-6E8A-4147-A177-3AD203B41FA5}">
                      <a16:colId xmlns:a16="http://schemas.microsoft.com/office/drawing/2014/main" xmlns="" val="20003"/>
                    </a:ext>
                  </a:extLst>
                </a:gridCol>
                <a:gridCol w="434975">
                  <a:extLst>
                    <a:ext uri="{9D8B030D-6E8A-4147-A177-3AD203B41FA5}">
                      <a16:colId xmlns:a16="http://schemas.microsoft.com/office/drawing/2014/main" xmlns="" val="20004"/>
                    </a:ext>
                  </a:extLst>
                </a:gridCol>
                <a:gridCol w="434975">
                  <a:extLst>
                    <a:ext uri="{9D8B030D-6E8A-4147-A177-3AD203B41FA5}">
                      <a16:colId xmlns:a16="http://schemas.microsoft.com/office/drawing/2014/main" xmlns="" val="20005"/>
                    </a:ext>
                  </a:extLst>
                </a:gridCol>
                <a:gridCol w="434975">
                  <a:extLst>
                    <a:ext uri="{9D8B030D-6E8A-4147-A177-3AD203B41FA5}">
                      <a16:colId xmlns:a16="http://schemas.microsoft.com/office/drawing/2014/main" xmlns="" val="20006"/>
                    </a:ext>
                  </a:extLst>
                </a:gridCol>
                <a:gridCol w="434975">
                  <a:extLst>
                    <a:ext uri="{9D8B030D-6E8A-4147-A177-3AD203B41FA5}">
                      <a16:colId xmlns:a16="http://schemas.microsoft.com/office/drawing/2014/main" xmlns="" val="20007"/>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rgbClr val="FF0000"/>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extLst>
                  <a:ext uri="{0D108BD9-81ED-4DB2-BD59-A6C34878D82A}">
                    <a16:rowId xmlns:a16="http://schemas.microsoft.com/office/drawing/2014/main" xmlns="" val="10000"/>
                  </a:ext>
                </a:extLst>
              </a:tr>
            </a:tbl>
          </a:graphicData>
        </a:graphic>
      </p:graphicFrame>
      <p:sp>
        <p:nvSpPr>
          <p:cNvPr id="29549" name="Text Box 877"/>
          <p:cNvSpPr txBox="1">
            <a:spLocks noChangeArrowheads="1"/>
          </p:cNvSpPr>
          <p:nvPr/>
        </p:nvSpPr>
        <p:spPr bwMode="auto">
          <a:xfrm>
            <a:off x="1717515" y="6462539"/>
            <a:ext cx="4822031" cy="43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p>
            <a:pPr defTabSz="410722">
              <a:spcBef>
                <a:spcPct val="50000"/>
              </a:spcBef>
            </a:pPr>
            <a:r>
              <a:rPr lang="en-US" sz="2249" b="1" kern="0" dirty="0">
                <a:solidFill>
                  <a:srgbClr val="625B48"/>
                </a:solidFill>
                <a:latin typeface="Times New Roman" pitchFamily="18" charset="0"/>
                <a:cs typeface="Times New Roman" pitchFamily="18" charset="0"/>
                <a:sym typeface="Didot"/>
              </a:rPr>
              <a:t>8/.</a:t>
            </a:r>
            <a:r>
              <a:rPr lang="en-US" sz="2249" b="1" kern="0" dirty="0" err="1">
                <a:solidFill>
                  <a:srgbClr val="625B48"/>
                </a:solidFill>
                <a:latin typeface="Times New Roman" pitchFamily="18" charset="0"/>
                <a:cs typeface="Times New Roman" pitchFamily="18" charset="0"/>
                <a:sym typeface="Didot"/>
              </a:rPr>
              <a:t>Vũ</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khí</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làm</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thủng</a:t>
            </a:r>
            <a:r>
              <a:rPr lang="en-US" sz="2249" b="1" kern="0" dirty="0">
                <a:solidFill>
                  <a:srgbClr val="625B48"/>
                </a:solidFill>
                <a:latin typeface="Times New Roman" pitchFamily="18" charset="0"/>
                <a:cs typeface="Times New Roman" pitchFamily="18" charset="0"/>
                <a:sym typeface="Didot"/>
              </a:rPr>
              <a:t> </a:t>
            </a:r>
            <a:r>
              <a:rPr lang="en-US" sz="2249" b="1" kern="0" dirty="0" err="1">
                <a:solidFill>
                  <a:srgbClr val="625B48"/>
                </a:solidFill>
                <a:latin typeface="Times New Roman" pitchFamily="18" charset="0"/>
                <a:cs typeface="Times New Roman" pitchFamily="18" charset="0"/>
                <a:sym typeface="Didot"/>
              </a:rPr>
              <a:t>thuyền</a:t>
            </a:r>
            <a:r>
              <a:rPr lang="en-US" sz="2249" b="1" kern="0" dirty="0">
                <a:solidFill>
                  <a:srgbClr val="625B48"/>
                </a:solidFill>
                <a:latin typeface="Times New Roman" pitchFamily="18" charset="0"/>
                <a:cs typeface="Times New Roman" pitchFamily="18" charset="0"/>
                <a:sym typeface="Didot"/>
              </a:rPr>
              <a:t> </a:t>
            </a:r>
            <a:r>
              <a:rPr lang="en-US" sz="2249" b="1" kern="0" err="1">
                <a:solidFill>
                  <a:srgbClr val="625B48"/>
                </a:solidFill>
                <a:latin typeface="Times New Roman" pitchFamily="18" charset="0"/>
                <a:cs typeface="Times New Roman" pitchFamily="18" charset="0"/>
                <a:sym typeface="Didot"/>
              </a:rPr>
              <a:t>của</a:t>
            </a:r>
            <a:r>
              <a:rPr lang="en-US" sz="2249" b="1" kern="0">
                <a:solidFill>
                  <a:srgbClr val="625B48"/>
                </a:solidFill>
                <a:latin typeface="Times New Roman" pitchFamily="18" charset="0"/>
                <a:cs typeface="Times New Roman" pitchFamily="18" charset="0"/>
                <a:sym typeface="Didot"/>
              </a:rPr>
              <a:t> giặc?</a:t>
            </a:r>
            <a:endParaRPr lang="en-US" sz="2249" b="1" kern="0" dirty="0">
              <a:solidFill>
                <a:srgbClr val="625B48"/>
              </a:solidFill>
              <a:latin typeface="Times New Roman" pitchFamily="18" charset="0"/>
              <a:cs typeface="Times New Roman" pitchFamily="18" charset="0"/>
              <a:sym typeface="Didot"/>
            </a:endParaRPr>
          </a:p>
        </p:txBody>
      </p:sp>
      <p:graphicFrame>
        <p:nvGraphicFramePr>
          <p:cNvPr id="29623" name="Group 951"/>
          <p:cNvGraphicFramePr>
            <a:graphicFrameLocks noGrp="1"/>
          </p:cNvGraphicFramePr>
          <p:nvPr/>
        </p:nvGraphicFramePr>
        <p:xfrm>
          <a:off x="3296633" y="4428078"/>
          <a:ext cx="2124073" cy="433388"/>
        </p:xfrm>
        <a:graphic>
          <a:graphicData uri="http://schemas.openxmlformats.org/drawingml/2006/table">
            <a:tbl>
              <a:tblPr/>
              <a:tblGrid>
                <a:gridCol w="425449">
                  <a:extLst>
                    <a:ext uri="{9D8B030D-6E8A-4147-A177-3AD203B41FA5}">
                      <a16:colId xmlns:a16="http://schemas.microsoft.com/office/drawing/2014/main" xmlns="" val="20000"/>
                    </a:ext>
                  </a:extLst>
                </a:gridCol>
                <a:gridCol w="423863">
                  <a:extLst>
                    <a:ext uri="{9D8B030D-6E8A-4147-A177-3AD203B41FA5}">
                      <a16:colId xmlns:a16="http://schemas.microsoft.com/office/drawing/2014/main" xmlns="" val="20001"/>
                    </a:ext>
                  </a:extLst>
                </a:gridCol>
                <a:gridCol w="425449">
                  <a:extLst>
                    <a:ext uri="{9D8B030D-6E8A-4147-A177-3AD203B41FA5}">
                      <a16:colId xmlns:a16="http://schemas.microsoft.com/office/drawing/2014/main" xmlns="" val="20002"/>
                    </a:ext>
                  </a:extLst>
                </a:gridCol>
                <a:gridCol w="425449">
                  <a:extLst>
                    <a:ext uri="{9D8B030D-6E8A-4147-A177-3AD203B41FA5}">
                      <a16:colId xmlns:a16="http://schemas.microsoft.com/office/drawing/2014/main" xmlns="" val="20003"/>
                    </a:ext>
                  </a:extLst>
                </a:gridCol>
                <a:gridCol w="423863">
                  <a:extLst>
                    <a:ext uri="{9D8B030D-6E8A-4147-A177-3AD203B41FA5}">
                      <a16:colId xmlns:a16="http://schemas.microsoft.com/office/drawing/2014/main" xmlns="" val="20004"/>
                    </a:ext>
                  </a:extLst>
                </a:gridCol>
              </a:tblGrid>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dirty="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1" i="0" u="none" strike="noStrike" cap="none" normalizeH="0" baseline="0" dirty="0">
                        <a:ln>
                          <a:noFill/>
                        </a:ln>
                        <a:solidFill>
                          <a:srgbClr val="FF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00"/>
                        </a:gs>
                        <a:gs pos="100000">
                          <a:srgbClr val="FF0000"/>
                        </a:gs>
                      </a:gsLst>
                      <a:path path="shape">
                        <a:fillToRect l="50000" t="50000" r="50000" b="50000"/>
                      </a:path>
                    </a:gradFill>
                  </a:tcPr>
                </a:tc>
                <a:extLst>
                  <a:ext uri="{0D108BD9-81ED-4DB2-BD59-A6C34878D82A}">
                    <a16:rowId xmlns:a16="http://schemas.microsoft.com/office/drawing/2014/main" xmlns="" val="10000"/>
                  </a:ext>
                </a:extLst>
              </a:tr>
            </a:tbl>
          </a:graphicData>
        </a:graphic>
      </p:graphicFrame>
      <p:sp>
        <p:nvSpPr>
          <p:cNvPr id="29610" name="Text Box 938"/>
          <p:cNvSpPr txBox="1">
            <a:spLocks noChangeArrowheads="1"/>
          </p:cNvSpPr>
          <p:nvPr/>
        </p:nvSpPr>
        <p:spPr bwMode="auto">
          <a:xfrm>
            <a:off x="4267200" y="102538"/>
            <a:ext cx="3810000" cy="460252"/>
          </a:xfrm>
          <a:prstGeom prst="rect">
            <a:avLst/>
          </a:prstGeom>
          <a:solidFill>
            <a:srgbClr val="00CC99"/>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p>
            <a:pPr algn="ctr" defTabSz="410722">
              <a:spcBef>
                <a:spcPct val="50000"/>
              </a:spcBef>
            </a:pPr>
            <a:r>
              <a:rPr lang="en-US" sz="2391" b="1" kern="0" dirty="0" err="1">
                <a:solidFill>
                  <a:prstClr val="white"/>
                </a:solidFill>
                <a:latin typeface="Calibri"/>
                <a:sym typeface="Didot"/>
              </a:rPr>
              <a:t>TRÒ</a:t>
            </a:r>
            <a:r>
              <a:rPr lang="en-US" sz="2391" b="1" kern="0" dirty="0">
                <a:solidFill>
                  <a:prstClr val="white"/>
                </a:solidFill>
                <a:latin typeface="Calibri"/>
                <a:sym typeface="Didot"/>
              </a:rPr>
              <a:t> </a:t>
            </a:r>
            <a:r>
              <a:rPr lang="en-US" sz="2391" b="1" kern="0" dirty="0" err="1">
                <a:solidFill>
                  <a:prstClr val="white"/>
                </a:solidFill>
                <a:latin typeface="Calibri"/>
                <a:sym typeface="Didot"/>
              </a:rPr>
              <a:t>CHƠI</a:t>
            </a:r>
            <a:r>
              <a:rPr lang="en-US" sz="2391" b="1" kern="0" dirty="0">
                <a:solidFill>
                  <a:prstClr val="white"/>
                </a:solidFill>
                <a:latin typeface="Calibri"/>
                <a:sym typeface="Didot"/>
              </a:rPr>
              <a:t>: Ô </a:t>
            </a:r>
            <a:r>
              <a:rPr lang="en-US" sz="2391" b="1" kern="0" dirty="0" err="1">
                <a:solidFill>
                  <a:prstClr val="white"/>
                </a:solidFill>
                <a:latin typeface="Calibri"/>
                <a:sym typeface="Didot"/>
              </a:rPr>
              <a:t>CHỮ</a:t>
            </a:r>
            <a:r>
              <a:rPr lang="en-US" sz="2391" b="1" kern="0" dirty="0">
                <a:solidFill>
                  <a:prstClr val="white"/>
                </a:solidFill>
                <a:latin typeface="Calibri"/>
                <a:sym typeface="Didot"/>
              </a:rPr>
              <a:t> </a:t>
            </a:r>
            <a:r>
              <a:rPr lang="en-US" sz="2391" b="1" kern="0" dirty="0" err="1">
                <a:solidFill>
                  <a:prstClr val="white"/>
                </a:solidFill>
                <a:latin typeface="Calibri"/>
                <a:sym typeface="Didot"/>
              </a:rPr>
              <a:t>KỲ</a:t>
            </a:r>
            <a:r>
              <a:rPr lang="en-US" sz="2391" b="1" kern="0" dirty="0">
                <a:solidFill>
                  <a:prstClr val="white"/>
                </a:solidFill>
                <a:latin typeface="Calibri"/>
                <a:sym typeface="Didot"/>
              </a:rPr>
              <a:t> </a:t>
            </a:r>
            <a:r>
              <a:rPr lang="en-US" sz="2391" b="1" kern="0" dirty="0" err="1">
                <a:solidFill>
                  <a:prstClr val="white"/>
                </a:solidFill>
                <a:latin typeface="Calibri"/>
                <a:sym typeface="Didot"/>
              </a:rPr>
              <a:t>DIỆU</a:t>
            </a:r>
            <a:endParaRPr lang="en-US" sz="2391" b="1" kern="0" dirty="0">
              <a:solidFill>
                <a:prstClr val="white"/>
              </a:solidFill>
              <a:latin typeface="Calibri"/>
              <a:sym typeface="Didot"/>
            </a:endParaRPr>
          </a:p>
        </p:txBody>
      </p:sp>
      <p:pic>
        <p:nvPicPr>
          <p:cNvPr id="35" name="PA_图片 1" descr="图片包含 玩偶, 玩具, 室内, 天空&#10;&#10;已生成极高可信度的说明">
            <a:extLst>
              <a:ext uri="{FF2B5EF4-FFF2-40B4-BE49-F238E27FC236}">
                <a16:creationId xmlns:a16="http://schemas.microsoft.com/office/drawing/2014/main" xmlns="" id="{851C5A8D-6036-4294-9EC4-19E053C0273C}"/>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450544" y="-533152"/>
            <a:ext cx="2741456" cy="2661991"/>
          </a:xfrm>
          <a:prstGeom prst="rect">
            <a:avLst/>
          </a:prstGeom>
        </p:spPr>
      </p:pic>
      <p:pic>
        <p:nvPicPr>
          <p:cNvPr id="36" name="图片 6">
            <a:extLst>
              <a:ext uri="{FF2B5EF4-FFF2-40B4-BE49-F238E27FC236}">
                <a16:creationId xmlns:a16="http://schemas.microsoft.com/office/drawing/2014/main" xmlns="" id="{2C9363B6-6C22-4D7F-8351-45297EFC1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491" y="102538"/>
            <a:ext cx="1530259" cy="1039221"/>
          </a:xfrm>
          <a:prstGeom prst="rect">
            <a:avLst/>
          </a:prstGeom>
        </p:spPr>
      </p:pic>
    </p:spTree>
    <p:extLst>
      <p:ext uri="{BB962C8B-B14F-4D97-AF65-F5344CB8AC3E}">
        <p14:creationId xmlns:p14="http://schemas.microsoft.com/office/powerpoint/2010/main" val="411477923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962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3" presetClass="exit" presetSubtype="10" fill="hold" nodeType="clickEffect">
                                  <p:stCondLst>
                                    <p:cond delay="0"/>
                                  </p:stCondLst>
                                  <p:childTnLst>
                                    <p:animEffect transition="out" filter="blinds(horizontal)">
                                      <p:cBhvr>
                                        <p:cTn id="14" dur="500"/>
                                        <p:tgtEl>
                                          <p:spTgt spid="29624"/>
                                        </p:tgtEl>
                                      </p:cBhvr>
                                    </p:animEffect>
                                    <p:set>
                                      <p:cBhvr>
                                        <p:cTn id="15" dur="1" fill="hold">
                                          <p:stCondLst>
                                            <p:cond delay="499"/>
                                          </p:stCondLst>
                                        </p:cTn>
                                        <p:tgtEl>
                                          <p:spTgt spid="29624"/>
                                        </p:tgtEl>
                                        <p:attrNameLst>
                                          <p:attrName>style.visibility</p:attrName>
                                        </p:attrNameLst>
                                      </p:cBhvr>
                                      <p:to>
                                        <p:strVal val="hidden"/>
                                      </p:to>
                                    </p:set>
                                  </p:childTnLst>
                                </p:cTn>
                              </p:par>
                              <p:par>
                                <p:cTn id="16" presetID="3" presetClass="entr" presetSubtype="10" fill="hold" grpId="0" nodeType="withEffect">
                                  <p:stCondLst>
                                    <p:cond delay="0"/>
                                  </p:stCondLst>
                                  <p:childTnLst>
                                    <p:set>
                                      <p:cBhvr>
                                        <p:cTn id="17" dur="1" fill="hold">
                                          <p:stCondLst>
                                            <p:cond delay="0"/>
                                          </p:stCondLst>
                                        </p:cTn>
                                        <p:tgtEl>
                                          <p:spTgt spid="29409"/>
                                        </p:tgtEl>
                                        <p:attrNameLst>
                                          <p:attrName>style.visibility</p:attrName>
                                        </p:attrNameLst>
                                      </p:cBhvr>
                                      <p:to>
                                        <p:strVal val="visible"/>
                                      </p:to>
                                    </p:set>
                                    <p:animEffect transition="in" filter="blinds(horizontal)">
                                      <p:cBhvr>
                                        <p:cTn id="18" dur="500"/>
                                        <p:tgtEl>
                                          <p:spTgt spid="29409"/>
                                        </p:tgtEl>
                                      </p:cBhvr>
                                    </p:animEffect>
                                  </p:childTnLst>
                                </p:cTn>
                              </p:par>
                            </p:childTnLst>
                          </p:cTn>
                        </p:par>
                      </p:childTnLst>
                    </p:cTn>
                  </p:par>
                </p:childTnLst>
              </p:cTn>
              <p:nextCondLst>
                <p:cond evt="onClick" delay="0">
                  <p:tgtEl>
                    <p:spTgt spid="29624"/>
                  </p:tgtEl>
                </p:cond>
              </p:nextCondLst>
            </p:seq>
            <p:seq concurrent="1" nextAc="seek">
              <p:cTn id="19" restart="whenNotActive" fill="hold" evtFilter="cancelBubble" nodeType="interactiveSeq">
                <p:stCondLst>
                  <p:cond evt="onClick" delay="0">
                    <p:tgtEl>
                      <p:spTgt spid="29635"/>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29635"/>
                                        </p:tgtEl>
                                      </p:cBhvr>
                                    </p:animEffect>
                                    <p:set>
                                      <p:cBhvr>
                                        <p:cTn id="24" dur="1" fill="hold">
                                          <p:stCondLst>
                                            <p:cond delay="499"/>
                                          </p:stCondLst>
                                        </p:cTn>
                                        <p:tgtEl>
                                          <p:spTgt spid="29635"/>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500"/>
                                        <p:tgtEl>
                                          <p:spTgt spid="29409"/>
                                        </p:tgtEl>
                                      </p:cBhvr>
                                    </p:animEffect>
                                    <p:set>
                                      <p:cBhvr>
                                        <p:cTn id="27" dur="1" fill="hold">
                                          <p:stCondLst>
                                            <p:cond delay="499"/>
                                          </p:stCondLst>
                                        </p:cTn>
                                        <p:tgtEl>
                                          <p:spTgt spid="29409"/>
                                        </p:tgtEl>
                                        <p:attrNameLst>
                                          <p:attrName>style.visibility</p:attrName>
                                        </p:attrNameLst>
                                      </p:cBhvr>
                                      <p:to>
                                        <p:strVal val="hidden"/>
                                      </p:to>
                                    </p:set>
                                  </p:childTnLst>
                                </p:cTn>
                              </p:par>
                            </p:childTnLst>
                          </p:cTn>
                        </p:par>
                      </p:childTnLst>
                    </p:cTn>
                  </p:par>
                </p:childTnLst>
              </p:cTn>
              <p:nextCondLst>
                <p:cond evt="onClick" delay="0">
                  <p:tgtEl>
                    <p:spTgt spid="29635"/>
                  </p:tgtEl>
                </p:cond>
              </p:nextCondLst>
            </p:seq>
            <p:seq concurrent="1" nextAc="seek">
              <p:cTn id="28" restart="whenNotActive" fill="hold" evtFilter="cancelBubble" nodeType="interactiveSeq">
                <p:stCondLst>
                  <p:cond evt="onClick" delay="0">
                    <p:tgtEl>
                      <p:spTgt spid="2962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29625"/>
                                        </p:tgtEl>
                                      </p:cBhvr>
                                    </p:animEffect>
                                    <p:set>
                                      <p:cBhvr>
                                        <p:cTn id="33" dur="1" fill="hold">
                                          <p:stCondLst>
                                            <p:cond delay="499"/>
                                          </p:stCondLst>
                                        </p:cTn>
                                        <p:tgtEl>
                                          <p:spTgt spid="29625"/>
                                        </p:tgtEl>
                                        <p:attrNameLst>
                                          <p:attrName>style.visibility</p:attrName>
                                        </p:attrNameLst>
                                      </p:cBhvr>
                                      <p:to>
                                        <p:strVal val="hidden"/>
                                      </p:to>
                                    </p:set>
                                  </p:childTnLst>
                                </p:cTn>
                              </p:par>
                              <p:par>
                                <p:cTn id="34" presetID="3" presetClass="entr" presetSubtype="10" fill="hold" grpId="0" nodeType="withEffect">
                                  <p:stCondLst>
                                    <p:cond delay="0"/>
                                  </p:stCondLst>
                                  <p:childTnLst>
                                    <p:set>
                                      <p:cBhvr>
                                        <p:cTn id="35" dur="1" fill="hold">
                                          <p:stCondLst>
                                            <p:cond delay="0"/>
                                          </p:stCondLst>
                                        </p:cTn>
                                        <p:tgtEl>
                                          <p:spTgt spid="29449"/>
                                        </p:tgtEl>
                                        <p:attrNameLst>
                                          <p:attrName>style.visibility</p:attrName>
                                        </p:attrNameLst>
                                      </p:cBhvr>
                                      <p:to>
                                        <p:strVal val="visible"/>
                                      </p:to>
                                    </p:set>
                                    <p:animEffect transition="in" filter="blinds(horizontal)">
                                      <p:cBhvr>
                                        <p:cTn id="36" dur="500"/>
                                        <p:tgtEl>
                                          <p:spTgt spid="29449"/>
                                        </p:tgtEl>
                                      </p:cBhvr>
                                    </p:animEffect>
                                  </p:childTnLst>
                                </p:cTn>
                              </p:par>
                            </p:childTnLst>
                          </p:cTn>
                        </p:par>
                      </p:childTnLst>
                    </p:cTn>
                  </p:par>
                </p:childTnLst>
              </p:cTn>
              <p:nextCondLst>
                <p:cond evt="onClick" delay="0">
                  <p:tgtEl>
                    <p:spTgt spid="29625"/>
                  </p:tgtEl>
                </p:cond>
              </p:nextCondLst>
            </p:seq>
            <p:seq concurrent="1" nextAc="seek">
              <p:cTn id="37" restart="whenNotActive" fill="hold" evtFilter="cancelBubble" nodeType="interactiveSeq">
                <p:stCondLst>
                  <p:cond evt="onClick" delay="0">
                    <p:tgtEl>
                      <p:spTgt spid="2967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3" presetClass="exit" presetSubtype="10" fill="hold" nodeType="clickEffect">
                                  <p:stCondLst>
                                    <p:cond delay="0"/>
                                  </p:stCondLst>
                                  <p:childTnLst>
                                    <p:animEffect transition="out" filter="blinds(horizontal)">
                                      <p:cBhvr>
                                        <p:cTn id="41" dur="500"/>
                                        <p:tgtEl>
                                          <p:spTgt spid="29679"/>
                                        </p:tgtEl>
                                      </p:cBhvr>
                                    </p:animEffect>
                                    <p:set>
                                      <p:cBhvr>
                                        <p:cTn id="42" dur="1" fill="hold">
                                          <p:stCondLst>
                                            <p:cond delay="499"/>
                                          </p:stCondLst>
                                        </p:cTn>
                                        <p:tgtEl>
                                          <p:spTgt spid="29679"/>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29449"/>
                                        </p:tgtEl>
                                      </p:cBhvr>
                                    </p:animEffect>
                                    <p:set>
                                      <p:cBhvr>
                                        <p:cTn id="45" dur="1" fill="hold">
                                          <p:stCondLst>
                                            <p:cond delay="499"/>
                                          </p:stCondLst>
                                        </p:cTn>
                                        <p:tgtEl>
                                          <p:spTgt spid="29449"/>
                                        </p:tgtEl>
                                        <p:attrNameLst>
                                          <p:attrName>style.visibility</p:attrName>
                                        </p:attrNameLst>
                                      </p:cBhvr>
                                      <p:to>
                                        <p:strVal val="hidden"/>
                                      </p:to>
                                    </p:set>
                                  </p:childTnLst>
                                </p:cTn>
                              </p:par>
                            </p:childTnLst>
                          </p:cTn>
                        </p:par>
                      </p:childTnLst>
                    </p:cTn>
                  </p:par>
                </p:childTnLst>
              </p:cTn>
              <p:nextCondLst>
                <p:cond evt="onClick" delay="0">
                  <p:tgtEl>
                    <p:spTgt spid="29679"/>
                  </p:tgtEl>
                </p:cond>
              </p:nextCondLst>
            </p:seq>
            <p:seq concurrent="1" nextAc="seek">
              <p:cTn id="46" restart="whenNotActive" fill="hold" evtFilter="cancelBubble" nodeType="interactiveSeq">
                <p:stCondLst>
                  <p:cond evt="onClick" delay="0">
                    <p:tgtEl>
                      <p:spTgt spid="29627"/>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3" presetClass="exit" presetSubtype="10" fill="hold" nodeType="clickEffect">
                                  <p:stCondLst>
                                    <p:cond delay="0"/>
                                  </p:stCondLst>
                                  <p:childTnLst>
                                    <p:animEffect transition="out" filter="blinds(horizontal)">
                                      <p:cBhvr>
                                        <p:cTn id="50" dur="500"/>
                                        <p:tgtEl>
                                          <p:spTgt spid="29627"/>
                                        </p:tgtEl>
                                      </p:cBhvr>
                                    </p:animEffect>
                                    <p:set>
                                      <p:cBhvr>
                                        <p:cTn id="51" dur="1" fill="hold">
                                          <p:stCondLst>
                                            <p:cond delay="499"/>
                                          </p:stCondLst>
                                        </p:cTn>
                                        <p:tgtEl>
                                          <p:spTgt spid="29627"/>
                                        </p:tgtEl>
                                        <p:attrNameLst>
                                          <p:attrName>style.visibility</p:attrName>
                                        </p:attrNameLst>
                                      </p:cBhvr>
                                      <p:to>
                                        <p:strVal val="hidden"/>
                                      </p:to>
                                    </p:set>
                                  </p:childTnLst>
                                </p:cTn>
                              </p:par>
                              <p:par>
                                <p:cTn id="52" presetID="3" presetClass="entr" presetSubtype="10" fill="hold" grpId="0" nodeType="withEffect">
                                  <p:stCondLst>
                                    <p:cond delay="0"/>
                                  </p:stCondLst>
                                  <p:childTnLst>
                                    <p:set>
                                      <p:cBhvr>
                                        <p:cTn id="53" dur="1" fill="hold">
                                          <p:stCondLst>
                                            <p:cond delay="0"/>
                                          </p:stCondLst>
                                        </p:cTn>
                                        <p:tgtEl>
                                          <p:spTgt spid="29451"/>
                                        </p:tgtEl>
                                        <p:attrNameLst>
                                          <p:attrName>style.visibility</p:attrName>
                                        </p:attrNameLst>
                                      </p:cBhvr>
                                      <p:to>
                                        <p:strVal val="visible"/>
                                      </p:to>
                                    </p:set>
                                    <p:animEffect transition="in" filter="blinds(horizontal)">
                                      <p:cBhvr>
                                        <p:cTn id="54" dur="500"/>
                                        <p:tgtEl>
                                          <p:spTgt spid="29451"/>
                                        </p:tgtEl>
                                      </p:cBhvr>
                                    </p:animEffect>
                                  </p:childTnLst>
                                </p:cTn>
                              </p:par>
                            </p:childTnLst>
                          </p:cTn>
                        </p:par>
                      </p:childTnLst>
                    </p:cTn>
                  </p:par>
                </p:childTnLst>
              </p:cTn>
              <p:nextCondLst>
                <p:cond evt="onClick" delay="0">
                  <p:tgtEl>
                    <p:spTgt spid="29627"/>
                  </p:tgtEl>
                </p:cond>
              </p:nextCondLst>
            </p:seq>
            <p:seq concurrent="1" nextAc="seek">
              <p:cTn id="55" restart="whenNotActive" fill="hold" evtFilter="cancelBubble" nodeType="interactiveSeq">
                <p:stCondLst>
                  <p:cond evt="onClick" delay="0">
                    <p:tgtEl>
                      <p:spTgt spid="29688"/>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3" presetClass="exit" presetSubtype="10" fill="hold" nodeType="clickEffect">
                                  <p:stCondLst>
                                    <p:cond delay="0"/>
                                  </p:stCondLst>
                                  <p:childTnLst>
                                    <p:animEffect transition="out" filter="blinds(horizontal)">
                                      <p:cBhvr>
                                        <p:cTn id="59" dur="500"/>
                                        <p:tgtEl>
                                          <p:spTgt spid="29688"/>
                                        </p:tgtEl>
                                      </p:cBhvr>
                                    </p:animEffect>
                                    <p:set>
                                      <p:cBhvr>
                                        <p:cTn id="60" dur="1" fill="hold">
                                          <p:stCondLst>
                                            <p:cond delay="499"/>
                                          </p:stCondLst>
                                        </p:cTn>
                                        <p:tgtEl>
                                          <p:spTgt spid="29688"/>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29451"/>
                                        </p:tgtEl>
                                      </p:cBhvr>
                                    </p:animEffect>
                                    <p:set>
                                      <p:cBhvr>
                                        <p:cTn id="63" dur="1" fill="hold">
                                          <p:stCondLst>
                                            <p:cond delay="499"/>
                                          </p:stCondLst>
                                        </p:cTn>
                                        <p:tgtEl>
                                          <p:spTgt spid="29451"/>
                                        </p:tgtEl>
                                        <p:attrNameLst>
                                          <p:attrName>style.visibility</p:attrName>
                                        </p:attrNameLst>
                                      </p:cBhvr>
                                      <p:to>
                                        <p:strVal val="hidden"/>
                                      </p:to>
                                    </p:set>
                                  </p:childTnLst>
                                </p:cTn>
                              </p:par>
                            </p:childTnLst>
                          </p:cTn>
                        </p:par>
                      </p:childTnLst>
                    </p:cTn>
                  </p:par>
                </p:childTnLst>
              </p:cTn>
              <p:nextCondLst>
                <p:cond evt="onClick" delay="0">
                  <p:tgtEl>
                    <p:spTgt spid="29688"/>
                  </p:tgtEl>
                </p:cond>
              </p:nextCondLst>
            </p:seq>
            <p:seq concurrent="1" nextAc="seek">
              <p:cTn id="64" restart="whenNotActive" fill="hold" evtFilter="cancelBubble" nodeType="interactiveSeq">
                <p:stCondLst>
                  <p:cond evt="onClick" delay="0">
                    <p:tgtEl>
                      <p:spTgt spid="29628"/>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3" presetClass="exit" presetSubtype="10" fill="hold" nodeType="clickEffect">
                                  <p:stCondLst>
                                    <p:cond delay="0"/>
                                  </p:stCondLst>
                                  <p:childTnLst>
                                    <p:animEffect transition="out" filter="blinds(horizontal)">
                                      <p:cBhvr>
                                        <p:cTn id="68" dur="500"/>
                                        <p:tgtEl>
                                          <p:spTgt spid="29628"/>
                                        </p:tgtEl>
                                      </p:cBhvr>
                                    </p:animEffect>
                                    <p:set>
                                      <p:cBhvr>
                                        <p:cTn id="69" dur="1" fill="hold">
                                          <p:stCondLst>
                                            <p:cond delay="499"/>
                                          </p:stCondLst>
                                        </p:cTn>
                                        <p:tgtEl>
                                          <p:spTgt spid="29628"/>
                                        </p:tgtEl>
                                        <p:attrNameLst>
                                          <p:attrName>style.visibility</p:attrName>
                                        </p:attrNameLst>
                                      </p:cBhvr>
                                      <p:to>
                                        <p:strVal val="hidden"/>
                                      </p:to>
                                    </p:set>
                                  </p:childTnLst>
                                </p:cTn>
                              </p:par>
                              <p:par>
                                <p:cTn id="70" presetID="3" presetClass="entr" presetSubtype="10" fill="hold" grpId="0" nodeType="withEffect">
                                  <p:stCondLst>
                                    <p:cond delay="0"/>
                                  </p:stCondLst>
                                  <p:childTnLst>
                                    <p:set>
                                      <p:cBhvr>
                                        <p:cTn id="71" dur="1" fill="hold">
                                          <p:stCondLst>
                                            <p:cond delay="0"/>
                                          </p:stCondLst>
                                        </p:cTn>
                                        <p:tgtEl>
                                          <p:spTgt spid="29468"/>
                                        </p:tgtEl>
                                        <p:attrNameLst>
                                          <p:attrName>style.visibility</p:attrName>
                                        </p:attrNameLst>
                                      </p:cBhvr>
                                      <p:to>
                                        <p:strVal val="visible"/>
                                      </p:to>
                                    </p:set>
                                    <p:animEffect transition="in" filter="blinds(horizontal)">
                                      <p:cBhvr>
                                        <p:cTn id="72" dur="500"/>
                                        <p:tgtEl>
                                          <p:spTgt spid="29468"/>
                                        </p:tgtEl>
                                      </p:cBhvr>
                                    </p:animEffect>
                                  </p:childTnLst>
                                </p:cTn>
                              </p:par>
                            </p:childTnLst>
                          </p:cTn>
                        </p:par>
                      </p:childTnLst>
                    </p:cTn>
                  </p:par>
                </p:childTnLst>
              </p:cTn>
              <p:nextCondLst>
                <p:cond evt="onClick" delay="0">
                  <p:tgtEl>
                    <p:spTgt spid="29628"/>
                  </p:tgtEl>
                </p:cond>
              </p:nextCondLst>
            </p:seq>
            <p:seq concurrent="1" nextAc="seek">
              <p:cTn id="73" restart="whenNotActive" fill="hold" evtFilter="cancelBubble" nodeType="interactiveSeq">
                <p:stCondLst>
                  <p:cond evt="onClick" delay="0">
                    <p:tgtEl>
                      <p:spTgt spid="29631"/>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3" presetClass="exit" presetSubtype="10" fill="hold" nodeType="clickEffect">
                                  <p:stCondLst>
                                    <p:cond delay="0"/>
                                  </p:stCondLst>
                                  <p:childTnLst>
                                    <p:animEffect transition="out" filter="blinds(horizontal)">
                                      <p:cBhvr>
                                        <p:cTn id="77" dur="500"/>
                                        <p:tgtEl>
                                          <p:spTgt spid="29631"/>
                                        </p:tgtEl>
                                      </p:cBhvr>
                                    </p:animEffect>
                                    <p:set>
                                      <p:cBhvr>
                                        <p:cTn id="78" dur="1" fill="hold">
                                          <p:stCondLst>
                                            <p:cond delay="499"/>
                                          </p:stCondLst>
                                        </p:cTn>
                                        <p:tgtEl>
                                          <p:spTgt spid="29631"/>
                                        </p:tgtEl>
                                        <p:attrNameLst>
                                          <p:attrName>style.visibility</p:attrName>
                                        </p:attrNameLst>
                                      </p:cBhvr>
                                      <p:to>
                                        <p:strVal val="hidden"/>
                                      </p:to>
                                    </p:set>
                                  </p:childTnLst>
                                </p:cTn>
                              </p:par>
                              <p:par>
                                <p:cTn id="79" presetID="3" presetClass="exit" presetSubtype="10" fill="hold" grpId="1" nodeType="withEffect">
                                  <p:stCondLst>
                                    <p:cond delay="0"/>
                                  </p:stCondLst>
                                  <p:childTnLst>
                                    <p:animEffect transition="out" filter="blinds(horizontal)">
                                      <p:cBhvr>
                                        <p:cTn id="80" dur="500"/>
                                        <p:tgtEl>
                                          <p:spTgt spid="29468"/>
                                        </p:tgtEl>
                                      </p:cBhvr>
                                    </p:animEffect>
                                    <p:set>
                                      <p:cBhvr>
                                        <p:cTn id="81" dur="1" fill="hold">
                                          <p:stCondLst>
                                            <p:cond delay="499"/>
                                          </p:stCondLst>
                                        </p:cTn>
                                        <p:tgtEl>
                                          <p:spTgt spid="29468"/>
                                        </p:tgtEl>
                                        <p:attrNameLst>
                                          <p:attrName>style.visibility</p:attrName>
                                        </p:attrNameLst>
                                      </p:cBhvr>
                                      <p:to>
                                        <p:strVal val="hidden"/>
                                      </p:to>
                                    </p:set>
                                  </p:childTnLst>
                                </p:cTn>
                              </p:par>
                            </p:childTnLst>
                          </p:cTn>
                        </p:par>
                      </p:childTnLst>
                    </p:cTn>
                  </p:par>
                </p:childTnLst>
              </p:cTn>
              <p:nextCondLst>
                <p:cond evt="onClick" delay="0">
                  <p:tgtEl>
                    <p:spTgt spid="29631"/>
                  </p:tgtEl>
                </p:cond>
              </p:nextCondLst>
            </p:seq>
            <p:seq concurrent="1" nextAc="seek">
              <p:cTn id="82" restart="whenNotActive" fill="hold" evtFilter="cancelBubble" nodeType="interactiveSeq">
                <p:stCondLst>
                  <p:cond evt="onClick" delay="0">
                    <p:tgtEl>
                      <p:spTgt spid="29629"/>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3" presetClass="exit" presetSubtype="10" fill="hold" nodeType="clickEffect">
                                  <p:stCondLst>
                                    <p:cond delay="0"/>
                                  </p:stCondLst>
                                  <p:childTnLst>
                                    <p:animEffect transition="out" filter="blinds(horizontal)">
                                      <p:cBhvr>
                                        <p:cTn id="86" dur="500"/>
                                        <p:tgtEl>
                                          <p:spTgt spid="29629"/>
                                        </p:tgtEl>
                                      </p:cBhvr>
                                    </p:animEffect>
                                    <p:set>
                                      <p:cBhvr>
                                        <p:cTn id="87" dur="1" fill="hold">
                                          <p:stCondLst>
                                            <p:cond delay="499"/>
                                          </p:stCondLst>
                                        </p:cTn>
                                        <p:tgtEl>
                                          <p:spTgt spid="29629"/>
                                        </p:tgtEl>
                                        <p:attrNameLst>
                                          <p:attrName>style.visibility</p:attrName>
                                        </p:attrNameLst>
                                      </p:cBhvr>
                                      <p:to>
                                        <p:strVal val="hidden"/>
                                      </p:to>
                                    </p:set>
                                  </p:childTnLst>
                                </p:cTn>
                              </p:par>
                              <p:par>
                                <p:cTn id="88" presetID="3" presetClass="entr" presetSubtype="10" fill="hold" grpId="0" nodeType="withEffect">
                                  <p:stCondLst>
                                    <p:cond delay="0"/>
                                  </p:stCondLst>
                                  <p:childTnLst>
                                    <p:set>
                                      <p:cBhvr>
                                        <p:cTn id="89" dur="1" fill="hold">
                                          <p:stCondLst>
                                            <p:cond delay="0"/>
                                          </p:stCondLst>
                                        </p:cTn>
                                        <p:tgtEl>
                                          <p:spTgt spid="29492"/>
                                        </p:tgtEl>
                                        <p:attrNameLst>
                                          <p:attrName>style.visibility</p:attrName>
                                        </p:attrNameLst>
                                      </p:cBhvr>
                                      <p:to>
                                        <p:strVal val="visible"/>
                                      </p:to>
                                    </p:set>
                                    <p:animEffect transition="in" filter="blinds(horizontal)">
                                      <p:cBhvr>
                                        <p:cTn id="90" dur="500"/>
                                        <p:tgtEl>
                                          <p:spTgt spid="29492"/>
                                        </p:tgtEl>
                                      </p:cBhvr>
                                    </p:animEffect>
                                  </p:childTnLst>
                                </p:cTn>
                              </p:par>
                            </p:childTnLst>
                          </p:cTn>
                        </p:par>
                      </p:childTnLst>
                    </p:cTn>
                  </p:par>
                </p:childTnLst>
              </p:cTn>
              <p:nextCondLst>
                <p:cond evt="onClick" delay="0">
                  <p:tgtEl>
                    <p:spTgt spid="29629"/>
                  </p:tgtEl>
                </p:cond>
              </p:nextCondLst>
            </p:seq>
            <p:seq concurrent="1" nextAc="seek">
              <p:cTn id="91" restart="whenNotActive" fill="hold" evtFilter="cancelBubble" nodeType="interactiveSeq">
                <p:stCondLst>
                  <p:cond evt="onClick" delay="0">
                    <p:tgtEl>
                      <p:spTgt spid="29619"/>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3" presetClass="exit" presetSubtype="10" fill="hold" nodeType="clickEffect">
                                  <p:stCondLst>
                                    <p:cond delay="0"/>
                                  </p:stCondLst>
                                  <p:childTnLst>
                                    <p:animEffect transition="out" filter="blinds(horizontal)">
                                      <p:cBhvr>
                                        <p:cTn id="95" dur="500"/>
                                        <p:tgtEl>
                                          <p:spTgt spid="29619"/>
                                        </p:tgtEl>
                                      </p:cBhvr>
                                    </p:animEffect>
                                    <p:set>
                                      <p:cBhvr>
                                        <p:cTn id="96" dur="1" fill="hold">
                                          <p:stCondLst>
                                            <p:cond delay="499"/>
                                          </p:stCondLst>
                                        </p:cTn>
                                        <p:tgtEl>
                                          <p:spTgt spid="29619"/>
                                        </p:tgtEl>
                                        <p:attrNameLst>
                                          <p:attrName>style.visibility</p:attrName>
                                        </p:attrNameLst>
                                      </p:cBhvr>
                                      <p:to>
                                        <p:strVal val="hidden"/>
                                      </p:to>
                                    </p:set>
                                  </p:childTnLst>
                                </p:cTn>
                              </p:par>
                              <p:par>
                                <p:cTn id="97" presetID="3" presetClass="exit" presetSubtype="10" fill="hold" grpId="1" nodeType="withEffect">
                                  <p:stCondLst>
                                    <p:cond delay="0"/>
                                  </p:stCondLst>
                                  <p:childTnLst>
                                    <p:animEffect transition="out" filter="blinds(horizontal)">
                                      <p:cBhvr>
                                        <p:cTn id="98" dur="500"/>
                                        <p:tgtEl>
                                          <p:spTgt spid="29492"/>
                                        </p:tgtEl>
                                      </p:cBhvr>
                                    </p:animEffect>
                                    <p:set>
                                      <p:cBhvr>
                                        <p:cTn id="99" dur="1" fill="hold">
                                          <p:stCondLst>
                                            <p:cond delay="499"/>
                                          </p:stCondLst>
                                        </p:cTn>
                                        <p:tgtEl>
                                          <p:spTgt spid="29492"/>
                                        </p:tgtEl>
                                        <p:attrNameLst>
                                          <p:attrName>style.visibility</p:attrName>
                                        </p:attrNameLst>
                                      </p:cBhvr>
                                      <p:to>
                                        <p:strVal val="hidden"/>
                                      </p:to>
                                    </p:set>
                                  </p:childTnLst>
                                </p:cTn>
                              </p:par>
                            </p:childTnLst>
                          </p:cTn>
                        </p:par>
                      </p:childTnLst>
                    </p:cTn>
                  </p:par>
                </p:childTnLst>
              </p:cTn>
              <p:nextCondLst>
                <p:cond evt="onClick" delay="0">
                  <p:tgtEl>
                    <p:spTgt spid="29619"/>
                  </p:tgtEl>
                </p:cond>
              </p:nextCondLst>
            </p:seq>
            <p:seq concurrent="1" nextAc="seek">
              <p:cTn id="100" restart="whenNotActive" fill="hold" evtFilter="cancelBubble" nodeType="interactiveSeq">
                <p:stCondLst>
                  <p:cond evt="onClick" delay="0">
                    <p:tgtEl>
                      <p:spTgt spid="29630"/>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29630"/>
                                        </p:tgtEl>
                                      </p:cBhvr>
                                    </p:animEffect>
                                    <p:set>
                                      <p:cBhvr>
                                        <p:cTn id="105" dur="1" fill="hold">
                                          <p:stCondLst>
                                            <p:cond delay="499"/>
                                          </p:stCondLst>
                                        </p:cTn>
                                        <p:tgtEl>
                                          <p:spTgt spid="29630"/>
                                        </p:tgtEl>
                                        <p:attrNameLst>
                                          <p:attrName>style.visibility</p:attrName>
                                        </p:attrNameLst>
                                      </p:cBhvr>
                                      <p:to>
                                        <p:strVal val="hidden"/>
                                      </p:to>
                                    </p:set>
                                  </p:childTnLst>
                                </p:cTn>
                              </p:par>
                              <p:par>
                                <p:cTn id="106" presetID="3" presetClass="entr" presetSubtype="10" fill="hold" nodeType="withEffect">
                                  <p:stCondLst>
                                    <p:cond delay="0"/>
                                  </p:stCondLst>
                                  <p:childTnLst>
                                    <p:set>
                                      <p:cBhvr>
                                        <p:cTn id="107" dur="1" fill="hold">
                                          <p:stCondLst>
                                            <p:cond delay="0"/>
                                          </p:stCondLst>
                                        </p:cTn>
                                        <p:tgtEl>
                                          <p:spTgt spid="29515">
                                            <p:txEl>
                                              <p:pRg st="0" end="0"/>
                                            </p:txEl>
                                          </p:spTgt>
                                        </p:tgtEl>
                                        <p:attrNameLst>
                                          <p:attrName>style.visibility</p:attrName>
                                        </p:attrNameLst>
                                      </p:cBhvr>
                                      <p:to>
                                        <p:strVal val="visible"/>
                                      </p:to>
                                    </p:set>
                                    <p:animEffect transition="in" filter="blinds(horizontal)">
                                      <p:cBhvr>
                                        <p:cTn id="108" dur="500"/>
                                        <p:tgtEl>
                                          <p:spTgt spid="29515">
                                            <p:txEl>
                                              <p:pRg st="0" end="0"/>
                                            </p:txEl>
                                          </p:spTgt>
                                        </p:tgtEl>
                                      </p:cBhvr>
                                    </p:animEffect>
                                  </p:childTnLst>
                                </p:cTn>
                              </p:par>
                            </p:childTnLst>
                          </p:cTn>
                        </p:par>
                      </p:childTnLst>
                    </p:cTn>
                  </p:par>
                </p:childTnLst>
              </p:cTn>
              <p:nextCondLst>
                <p:cond evt="onClick" delay="0">
                  <p:tgtEl>
                    <p:spTgt spid="29630"/>
                  </p:tgtEl>
                </p:cond>
              </p:nextCondLst>
            </p:seq>
            <p:seq concurrent="1" nextAc="seek">
              <p:cTn id="109" restart="whenNotActive" fill="hold" evtFilter="cancelBubble" nodeType="interactiveSeq">
                <p:stCondLst>
                  <p:cond evt="onClick" delay="0">
                    <p:tgtEl>
                      <p:spTgt spid="29620"/>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3" presetClass="exit" presetSubtype="10" fill="hold" nodeType="clickEffect">
                                  <p:stCondLst>
                                    <p:cond delay="0"/>
                                  </p:stCondLst>
                                  <p:childTnLst>
                                    <p:animEffect transition="out" filter="blinds(horizontal)">
                                      <p:cBhvr>
                                        <p:cTn id="113" dur="500"/>
                                        <p:tgtEl>
                                          <p:spTgt spid="29620"/>
                                        </p:tgtEl>
                                      </p:cBhvr>
                                    </p:animEffect>
                                    <p:set>
                                      <p:cBhvr>
                                        <p:cTn id="114" dur="1" fill="hold">
                                          <p:stCondLst>
                                            <p:cond delay="499"/>
                                          </p:stCondLst>
                                        </p:cTn>
                                        <p:tgtEl>
                                          <p:spTgt spid="29620"/>
                                        </p:tgtEl>
                                        <p:attrNameLst>
                                          <p:attrName>style.visibility</p:attrName>
                                        </p:attrNameLst>
                                      </p:cBhvr>
                                      <p:to>
                                        <p:strVal val="hidden"/>
                                      </p:to>
                                    </p:set>
                                  </p:childTnLst>
                                </p:cTn>
                              </p:par>
                              <p:par>
                                <p:cTn id="115" presetID="3" presetClass="exit" presetSubtype="10" fill="hold" grpId="0" nodeType="withEffect">
                                  <p:stCondLst>
                                    <p:cond delay="0"/>
                                  </p:stCondLst>
                                  <p:childTnLst>
                                    <p:animEffect transition="out" filter="blinds(horizontal)">
                                      <p:cBhvr>
                                        <p:cTn id="116" dur="500"/>
                                        <p:tgtEl>
                                          <p:spTgt spid="29515">
                                            <p:txEl>
                                              <p:pRg st="0" end="0"/>
                                            </p:txEl>
                                          </p:spTgt>
                                        </p:tgtEl>
                                      </p:cBhvr>
                                    </p:animEffect>
                                    <p:set>
                                      <p:cBhvr>
                                        <p:cTn id="117" dur="1" fill="hold">
                                          <p:stCondLst>
                                            <p:cond delay="499"/>
                                          </p:stCondLst>
                                        </p:cTn>
                                        <p:tgtEl>
                                          <p:spTgt spid="29515">
                                            <p:txEl>
                                              <p:pRg st="0" end="0"/>
                                            </p:txEl>
                                          </p:spTgt>
                                        </p:tgtEl>
                                        <p:attrNameLst>
                                          <p:attrName>style.visibility</p:attrName>
                                        </p:attrNameLst>
                                      </p:cBhvr>
                                      <p:to>
                                        <p:strVal val="hidden"/>
                                      </p:to>
                                    </p:set>
                                  </p:childTnLst>
                                </p:cTn>
                              </p:par>
                            </p:childTnLst>
                          </p:cTn>
                        </p:par>
                      </p:childTnLst>
                    </p:cTn>
                  </p:par>
                </p:childTnLst>
              </p:cTn>
              <p:nextCondLst>
                <p:cond evt="onClick" delay="0">
                  <p:tgtEl>
                    <p:spTgt spid="29620"/>
                  </p:tgtEl>
                </p:cond>
              </p:nextCondLst>
            </p:seq>
            <p:seq concurrent="1" nextAc="seek">
              <p:cTn id="118" restart="whenNotActive" fill="hold" evtFilter="cancelBubble" nodeType="interactiveSeq">
                <p:stCondLst>
                  <p:cond evt="onClick" delay="0">
                    <p:tgtEl>
                      <p:spTgt spid="29632"/>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3" presetClass="exit" presetSubtype="10" fill="hold" nodeType="clickEffect">
                                  <p:stCondLst>
                                    <p:cond delay="0"/>
                                  </p:stCondLst>
                                  <p:childTnLst>
                                    <p:animEffect transition="out" filter="blinds(horizontal)">
                                      <p:cBhvr>
                                        <p:cTn id="122" dur="500"/>
                                        <p:tgtEl>
                                          <p:spTgt spid="29632"/>
                                        </p:tgtEl>
                                      </p:cBhvr>
                                    </p:animEffect>
                                    <p:set>
                                      <p:cBhvr>
                                        <p:cTn id="123" dur="1" fill="hold">
                                          <p:stCondLst>
                                            <p:cond delay="499"/>
                                          </p:stCondLst>
                                        </p:cTn>
                                        <p:tgtEl>
                                          <p:spTgt spid="29632"/>
                                        </p:tgtEl>
                                        <p:attrNameLst>
                                          <p:attrName>style.visibility</p:attrName>
                                        </p:attrNameLst>
                                      </p:cBhvr>
                                      <p:to>
                                        <p:strVal val="hidden"/>
                                      </p:to>
                                    </p:set>
                                  </p:childTnLst>
                                </p:cTn>
                              </p:par>
                              <p:par>
                                <p:cTn id="124" presetID="3" presetClass="entr" presetSubtype="10" fill="hold" grpId="0" nodeType="withEffect">
                                  <p:stCondLst>
                                    <p:cond delay="0"/>
                                  </p:stCondLst>
                                  <p:childTnLst>
                                    <p:set>
                                      <p:cBhvr>
                                        <p:cTn id="125" dur="1" fill="hold">
                                          <p:stCondLst>
                                            <p:cond delay="0"/>
                                          </p:stCondLst>
                                        </p:cTn>
                                        <p:tgtEl>
                                          <p:spTgt spid="29527"/>
                                        </p:tgtEl>
                                        <p:attrNameLst>
                                          <p:attrName>style.visibility</p:attrName>
                                        </p:attrNameLst>
                                      </p:cBhvr>
                                      <p:to>
                                        <p:strVal val="visible"/>
                                      </p:to>
                                    </p:set>
                                    <p:animEffect transition="in" filter="blinds(horizontal)">
                                      <p:cBhvr>
                                        <p:cTn id="126" dur="500"/>
                                        <p:tgtEl>
                                          <p:spTgt spid="29527"/>
                                        </p:tgtEl>
                                      </p:cBhvr>
                                    </p:animEffect>
                                  </p:childTnLst>
                                </p:cTn>
                              </p:par>
                            </p:childTnLst>
                          </p:cTn>
                        </p:par>
                      </p:childTnLst>
                    </p:cTn>
                  </p:par>
                </p:childTnLst>
              </p:cTn>
              <p:nextCondLst>
                <p:cond evt="onClick" delay="0">
                  <p:tgtEl>
                    <p:spTgt spid="29632"/>
                  </p:tgtEl>
                </p:cond>
              </p:nextCondLst>
            </p:seq>
            <p:seq concurrent="1" nextAc="seek">
              <p:cTn id="127" restart="whenNotActive" fill="hold" evtFilter="cancelBubble" nodeType="interactiveSeq">
                <p:stCondLst>
                  <p:cond evt="onClick" delay="0">
                    <p:tgtEl>
                      <p:spTgt spid="29622"/>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3" presetClass="exit" presetSubtype="10" fill="hold" nodeType="clickEffect">
                                  <p:stCondLst>
                                    <p:cond delay="0"/>
                                  </p:stCondLst>
                                  <p:childTnLst>
                                    <p:animEffect transition="out" filter="blinds(horizontal)">
                                      <p:cBhvr>
                                        <p:cTn id="131" dur="500"/>
                                        <p:tgtEl>
                                          <p:spTgt spid="29622"/>
                                        </p:tgtEl>
                                      </p:cBhvr>
                                    </p:animEffect>
                                    <p:set>
                                      <p:cBhvr>
                                        <p:cTn id="132" dur="1" fill="hold">
                                          <p:stCondLst>
                                            <p:cond delay="499"/>
                                          </p:stCondLst>
                                        </p:cTn>
                                        <p:tgtEl>
                                          <p:spTgt spid="29622"/>
                                        </p:tgtEl>
                                        <p:attrNameLst>
                                          <p:attrName>style.visibility</p:attrName>
                                        </p:attrNameLst>
                                      </p:cBhvr>
                                      <p:to>
                                        <p:strVal val="hidden"/>
                                      </p:to>
                                    </p:set>
                                  </p:childTnLst>
                                </p:cTn>
                              </p:par>
                              <p:par>
                                <p:cTn id="133" presetID="3" presetClass="exit" presetSubtype="10" fill="hold" grpId="1" nodeType="withEffect">
                                  <p:stCondLst>
                                    <p:cond delay="0"/>
                                  </p:stCondLst>
                                  <p:childTnLst>
                                    <p:animEffect transition="out" filter="blinds(horizontal)">
                                      <p:cBhvr>
                                        <p:cTn id="134" dur="500"/>
                                        <p:tgtEl>
                                          <p:spTgt spid="29527"/>
                                        </p:tgtEl>
                                      </p:cBhvr>
                                    </p:animEffect>
                                    <p:set>
                                      <p:cBhvr>
                                        <p:cTn id="135" dur="1" fill="hold">
                                          <p:stCondLst>
                                            <p:cond delay="499"/>
                                          </p:stCondLst>
                                        </p:cTn>
                                        <p:tgtEl>
                                          <p:spTgt spid="29527"/>
                                        </p:tgtEl>
                                        <p:attrNameLst>
                                          <p:attrName>style.visibility</p:attrName>
                                        </p:attrNameLst>
                                      </p:cBhvr>
                                      <p:to>
                                        <p:strVal val="hidden"/>
                                      </p:to>
                                    </p:set>
                                  </p:childTnLst>
                                </p:cTn>
                              </p:par>
                            </p:childTnLst>
                          </p:cTn>
                        </p:par>
                      </p:childTnLst>
                    </p:cTn>
                  </p:par>
                </p:childTnLst>
              </p:cTn>
              <p:nextCondLst>
                <p:cond evt="onClick" delay="0">
                  <p:tgtEl>
                    <p:spTgt spid="29622"/>
                  </p:tgtEl>
                </p:cond>
              </p:nextCondLst>
            </p:seq>
            <p:seq concurrent="1" nextAc="seek">
              <p:cTn id="136" restart="whenNotActive" fill="hold" evtFilter="cancelBubble" nodeType="interactiveSeq">
                <p:stCondLst>
                  <p:cond evt="onClick" delay="0">
                    <p:tgtEl>
                      <p:spTgt spid="29633"/>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3" presetClass="exit" presetSubtype="10" fill="hold" nodeType="clickEffect">
                                  <p:stCondLst>
                                    <p:cond delay="0"/>
                                  </p:stCondLst>
                                  <p:childTnLst>
                                    <p:animEffect transition="out" filter="blinds(horizontal)">
                                      <p:cBhvr>
                                        <p:cTn id="140" dur="500"/>
                                        <p:tgtEl>
                                          <p:spTgt spid="29633"/>
                                        </p:tgtEl>
                                      </p:cBhvr>
                                    </p:animEffect>
                                    <p:set>
                                      <p:cBhvr>
                                        <p:cTn id="141" dur="1" fill="hold">
                                          <p:stCondLst>
                                            <p:cond delay="499"/>
                                          </p:stCondLst>
                                        </p:cTn>
                                        <p:tgtEl>
                                          <p:spTgt spid="29633"/>
                                        </p:tgtEl>
                                        <p:attrNameLst>
                                          <p:attrName>style.visibility</p:attrName>
                                        </p:attrNameLst>
                                      </p:cBhvr>
                                      <p:to>
                                        <p:strVal val="hidden"/>
                                      </p:to>
                                    </p:set>
                                  </p:childTnLst>
                                </p:cTn>
                              </p:par>
                              <p:par>
                                <p:cTn id="142" presetID="3" presetClass="entr" presetSubtype="10" fill="hold" grpId="0" nodeType="withEffect">
                                  <p:stCondLst>
                                    <p:cond delay="0"/>
                                  </p:stCondLst>
                                  <p:childTnLst>
                                    <p:set>
                                      <p:cBhvr>
                                        <p:cTn id="143" dur="1" fill="hold">
                                          <p:stCondLst>
                                            <p:cond delay="0"/>
                                          </p:stCondLst>
                                        </p:cTn>
                                        <p:tgtEl>
                                          <p:spTgt spid="29549"/>
                                        </p:tgtEl>
                                        <p:attrNameLst>
                                          <p:attrName>style.visibility</p:attrName>
                                        </p:attrNameLst>
                                      </p:cBhvr>
                                      <p:to>
                                        <p:strVal val="visible"/>
                                      </p:to>
                                    </p:set>
                                    <p:animEffect transition="in" filter="blinds(horizontal)">
                                      <p:cBhvr>
                                        <p:cTn id="144" dur="500"/>
                                        <p:tgtEl>
                                          <p:spTgt spid="29549"/>
                                        </p:tgtEl>
                                      </p:cBhvr>
                                    </p:animEffect>
                                  </p:childTnLst>
                                </p:cTn>
                              </p:par>
                            </p:childTnLst>
                          </p:cTn>
                        </p:par>
                      </p:childTnLst>
                    </p:cTn>
                  </p:par>
                </p:childTnLst>
              </p:cTn>
              <p:nextCondLst>
                <p:cond evt="onClick" delay="0">
                  <p:tgtEl>
                    <p:spTgt spid="29633"/>
                  </p:tgtEl>
                </p:cond>
              </p:nextCondLst>
            </p:seq>
            <p:seq concurrent="1" nextAc="seek">
              <p:cTn id="145" restart="whenNotActive" fill="hold" evtFilter="cancelBubble" nodeType="interactiveSeq">
                <p:stCondLst>
                  <p:cond evt="onClick" delay="0">
                    <p:tgtEl>
                      <p:spTgt spid="29623"/>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3" presetClass="exit" presetSubtype="10" fill="hold" nodeType="clickEffect">
                                  <p:stCondLst>
                                    <p:cond delay="0"/>
                                  </p:stCondLst>
                                  <p:childTnLst>
                                    <p:animEffect transition="out" filter="blinds(horizontal)">
                                      <p:cBhvr>
                                        <p:cTn id="149" dur="500"/>
                                        <p:tgtEl>
                                          <p:spTgt spid="29623"/>
                                        </p:tgtEl>
                                      </p:cBhvr>
                                    </p:animEffect>
                                    <p:set>
                                      <p:cBhvr>
                                        <p:cTn id="150" dur="1" fill="hold">
                                          <p:stCondLst>
                                            <p:cond delay="499"/>
                                          </p:stCondLst>
                                        </p:cTn>
                                        <p:tgtEl>
                                          <p:spTgt spid="29623"/>
                                        </p:tgtEl>
                                        <p:attrNameLst>
                                          <p:attrName>style.visibility</p:attrName>
                                        </p:attrNameLst>
                                      </p:cBhvr>
                                      <p:to>
                                        <p:strVal val="hidden"/>
                                      </p:to>
                                    </p:set>
                                  </p:childTnLst>
                                </p:cTn>
                              </p:par>
                              <p:par>
                                <p:cTn id="151" presetID="3" presetClass="exit" presetSubtype="10" fill="hold" grpId="1" nodeType="withEffect">
                                  <p:stCondLst>
                                    <p:cond delay="0"/>
                                  </p:stCondLst>
                                  <p:childTnLst>
                                    <p:animEffect transition="out" filter="blinds(horizontal)">
                                      <p:cBhvr>
                                        <p:cTn id="152" dur="500"/>
                                        <p:tgtEl>
                                          <p:spTgt spid="29549"/>
                                        </p:tgtEl>
                                      </p:cBhvr>
                                    </p:animEffect>
                                    <p:set>
                                      <p:cBhvr>
                                        <p:cTn id="153" dur="1" fill="hold">
                                          <p:stCondLst>
                                            <p:cond delay="499"/>
                                          </p:stCondLst>
                                        </p:cTn>
                                        <p:tgtEl>
                                          <p:spTgt spid="29549"/>
                                        </p:tgtEl>
                                        <p:attrNameLst>
                                          <p:attrName>style.visibility</p:attrName>
                                        </p:attrNameLst>
                                      </p:cBhvr>
                                      <p:to>
                                        <p:strVal val="hidden"/>
                                      </p:to>
                                    </p:set>
                                  </p:childTnLst>
                                </p:cTn>
                              </p:par>
                            </p:childTnLst>
                          </p:cTn>
                        </p:par>
                      </p:childTnLst>
                    </p:cTn>
                  </p:par>
                </p:childTnLst>
              </p:cTn>
              <p:nextCondLst>
                <p:cond evt="onClick" delay="0">
                  <p:tgtEl>
                    <p:spTgt spid="29623"/>
                  </p:tgtEl>
                </p:cond>
              </p:nextCondLst>
            </p:seq>
          </p:childTnLst>
        </p:cTn>
      </p:par>
    </p:tnLst>
    <p:bldLst>
      <p:bldP spid="29409" grpId="0"/>
      <p:bldP spid="29409" grpId="1"/>
      <p:bldP spid="29449" grpId="0"/>
      <p:bldP spid="29449" grpId="1"/>
      <p:bldP spid="29451" grpId="0"/>
      <p:bldP spid="29451" grpId="1"/>
      <p:bldP spid="29468" grpId="0"/>
      <p:bldP spid="29468" grpId="1"/>
      <p:bldP spid="29492" grpId="0"/>
      <p:bldP spid="29492" grpId="1"/>
      <p:bldP spid="29515" grpId="0" build="allAtOnce"/>
      <p:bldP spid="29527" grpId="0"/>
      <p:bldP spid="29527" grpId="1"/>
      <p:bldP spid="29549" grpId="0"/>
      <p:bldP spid="2954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p:cNvSpPr>
            <a:spLocks noChangeArrowheads="1"/>
          </p:cNvSpPr>
          <p:nvPr/>
        </p:nvSpPr>
        <p:spPr bwMode="auto">
          <a:xfrm>
            <a:off x="4863704" y="923927"/>
            <a:ext cx="2099592" cy="523503"/>
          </a:xfrm>
          <a:prstGeom prst="roundRect">
            <a:avLst>
              <a:gd name="adj" fmla="val 16667"/>
            </a:avLst>
          </a:prstGeom>
          <a:solidFill>
            <a:srgbClr val="FFFFFF"/>
          </a:solidFill>
          <a:ln w="9525">
            <a:noFill/>
            <a:round/>
            <a:headEnd/>
            <a:tailEnd/>
          </a:ln>
          <a:effectLst>
            <a:outerShdw dist="107763" dir="8100000" algn="ctr" rotWithShape="0">
              <a:schemeClr val="bg2">
                <a:alpha val="50000"/>
              </a:schemeClr>
            </a:outerShdw>
          </a:effectLst>
        </p:spPr>
        <p:txBody>
          <a:bodyPr wrap="none" anchor="ctr"/>
          <a:lstStyle/>
          <a:p>
            <a:pPr algn="ctr" defTabSz="410722">
              <a:defRPr/>
            </a:pPr>
            <a:r>
              <a:rPr lang="en-US" sz="2531" b="1" kern="0" dirty="0" err="1">
                <a:solidFill>
                  <a:srgbClr val="FF0000"/>
                </a:solidFill>
                <a:latin typeface="Times New Roman" pitchFamily="18" charset="0"/>
                <a:cs typeface="Times New Roman" pitchFamily="18" charset="0"/>
                <a:sym typeface="Didot"/>
              </a:rPr>
              <a:t>BÀI</a:t>
            </a:r>
            <a:r>
              <a:rPr lang="en-US" sz="2531" b="1" kern="0" dirty="0">
                <a:solidFill>
                  <a:srgbClr val="FF0000"/>
                </a:solidFill>
                <a:latin typeface="Times New Roman" pitchFamily="18" charset="0"/>
                <a:cs typeface="Times New Roman" pitchFamily="18" charset="0"/>
                <a:sym typeface="Didot"/>
              </a:rPr>
              <a:t> </a:t>
            </a:r>
            <a:r>
              <a:rPr lang="en-US" sz="2531" b="1" kern="0" dirty="0" err="1">
                <a:solidFill>
                  <a:srgbClr val="FF0000"/>
                </a:solidFill>
                <a:latin typeface="Times New Roman" pitchFamily="18" charset="0"/>
                <a:cs typeface="Times New Roman" pitchFamily="18" charset="0"/>
                <a:sym typeface="Didot"/>
              </a:rPr>
              <a:t>HỌC</a:t>
            </a:r>
            <a:endParaRPr lang="en-US" sz="2531" b="1" kern="0" dirty="0">
              <a:solidFill>
                <a:srgbClr val="FF0000"/>
              </a:solidFill>
              <a:latin typeface="Times New Roman" pitchFamily="18" charset="0"/>
              <a:cs typeface="Times New Roman" pitchFamily="18" charset="0"/>
              <a:sym typeface="Didot"/>
            </a:endParaRPr>
          </a:p>
        </p:txBody>
      </p:sp>
      <p:sp>
        <p:nvSpPr>
          <p:cNvPr id="11" name="Text Box 5"/>
          <p:cNvSpPr txBox="1">
            <a:spLocks noChangeArrowheads="1"/>
          </p:cNvSpPr>
          <p:nvPr/>
        </p:nvSpPr>
        <p:spPr bwMode="auto">
          <a:xfrm>
            <a:off x="2399110" y="1545954"/>
            <a:ext cx="7661671" cy="281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3600" b="1">
                <a:solidFill>
                  <a:schemeClr val="tx1"/>
                </a:solidFill>
                <a:latin typeface="Times New Roman" pitchFamily="18" charset="0"/>
                <a:ea typeface="-윤명조230"/>
                <a:cs typeface="-윤명조230"/>
              </a:defRPr>
            </a:lvl1pPr>
            <a:lvl2pPr marL="742950" indent="-285750" algn="ctr" eaLnBrk="0" hangingPunct="0">
              <a:defRPr sz="3600" b="1">
                <a:solidFill>
                  <a:schemeClr val="tx1"/>
                </a:solidFill>
                <a:latin typeface="Times New Roman" pitchFamily="18" charset="0"/>
                <a:ea typeface="-윤명조230"/>
                <a:cs typeface="-윤명조230"/>
              </a:defRPr>
            </a:lvl2pPr>
            <a:lvl3pPr marL="1143000" indent="-228600" algn="ctr" eaLnBrk="0" hangingPunct="0">
              <a:defRPr sz="3600" b="1">
                <a:solidFill>
                  <a:schemeClr val="tx1"/>
                </a:solidFill>
                <a:latin typeface="Times New Roman" pitchFamily="18" charset="0"/>
                <a:ea typeface="-윤명조230"/>
                <a:cs typeface="-윤명조230"/>
              </a:defRPr>
            </a:lvl3pPr>
            <a:lvl4pPr marL="1600200" indent="-228600" algn="ctr" eaLnBrk="0" hangingPunct="0">
              <a:defRPr sz="3600" b="1">
                <a:solidFill>
                  <a:schemeClr val="tx1"/>
                </a:solidFill>
                <a:latin typeface="Times New Roman" pitchFamily="18" charset="0"/>
                <a:ea typeface="-윤명조230"/>
                <a:cs typeface="-윤명조230"/>
              </a:defRPr>
            </a:lvl4pPr>
            <a:lvl5pPr marL="2057400" indent="-228600" algn="ctr" eaLnBrk="0" hangingPunct="0">
              <a:defRPr sz="3600" b="1">
                <a:solidFill>
                  <a:schemeClr val="tx1"/>
                </a:solidFill>
                <a:latin typeface="Times New Roman" pitchFamily="18" charset="0"/>
                <a:ea typeface="-윤명조230"/>
                <a:cs typeface="-윤명조230"/>
              </a:defRPr>
            </a:lvl5pPr>
            <a:lvl6pPr marL="2514600" indent="-228600" algn="ctr" eaLnBrk="0" fontAlgn="base" hangingPunct="0">
              <a:spcBef>
                <a:spcPct val="0"/>
              </a:spcBef>
              <a:spcAft>
                <a:spcPct val="0"/>
              </a:spcAft>
              <a:defRPr sz="3600" b="1">
                <a:solidFill>
                  <a:schemeClr val="tx1"/>
                </a:solidFill>
                <a:latin typeface="Times New Roman" pitchFamily="18" charset="0"/>
                <a:ea typeface="-윤명조230"/>
                <a:cs typeface="-윤명조230"/>
              </a:defRPr>
            </a:lvl6pPr>
            <a:lvl7pPr marL="2971800" indent="-228600" algn="ctr" eaLnBrk="0" fontAlgn="base" hangingPunct="0">
              <a:spcBef>
                <a:spcPct val="0"/>
              </a:spcBef>
              <a:spcAft>
                <a:spcPct val="0"/>
              </a:spcAft>
              <a:defRPr sz="3600" b="1">
                <a:solidFill>
                  <a:schemeClr val="tx1"/>
                </a:solidFill>
                <a:latin typeface="Times New Roman" pitchFamily="18" charset="0"/>
                <a:ea typeface="-윤명조230"/>
                <a:cs typeface="-윤명조230"/>
              </a:defRPr>
            </a:lvl7pPr>
            <a:lvl8pPr marL="3429000" indent="-228600" algn="ctr" eaLnBrk="0" fontAlgn="base" hangingPunct="0">
              <a:spcBef>
                <a:spcPct val="0"/>
              </a:spcBef>
              <a:spcAft>
                <a:spcPct val="0"/>
              </a:spcAft>
              <a:defRPr sz="3600" b="1">
                <a:solidFill>
                  <a:schemeClr val="tx1"/>
                </a:solidFill>
                <a:latin typeface="Times New Roman" pitchFamily="18" charset="0"/>
                <a:ea typeface="-윤명조230"/>
                <a:cs typeface="-윤명조230"/>
              </a:defRPr>
            </a:lvl8pPr>
            <a:lvl9pPr marL="3886200" indent="-228600" algn="ctr" eaLnBrk="0" fontAlgn="base" hangingPunct="0">
              <a:spcBef>
                <a:spcPct val="0"/>
              </a:spcBef>
              <a:spcAft>
                <a:spcPct val="0"/>
              </a:spcAft>
              <a:defRPr sz="3600" b="1">
                <a:solidFill>
                  <a:schemeClr val="tx1"/>
                </a:solidFill>
                <a:latin typeface="Times New Roman" pitchFamily="18" charset="0"/>
                <a:ea typeface="-윤명조230"/>
                <a:cs typeface="-윤명조230"/>
              </a:defRPr>
            </a:lvl9pPr>
          </a:lstStyle>
          <a:p>
            <a:pPr algn="just" defTabSz="410722" eaLnBrk="1" hangingPunct="1"/>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Quân</a:t>
            </a:r>
            <a:r>
              <a:rPr lang="en-US" sz="2531" kern="0" dirty="0">
                <a:solidFill>
                  <a:srgbClr val="6600CC"/>
                </a:solidFill>
                <a:ea typeface="-윤고딕140"/>
                <a:cs typeface="-윤고딕140"/>
                <a:sym typeface="Didot"/>
              </a:rPr>
              <a:t> Nam </a:t>
            </a:r>
            <a:r>
              <a:rPr lang="en-US" sz="2531" kern="0" dirty="0" err="1">
                <a:solidFill>
                  <a:srgbClr val="6600CC"/>
                </a:solidFill>
                <a:ea typeface="-윤고딕140"/>
                <a:cs typeface="-윤고딕140"/>
                <a:sym typeface="Didot"/>
              </a:rPr>
              <a:t>Hán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kéo</a:t>
            </a:r>
            <a:r>
              <a:rPr lang="en-US" sz="2531" kern="0" dirty="0">
                <a:solidFill>
                  <a:srgbClr val="6600CC"/>
                </a:solidFill>
                <a:ea typeface="-윤고딕140"/>
                <a:cs typeface="-윤고딕140"/>
                <a:sym typeface="Didot"/>
              </a:rPr>
              <a:t> sang </a:t>
            </a:r>
            <a:r>
              <a:rPr lang="en-US" sz="2531" kern="0" dirty="0" err="1">
                <a:solidFill>
                  <a:srgbClr val="6600CC"/>
                </a:solidFill>
                <a:ea typeface="-윤고딕140"/>
                <a:cs typeface="-윤고딕140"/>
                <a:sym typeface="Didot"/>
              </a:rPr>
              <a:t>đánh</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nước</a:t>
            </a:r>
            <a:r>
              <a:rPr lang="en-US" sz="2531" kern="0" dirty="0">
                <a:solidFill>
                  <a:srgbClr val="6600CC"/>
                </a:solidFill>
                <a:ea typeface="-윤고딕140"/>
                <a:cs typeface="-윤고딕140"/>
                <a:sym typeface="Didot"/>
              </a:rPr>
              <a:t> ta. </a:t>
            </a:r>
            <a:r>
              <a:rPr lang="en-US" sz="2531" kern="0" dirty="0" err="1">
                <a:solidFill>
                  <a:srgbClr val="6600CC"/>
                </a:solidFill>
                <a:ea typeface="-윤고딕140"/>
                <a:cs typeface="-윤고딕140"/>
                <a:sym typeface="Didot"/>
              </a:rPr>
              <a:t>Ngô</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Quyền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chỉ</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huy</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quân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dân</a:t>
            </a:r>
            <a:r>
              <a:rPr lang="en-US" sz="2531" kern="0" dirty="0">
                <a:solidFill>
                  <a:srgbClr val="6600CC"/>
                </a:solidFill>
                <a:ea typeface="-윤고딕140"/>
                <a:cs typeface="-윤고딕140"/>
                <a:sym typeface="Didot"/>
              </a:rPr>
              <a:t> ta, </a:t>
            </a:r>
            <a:r>
              <a:rPr lang="en-US" sz="2531" kern="0" dirty="0" err="1">
                <a:solidFill>
                  <a:srgbClr val="6600CC"/>
                </a:solidFill>
                <a:ea typeface="-윤고딕140"/>
                <a:cs typeface="-윤고딕140"/>
                <a:sym typeface="Didot"/>
              </a:rPr>
              <a:t>lợi</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dụng</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thuỷ</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triều</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lên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xuống</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trên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sông</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Bạch</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Đằng</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nhử</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giặc</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vào</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bãi</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cọc</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rồi</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đánh</a:t>
            </a:r>
            <a:r>
              <a:rPr lang="en-US" sz="2531" kern="0" dirty="0">
                <a:solidFill>
                  <a:srgbClr val="6600CC"/>
                </a:solidFill>
                <a:ea typeface="-윤고딕140"/>
                <a:cs typeface="-윤고딕140"/>
                <a:sym typeface="Didot"/>
              </a:rPr>
              <a:t> tan </a:t>
            </a:r>
            <a:r>
              <a:rPr lang="en-US" sz="2531" kern="0" dirty="0" err="1">
                <a:solidFill>
                  <a:srgbClr val="6600CC"/>
                </a:solidFill>
                <a:ea typeface="-윤고딕140"/>
                <a:cs typeface="-윤고딕140"/>
                <a:sym typeface="Didot"/>
              </a:rPr>
              <a:t>quân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xâm</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lược</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năm</a:t>
            </a:r>
            <a:r>
              <a:rPr lang="en-US" sz="2531" kern="0" dirty="0">
                <a:solidFill>
                  <a:srgbClr val="6600CC"/>
                </a:solidFill>
                <a:ea typeface="-윤고딕140"/>
                <a:cs typeface="-윤고딕140"/>
                <a:sym typeface="Didot"/>
              </a:rPr>
              <a:t> 938).</a:t>
            </a:r>
          </a:p>
          <a:p>
            <a:pPr algn="just" defTabSz="410722" eaLnBrk="1" hangingPunct="1"/>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Ngô</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Quyền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lên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ngôi</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vua</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đã</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kết</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thúc</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hoàn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toàn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thời</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kì</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đô</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hộ</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của</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phong</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kiến</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phương</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Bắc</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và</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mở</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đầu</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cho</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thời</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kì</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độc</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lập</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lâu</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dài</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của</a:t>
            </a:r>
            <a:r>
              <a:rPr lang="en-US" sz="2531" kern="0" dirty="0">
                <a:solidFill>
                  <a:srgbClr val="6600CC"/>
                </a:solidFill>
                <a:ea typeface="-윤고딕140"/>
                <a:cs typeface="-윤고딕140"/>
                <a:sym typeface="Didot"/>
              </a:rPr>
              <a:t> </a:t>
            </a:r>
            <a:r>
              <a:rPr lang="en-US" sz="2531" kern="0" dirty="0" err="1">
                <a:solidFill>
                  <a:srgbClr val="6600CC"/>
                </a:solidFill>
                <a:ea typeface="-윤고딕140"/>
                <a:cs typeface="-윤고딕140"/>
                <a:sym typeface="Didot"/>
              </a:rPr>
              <a:t>nước</a:t>
            </a:r>
            <a:r>
              <a:rPr lang="en-US" sz="2531" kern="0" dirty="0">
                <a:solidFill>
                  <a:srgbClr val="6600CC"/>
                </a:solidFill>
                <a:ea typeface="-윤고딕140"/>
                <a:cs typeface="-윤고딕140"/>
                <a:sym typeface="Didot"/>
              </a:rPr>
              <a:t> ta.</a:t>
            </a:r>
          </a:p>
        </p:txBody>
      </p:sp>
      <p:pic>
        <p:nvPicPr>
          <p:cNvPr id="4" name="图片 9">
            <a:extLst>
              <a:ext uri="{FF2B5EF4-FFF2-40B4-BE49-F238E27FC236}">
                <a16:creationId xmlns:a16="http://schemas.microsoft.com/office/drawing/2014/main" xmlns="" id="{D17BED39-0B9E-480A-99B1-CF27992E5E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96" y="4201327"/>
            <a:ext cx="3364277" cy="2523920"/>
          </a:xfrm>
          <a:prstGeom prst="rect">
            <a:avLst/>
          </a:prstGeom>
        </p:spPr>
      </p:pic>
      <p:pic>
        <p:nvPicPr>
          <p:cNvPr id="2" name="Picture 1">
            <a:extLst>
              <a:ext uri="{FF2B5EF4-FFF2-40B4-BE49-F238E27FC236}">
                <a16:creationId xmlns:a16="http://schemas.microsoft.com/office/drawing/2014/main" xmlns="" id="{8656B6C3-4D9E-4DCF-AC55-414E5879D7D0}"/>
              </a:ext>
            </a:extLst>
          </p:cNvPr>
          <p:cNvPicPr>
            <a:picLocks noChangeAspect="1"/>
          </p:cNvPicPr>
          <p:nvPr/>
        </p:nvPicPr>
        <p:blipFill>
          <a:blip r:embed="rId3"/>
          <a:stretch>
            <a:fillRect/>
          </a:stretch>
        </p:blipFill>
        <p:spPr>
          <a:xfrm>
            <a:off x="8961122" y="4205348"/>
            <a:ext cx="3365284" cy="2519899"/>
          </a:xfrm>
          <a:prstGeom prst="rect">
            <a:avLst/>
          </a:prstGeom>
        </p:spPr>
      </p:pic>
      <p:pic>
        <p:nvPicPr>
          <p:cNvPr id="6" name="图片 7">
            <a:extLst>
              <a:ext uri="{FF2B5EF4-FFF2-40B4-BE49-F238E27FC236}">
                <a16:creationId xmlns:a16="http://schemas.microsoft.com/office/drawing/2014/main" xmlns="" id="{E3087D9B-223F-475B-ABB2-49F447E25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21" y="269721"/>
            <a:ext cx="1949489" cy="1831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80">
                                          <p:stCondLst>
                                            <p:cond delay="0"/>
                                          </p:stCondLst>
                                        </p:cTn>
                                        <p:tgtEl>
                                          <p:spTgt spid="11">
                                            <p:txEl>
                                              <p:pRg st="0" end="0"/>
                                            </p:txEl>
                                          </p:spTgt>
                                        </p:tgtEl>
                                      </p:cBhvr>
                                    </p:animEffect>
                                    <p:anim calcmode="lin" valueType="num">
                                      <p:cBhvr>
                                        <p:cTn id="16"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xEl>
                                              <p:pRg st="0" end="0"/>
                                            </p:txEl>
                                          </p:spTgt>
                                        </p:tgtEl>
                                      </p:cBhvr>
                                      <p:to x="100000" y="60000"/>
                                    </p:animScale>
                                    <p:animScale>
                                      <p:cBhvr>
                                        <p:cTn id="22" dur="166" decel="50000">
                                          <p:stCondLst>
                                            <p:cond delay="676"/>
                                          </p:stCondLst>
                                        </p:cTn>
                                        <p:tgtEl>
                                          <p:spTgt spid="11">
                                            <p:txEl>
                                              <p:pRg st="0" end="0"/>
                                            </p:txEl>
                                          </p:spTgt>
                                        </p:tgtEl>
                                      </p:cBhvr>
                                      <p:to x="100000" y="100000"/>
                                    </p:animScale>
                                    <p:animScale>
                                      <p:cBhvr>
                                        <p:cTn id="23" dur="26">
                                          <p:stCondLst>
                                            <p:cond delay="1312"/>
                                          </p:stCondLst>
                                        </p:cTn>
                                        <p:tgtEl>
                                          <p:spTgt spid="11">
                                            <p:txEl>
                                              <p:pRg st="0" end="0"/>
                                            </p:txEl>
                                          </p:spTgt>
                                        </p:tgtEl>
                                      </p:cBhvr>
                                      <p:to x="100000" y="80000"/>
                                    </p:animScale>
                                    <p:animScale>
                                      <p:cBhvr>
                                        <p:cTn id="24" dur="166" decel="50000">
                                          <p:stCondLst>
                                            <p:cond delay="1338"/>
                                          </p:stCondLst>
                                        </p:cTn>
                                        <p:tgtEl>
                                          <p:spTgt spid="11">
                                            <p:txEl>
                                              <p:pRg st="0" end="0"/>
                                            </p:txEl>
                                          </p:spTgt>
                                        </p:tgtEl>
                                      </p:cBhvr>
                                      <p:to x="100000" y="100000"/>
                                    </p:animScale>
                                    <p:animScale>
                                      <p:cBhvr>
                                        <p:cTn id="25" dur="26">
                                          <p:stCondLst>
                                            <p:cond delay="1642"/>
                                          </p:stCondLst>
                                        </p:cTn>
                                        <p:tgtEl>
                                          <p:spTgt spid="11">
                                            <p:txEl>
                                              <p:pRg st="0" end="0"/>
                                            </p:txEl>
                                          </p:spTgt>
                                        </p:tgtEl>
                                      </p:cBhvr>
                                      <p:to x="100000" y="90000"/>
                                    </p:animScale>
                                    <p:animScale>
                                      <p:cBhvr>
                                        <p:cTn id="26" dur="166" decel="50000">
                                          <p:stCondLst>
                                            <p:cond delay="1668"/>
                                          </p:stCondLst>
                                        </p:cTn>
                                        <p:tgtEl>
                                          <p:spTgt spid="11">
                                            <p:txEl>
                                              <p:pRg st="0" end="0"/>
                                            </p:txEl>
                                          </p:spTgt>
                                        </p:tgtEl>
                                      </p:cBhvr>
                                      <p:to x="100000" y="100000"/>
                                    </p:animScale>
                                    <p:animScale>
                                      <p:cBhvr>
                                        <p:cTn id="27" dur="26">
                                          <p:stCondLst>
                                            <p:cond delay="1808"/>
                                          </p:stCondLst>
                                        </p:cTn>
                                        <p:tgtEl>
                                          <p:spTgt spid="11">
                                            <p:txEl>
                                              <p:pRg st="0" end="0"/>
                                            </p:txEl>
                                          </p:spTgt>
                                        </p:tgtEl>
                                      </p:cBhvr>
                                      <p:to x="100000" y="95000"/>
                                    </p:animScale>
                                    <p:animScale>
                                      <p:cBhvr>
                                        <p:cTn id="28" dur="166" decel="50000">
                                          <p:stCondLst>
                                            <p:cond delay="1834"/>
                                          </p:stCondLst>
                                        </p:cTn>
                                        <p:tgtEl>
                                          <p:spTgt spid="11">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wipe(down)">
                                      <p:cBhvr>
                                        <p:cTn id="33" dur="580">
                                          <p:stCondLst>
                                            <p:cond delay="0"/>
                                          </p:stCondLst>
                                        </p:cTn>
                                        <p:tgtEl>
                                          <p:spTgt spid="11">
                                            <p:txEl>
                                              <p:pRg st="1" end="1"/>
                                            </p:txEl>
                                          </p:spTgt>
                                        </p:tgtEl>
                                      </p:cBhvr>
                                    </p:animEffect>
                                    <p:anim calcmode="lin" valueType="num">
                                      <p:cBhvr>
                                        <p:cTn id="34" dur="1822" tmFilter="0,0; 0.14,0.36; 0.43,0.73; 0.71,0.91; 1.0,1.0">
                                          <p:stCondLst>
                                            <p:cond delay="0"/>
                                          </p:stCondLst>
                                        </p:cTn>
                                        <p:tgtEl>
                                          <p:spTgt spid="11">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xEl>
                                              <p:pRg st="1" end="1"/>
                                            </p:txEl>
                                          </p:spTgt>
                                        </p:tgtEl>
                                      </p:cBhvr>
                                      <p:to x="100000" y="60000"/>
                                    </p:animScale>
                                    <p:animScale>
                                      <p:cBhvr>
                                        <p:cTn id="40" dur="166" decel="50000">
                                          <p:stCondLst>
                                            <p:cond delay="676"/>
                                          </p:stCondLst>
                                        </p:cTn>
                                        <p:tgtEl>
                                          <p:spTgt spid="11">
                                            <p:txEl>
                                              <p:pRg st="1" end="1"/>
                                            </p:txEl>
                                          </p:spTgt>
                                        </p:tgtEl>
                                      </p:cBhvr>
                                      <p:to x="100000" y="100000"/>
                                    </p:animScale>
                                    <p:animScale>
                                      <p:cBhvr>
                                        <p:cTn id="41" dur="26">
                                          <p:stCondLst>
                                            <p:cond delay="1312"/>
                                          </p:stCondLst>
                                        </p:cTn>
                                        <p:tgtEl>
                                          <p:spTgt spid="11">
                                            <p:txEl>
                                              <p:pRg st="1" end="1"/>
                                            </p:txEl>
                                          </p:spTgt>
                                        </p:tgtEl>
                                      </p:cBhvr>
                                      <p:to x="100000" y="80000"/>
                                    </p:animScale>
                                    <p:animScale>
                                      <p:cBhvr>
                                        <p:cTn id="42" dur="166" decel="50000">
                                          <p:stCondLst>
                                            <p:cond delay="1338"/>
                                          </p:stCondLst>
                                        </p:cTn>
                                        <p:tgtEl>
                                          <p:spTgt spid="11">
                                            <p:txEl>
                                              <p:pRg st="1" end="1"/>
                                            </p:txEl>
                                          </p:spTgt>
                                        </p:tgtEl>
                                      </p:cBhvr>
                                      <p:to x="100000" y="100000"/>
                                    </p:animScale>
                                    <p:animScale>
                                      <p:cBhvr>
                                        <p:cTn id="43" dur="26">
                                          <p:stCondLst>
                                            <p:cond delay="1642"/>
                                          </p:stCondLst>
                                        </p:cTn>
                                        <p:tgtEl>
                                          <p:spTgt spid="11">
                                            <p:txEl>
                                              <p:pRg st="1" end="1"/>
                                            </p:txEl>
                                          </p:spTgt>
                                        </p:tgtEl>
                                      </p:cBhvr>
                                      <p:to x="100000" y="90000"/>
                                    </p:animScale>
                                    <p:animScale>
                                      <p:cBhvr>
                                        <p:cTn id="44" dur="166" decel="50000">
                                          <p:stCondLst>
                                            <p:cond delay="1668"/>
                                          </p:stCondLst>
                                        </p:cTn>
                                        <p:tgtEl>
                                          <p:spTgt spid="11">
                                            <p:txEl>
                                              <p:pRg st="1" end="1"/>
                                            </p:txEl>
                                          </p:spTgt>
                                        </p:tgtEl>
                                      </p:cBhvr>
                                      <p:to x="100000" y="100000"/>
                                    </p:animScale>
                                    <p:animScale>
                                      <p:cBhvr>
                                        <p:cTn id="45" dur="26">
                                          <p:stCondLst>
                                            <p:cond delay="1808"/>
                                          </p:stCondLst>
                                        </p:cTn>
                                        <p:tgtEl>
                                          <p:spTgt spid="11">
                                            <p:txEl>
                                              <p:pRg st="1" end="1"/>
                                            </p:txEl>
                                          </p:spTgt>
                                        </p:tgtEl>
                                      </p:cBhvr>
                                      <p:to x="100000" y="95000"/>
                                    </p:animScale>
                                    <p:animScale>
                                      <p:cBhvr>
                                        <p:cTn id="46" dur="166" decel="50000">
                                          <p:stCondLst>
                                            <p:cond delay="1834"/>
                                          </p:stCondLst>
                                        </p:cTn>
                                        <p:tgtEl>
                                          <p:spTgt spid="11">
                                            <p:txEl>
                                              <p:pRg st="1" end="1"/>
                                            </p:txEl>
                                          </p:spTgt>
                                        </p:tgtEl>
                                      </p:cBhvr>
                                      <p:to x="100000" y="100000"/>
                                    </p:animScale>
                                  </p:childTnLst>
                                </p:cTn>
                              </p:par>
                              <p:par>
                                <p:cTn id="47" presetID="8" presetClass="emph" presetSubtype="0" fill="hold" nodeType="withEffect">
                                  <p:stCondLst>
                                    <p:cond delay="0"/>
                                  </p:stCondLst>
                                  <p:childTnLst>
                                    <p:animRot by="21600000">
                                      <p:cBhvr>
                                        <p:cTn id="48"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3C5E4F-DAC2-469B-98FC-003327F6C44F}"/>
              </a:ext>
            </a:extLst>
          </p:cNvPr>
          <p:cNvSpPr>
            <a:spLocks noGrp="1"/>
          </p:cNvSpPr>
          <p:nvPr>
            <p:ph type="title"/>
          </p:nvPr>
        </p:nvSpPr>
        <p:spPr>
          <a:xfrm>
            <a:off x="-662930" y="518116"/>
            <a:ext cx="10120312" cy="1660921"/>
          </a:xfrm>
        </p:spPr>
        <p:txBody>
          <a:bodyPr>
            <a:normAutofit/>
          </a:bodyPr>
          <a:lstStyle/>
          <a:p>
            <a:r>
              <a:rPr lang="vi-VN" sz="5400">
                <a:solidFill>
                  <a:srgbClr val="C00000"/>
                </a:solidFill>
                <a:latin typeface="Times New Roman" panose="02020603050405020304" pitchFamily="18" charset="0"/>
                <a:cs typeface="Times New Roman" panose="02020603050405020304" pitchFamily="18" charset="0"/>
              </a:rPr>
              <a:t>TRÒ CHƠI</a:t>
            </a:r>
          </a:p>
        </p:txBody>
      </p:sp>
      <p:sp>
        <p:nvSpPr>
          <p:cNvPr id="3" name="Text Placeholder 2">
            <a:extLst>
              <a:ext uri="{FF2B5EF4-FFF2-40B4-BE49-F238E27FC236}">
                <a16:creationId xmlns:a16="http://schemas.microsoft.com/office/drawing/2014/main" xmlns="" id="{95F73387-25FF-4ABF-9C95-13F614BE691E}"/>
              </a:ext>
            </a:extLst>
          </p:cNvPr>
          <p:cNvSpPr>
            <a:spLocks noGrp="1"/>
          </p:cNvSpPr>
          <p:nvPr>
            <p:ph type="body" idx="1"/>
          </p:nvPr>
        </p:nvSpPr>
        <p:spPr>
          <a:xfrm>
            <a:off x="1282699" y="1914350"/>
            <a:ext cx="9448799" cy="4018360"/>
          </a:xfrm>
        </p:spPr>
        <p:txBody>
          <a:bodyPr>
            <a:normAutofit/>
          </a:bodyPr>
          <a:lstStyle/>
          <a:p>
            <a:r>
              <a:rPr lang="vi-VN" sz="8800">
                <a:solidFill>
                  <a:srgbClr val="0070C0"/>
                </a:solidFill>
                <a:latin typeface="Times New Roman" panose="02020603050405020304" pitchFamily="18" charset="0"/>
                <a:cs typeface="Times New Roman" panose="02020603050405020304" pitchFamily="18" charset="0"/>
              </a:rPr>
              <a:t>AI NHANH HƠN?</a:t>
            </a:r>
          </a:p>
        </p:txBody>
      </p:sp>
      <p:pic>
        <p:nvPicPr>
          <p:cNvPr id="4" name="图片 3">
            <a:extLst>
              <a:ext uri="{FF2B5EF4-FFF2-40B4-BE49-F238E27FC236}">
                <a16:creationId xmlns:a16="http://schemas.microsoft.com/office/drawing/2014/main" xmlns="" id="{02DEC21A-2759-43D9-BBA4-C14B367B1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3127" y="-141514"/>
            <a:ext cx="3799884" cy="3570514"/>
          </a:xfrm>
          <a:prstGeom prst="rect">
            <a:avLst/>
          </a:prstGeom>
        </p:spPr>
      </p:pic>
      <p:pic>
        <p:nvPicPr>
          <p:cNvPr id="5" name="Picture 4">
            <a:extLst>
              <a:ext uri="{FF2B5EF4-FFF2-40B4-BE49-F238E27FC236}">
                <a16:creationId xmlns:a16="http://schemas.microsoft.com/office/drawing/2014/main" xmlns="" id="{447A6440-43BB-46C5-A08B-6E9DC8BF2B8F}"/>
              </a:ext>
            </a:extLst>
          </p:cNvPr>
          <p:cNvPicPr>
            <a:picLocks noChangeAspect="1"/>
          </p:cNvPicPr>
          <p:nvPr/>
        </p:nvPicPr>
        <p:blipFill>
          <a:blip r:embed="rId3"/>
          <a:stretch>
            <a:fillRect/>
          </a:stretch>
        </p:blipFill>
        <p:spPr>
          <a:xfrm>
            <a:off x="-311042" y="4334037"/>
            <a:ext cx="3365284" cy="2523963"/>
          </a:xfrm>
          <a:prstGeom prst="rect">
            <a:avLst/>
          </a:prstGeom>
        </p:spPr>
      </p:pic>
      <p:pic>
        <p:nvPicPr>
          <p:cNvPr id="6" name="Picture 5">
            <a:extLst>
              <a:ext uri="{FF2B5EF4-FFF2-40B4-BE49-F238E27FC236}">
                <a16:creationId xmlns:a16="http://schemas.microsoft.com/office/drawing/2014/main" xmlns="" id="{22DE7CD6-E542-470D-9B81-6847703C35DD}"/>
              </a:ext>
            </a:extLst>
          </p:cNvPr>
          <p:cNvPicPr>
            <a:picLocks noChangeAspect="1"/>
          </p:cNvPicPr>
          <p:nvPr/>
        </p:nvPicPr>
        <p:blipFill>
          <a:blip r:embed="rId4"/>
          <a:stretch>
            <a:fillRect/>
          </a:stretch>
        </p:blipFill>
        <p:spPr>
          <a:xfrm>
            <a:off x="142155" y="122754"/>
            <a:ext cx="1950889" cy="1835055"/>
          </a:xfrm>
          <a:prstGeom prst="rect">
            <a:avLst/>
          </a:prstGeom>
        </p:spPr>
      </p:pic>
      <p:pic>
        <p:nvPicPr>
          <p:cNvPr id="7" name="Picture 6">
            <a:extLst>
              <a:ext uri="{FF2B5EF4-FFF2-40B4-BE49-F238E27FC236}">
                <a16:creationId xmlns:a16="http://schemas.microsoft.com/office/drawing/2014/main" xmlns="" id="{D6ED7746-ED78-47E6-BD47-9CB182BE8848}"/>
              </a:ext>
            </a:extLst>
          </p:cNvPr>
          <p:cNvPicPr>
            <a:picLocks noChangeAspect="1"/>
          </p:cNvPicPr>
          <p:nvPr/>
        </p:nvPicPr>
        <p:blipFill>
          <a:blip r:embed="rId3"/>
          <a:stretch>
            <a:fillRect/>
          </a:stretch>
        </p:blipFill>
        <p:spPr>
          <a:xfrm>
            <a:off x="8959955" y="4216838"/>
            <a:ext cx="3365284" cy="2523963"/>
          </a:xfrm>
          <a:prstGeom prst="rect">
            <a:avLst/>
          </a:prstGeom>
        </p:spPr>
      </p:pic>
    </p:spTree>
    <p:extLst>
      <p:ext uri="{BB962C8B-B14F-4D97-AF65-F5344CB8AC3E}">
        <p14:creationId xmlns:p14="http://schemas.microsoft.com/office/powerpoint/2010/main" val="1276311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80">
                                          <p:stCondLst>
                                            <p:cond delay="0"/>
                                          </p:stCondLst>
                                        </p:cTn>
                                        <p:tgtEl>
                                          <p:spTgt spid="3">
                                            <p:txEl>
                                              <p:pRg st="0" end="0"/>
                                            </p:txEl>
                                          </p:spTgt>
                                        </p:tgtEl>
                                      </p:cBhvr>
                                    </p:animEffect>
                                    <p:anim calcmode="lin" valueType="num">
                                      <p:cBhvr>
                                        <p:cTn id="12"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0" end="0"/>
                                            </p:txEl>
                                          </p:spTgt>
                                        </p:tgtEl>
                                      </p:cBhvr>
                                      <p:to x="100000" y="60000"/>
                                    </p:animScale>
                                    <p:animScale>
                                      <p:cBhvr>
                                        <p:cTn id="18" dur="166" decel="50000">
                                          <p:stCondLst>
                                            <p:cond delay="676"/>
                                          </p:stCondLst>
                                        </p:cTn>
                                        <p:tgtEl>
                                          <p:spTgt spid="3">
                                            <p:txEl>
                                              <p:pRg st="0" end="0"/>
                                            </p:txEl>
                                          </p:spTgt>
                                        </p:tgtEl>
                                      </p:cBhvr>
                                      <p:to x="100000" y="100000"/>
                                    </p:animScale>
                                    <p:animScale>
                                      <p:cBhvr>
                                        <p:cTn id="19" dur="26">
                                          <p:stCondLst>
                                            <p:cond delay="1312"/>
                                          </p:stCondLst>
                                        </p:cTn>
                                        <p:tgtEl>
                                          <p:spTgt spid="3">
                                            <p:txEl>
                                              <p:pRg st="0" end="0"/>
                                            </p:txEl>
                                          </p:spTgt>
                                        </p:tgtEl>
                                      </p:cBhvr>
                                      <p:to x="100000" y="80000"/>
                                    </p:animScale>
                                    <p:animScale>
                                      <p:cBhvr>
                                        <p:cTn id="20" dur="166" decel="50000">
                                          <p:stCondLst>
                                            <p:cond delay="1338"/>
                                          </p:stCondLst>
                                        </p:cTn>
                                        <p:tgtEl>
                                          <p:spTgt spid="3">
                                            <p:txEl>
                                              <p:pRg st="0" end="0"/>
                                            </p:txEl>
                                          </p:spTgt>
                                        </p:tgtEl>
                                      </p:cBhvr>
                                      <p:to x="100000" y="100000"/>
                                    </p:animScale>
                                    <p:animScale>
                                      <p:cBhvr>
                                        <p:cTn id="21" dur="26">
                                          <p:stCondLst>
                                            <p:cond delay="1642"/>
                                          </p:stCondLst>
                                        </p:cTn>
                                        <p:tgtEl>
                                          <p:spTgt spid="3">
                                            <p:txEl>
                                              <p:pRg st="0" end="0"/>
                                            </p:txEl>
                                          </p:spTgt>
                                        </p:tgtEl>
                                      </p:cBhvr>
                                      <p:to x="100000" y="90000"/>
                                    </p:animScale>
                                    <p:animScale>
                                      <p:cBhvr>
                                        <p:cTn id="22" dur="166" decel="50000">
                                          <p:stCondLst>
                                            <p:cond delay="1668"/>
                                          </p:stCondLst>
                                        </p:cTn>
                                        <p:tgtEl>
                                          <p:spTgt spid="3">
                                            <p:txEl>
                                              <p:pRg st="0" end="0"/>
                                            </p:txEl>
                                          </p:spTgt>
                                        </p:tgtEl>
                                      </p:cBhvr>
                                      <p:to x="100000" y="100000"/>
                                    </p:animScale>
                                    <p:animScale>
                                      <p:cBhvr>
                                        <p:cTn id="23" dur="26">
                                          <p:stCondLst>
                                            <p:cond delay="1808"/>
                                          </p:stCondLst>
                                        </p:cTn>
                                        <p:tgtEl>
                                          <p:spTgt spid="3">
                                            <p:txEl>
                                              <p:pRg st="0" end="0"/>
                                            </p:txEl>
                                          </p:spTgt>
                                        </p:tgtEl>
                                      </p:cBhvr>
                                      <p:to x="100000" y="95000"/>
                                    </p:animScale>
                                    <p:animScale>
                                      <p:cBhvr>
                                        <p:cTn id="24"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DD0B63-CFE9-4118-8445-5435236458FD}"/>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xmlns="" id="{1329BB92-3DCA-4EB8-A2A3-60B1DA4F898D}"/>
              </a:ext>
            </a:extLst>
          </p:cNvPr>
          <p:cNvSpPr>
            <a:spLocks noGrp="1"/>
          </p:cNvSpPr>
          <p:nvPr>
            <p:ph type="body" idx="1"/>
          </p:nvPr>
        </p:nvSpPr>
        <p:spPr>
          <a:xfrm>
            <a:off x="3303557" y="648486"/>
            <a:ext cx="5060156" cy="4018360"/>
          </a:xfrm>
        </p:spPr>
        <p:txBody>
          <a:bodyPr/>
          <a:lstStyle/>
          <a:p>
            <a:pPr marL="457200" marR="0" lvl="0" indent="-45720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8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Vua nào đã  bốn nghìn năm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Vẫn ghi công đức, toàn dân phụng thờ.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Là vua nào?</a:t>
            </a:r>
          </a:p>
          <a:p>
            <a:endParaRPr lang="vi-VN"/>
          </a:p>
        </p:txBody>
      </p:sp>
      <p:sp>
        <p:nvSpPr>
          <p:cNvPr id="5" name="TextBox 4">
            <a:extLst>
              <a:ext uri="{FF2B5EF4-FFF2-40B4-BE49-F238E27FC236}">
                <a16:creationId xmlns:a16="http://schemas.microsoft.com/office/drawing/2014/main" xmlns="" id="{D0584E2B-89C8-4100-8208-769C6AA2251F}"/>
              </a:ext>
            </a:extLst>
          </p:cNvPr>
          <p:cNvSpPr txBox="1"/>
          <p:nvPr/>
        </p:nvSpPr>
        <p:spPr>
          <a:xfrm>
            <a:off x="2682240" y="3429000"/>
            <a:ext cx="6096000" cy="5232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Vua Hùng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CBE3AB7F-F5AB-41B8-9AD8-327D34048904}"/>
              </a:ext>
            </a:extLst>
          </p:cNvPr>
          <p:cNvPicPr>
            <a:picLocks noChangeAspect="1"/>
          </p:cNvPicPr>
          <p:nvPr/>
        </p:nvPicPr>
        <p:blipFill>
          <a:blip r:embed="rId2"/>
          <a:stretch>
            <a:fillRect/>
          </a:stretch>
        </p:blipFill>
        <p:spPr>
          <a:xfrm>
            <a:off x="304715" y="227703"/>
            <a:ext cx="1950889" cy="1835055"/>
          </a:xfrm>
          <a:prstGeom prst="rect">
            <a:avLst/>
          </a:prstGeom>
        </p:spPr>
      </p:pic>
      <p:pic>
        <p:nvPicPr>
          <p:cNvPr id="6" name="Picture 5">
            <a:extLst>
              <a:ext uri="{FF2B5EF4-FFF2-40B4-BE49-F238E27FC236}">
                <a16:creationId xmlns:a16="http://schemas.microsoft.com/office/drawing/2014/main" xmlns="" id="{023FC4BB-925E-4993-AD91-BA8C8FBA11C7}"/>
              </a:ext>
            </a:extLst>
          </p:cNvPr>
          <p:cNvPicPr>
            <a:picLocks noChangeAspect="1"/>
          </p:cNvPicPr>
          <p:nvPr/>
        </p:nvPicPr>
        <p:blipFill>
          <a:blip r:embed="rId3"/>
          <a:stretch>
            <a:fillRect/>
          </a:stretch>
        </p:blipFill>
        <p:spPr>
          <a:xfrm>
            <a:off x="-61727" y="4334037"/>
            <a:ext cx="3365284" cy="2523963"/>
          </a:xfrm>
          <a:prstGeom prst="rect">
            <a:avLst/>
          </a:prstGeom>
        </p:spPr>
      </p:pic>
      <p:pic>
        <p:nvPicPr>
          <p:cNvPr id="7" name="Picture 6">
            <a:extLst>
              <a:ext uri="{FF2B5EF4-FFF2-40B4-BE49-F238E27FC236}">
                <a16:creationId xmlns:a16="http://schemas.microsoft.com/office/drawing/2014/main" xmlns="" id="{5F004909-7D80-4144-9BDB-63DB493C8BF5}"/>
              </a:ext>
            </a:extLst>
          </p:cNvPr>
          <p:cNvPicPr>
            <a:picLocks noChangeAspect="1"/>
          </p:cNvPicPr>
          <p:nvPr/>
        </p:nvPicPr>
        <p:blipFill>
          <a:blip r:embed="rId3"/>
          <a:stretch>
            <a:fillRect/>
          </a:stretch>
        </p:blipFill>
        <p:spPr>
          <a:xfrm>
            <a:off x="5682912" y="4266527"/>
            <a:ext cx="3365284" cy="2523963"/>
          </a:xfrm>
          <a:prstGeom prst="rect">
            <a:avLst/>
          </a:prstGeom>
        </p:spPr>
      </p:pic>
      <p:pic>
        <p:nvPicPr>
          <p:cNvPr id="8" name="Picture 7">
            <a:extLst>
              <a:ext uri="{FF2B5EF4-FFF2-40B4-BE49-F238E27FC236}">
                <a16:creationId xmlns:a16="http://schemas.microsoft.com/office/drawing/2014/main" xmlns="" id="{23303AE4-7870-4DD7-8428-B1D9C052920D}"/>
              </a:ext>
            </a:extLst>
          </p:cNvPr>
          <p:cNvPicPr>
            <a:picLocks noChangeAspect="1"/>
          </p:cNvPicPr>
          <p:nvPr/>
        </p:nvPicPr>
        <p:blipFill>
          <a:blip r:embed="rId3"/>
          <a:stretch>
            <a:fillRect/>
          </a:stretch>
        </p:blipFill>
        <p:spPr>
          <a:xfrm>
            <a:off x="2889030" y="4206004"/>
            <a:ext cx="3365284" cy="2523963"/>
          </a:xfrm>
          <a:prstGeom prst="rect">
            <a:avLst/>
          </a:prstGeom>
        </p:spPr>
      </p:pic>
      <p:pic>
        <p:nvPicPr>
          <p:cNvPr id="9" name="Picture 8">
            <a:extLst>
              <a:ext uri="{FF2B5EF4-FFF2-40B4-BE49-F238E27FC236}">
                <a16:creationId xmlns:a16="http://schemas.microsoft.com/office/drawing/2014/main" xmlns="" id="{A41C022E-A689-4D40-8DF9-20B5CE9C1B3B}"/>
              </a:ext>
            </a:extLst>
          </p:cNvPr>
          <p:cNvPicPr>
            <a:picLocks noChangeAspect="1"/>
          </p:cNvPicPr>
          <p:nvPr/>
        </p:nvPicPr>
        <p:blipFill>
          <a:blip r:embed="rId3"/>
          <a:stretch>
            <a:fillRect/>
          </a:stretch>
        </p:blipFill>
        <p:spPr>
          <a:xfrm>
            <a:off x="8829984" y="4227395"/>
            <a:ext cx="3365284" cy="2523963"/>
          </a:xfrm>
          <a:prstGeom prst="rect">
            <a:avLst/>
          </a:prstGeom>
        </p:spPr>
      </p:pic>
    </p:spTree>
    <p:extLst>
      <p:ext uri="{BB962C8B-B14F-4D97-AF65-F5344CB8AC3E}">
        <p14:creationId xmlns:p14="http://schemas.microsoft.com/office/powerpoint/2010/main" val="34529011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wipe(down)">
                                      <p:cBhvr>
                                        <p:cTn id="57" dur="580">
                                          <p:stCondLst>
                                            <p:cond delay="0"/>
                                          </p:stCondLst>
                                        </p:cTn>
                                        <p:tgtEl>
                                          <p:spTgt spid="5">
                                            <p:txEl>
                                              <p:pRg st="0" end="0"/>
                                            </p:txEl>
                                          </p:spTgt>
                                        </p:tgtEl>
                                      </p:cBhvr>
                                    </p:animEffect>
                                    <p:anim calcmode="lin" valueType="num">
                                      <p:cBhvr>
                                        <p:cTn id="5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5">
                                            <p:txEl>
                                              <p:pRg st="0" end="0"/>
                                            </p:txEl>
                                          </p:spTgt>
                                        </p:tgtEl>
                                      </p:cBhvr>
                                      <p:to x="100000" y="60000"/>
                                    </p:animScale>
                                    <p:animScale>
                                      <p:cBhvr>
                                        <p:cTn id="64" dur="166" decel="50000">
                                          <p:stCondLst>
                                            <p:cond delay="676"/>
                                          </p:stCondLst>
                                        </p:cTn>
                                        <p:tgtEl>
                                          <p:spTgt spid="5">
                                            <p:txEl>
                                              <p:pRg st="0" end="0"/>
                                            </p:txEl>
                                          </p:spTgt>
                                        </p:tgtEl>
                                      </p:cBhvr>
                                      <p:to x="100000" y="100000"/>
                                    </p:animScale>
                                    <p:animScale>
                                      <p:cBhvr>
                                        <p:cTn id="65" dur="26">
                                          <p:stCondLst>
                                            <p:cond delay="1312"/>
                                          </p:stCondLst>
                                        </p:cTn>
                                        <p:tgtEl>
                                          <p:spTgt spid="5">
                                            <p:txEl>
                                              <p:pRg st="0" end="0"/>
                                            </p:txEl>
                                          </p:spTgt>
                                        </p:tgtEl>
                                      </p:cBhvr>
                                      <p:to x="100000" y="80000"/>
                                    </p:animScale>
                                    <p:animScale>
                                      <p:cBhvr>
                                        <p:cTn id="66" dur="166" decel="50000">
                                          <p:stCondLst>
                                            <p:cond delay="1338"/>
                                          </p:stCondLst>
                                        </p:cTn>
                                        <p:tgtEl>
                                          <p:spTgt spid="5">
                                            <p:txEl>
                                              <p:pRg st="0" end="0"/>
                                            </p:txEl>
                                          </p:spTgt>
                                        </p:tgtEl>
                                      </p:cBhvr>
                                      <p:to x="100000" y="100000"/>
                                    </p:animScale>
                                    <p:animScale>
                                      <p:cBhvr>
                                        <p:cTn id="67" dur="26">
                                          <p:stCondLst>
                                            <p:cond delay="1642"/>
                                          </p:stCondLst>
                                        </p:cTn>
                                        <p:tgtEl>
                                          <p:spTgt spid="5">
                                            <p:txEl>
                                              <p:pRg st="0" end="0"/>
                                            </p:txEl>
                                          </p:spTgt>
                                        </p:tgtEl>
                                      </p:cBhvr>
                                      <p:to x="100000" y="90000"/>
                                    </p:animScale>
                                    <p:animScale>
                                      <p:cBhvr>
                                        <p:cTn id="68" dur="166" decel="50000">
                                          <p:stCondLst>
                                            <p:cond delay="1668"/>
                                          </p:stCondLst>
                                        </p:cTn>
                                        <p:tgtEl>
                                          <p:spTgt spid="5">
                                            <p:txEl>
                                              <p:pRg st="0" end="0"/>
                                            </p:txEl>
                                          </p:spTgt>
                                        </p:tgtEl>
                                      </p:cBhvr>
                                      <p:to x="100000" y="100000"/>
                                    </p:animScale>
                                    <p:animScale>
                                      <p:cBhvr>
                                        <p:cTn id="69" dur="26">
                                          <p:stCondLst>
                                            <p:cond delay="1808"/>
                                          </p:stCondLst>
                                        </p:cTn>
                                        <p:tgtEl>
                                          <p:spTgt spid="5">
                                            <p:txEl>
                                              <p:pRg st="0" end="0"/>
                                            </p:txEl>
                                          </p:spTgt>
                                        </p:tgtEl>
                                      </p:cBhvr>
                                      <p:to x="100000" y="95000"/>
                                    </p:animScale>
                                    <p:animScale>
                                      <p:cBhvr>
                                        <p:cTn id="70"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t="25527" r="25527"/>
          <a:stretch/>
        </p:blipFill>
        <p:spPr>
          <a:xfrm>
            <a:off x="-90344" y="0"/>
            <a:ext cx="12282344" cy="6911292"/>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993" y="-961657"/>
            <a:ext cx="4063492" cy="4063492"/>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6881" y="356899"/>
            <a:ext cx="4126023" cy="4648789"/>
          </a:xfrm>
          <a:prstGeom prst="rect">
            <a:avLst/>
          </a:prstGeom>
        </p:spPr>
      </p:pic>
      <p:sp>
        <p:nvSpPr>
          <p:cNvPr id="15" name="文本框 14"/>
          <p:cNvSpPr txBox="1"/>
          <p:nvPr/>
        </p:nvSpPr>
        <p:spPr>
          <a:xfrm flipH="1">
            <a:off x="2576099" y="1718779"/>
            <a:ext cx="5611514" cy="523220"/>
          </a:xfrm>
          <a:prstGeom prst="rect">
            <a:avLst/>
          </a:prstGeom>
          <a:noFill/>
        </p:spPr>
        <p:txBody>
          <a:bodyPr wrap="square" rtlCol="0">
            <a:spAutoFit/>
          </a:bodyPr>
          <a:lstStyle/>
          <a:p>
            <a:pPr lvl="0"/>
            <a:r>
              <a:rPr lang="en-US" sz="2800" b="1">
                <a:solidFill>
                  <a:schemeClr val="accent6">
                    <a:lumMod val="75000"/>
                  </a:schemeClr>
                </a:solidFill>
                <a:latin typeface="Times New Roman" pitchFamily="18" charset="0"/>
                <a:cs typeface="Times New Roman" pitchFamily="18" charset="0"/>
              </a:rPr>
              <a:t>Nước Văn Lang ra đời.</a:t>
            </a:r>
            <a:endParaRPr lang="vi-VN" sz="2800" b="1">
              <a:solidFill>
                <a:schemeClr val="accent6">
                  <a:lumMod val="75000"/>
                </a:schemeClr>
              </a:solidFill>
              <a:latin typeface="Times New Roman" pitchFamily="18" charset="0"/>
              <a:cs typeface="Times New Roman" pitchFamily="18" charset="0"/>
            </a:endParaRPr>
          </a:p>
        </p:txBody>
      </p:sp>
      <p:sp>
        <p:nvSpPr>
          <p:cNvPr id="16" name="文本框 15"/>
          <p:cNvSpPr txBox="1"/>
          <p:nvPr/>
        </p:nvSpPr>
        <p:spPr>
          <a:xfrm flipH="1">
            <a:off x="2529895" y="2727638"/>
            <a:ext cx="6021930" cy="707886"/>
          </a:xfrm>
          <a:prstGeom prst="rect">
            <a:avLst/>
          </a:prstGeom>
          <a:noFill/>
        </p:spPr>
        <p:txBody>
          <a:bodyPr wrap="square" rtlCol="0">
            <a:spAutoFit/>
          </a:bodyPr>
          <a:lstStyle/>
          <a:p>
            <a:pPr lvl="0"/>
            <a:r>
              <a:rPr lang="en-US" sz="2800" b="1">
                <a:solidFill>
                  <a:schemeClr val="accent6">
                    <a:lumMod val="75000"/>
                  </a:schemeClr>
                </a:solidFill>
                <a:latin typeface="Times New Roman" pitchFamily="18" charset="0"/>
                <a:cs typeface="Times New Roman" pitchFamily="18" charset="0"/>
              </a:rPr>
              <a:t>Quân Triệu Đà đánh Âu Lạc.</a:t>
            </a:r>
            <a:endParaRPr lang="zh-CN" altLang="en-US" sz="2800" kern="0">
              <a:solidFill>
                <a:schemeClr val="accent6">
                  <a:lumMod val="75000"/>
                </a:schemeClr>
              </a:solidFill>
              <a:latin typeface="Times New Roman" panose="02020603050405020304" pitchFamily="18" charset="0"/>
              <a:ea typeface="华康方圆体W7(P)" pitchFamily="82" charset="-122"/>
              <a:cs typeface="Times New Roman" panose="02020603050405020304" pitchFamily="18" charset="0"/>
            </a:endParaRPr>
          </a:p>
          <a:p>
            <a:r>
              <a:rPr lang="en-US" altLang="zh-CN" sz="1200">
                <a:solidFill>
                  <a:prstClr val="black">
                    <a:lumMod val="65000"/>
                    <a:lumOff val="35000"/>
                  </a:prstClr>
                </a:solidFill>
                <a:cs typeface="+mn-ea"/>
                <a:sym typeface="+mn-lt"/>
              </a:rPr>
              <a:t>. </a:t>
            </a:r>
            <a:endParaRPr lang="zh-CN" altLang="en-US" sz="1200" dirty="0">
              <a:solidFill>
                <a:prstClr val="black">
                  <a:lumMod val="65000"/>
                  <a:lumOff val="35000"/>
                </a:prstClr>
              </a:solidFill>
              <a:cs typeface="+mn-ea"/>
              <a:sym typeface="+mn-lt"/>
            </a:endParaRPr>
          </a:p>
        </p:txBody>
      </p:sp>
      <p:sp>
        <p:nvSpPr>
          <p:cNvPr id="17" name="文本框 16"/>
          <p:cNvSpPr txBox="1"/>
          <p:nvPr/>
        </p:nvSpPr>
        <p:spPr>
          <a:xfrm flipH="1">
            <a:off x="2512113" y="3739539"/>
            <a:ext cx="7163174" cy="707886"/>
          </a:xfrm>
          <a:prstGeom prst="rect">
            <a:avLst/>
          </a:prstGeom>
          <a:noFill/>
        </p:spPr>
        <p:txBody>
          <a:bodyPr wrap="square" rtlCol="0">
            <a:spAutoFit/>
          </a:bodyPr>
          <a:lstStyle/>
          <a:p>
            <a:pPr lvl="0"/>
            <a:r>
              <a:rPr lang="en-US" sz="2800" b="1">
                <a:solidFill>
                  <a:schemeClr val="accent6">
                    <a:lumMod val="75000"/>
                  </a:schemeClr>
                </a:solidFill>
                <a:latin typeface="Times New Roman" pitchFamily="18" charset="0"/>
                <a:cs typeface="Times New Roman" pitchFamily="18" charset="0"/>
              </a:rPr>
              <a:t>Hai Bà Trưng khởi nghĩa và giành độc lập.</a:t>
            </a:r>
            <a:endParaRPr lang="vi-VN" sz="2800" b="1">
              <a:solidFill>
                <a:schemeClr val="accent6">
                  <a:lumMod val="75000"/>
                </a:schemeClr>
              </a:solidFill>
              <a:latin typeface="Times New Roman" pitchFamily="18" charset="0"/>
              <a:cs typeface="Times New Roman" pitchFamily="18" charset="0"/>
            </a:endParaRPr>
          </a:p>
          <a:p>
            <a:r>
              <a:rPr lang="en-US" altLang="zh-CN" sz="1200">
                <a:solidFill>
                  <a:prstClr val="black">
                    <a:lumMod val="65000"/>
                    <a:lumOff val="35000"/>
                  </a:prstClr>
                </a:solidFill>
                <a:cs typeface="+mn-ea"/>
                <a:sym typeface="+mn-lt"/>
              </a:rPr>
              <a:t>. </a:t>
            </a:r>
            <a:endParaRPr lang="zh-CN" altLang="en-US" sz="1200" dirty="0">
              <a:solidFill>
                <a:prstClr val="black">
                  <a:lumMod val="65000"/>
                  <a:lumOff val="35000"/>
                </a:prstClr>
              </a:solidFill>
              <a:cs typeface="+mn-ea"/>
              <a:sym typeface="+mn-lt"/>
            </a:endParaRPr>
          </a:p>
        </p:txBody>
      </p:sp>
      <p:sp>
        <p:nvSpPr>
          <p:cNvPr id="18" name="文本框 17"/>
          <p:cNvSpPr txBox="1"/>
          <p:nvPr/>
        </p:nvSpPr>
        <p:spPr>
          <a:xfrm flipH="1">
            <a:off x="2529895" y="4670824"/>
            <a:ext cx="9833931" cy="707886"/>
          </a:xfrm>
          <a:prstGeom prst="rect">
            <a:avLst/>
          </a:prstGeom>
          <a:noFill/>
        </p:spPr>
        <p:txBody>
          <a:bodyPr wrap="square" rtlCol="0">
            <a:spAutoFit/>
          </a:bodyPr>
          <a:lstStyle/>
          <a:p>
            <a:pPr lvl="0"/>
            <a:r>
              <a:rPr lang="en-US" sz="2800" b="1">
                <a:solidFill>
                  <a:schemeClr val="accent6">
                    <a:lumMod val="75000"/>
                  </a:schemeClr>
                </a:solidFill>
                <a:latin typeface="Times New Roman" pitchFamily="18" charset="0"/>
                <a:cs typeface="Times New Roman" pitchFamily="18" charset="0"/>
              </a:rPr>
              <a:t>Ngô Quyền đánh thắng quân Nam Hán trên sông Bạch Đằng</a:t>
            </a:r>
            <a:r>
              <a:rPr lang="en-US" sz="2400" b="1">
                <a:solidFill>
                  <a:schemeClr val="accent6">
                    <a:lumMod val="75000"/>
                  </a:schemeClr>
                </a:solidFill>
                <a:latin typeface="Times New Roman" pitchFamily="18" charset="0"/>
                <a:cs typeface="Times New Roman" pitchFamily="18" charset="0"/>
              </a:rPr>
              <a:t>.</a:t>
            </a:r>
            <a:endParaRPr lang="zh-CN" altLang="en-US" sz="2800" kern="0">
              <a:solidFill>
                <a:schemeClr val="accent6">
                  <a:lumMod val="75000"/>
                </a:schemeClr>
              </a:solidFill>
              <a:latin typeface="Times New Roman" panose="02020603050405020304" pitchFamily="18" charset="0"/>
              <a:ea typeface="华康方圆体W7(P)" pitchFamily="82" charset="-122"/>
              <a:cs typeface="Times New Roman" panose="02020603050405020304" pitchFamily="18" charset="0"/>
            </a:endParaRPr>
          </a:p>
          <a:p>
            <a:r>
              <a:rPr lang="en-US" altLang="zh-CN" sz="1200">
                <a:solidFill>
                  <a:prstClr val="black">
                    <a:lumMod val="65000"/>
                    <a:lumOff val="35000"/>
                  </a:prstClr>
                </a:solidFill>
                <a:cs typeface="+mn-ea"/>
                <a:sym typeface="+mn-lt"/>
              </a:rPr>
              <a:t>. </a:t>
            </a:r>
            <a:endParaRPr lang="zh-CN" altLang="en-US" sz="1200" dirty="0">
              <a:solidFill>
                <a:prstClr val="black">
                  <a:lumMod val="65000"/>
                  <a:lumOff val="35000"/>
                </a:prstClr>
              </a:solidFill>
              <a:cs typeface="+mn-ea"/>
              <a:sym typeface="+mn-lt"/>
            </a:endParaRPr>
          </a:p>
        </p:txBody>
      </p:sp>
      <p:sp>
        <p:nvSpPr>
          <p:cNvPr id="20" name="文本框 19"/>
          <p:cNvSpPr txBox="1"/>
          <p:nvPr/>
        </p:nvSpPr>
        <p:spPr>
          <a:xfrm>
            <a:off x="3803013" y="97389"/>
            <a:ext cx="5872274" cy="923330"/>
          </a:xfrm>
          <a:prstGeom prst="rect">
            <a:avLst/>
          </a:prstGeom>
          <a:noFill/>
        </p:spPr>
        <p:txBody>
          <a:bodyPr wrap="square" rtlCol="0">
            <a:spAutoFit/>
          </a:bodyPr>
          <a:lstStyle/>
          <a:p>
            <a:pPr lvl="0" defTabSz="1216152">
              <a:defRPr/>
            </a:pPr>
            <a:r>
              <a:rPr lang="vi-VN" altLang="zh-CN" sz="5400" b="1" spc="67">
                <a:ln w="11430"/>
                <a:solidFill>
                  <a:srgbClr val="00B0F0"/>
                </a:solidFill>
                <a:effectLst>
                  <a:outerShdw blurRad="76200" dist="50800" dir="5400000" algn="tl" rotWithShape="0">
                    <a:srgbClr val="000000">
                      <a:alpha val="65000"/>
                    </a:srgbClr>
                  </a:outerShdw>
                </a:effectLst>
                <a:latin typeface="Times New Roman" panose="02020603050405020304" pitchFamily="18" charset="0"/>
                <a:ea typeface="微软雅黑"/>
                <a:cs typeface="Times New Roman" panose="02020603050405020304" pitchFamily="18" charset="0"/>
              </a:rPr>
              <a:t>MỤC TIÊU</a:t>
            </a:r>
            <a:endParaRPr lang="zh-CN" altLang="en-US" sz="5400" b="1" spc="67">
              <a:ln w="11430"/>
              <a:solidFill>
                <a:srgbClr val="00B0F0"/>
              </a:solidFill>
              <a:effectLst>
                <a:outerShdw blurRad="76200" dist="50800" dir="5400000" algn="tl" rotWithShape="0">
                  <a:srgbClr val="000000">
                    <a:alpha val="65000"/>
                  </a:srgbClr>
                </a:outerShdw>
              </a:effectLst>
              <a:latin typeface="Times New Roman" panose="02020603050405020304" pitchFamily="18" charset="0"/>
              <a:ea typeface="微软雅黑"/>
              <a:cs typeface="Times New Roman" panose="02020603050405020304" pitchFamily="18" charset="0"/>
            </a:endParaRPr>
          </a:p>
        </p:txBody>
      </p:sp>
      <p:grpSp>
        <p:nvGrpSpPr>
          <p:cNvPr id="21" name="组合 20"/>
          <p:cNvGrpSpPr/>
          <p:nvPr/>
        </p:nvGrpSpPr>
        <p:grpSpPr>
          <a:xfrm>
            <a:off x="1913154" y="1585282"/>
            <a:ext cx="861077" cy="4711584"/>
            <a:chOff x="6028948" y="1897934"/>
            <a:chExt cx="861077" cy="4566250"/>
          </a:xfrm>
        </p:grpSpPr>
        <p:sp>
          <p:nvSpPr>
            <p:cNvPr id="22" name="文本框 21"/>
            <p:cNvSpPr txBox="1"/>
            <p:nvPr/>
          </p:nvSpPr>
          <p:spPr>
            <a:xfrm>
              <a:off x="6064004" y="1897934"/>
              <a:ext cx="826021" cy="707886"/>
            </a:xfrm>
            <a:prstGeom prst="rect">
              <a:avLst/>
            </a:prstGeom>
            <a:noFill/>
          </p:spPr>
          <p:txBody>
            <a:bodyPr wrap="square" rtlCol="0">
              <a:spAutoFit/>
            </a:bodyPr>
            <a:lstStyle/>
            <a:p>
              <a:r>
                <a:rPr lang="en-US" altLang="zh-CN" sz="4000" dirty="0">
                  <a:solidFill>
                    <a:srgbClr val="FF0000"/>
                  </a:solidFill>
                  <a:cs typeface="+mn-ea"/>
                  <a:sym typeface="+mn-lt"/>
                </a:rPr>
                <a:t>01</a:t>
              </a:r>
              <a:endParaRPr lang="zh-CN" altLang="en-US" sz="4000" dirty="0">
                <a:solidFill>
                  <a:srgbClr val="FF0000"/>
                </a:solidFill>
                <a:cs typeface="+mn-ea"/>
                <a:sym typeface="+mn-lt"/>
              </a:endParaRPr>
            </a:p>
          </p:txBody>
        </p:sp>
        <p:sp>
          <p:nvSpPr>
            <p:cNvPr id="23" name="文本框 22"/>
            <p:cNvSpPr txBox="1"/>
            <p:nvPr/>
          </p:nvSpPr>
          <p:spPr>
            <a:xfrm>
              <a:off x="6028948" y="2909953"/>
              <a:ext cx="826021" cy="707886"/>
            </a:xfrm>
            <a:prstGeom prst="rect">
              <a:avLst/>
            </a:prstGeom>
            <a:noFill/>
          </p:spPr>
          <p:txBody>
            <a:bodyPr wrap="square" rtlCol="0">
              <a:spAutoFit/>
            </a:bodyPr>
            <a:lstStyle/>
            <a:p>
              <a:r>
                <a:rPr lang="en-US" altLang="zh-CN" sz="4000" dirty="0">
                  <a:solidFill>
                    <a:srgbClr val="FF0000"/>
                  </a:solidFill>
                  <a:cs typeface="+mn-ea"/>
                  <a:sym typeface="+mn-lt"/>
                </a:rPr>
                <a:t>02</a:t>
              </a:r>
              <a:endParaRPr lang="zh-CN" altLang="en-US" sz="4000" dirty="0">
                <a:solidFill>
                  <a:srgbClr val="FF0000"/>
                </a:solidFill>
                <a:cs typeface="+mn-ea"/>
                <a:sym typeface="+mn-lt"/>
              </a:endParaRPr>
            </a:p>
          </p:txBody>
        </p:sp>
        <p:sp>
          <p:nvSpPr>
            <p:cNvPr id="24" name="文本框 23"/>
            <p:cNvSpPr txBox="1"/>
            <p:nvPr/>
          </p:nvSpPr>
          <p:spPr>
            <a:xfrm>
              <a:off x="6028948" y="3854906"/>
              <a:ext cx="826021" cy="707886"/>
            </a:xfrm>
            <a:prstGeom prst="rect">
              <a:avLst/>
            </a:prstGeom>
            <a:noFill/>
          </p:spPr>
          <p:txBody>
            <a:bodyPr wrap="square" rtlCol="0">
              <a:spAutoFit/>
            </a:bodyPr>
            <a:lstStyle/>
            <a:p>
              <a:r>
                <a:rPr lang="en-US" altLang="zh-CN" sz="4000" dirty="0">
                  <a:solidFill>
                    <a:srgbClr val="FF0000"/>
                  </a:solidFill>
                  <a:cs typeface="+mn-ea"/>
                  <a:sym typeface="+mn-lt"/>
                </a:rPr>
                <a:t>03</a:t>
              </a:r>
              <a:endParaRPr lang="zh-CN" altLang="en-US" sz="4000" dirty="0">
                <a:solidFill>
                  <a:srgbClr val="FF0000"/>
                </a:solidFill>
                <a:cs typeface="+mn-ea"/>
                <a:sym typeface="+mn-lt"/>
              </a:endParaRPr>
            </a:p>
          </p:txBody>
        </p:sp>
        <p:sp>
          <p:nvSpPr>
            <p:cNvPr id="25" name="文本框 24"/>
            <p:cNvSpPr txBox="1"/>
            <p:nvPr/>
          </p:nvSpPr>
          <p:spPr>
            <a:xfrm>
              <a:off x="6064004" y="4805602"/>
              <a:ext cx="826021" cy="707886"/>
            </a:xfrm>
            <a:prstGeom prst="rect">
              <a:avLst/>
            </a:prstGeom>
            <a:noFill/>
          </p:spPr>
          <p:txBody>
            <a:bodyPr wrap="square" rtlCol="0">
              <a:spAutoFit/>
            </a:bodyPr>
            <a:lstStyle/>
            <a:p>
              <a:r>
                <a:rPr lang="en-US" altLang="zh-CN" sz="4000" dirty="0">
                  <a:solidFill>
                    <a:srgbClr val="FF0000"/>
                  </a:solidFill>
                  <a:cs typeface="+mn-ea"/>
                  <a:sym typeface="+mn-lt"/>
                </a:rPr>
                <a:t>04</a:t>
              </a:r>
              <a:endParaRPr lang="zh-CN" altLang="en-US" sz="4000" dirty="0">
                <a:solidFill>
                  <a:srgbClr val="FF0000"/>
                </a:solidFill>
                <a:cs typeface="+mn-ea"/>
                <a:sym typeface="+mn-lt"/>
              </a:endParaRPr>
            </a:p>
          </p:txBody>
        </p:sp>
        <p:sp>
          <p:nvSpPr>
            <p:cNvPr id="26" name="文本框 25"/>
            <p:cNvSpPr txBox="1"/>
            <p:nvPr/>
          </p:nvSpPr>
          <p:spPr>
            <a:xfrm>
              <a:off x="6048006" y="5756298"/>
              <a:ext cx="826021" cy="707886"/>
            </a:xfrm>
            <a:prstGeom prst="rect">
              <a:avLst/>
            </a:prstGeom>
            <a:noFill/>
          </p:spPr>
          <p:txBody>
            <a:bodyPr wrap="square" rtlCol="0">
              <a:spAutoFit/>
            </a:bodyPr>
            <a:lstStyle/>
            <a:p>
              <a:endParaRPr lang="zh-CN" altLang="en-US" sz="4000" dirty="0">
                <a:solidFill>
                  <a:prstClr val="black">
                    <a:lumMod val="65000"/>
                    <a:lumOff val="35000"/>
                  </a:prstClr>
                </a:solidFill>
                <a:cs typeface="+mn-ea"/>
                <a:sym typeface="+mn-lt"/>
              </a:endParaRPr>
            </a:p>
          </p:txBody>
        </p:sp>
      </p:grpSp>
      <p:sp>
        <p:nvSpPr>
          <p:cNvPr id="27" name="云形 26"/>
          <p:cNvSpPr/>
          <p:nvPr/>
        </p:nvSpPr>
        <p:spPr>
          <a:xfrm rot="429982">
            <a:off x="1606330" y="165990"/>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云形 25"/>
          <p:cNvSpPr/>
          <p:nvPr/>
        </p:nvSpPr>
        <p:spPr>
          <a:xfrm>
            <a:off x="8440686" y="237319"/>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Picture 1">
            <a:extLst>
              <a:ext uri="{FF2B5EF4-FFF2-40B4-BE49-F238E27FC236}">
                <a16:creationId xmlns:a16="http://schemas.microsoft.com/office/drawing/2014/main" xmlns="" id="{ABC43F5F-931F-4F0C-8430-177F3109BB75}"/>
              </a:ext>
            </a:extLst>
          </p:cNvPr>
          <p:cNvPicPr>
            <a:picLocks noChangeAspect="1"/>
          </p:cNvPicPr>
          <p:nvPr/>
        </p:nvPicPr>
        <p:blipFill>
          <a:blip r:embed="rId7"/>
          <a:stretch>
            <a:fillRect/>
          </a:stretch>
        </p:blipFill>
        <p:spPr>
          <a:xfrm>
            <a:off x="7531517" y="-1864637"/>
            <a:ext cx="5371042" cy="3993226"/>
          </a:xfrm>
          <a:prstGeom prst="rect">
            <a:avLst/>
          </a:prstGeom>
        </p:spPr>
      </p:pic>
    </p:spTree>
    <p:extLst>
      <p:ext uri="{BB962C8B-B14F-4D97-AF65-F5344CB8AC3E}">
        <p14:creationId xmlns:p14="http://schemas.microsoft.com/office/powerpoint/2010/main" val="87536017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autoRev="1" fill="hold" grpId="0" nodeType="withEffect">
                                  <p:stCondLst>
                                    <p:cond delay="0"/>
                                  </p:stCondLst>
                                  <p:childTnLst>
                                    <p:animMotion origin="layout" path="M 0.02851 0.00231 L 4.16667E-6 2.59259E-6 " pathEditMode="relative" rAng="0" ptsTypes="AA">
                                      <p:cBhvr>
                                        <p:cTn id="6" dur="2000" spd="-100000" fill="hold"/>
                                        <p:tgtEl>
                                          <p:spTgt spid="27"/>
                                        </p:tgtEl>
                                        <p:attrNameLst>
                                          <p:attrName>ppt_x</p:attrName>
                                          <p:attrName>ppt_y</p:attrName>
                                        </p:attrNameLst>
                                      </p:cBhvr>
                                      <p:rCtr x="-1432" y="-116"/>
                                    </p:animMotion>
                                  </p:childTnLst>
                                </p:cTn>
                              </p:par>
                              <p:par>
                                <p:cTn id="7" presetID="63" presetClass="path" presetSubtype="0" accel="50000" decel="50000" autoRev="1" fill="hold" grpId="0" nodeType="withEffect">
                                  <p:stCondLst>
                                    <p:cond delay="0"/>
                                  </p:stCondLst>
                                  <p:childTnLst>
                                    <p:animMotion origin="layout" path="M 0.02852 0.00232 L -6.25E-7 -4.44444E-6 " pathEditMode="relative" rAng="0" ptsTypes="AA">
                                      <p:cBhvr>
                                        <p:cTn id="8" dur="1500" spd="-100000" fill="hold"/>
                                        <p:tgtEl>
                                          <p:spTgt spid="28"/>
                                        </p:tgtEl>
                                        <p:attrNameLst>
                                          <p:attrName>ppt_x</p:attrName>
                                          <p:attrName>ppt_y</p:attrName>
                                        </p:attrNameLst>
                                      </p:cBhvr>
                                      <p:rCtr x="-1432" y="-116"/>
                                    </p:animMotion>
                                  </p:childTnLst>
                                </p:cTn>
                              </p:par>
                              <p:par>
                                <p:cTn id="9" presetID="16" presetClass="entr" presetSubtype="37"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500"/>
                                        <p:tgtEl>
                                          <p:spTgt spid="20"/>
                                        </p:tgtEl>
                                      </p:cBhvr>
                                    </p:animEffect>
                                  </p:childTnLst>
                                </p:cTn>
                              </p:par>
                              <p:par>
                                <p:cTn id="12" presetID="22" presetClass="entr" presetSubtype="1" fill="hold" nodeType="withEffect">
                                  <p:stCondLst>
                                    <p:cond delay="50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1250"/>
                                        <p:tgtEl>
                                          <p:spTgt spid="21"/>
                                        </p:tgtEl>
                                      </p:cBhvr>
                                    </p:animEffect>
                                  </p:childTnLst>
                                </p:cTn>
                              </p:par>
                              <p:par>
                                <p:cTn id="15" presetID="22" presetClass="entr" presetSubtype="8" fill="hold" grpId="0" nodeType="withEffect">
                                  <p:stCondLst>
                                    <p:cond delay="175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225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grpId="0" nodeType="withEffect">
                                  <p:stCondLst>
                                    <p:cond delay="275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325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P spid="27"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9EC26DA-D5E0-4176-92B7-EA2A662512A9}"/>
              </a:ext>
            </a:extLst>
          </p:cNvPr>
          <p:cNvPicPr>
            <a:picLocks noChangeAspect="1"/>
          </p:cNvPicPr>
          <p:nvPr/>
        </p:nvPicPr>
        <p:blipFill>
          <a:blip r:embed="rId2"/>
          <a:stretch>
            <a:fillRect/>
          </a:stretch>
        </p:blipFill>
        <p:spPr>
          <a:xfrm>
            <a:off x="332655" y="227703"/>
            <a:ext cx="1950889" cy="1835055"/>
          </a:xfrm>
          <a:prstGeom prst="rect">
            <a:avLst/>
          </a:prstGeom>
        </p:spPr>
      </p:pic>
      <p:sp>
        <p:nvSpPr>
          <p:cNvPr id="2" name="Title 1">
            <a:extLst>
              <a:ext uri="{FF2B5EF4-FFF2-40B4-BE49-F238E27FC236}">
                <a16:creationId xmlns:a16="http://schemas.microsoft.com/office/drawing/2014/main" xmlns="" id="{3DC6FB0C-7592-4299-BBC4-E5A2654B8E1E}"/>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xmlns="" id="{5A26175F-9B75-49D9-BFE5-C077E34860A8}"/>
              </a:ext>
            </a:extLst>
          </p:cNvPr>
          <p:cNvSpPr>
            <a:spLocks noGrp="1"/>
          </p:cNvSpPr>
          <p:nvPr>
            <p:ph type="body" idx="1"/>
          </p:nvPr>
        </p:nvSpPr>
        <p:spPr>
          <a:xfrm>
            <a:off x="4217957" y="3473816"/>
            <a:ext cx="2743675" cy="1660922"/>
          </a:xfrm>
        </p:spPr>
        <p:txBody>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2800" b="1" kern="1200">
                <a:solidFill>
                  <a:srgbClr val="FF0000"/>
                </a:solidFill>
                <a:latin typeface="Times New Roman" panose="02020603050405020304" pitchFamily="18" charset="0"/>
                <a:cs typeface="Times New Roman" panose="02020603050405020304" pitchFamily="18" charset="0"/>
              </a:rPr>
              <a:t>Hai Bà Trưng</a:t>
            </a:r>
          </a:p>
          <a:p>
            <a:endParaRPr lang="vi-VN"/>
          </a:p>
        </p:txBody>
      </p:sp>
      <p:sp>
        <p:nvSpPr>
          <p:cNvPr id="5" name="TextBox 4">
            <a:extLst>
              <a:ext uri="{FF2B5EF4-FFF2-40B4-BE49-F238E27FC236}">
                <a16:creationId xmlns:a16="http://schemas.microsoft.com/office/drawing/2014/main" xmlns="" id="{AA0C32D5-EE57-45D2-BD8C-923503BF34CD}"/>
              </a:ext>
            </a:extLst>
          </p:cNvPr>
          <p:cNvSpPr txBox="1"/>
          <p:nvPr/>
        </p:nvSpPr>
        <p:spPr>
          <a:xfrm>
            <a:off x="1938528" y="1494181"/>
            <a:ext cx="7339584" cy="15696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Nhị vương khởi nghĩa Mê Linh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Đánh tan Đông Hán, rạng danh ngôi bà.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                                                           Là ai? </a:t>
            </a:r>
            <a:endPar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pic>
        <p:nvPicPr>
          <p:cNvPr id="7" name="Picture 6">
            <a:extLst>
              <a:ext uri="{FF2B5EF4-FFF2-40B4-BE49-F238E27FC236}">
                <a16:creationId xmlns:a16="http://schemas.microsoft.com/office/drawing/2014/main" xmlns="" id="{CEB0401B-B841-4948-A661-B8E46BDDC3AE}"/>
              </a:ext>
            </a:extLst>
          </p:cNvPr>
          <p:cNvPicPr>
            <a:picLocks noChangeAspect="1"/>
          </p:cNvPicPr>
          <p:nvPr/>
        </p:nvPicPr>
        <p:blipFill>
          <a:blip r:embed="rId3"/>
          <a:stretch>
            <a:fillRect/>
          </a:stretch>
        </p:blipFill>
        <p:spPr>
          <a:xfrm>
            <a:off x="8955078" y="4101837"/>
            <a:ext cx="3365284" cy="2523963"/>
          </a:xfrm>
          <a:prstGeom prst="rect">
            <a:avLst/>
          </a:prstGeom>
        </p:spPr>
      </p:pic>
      <p:pic>
        <p:nvPicPr>
          <p:cNvPr id="8" name="Picture 7">
            <a:extLst>
              <a:ext uri="{FF2B5EF4-FFF2-40B4-BE49-F238E27FC236}">
                <a16:creationId xmlns:a16="http://schemas.microsoft.com/office/drawing/2014/main" xmlns="" id="{909C1CF0-5C66-495A-8A55-7591D500E9F9}"/>
              </a:ext>
            </a:extLst>
          </p:cNvPr>
          <p:cNvPicPr>
            <a:picLocks noChangeAspect="1"/>
          </p:cNvPicPr>
          <p:nvPr/>
        </p:nvPicPr>
        <p:blipFill>
          <a:blip r:embed="rId3"/>
          <a:stretch>
            <a:fillRect/>
          </a:stretch>
        </p:blipFill>
        <p:spPr>
          <a:xfrm>
            <a:off x="5952269" y="4156185"/>
            <a:ext cx="3365284" cy="2523963"/>
          </a:xfrm>
          <a:prstGeom prst="rect">
            <a:avLst/>
          </a:prstGeom>
        </p:spPr>
      </p:pic>
      <p:pic>
        <p:nvPicPr>
          <p:cNvPr id="9" name="Picture 8">
            <a:extLst>
              <a:ext uri="{FF2B5EF4-FFF2-40B4-BE49-F238E27FC236}">
                <a16:creationId xmlns:a16="http://schemas.microsoft.com/office/drawing/2014/main" xmlns="" id="{0E24B90A-3E5A-4EC1-9B32-8F8D6A2C50C2}"/>
              </a:ext>
            </a:extLst>
          </p:cNvPr>
          <p:cNvPicPr>
            <a:picLocks noChangeAspect="1"/>
          </p:cNvPicPr>
          <p:nvPr/>
        </p:nvPicPr>
        <p:blipFill>
          <a:blip r:embed="rId3"/>
          <a:stretch>
            <a:fillRect/>
          </a:stretch>
        </p:blipFill>
        <p:spPr>
          <a:xfrm>
            <a:off x="2877540" y="4156184"/>
            <a:ext cx="3365284" cy="2523963"/>
          </a:xfrm>
          <a:prstGeom prst="rect">
            <a:avLst/>
          </a:prstGeom>
        </p:spPr>
      </p:pic>
      <p:pic>
        <p:nvPicPr>
          <p:cNvPr id="10" name="Picture 9">
            <a:extLst>
              <a:ext uri="{FF2B5EF4-FFF2-40B4-BE49-F238E27FC236}">
                <a16:creationId xmlns:a16="http://schemas.microsoft.com/office/drawing/2014/main" xmlns="" id="{3AE779AE-1C11-48E7-A93B-711BB0FFA239}"/>
              </a:ext>
            </a:extLst>
          </p:cNvPr>
          <p:cNvPicPr>
            <a:picLocks noChangeAspect="1"/>
          </p:cNvPicPr>
          <p:nvPr/>
        </p:nvPicPr>
        <p:blipFill>
          <a:blip r:embed="rId3"/>
          <a:stretch>
            <a:fillRect/>
          </a:stretch>
        </p:blipFill>
        <p:spPr>
          <a:xfrm>
            <a:off x="5804" y="4156185"/>
            <a:ext cx="3365284" cy="2523963"/>
          </a:xfrm>
          <a:prstGeom prst="rect">
            <a:avLst/>
          </a:prstGeom>
        </p:spPr>
      </p:pic>
    </p:spTree>
    <p:extLst>
      <p:ext uri="{BB962C8B-B14F-4D97-AF65-F5344CB8AC3E}">
        <p14:creationId xmlns:p14="http://schemas.microsoft.com/office/powerpoint/2010/main" val="21663728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80">
                                          <p:stCondLst>
                                            <p:cond delay="0"/>
                                          </p:stCondLst>
                                        </p:cTn>
                                        <p:tgtEl>
                                          <p:spTgt spid="5">
                                            <p:txEl>
                                              <p:pRg st="1" end="1"/>
                                            </p:txEl>
                                          </p:spTgt>
                                        </p:tgtEl>
                                      </p:cBhvr>
                                    </p:animEffect>
                                    <p:anim calcmode="lin" valueType="num">
                                      <p:cBhvr>
                                        <p:cTn id="2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xEl>
                                              <p:pRg st="1" end="1"/>
                                            </p:txEl>
                                          </p:spTgt>
                                        </p:tgtEl>
                                      </p:cBhvr>
                                      <p:to x="100000" y="60000"/>
                                    </p:animScale>
                                    <p:animScale>
                                      <p:cBhvr>
                                        <p:cTn id="30" dur="166" decel="50000">
                                          <p:stCondLst>
                                            <p:cond delay="676"/>
                                          </p:stCondLst>
                                        </p:cTn>
                                        <p:tgtEl>
                                          <p:spTgt spid="5">
                                            <p:txEl>
                                              <p:pRg st="1" end="1"/>
                                            </p:txEl>
                                          </p:spTgt>
                                        </p:tgtEl>
                                      </p:cBhvr>
                                      <p:to x="100000" y="100000"/>
                                    </p:animScale>
                                    <p:animScale>
                                      <p:cBhvr>
                                        <p:cTn id="31" dur="26">
                                          <p:stCondLst>
                                            <p:cond delay="1312"/>
                                          </p:stCondLst>
                                        </p:cTn>
                                        <p:tgtEl>
                                          <p:spTgt spid="5">
                                            <p:txEl>
                                              <p:pRg st="1" end="1"/>
                                            </p:txEl>
                                          </p:spTgt>
                                        </p:tgtEl>
                                      </p:cBhvr>
                                      <p:to x="100000" y="80000"/>
                                    </p:animScale>
                                    <p:animScale>
                                      <p:cBhvr>
                                        <p:cTn id="32" dur="166" decel="50000">
                                          <p:stCondLst>
                                            <p:cond delay="1338"/>
                                          </p:stCondLst>
                                        </p:cTn>
                                        <p:tgtEl>
                                          <p:spTgt spid="5">
                                            <p:txEl>
                                              <p:pRg st="1" end="1"/>
                                            </p:txEl>
                                          </p:spTgt>
                                        </p:tgtEl>
                                      </p:cBhvr>
                                      <p:to x="100000" y="100000"/>
                                    </p:animScale>
                                    <p:animScale>
                                      <p:cBhvr>
                                        <p:cTn id="33" dur="26">
                                          <p:stCondLst>
                                            <p:cond delay="1642"/>
                                          </p:stCondLst>
                                        </p:cTn>
                                        <p:tgtEl>
                                          <p:spTgt spid="5">
                                            <p:txEl>
                                              <p:pRg st="1" end="1"/>
                                            </p:txEl>
                                          </p:spTgt>
                                        </p:tgtEl>
                                      </p:cBhvr>
                                      <p:to x="100000" y="90000"/>
                                    </p:animScale>
                                    <p:animScale>
                                      <p:cBhvr>
                                        <p:cTn id="34" dur="166" decel="50000">
                                          <p:stCondLst>
                                            <p:cond delay="1668"/>
                                          </p:stCondLst>
                                        </p:cTn>
                                        <p:tgtEl>
                                          <p:spTgt spid="5">
                                            <p:txEl>
                                              <p:pRg st="1" end="1"/>
                                            </p:txEl>
                                          </p:spTgt>
                                        </p:tgtEl>
                                      </p:cBhvr>
                                      <p:to x="100000" y="100000"/>
                                    </p:animScale>
                                    <p:animScale>
                                      <p:cBhvr>
                                        <p:cTn id="35" dur="26">
                                          <p:stCondLst>
                                            <p:cond delay="1808"/>
                                          </p:stCondLst>
                                        </p:cTn>
                                        <p:tgtEl>
                                          <p:spTgt spid="5">
                                            <p:txEl>
                                              <p:pRg st="1" end="1"/>
                                            </p:txEl>
                                          </p:spTgt>
                                        </p:tgtEl>
                                      </p:cBhvr>
                                      <p:to x="100000" y="95000"/>
                                    </p:animScale>
                                    <p:animScale>
                                      <p:cBhvr>
                                        <p:cTn id="36" dur="166" decel="50000">
                                          <p:stCondLst>
                                            <p:cond delay="1834"/>
                                          </p:stCondLst>
                                        </p:cTn>
                                        <p:tgtEl>
                                          <p:spTgt spid="5">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down)">
                                      <p:cBhvr>
                                        <p:cTn id="39" dur="580">
                                          <p:stCondLst>
                                            <p:cond delay="0"/>
                                          </p:stCondLst>
                                        </p:cTn>
                                        <p:tgtEl>
                                          <p:spTgt spid="5">
                                            <p:txEl>
                                              <p:pRg st="2" end="2"/>
                                            </p:txEl>
                                          </p:spTgt>
                                        </p:tgtEl>
                                      </p:cBhvr>
                                    </p:animEffect>
                                    <p:anim calcmode="lin" valueType="num">
                                      <p:cBhvr>
                                        <p:cTn id="40"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xEl>
                                              <p:pRg st="2" end="2"/>
                                            </p:txEl>
                                          </p:spTgt>
                                        </p:tgtEl>
                                      </p:cBhvr>
                                      <p:to x="100000" y="60000"/>
                                    </p:animScale>
                                    <p:animScale>
                                      <p:cBhvr>
                                        <p:cTn id="46" dur="166" decel="50000">
                                          <p:stCondLst>
                                            <p:cond delay="676"/>
                                          </p:stCondLst>
                                        </p:cTn>
                                        <p:tgtEl>
                                          <p:spTgt spid="5">
                                            <p:txEl>
                                              <p:pRg st="2" end="2"/>
                                            </p:txEl>
                                          </p:spTgt>
                                        </p:tgtEl>
                                      </p:cBhvr>
                                      <p:to x="100000" y="100000"/>
                                    </p:animScale>
                                    <p:animScale>
                                      <p:cBhvr>
                                        <p:cTn id="47" dur="26">
                                          <p:stCondLst>
                                            <p:cond delay="1312"/>
                                          </p:stCondLst>
                                        </p:cTn>
                                        <p:tgtEl>
                                          <p:spTgt spid="5">
                                            <p:txEl>
                                              <p:pRg st="2" end="2"/>
                                            </p:txEl>
                                          </p:spTgt>
                                        </p:tgtEl>
                                      </p:cBhvr>
                                      <p:to x="100000" y="80000"/>
                                    </p:animScale>
                                    <p:animScale>
                                      <p:cBhvr>
                                        <p:cTn id="48" dur="166" decel="50000">
                                          <p:stCondLst>
                                            <p:cond delay="1338"/>
                                          </p:stCondLst>
                                        </p:cTn>
                                        <p:tgtEl>
                                          <p:spTgt spid="5">
                                            <p:txEl>
                                              <p:pRg st="2" end="2"/>
                                            </p:txEl>
                                          </p:spTgt>
                                        </p:tgtEl>
                                      </p:cBhvr>
                                      <p:to x="100000" y="100000"/>
                                    </p:animScale>
                                    <p:animScale>
                                      <p:cBhvr>
                                        <p:cTn id="49" dur="26">
                                          <p:stCondLst>
                                            <p:cond delay="1642"/>
                                          </p:stCondLst>
                                        </p:cTn>
                                        <p:tgtEl>
                                          <p:spTgt spid="5">
                                            <p:txEl>
                                              <p:pRg st="2" end="2"/>
                                            </p:txEl>
                                          </p:spTgt>
                                        </p:tgtEl>
                                      </p:cBhvr>
                                      <p:to x="100000" y="90000"/>
                                    </p:animScale>
                                    <p:animScale>
                                      <p:cBhvr>
                                        <p:cTn id="50" dur="166" decel="50000">
                                          <p:stCondLst>
                                            <p:cond delay="1668"/>
                                          </p:stCondLst>
                                        </p:cTn>
                                        <p:tgtEl>
                                          <p:spTgt spid="5">
                                            <p:txEl>
                                              <p:pRg st="2" end="2"/>
                                            </p:txEl>
                                          </p:spTgt>
                                        </p:tgtEl>
                                      </p:cBhvr>
                                      <p:to x="100000" y="100000"/>
                                    </p:animScale>
                                    <p:animScale>
                                      <p:cBhvr>
                                        <p:cTn id="51" dur="26">
                                          <p:stCondLst>
                                            <p:cond delay="1808"/>
                                          </p:stCondLst>
                                        </p:cTn>
                                        <p:tgtEl>
                                          <p:spTgt spid="5">
                                            <p:txEl>
                                              <p:pRg st="2" end="2"/>
                                            </p:txEl>
                                          </p:spTgt>
                                        </p:tgtEl>
                                      </p:cBhvr>
                                      <p:to x="100000" y="95000"/>
                                    </p:animScale>
                                    <p:animScale>
                                      <p:cBhvr>
                                        <p:cTn id="52" dur="166" decel="50000">
                                          <p:stCondLst>
                                            <p:cond delay="1834"/>
                                          </p:stCondLst>
                                        </p:cTn>
                                        <p:tgtEl>
                                          <p:spTgt spid="5">
                                            <p:txEl>
                                              <p:pRg st="2" end="2"/>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Effect transition="in" filter="wipe(down)">
                                      <p:cBhvr>
                                        <p:cTn id="57" dur="580">
                                          <p:stCondLst>
                                            <p:cond delay="0"/>
                                          </p:stCondLst>
                                        </p:cTn>
                                        <p:tgtEl>
                                          <p:spTgt spid="3">
                                            <p:txEl>
                                              <p:pRg st="0" end="0"/>
                                            </p:txEl>
                                          </p:spTgt>
                                        </p:tgtEl>
                                      </p:cBhvr>
                                    </p:animEffect>
                                    <p:anim calcmode="lin" valueType="num">
                                      <p:cBhvr>
                                        <p:cTn id="5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0" end="0"/>
                                            </p:txEl>
                                          </p:spTgt>
                                        </p:tgtEl>
                                      </p:cBhvr>
                                      <p:to x="100000" y="60000"/>
                                    </p:animScale>
                                    <p:animScale>
                                      <p:cBhvr>
                                        <p:cTn id="64" dur="166" decel="50000">
                                          <p:stCondLst>
                                            <p:cond delay="676"/>
                                          </p:stCondLst>
                                        </p:cTn>
                                        <p:tgtEl>
                                          <p:spTgt spid="3">
                                            <p:txEl>
                                              <p:pRg st="0" end="0"/>
                                            </p:txEl>
                                          </p:spTgt>
                                        </p:tgtEl>
                                      </p:cBhvr>
                                      <p:to x="100000" y="100000"/>
                                    </p:animScale>
                                    <p:animScale>
                                      <p:cBhvr>
                                        <p:cTn id="65" dur="26">
                                          <p:stCondLst>
                                            <p:cond delay="1312"/>
                                          </p:stCondLst>
                                        </p:cTn>
                                        <p:tgtEl>
                                          <p:spTgt spid="3">
                                            <p:txEl>
                                              <p:pRg st="0" end="0"/>
                                            </p:txEl>
                                          </p:spTgt>
                                        </p:tgtEl>
                                      </p:cBhvr>
                                      <p:to x="100000" y="80000"/>
                                    </p:animScale>
                                    <p:animScale>
                                      <p:cBhvr>
                                        <p:cTn id="66" dur="166" decel="50000">
                                          <p:stCondLst>
                                            <p:cond delay="1338"/>
                                          </p:stCondLst>
                                        </p:cTn>
                                        <p:tgtEl>
                                          <p:spTgt spid="3">
                                            <p:txEl>
                                              <p:pRg st="0" end="0"/>
                                            </p:txEl>
                                          </p:spTgt>
                                        </p:tgtEl>
                                      </p:cBhvr>
                                      <p:to x="100000" y="100000"/>
                                    </p:animScale>
                                    <p:animScale>
                                      <p:cBhvr>
                                        <p:cTn id="67" dur="26">
                                          <p:stCondLst>
                                            <p:cond delay="1642"/>
                                          </p:stCondLst>
                                        </p:cTn>
                                        <p:tgtEl>
                                          <p:spTgt spid="3">
                                            <p:txEl>
                                              <p:pRg st="0" end="0"/>
                                            </p:txEl>
                                          </p:spTgt>
                                        </p:tgtEl>
                                      </p:cBhvr>
                                      <p:to x="100000" y="90000"/>
                                    </p:animScale>
                                    <p:animScale>
                                      <p:cBhvr>
                                        <p:cTn id="68" dur="166" decel="50000">
                                          <p:stCondLst>
                                            <p:cond delay="1668"/>
                                          </p:stCondLst>
                                        </p:cTn>
                                        <p:tgtEl>
                                          <p:spTgt spid="3">
                                            <p:txEl>
                                              <p:pRg st="0" end="0"/>
                                            </p:txEl>
                                          </p:spTgt>
                                        </p:tgtEl>
                                      </p:cBhvr>
                                      <p:to x="100000" y="100000"/>
                                    </p:animScale>
                                    <p:animScale>
                                      <p:cBhvr>
                                        <p:cTn id="69" dur="26">
                                          <p:stCondLst>
                                            <p:cond delay="1808"/>
                                          </p:stCondLst>
                                        </p:cTn>
                                        <p:tgtEl>
                                          <p:spTgt spid="3">
                                            <p:txEl>
                                              <p:pRg st="0" end="0"/>
                                            </p:txEl>
                                          </p:spTgt>
                                        </p:tgtEl>
                                      </p:cBhvr>
                                      <p:to x="100000" y="95000"/>
                                    </p:animScale>
                                    <p:animScale>
                                      <p:cBhvr>
                                        <p:cTn id="7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64FCB6D-8DC8-4CE6-A552-D8BB8070C0CE}"/>
              </a:ext>
            </a:extLst>
          </p:cNvPr>
          <p:cNvPicPr>
            <a:picLocks noChangeAspect="1"/>
          </p:cNvPicPr>
          <p:nvPr/>
        </p:nvPicPr>
        <p:blipFill>
          <a:blip r:embed="rId2"/>
          <a:stretch>
            <a:fillRect/>
          </a:stretch>
        </p:blipFill>
        <p:spPr>
          <a:xfrm>
            <a:off x="396155" y="314769"/>
            <a:ext cx="1950889" cy="1835055"/>
          </a:xfrm>
          <a:prstGeom prst="rect">
            <a:avLst/>
          </a:prstGeom>
        </p:spPr>
      </p:pic>
      <p:sp>
        <p:nvSpPr>
          <p:cNvPr id="2" name="Title 1">
            <a:extLst>
              <a:ext uri="{FF2B5EF4-FFF2-40B4-BE49-F238E27FC236}">
                <a16:creationId xmlns:a16="http://schemas.microsoft.com/office/drawing/2014/main" xmlns="" id="{B9D21F56-C0C4-4951-B9DB-B5192E449DA5}"/>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xmlns="" id="{211EB144-558E-4B64-AB51-9E178E3BCFA9}"/>
              </a:ext>
            </a:extLst>
          </p:cNvPr>
          <p:cNvSpPr>
            <a:spLocks noGrp="1"/>
          </p:cNvSpPr>
          <p:nvPr>
            <p:ph type="body" idx="1"/>
          </p:nvPr>
        </p:nvSpPr>
        <p:spPr>
          <a:xfrm>
            <a:off x="4645151" y="2867572"/>
            <a:ext cx="1914145" cy="2356783"/>
          </a:xfrm>
        </p:spPr>
        <p:txBody>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2800" b="1" kern="1200">
                <a:solidFill>
                  <a:srgbClr val="FF0000"/>
                </a:solidFill>
                <a:latin typeface="Times New Roman" panose="02020603050405020304" pitchFamily="18" charset="0"/>
                <a:cs typeface="Times New Roman" panose="02020603050405020304" pitchFamily="18" charset="0"/>
              </a:rPr>
              <a:t>Ngô Quyền</a:t>
            </a:r>
          </a:p>
          <a:p>
            <a:endParaRPr lang="vi-VN"/>
          </a:p>
        </p:txBody>
      </p:sp>
      <p:sp>
        <p:nvSpPr>
          <p:cNvPr id="5" name="TextBox 4">
            <a:extLst>
              <a:ext uri="{FF2B5EF4-FFF2-40B4-BE49-F238E27FC236}">
                <a16:creationId xmlns:a16="http://schemas.microsoft.com/office/drawing/2014/main" xmlns="" id="{583AA4DC-1024-48AB-9742-027CB418F363}"/>
              </a:ext>
            </a:extLst>
          </p:cNvPr>
          <p:cNvSpPr txBox="1"/>
          <p:nvPr/>
        </p:nvSpPr>
        <p:spPr>
          <a:xfrm>
            <a:off x="2779776" y="719245"/>
            <a:ext cx="6096000" cy="25545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32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Bạch Đằng dùng cọc cắm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Nhấn chìm lũ Hán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Kết thúc hơn nghìn năm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Đô hộ dân ta đó.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a:t>
            </a:r>
            <a:r>
              <a:rPr lang="en-US" sz="3200">
                <a:solidFill>
                  <a:srgbClr val="C00000"/>
                </a:solidFill>
                <a:latin typeface="Times New Roman" pitchFamily="18" charset="0"/>
                <a:cs typeface="Times New Roman" pitchFamily="18" charset="0"/>
              </a:rPr>
              <a:t>N</a:t>
            </a:r>
            <a:r>
              <a:rPr kumimoji="0" lang="en-US" sz="3200" b="0"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ói đến ai?</a:t>
            </a:r>
            <a:endParaRPr kumimoji="0" lang="en-US" sz="32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pic>
        <p:nvPicPr>
          <p:cNvPr id="7" name="Picture 6">
            <a:extLst>
              <a:ext uri="{FF2B5EF4-FFF2-40B4-BE49-F238E27FC236}">
                <a16:creationId xmlns:a16="http://schemas.microsoft.com/office/drawing/2014/main" xmlns="" id="{C1DE618C-9FBE-401B-955B-C318FE1BCDE2}"/>
              </a:ext>
            </a:extLst>
          </p:cNvPr>
          <p:cNvPicPr>
            <a:picLocks noChangeAspect="1"/>
          </p:cNvPicPr>
          <p:nvPr/>
        </p:nvPicPr>
        <p:blipFill>
          <a:blip r:embed="rId3"/>
          <a:stretch>
            <a:fillRect/>
          </a:stretch>
        </p:blipFill>
        <p:spPr>
          <a:xfrm>
            <a:off x="8869590" y="4157608"/>
            <a:ext cx="3365284" cy="2523963"/>
          </a:xfrm>
          <a:prstGeom prst="rect">
            <a:avLst/>
          </a:prstGeom>
        </p:spPr>
      </p:pic>
      <p:pic>
        <p:nvPicPr>
          <p:cNvPr id="8" name="Picture 7">
            <a:extLst>
              <a:ext uri="{FF2B5EF4-FFF2-40B4-BE49-F238E27FC236}">
                <a16:creationId xmlns:a16="http://schemas.microsoft.com/office/drawing/2014/main" xmlns="" id="{B07842D3-9799-4856-9EA6-3193928DF025}"/>
              </a:ext>
            </a:extLst>
          </p:cNvPr>
          <p:cNvPicPr>
            <a:picLocks noChangeAspect="1"/>
          </p:cNvPicPr>
          <p:nvPr/>
        </p:nvPicPr>
        <p:blipFill>
          <a:blip r:embed="rId3"/>
          <a:stretch>
            <a:fillRect/>
          </a:stretch>
        </p:blipFill>
        <p:spPr>
          <a:xfrm>
            <a:off x="5815490" y="4120481"/>
            <a:ext cx="3365284" cy="2523963"/>
          </a:xfrm>
          <a:prstGeom prst="rect">
            <a:avLst/>
          </a:prstGeom>
        </p:spPr>
      </p:pic>
      <p:pic>
        <p:nvPicPr>
          <p:cNvPr id="9" name="Picture 8">
            <a:extLst>
              <a:ext uri="{FF2B5EF4-FFF2-40B4-BE49-F238E27FC236}">
                <a16:creationId xmlns:a16="http://schemas.microsoft.com/office/drawing/2014/main" xmlns="" id="{8108E2D0-67D7-49F8-B423-90767B1CF62E}"/>
              </a:ext>
            </a:extLst>
          </p:cNvPr>
          <p:cNvPicPr>
            <a:picLocks noChangeAspect="1"/>
          </p:cNvPicPr>
          <p:nvPr/>
        </p:nvPicPr>
        <p:blipFill>
          <a:blip r:embed="rId3"/>
          <a:stretch>
            <a:fillRect/>
          </a:stretch>
        </p:blipFill>
        <p:spPr>
          <a:xfrm>
            <a:off x="2886309" y="4083354"/>
            <a:ext cx="3365284" cy="2523963"/>
          </a:xfrm>
          <a:prstGeom prst="rect">
            <a:avLst/>
          </a:prstGeom>
        </p:spPr>
      </p:pic>
      <p:pic>
        <p:nvPicPr>
          <p:cNvPr id="10" name="Picture 9">
            <a:extLst>
              <a:ext uri="{FF2B5EF4-FFF2-40B4-BE49-F238E27FC236}">
                <a16:creationId xmlns:a16="http://schemas.microsoft.com/office/drawing/2014/main" xmlns="" id="{C734EBC5-09C7-40A7-943C-FF93EB678466}"/>
              </a:ext>
            </a:extLst>
          </p:cNvPr>
          <p:cNvPicPr>
            <a:picLocks noChangeAspect="1"/>
          </p:cNvPicPr>
          <p:nvPr/>
        </p:nvPicPr>
        <p:blipFill>
          <a:blip r:embed="rId3"/>
          <a:stretch>
            <a:fillRect/>
          </a:stretch>
        </p:blipFill>
        <p:spPr>
          <a:xfrm>
            <a:off x="-42872" y="4221370"/>
            <a:ext cx="3365284" cy="2523963"/>
          </a:xfrm>
          <a:prstGeom prst="rect">
            <a:avLst/>
          </a:prstGeom>
        </p:spPr>
      </p:pic>
    </p:spTree>
    <p:extLst>
      <p:ext uri="{BB962C8B-B14F-4D97-AF65-F5344CB8AC3E}">
        <p14:creationId xmlns:p14="http://schemas.microsoft.com/office/powerpoint/2010/main" val="35737667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80">
                                          <p:stCondLst>
                                            <p:cond delay="0"/>
                                          </p:stCondLst>
                                        </p:cTn>
                                        <p:tgtEl>
                                          <p:spTgt spid="5">
                                            <p:txEl>
                                              <p:pRg st="1" end="1"/>
                                            </p:txEl>
                                          </p:spTgt>
                                        </p:tgtEl>
                                      </p:cBhvr>
                                    </p:animEffect>
                                    <p:anim calcmode="lin" valueType="num">
                                      <p:cBhvr>
                                        <p:cTn id="2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xEl>
                                              <p:pRg st="1" end="1"/>
                                            </p:txEl>
                                          </p:spTgt>
                                        </p:tgtEl>
                                      </p:cBhvr>
                                      <p:to x="100000" y="60000"/>
                                    </p:animScale>
                                    <p:animScale>
                                      <p:cBhvr>
                                        <p:cTn id="30" dur="166" decel="50000">
                                          <p:stCondLst>
                                            <p:cond delay="676"/>
                                          </p:stCondLst>
                                        </p:cTn>
                                        <p:tgtEl>
                                          <p:spTgt spid="5">
                                            <p:txEl>
                                              <p:pRg st="1" end="1"/>
                                            </p:txEl>
                                          </p:spTgt>
                                        </p:tgtEl>
                                      </p:cBhvr>
                                      <p:to x="100000" y="100000"/>
                                    </p:animScale>
                                    <p:animScale>
                                      <p:cBhvr>
                                        <p:cTn id="31" dur="26">
                                          <p:stCondLst>
                                            <p:cond delay="1312"/>
                                          </p:stCondLst>
                                        </p:cTn>
                                        <p:tgtEl>
                                          <p:spTgt spid="5">
                                            <p:txEl>
                                              <p:pRg st="1" end="1"/>
                                            </p:txEl>
                                          </p:spTgt>
                                        </p:tgtEl>
                                      </p:cBhvr>
                                      <p:to x="100000" y="80000"/>
                                    </p:animScale>
                                    <p:animScale>
                                      <p:cBhvr>
                                        <p:cTn id="32" dur="166" decel="50000">
                                          <p:stCondLst>
                                            <p:cond delay="1338"/>
                                          </p:stCondLst>
                                        </p:cTn>
                                        <p:tgtEl>
                                          <p:spTgt spid="5">
                                            <p:txEl>
                                              <p:pRg st="1" end="1"/>
                                            </p:txEl>
                                          </p:spTgt>
                                        </p:tgtEl>
                                      </p:cBhvr>
                                      <p:to x="100000" y="100000"/>
                                    </p:animScale>
                                    <p:animScale>
                                      <p:cBhvr>
                                        <p:cTn id="33" dur="26">
                                          <p:stCondLst>
                                            <p:cond delay="1642"/>
                                          </p:stCondLst>
                                        </p:cTn>
                                        <p:tgtEl>
                                          <p:spTgt spid="5">
                                            <p:txEl>
                                              <p:pRg st="1" end="1"/>
                                            </p:txEl>
                                          </p:spTgt>
                                        </p:tgtEl>
                                      </p:cBhvr>
                                      <p:to x="100000" y="90000"/>
                                    </p:animScale>
                                    <p:animScale>
                                      <p:cBhvr>
                                        <p:cTn id="34" dur="166" decel="50000">
                                          <p:stCondLst>
                                            <p:cond delay="1668"/>
                                          </p:stCondLst>
                                        </p:cTn>
                                        <p:tgtEl>
                                          <p:spTgt spid="5">
                                            <p:txEl>
                                              <p:pRg st="1" end="1"/>
                                            </p:txEl>
                                          </p:spTgt>
                                        </p:tgtEl>
                                      </p:cBhvr>
                                      <p:to x="100000" y="100000"/>
                                    </p:animScale>
                                    <p:animScale>
                                      <p:cBhvr>
                                        <p:cTn id="35" dur="26">
                                          <p:stCondLst>
                                            <p:cond delay="1808"/>
                                          </p:stCondLst>
                                        </p:cTn>
                                        <p:tgtEl>
                                          <p:spTgt spid="5">
                                            <p:txEl>
                                              <p:pRg st="1" end="1"/>
                                            </p:txEl>
                                          </p:spTgt>
                                        </p:tgtEl>
                                      </p:cBhvr>
                                      <p:to x="100000" y="95000"/>
                                    </p:animScale>
                                    <p:animScale>
                                      <p:cBhvr>
                                        <p:cTn id="36" dur="166" decel="50000">
                                          <p:stCondLst>
                                            <p:cond delay="1834"/>
                                          </p:stCondLst>
                                        </p:cTn>
                                        <p:tgtEl>
                                          <p:spTgt spid="5">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down)">
                                      <p:cBhvr>
                                        <p:cTn id="39" dur="580">
                                          <p:stCondLst>
                                            <p:cond delay="0"/>
                                          </p:stCondLst>
                                        </p:cTn>
                                        <p:tgtEl>
                                          <p:spTgt spid="5">
                                            <p:txEl>
                                              <p:pRg st="2" end="2"/>
                                            </p:txEl>
                                          </p:spTgt>
                                        </p:tgtEl>
                                      </p:cBhvr>
                                    </p:animEffect>
                                    <p:anim calcmode="lin" valueType="num">
                                      <p:cBhvr>
                                        <p:cTn id="40"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xEl>
                                              <p:pRg st="2" end="2"/>
                                            </p:txEl>
                                          </p:spTgt>
                                        </p:tgtEl>
                                      </p:cBhvr>
                                      <p:to x="100000" y="60000"/>
                                    </p:animScale>
                                    <p:animScale>
                                      <p:cBhvr>
                                        <p:cTn id="46" dur="166" decel="50000">
                                          <p:stCondLst>
                                            <p:cond delay="676"/>
                                          </p:stCondLst>
                                        </p:cTn>
                                        <p:tgtEl>
                                          <p:spTgt spid="5">
                                            <p:txEl>
                                              <p:pRg st="2" end="2"/>
                                            </p:txEl>
                                          </p:spTgt>
                                        </p:tgtEl>
                                      </p:cBhvr>
                                      <p:to x="100000" y="100000"/>
                                    </p:animScale>
                                    <p:animScale>
                                      <p:cBhvr>
                                        <p:cTn id="47" dur="26">
                                          <p:stCondLst>
                                            <p:cond delay="1312"/>
                                          </p:stCondLst>
                                        </p:cTn>
                                        <p:tgtEl>
                                          <p:spTgt spid="5">
                                            <p:txEl>
                                              <p:pRg st="2" end="2"/>
                                            </p:txEl>
                                          </p:spTgt>
                                        </p:tgtEl>
                                      </p:cBhvr>
                                      <p:to x="100000" y="80000"/>
                                    </p:animScale>
                                    <p:animScale>
                                      <p:cBhvr>
                                        <p:cTn id="48" dur="166" decel="50000">
                                          <p:stCondLst>
                                            <p:cond delay="1338"/>
                                          </p:stCondLst>
                                        </p:cTn>
                                        <p:tgtEl>
                                          <p:spTgt spid="5">
                                            <p:txEl>
                                              <p:pRg st="2" end="2"/>
                                            </p:txEl>
                                          </p:spTgt>
                                        </p:tgtEl>
                                      </p:cBhvr>
                                      <p:to x="100000" y="100000"/>
                                    </p:animScale>
                                    <p:animScale>
                                      <p:cBhvr>
                                        <p:cTn id="49" dur="26">
                                          <p:stCondLst>
                                            <p:cond delay="1642"/>
                                          </p:stCondLst>
                                        </p:cTn>
                                        <p:tgtEl>
                                          <p:spTgt spid="5">
                                            <p:txEl>
                                              <p:pRg st="2" end="2"/>
                                            </p:txEl>
                                          </p:spTgt>
                                        </p:tgtEl>
                                      </p:cBhvr>
                                      <p:to x="100000" y="90000"/>
                                    </p:animScale>
                                    <p:animScale>
                                      <p:cBhvr>
                                        <p:cTn id="50" dur="166" decel="50000">
                                          <p:stCondLst>
                                            <p:cond delay="1668"/>
                                          </p:stCondLst>
                                        </p:cTn>
                                        <p:tgtEl>
                                          <p:spTgt spid="5">
                                            <p:txEl>
                                              <p:pRg st="2" end="2"/>
                                            </p:txEl>
                                          </p:spTgt>
                                        </p:tgtEl>
                                      </p:cBhvr>
                                      <p:to x="100000" y="100000"/>
                                    </p:animScale>
                                    <p:animScale>
                                      <p:cBhvr>
                                        <p:cTn id="51" dur="26">
                                          <p:stCondLst>
                                            <p:cond delay="1808"/>
                                          </p:stCondLst>
                                        </p:cTn>
                                        <p:tgtEl>
                                          <p:spTgt spid="5">
                                            <p:txEl>
                                              <p:pRg st="2" end="2"/>
                                            </p:txEl>
                                          </p:spTgt>
                                        </p:tgtEl>
                                      </p:cBhvr>
                                      <p:to x="100000" y="95000"/>
                                    </p:animScale>
                                    <p:animScale>
                                      <p:cBhvr>
                                        <p:cTn id="52" dur="166" decel="50000">
                                          <p:stCondLst>
                                            <p:cond delay="1834"/>
                                          </p:stCondLst>
                                        </p:cTn>
                                        <p:tgtEl>
                                          <p:spTgt spid="5">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Effect transition="in" filter="wipe(down)">
                                      <p:cBhvr>
                                        <p:cTn id="55" dur="580">
                                          <p:stCondLst>
                                            <p:cond delay="0"/>
                                          </p:stCondLst>
                                        </p:cTn>
                                        <p:tgtEl>
                                          <p:spTgt spid="5">
                                            <p:txEl>
                                              <p:pRg st="3" end="3"/>
                                            </p:txEl>
                                          </p:spTgt>
                                        </p:tgtEl>
                                      </p:cBhvr>
                                    </p:animEffect>
                                    <p:anim calcmode="lin" valueType="num">
                                      <p:cBhvr>
                                        <p:cTn id="56"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5">
                                            <p:txEl>
                                              <p:pRg st="3" end="3"/>
                                            </p:txEl>
                                          </p:spTgt>
                                        </p:tgtEl>
                                      </p:cBhvr>
                                      <p:to x="100000" y="60000"/>
                                    </p:animScale>
                                    <p:animScale>
                                      <p:cBhvr>
                                        <p:cTn id="62" dur="166" decel="50000">
                                          <p:stCondLst>
                                            <p:cond delay="676"/>
                                          </p:stCondLst>
                                        </p:cTn>
                                        <p:tgtEl>
                                          <p:spTgt spid="5">
                                            <p:txEl>
                                              <p:pRg st="3" end="3"/>
                                            </p:txEl>
                                          </p:spTgt>
                                        </p:tgtEl>
                                      </p:cBhvr>
                                      <p:to x="100000" y="100000"/>
                                    </p:animScale>
                                    <p:animScale>
                                      <p:cBhvr>
                                        <p:cTn id="63" dur="26">
                                          <p:stCondLst>
                                            <p:cond delay="1312"/>
                                          </p:stCondLst>
                                        </p:cTn>
                                        <p:tgtEl>
                                          <p:spTgt spid="5">
                                            <p:txEl>
                                              <p:pRg st="3" end="3"/>
                                            </p:txEl>
                                          </p:spTgt>
                                        </p:tgtEl>
                                      </p:cBhvr>
                                      <p:to x="100000" y="80000"/>
                                    </p:animScale>
                                    <p:animScale>
                                      <p:cBhvr>
                                        <p:cTn id="64" dur="166" decel="50000">
                                          <p:stCondLst>
                                            <p:cond delay="1338"/>
                                          </p:stCondLst>
                                        </p:cTn>
                                        <p:tgtEl>
                                          <p:spTgt spid="5">
                                            <p:txEl>
                                              <p:pRg st="3" end="3"/>
                                            </p:txEl>
                                          </p:spTgt>
                                        </p:tgtEl>
                                      </p:cBhvr>
                                      <p:to x="100000" y="100000"/>
                                    </p:animScale>
                                    <p:animScale>
                                      <p:cBhvr>
                                        <p:cTn id="65" dur="26">
                                          <p:stCondLst>
                                            <p:cond delay="1642"/>
                                          </p:stCondLst>
                                        </p:cTn>
                                        <p:tgtEl>
                                          <p:spTgt spid="5">
                                            <p:txEl>
                                              <p:pRg st="3" end="3"/>
                                            </p:txEl>
                                          </p:spTgt>
                                        </p:tgtEl>
                                      </p:cBhvr>
                                      <p:to x="100000" y="90000"/>
                                    </p:animScale>
                                    <p:animScale>
                                      <p:cBhvr>
                                        <p:cTn id="66" dur="166" decel="50000">
                                          <p:stCondLst>
                                            <p:cond delay="1668"/>
                                          </p:stCondLst>
                                        </p:cTn>
                                        <p:tgtEl>
                                          <p:spTgt spid="5">
                                            <p:txEl>
                                              <p:pRg st="3" end="3"/>
                                            </p:txEl>
                                          </p:spTgt>
                                        </p:tgtEl>
                                      </p:cBhvr>
                                      <p:to x="100000" y="100000"/>
                                    </p:animScale>
                                    <p:animScale>
                                      <p:cBhvr>
                                        <p:cTn id="67" dur="26">
                                          <p:stCondLst>
                                            <p:cond delay="1808"/>
                                          </p:stCondLst>
                                        </p:cTn>
                                        <p:tgtEl>
                                          <p:spTgt spid="5">
                                            <p:txEl>
                                              <p:pRg st="3" end="3"/>
                                            </p:txEl>
                                          </p:spTgt>
                                        </p:tgtEl>
                                      </p:cBhvr>
                                      <p:to x="100000" y="95000"/>
                                    </p:animScale>
                                    <p:animScale>
                                      <p:cBhvr>
                                        <p:cTn id="68" dur="166" decel="50000">
                                          <p:stCondLst>
                                            <p:cond delay="1834"/>
                                          </p:stCondLst>
                                        </p:cTn>
                                        <p:tgtEl>
                                          <p:spTgt spid="5">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
                                            <p:txEl>
                                              <p:pRg st="4" end="4"/>
                                            </p:txEl>
                                          </p:spTgt>
                                        </p:tgtEl>
                                        <p:attrNameLst>
                                          <p:attrName>style.visibility</p:attrName>
                                        </p:attrNameLst>
                                      </p:cBhvr>
                                      <p:to>
                                        <p:strVal val="visible"/>
                                      </p:to>
                                    </p:set>
                                    <p:animEffect transition="in" filter="wipe(down)">
                                      <p:cBhvr>
                                        <p:cTn id="71" dur="580">
                                          <p:stCondLst>
                                            <p:cond delay="0"/>
                                          </p:stCondLst>
                                        </p:cTn>
                                        <p:tgtEl>
                                          <p:spTgt spid="5">
                                            <p:txEl>
                                              <p:pRg st="4" end="4"/>
                                            </p:txEl>
                                          </p:spTgt>
                                        </p:tgtEl>
                                      </p:cBhvr>
                                    </p:animEffect>
                                    <p:anim calcmode="lin" valueType="num">
                                      <p:cBhvr>
                                        <p:cTn id="72" dur="1822" tmFilter="0,0; 0.14,0.36; 0.43,0.73; 0.71,0.91; 1.0,1.0">
                                          <p:stCondLst>
                                            <p:cond delay="0"/>
                                          </p:stCondLst>
                                        </p:cTn>
                                        <p:tgtEl>
                                          <p:spTgt spid="5">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5">
                                            <p:txEl>
                                              <p:pRg st="4" end="4"/>
                                            </p:txEl>
                                          </p:spTgt>
                                        </p:tgtEl>
                                      </p:cBhvr>
                                      <p:to x="100000" y="60000"/>
                                    </p:animScale>
                                    <p:animScale>
                                      <p:cBhvr>
                                        <p:cTn id="78" dur="166" decel="50000">
                                          <p:stCondLst>
                                            <p:cond delay="676"/>
                                          </p:stCondLst>
                                        </p:cTn>
                                        <p:tgtEl>
                                          <p:spTgt spid="5">
                                            <p:txEl>
                                              <p:pRg st="4" end="4"/>
                                            </p:txEl>
                                          </p:spTgt>
                                        </p:tgtEl>
                                      </p:cBhvr>
                                      <p:to x="100000" y="100000"/>
                                    </p:animScale>
                                    <p:animScale>
                                      <p:cBhvr>
                                        <p:cTn id="79" dur="26">
                                          <p:stCondLst>
                                            <p:cond delay="1312"/>
                                          </p:stCondLst>
                                        </p:cTn>
                                        <p:tgtEl>
                                          <p:spTgt spid="5">
                                            <p:txEl>
                                              <p:pRg st="4" end="4"/>
                                            </p:txEl>
                                          </p:spTgt>
                                        </p:tgtEl>
                                      </p:cBhvr>
                                      <p:to x="100000" y="80000"/>
                                    </p:animScale>
                                    <p:animScale>
                                      <p:cBhvr>
                                        <p:cTn id="80" dur="166" decel="50000">
                                          <p:stCondLst>
                                            <p:cond delay="1338"/>
                                          </p:stCondLst>
                                        </p:cTn>
                                        <p:tgtEl>
                                          <p:spTgt spid="5">
                                            <p:txEl>
                                              <p:pRg st="4" end="4"/>
                                            </p:txEl>
                                          </p:spTgt>
                                        </p:tgtEl>
                                      </p:cBhvr>
                                      <p:to x="100000" y="100000"/>
                                    </p:animScale>
                                    <p:animScale>
                                      <p:cBhvr>
                                        <p:cTn id="81" dur="26">
                                          <p:stCondLst>
                                            <p:cond delay="1642"/>
                                          </p:stCondLst>
                                        </p:cTn>
                                        <p:tgtEl>
                                          <p:spTgt spid="5">
                                            <p:txEl>
                                              <p:pRg st="4" end="4"/>
                                            </p:txEl>
                                          </p:spTgt>
                                        </p:tgtEl>
                                      </p:cBhvr>
                                      <p:to x="100000" y="90000"/>
                                    </p:animScale>
                                    <p:animScale>
                                      <p:cBhvr>
                                        <p:cTn id="82" dur="166" decel="50000">
                                          <p:stCondLst>
                                            <p:cond delay="1668"/>
                                          </p:stCondLst>
                                        </p:cTn>
                                        <p:tgtEl>
                                          <p:spTgt spid="5">
                                            <p:txEl>
                                              <p:pRg st="4" end="4"/>
                                            </p:txEl>
                                          </p:spTgt>
                                        </p:tgtEl>
                                      </p:cBhvr>
                                      <p:to x="100000" y="100000"/>
                                    </p:animScale>
                                    <p:animScale>
                                      <p:cBhvr>
                                        <p:cTn id="83" dur="26">
                                          <p:stCondLst>
                                            <p:cond delay="1808"/>
                                          </p:stCondLst>
                                        </p:cTn>
                                        <p:tgtEl>
                                          <p:spTgt spid="5">
                                            <p:txEl>
                                              <p:pRg st="4" end="4"/>
                                            </p:txEl>
                                          </p:spTgt>
                                        </p:tgtEl>
                                      </p:cBhvr>
                                      <p:to x="100000" y="95000"/>
                                    </p:animScale>
                                    <p:animScale>
                                      <p:cBhvr>
                                        <p:cTn id="84" dur="166" decel="50000">
                                          <p:stCondLst>
                                            <p:cond delay="1834"/>
                                          </p:stCondLst>
                                        </p:cTn>
                                        <p:tgtEl>
                                          <p:spTgt spid="5">
                                            <p:txEl>
                                              <p:pRg st="4" end="4"/>
                                            </p:txEl>
                                          </p:spTgt>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
                                            <p:txEl>
                                              <p:pRg st="0" end="0"/>
                                            </p:txEl>
                                          </p:spTgt>
                                        </p:tgtEl>
                                        <p:attrNameLst>
                                          <p:attrName>style.visibility</p:attrName>
                                        </p:attrNameLst>
                                      </p:cBhvr>
                                      <p:to>
                                        <p:strVal val="visible"/>
                                      </p:to>
                                    </p:set>
                                    <p:animEffect transition="in" filter="wipe(down)">
                                      <p:cBhvr>
                                        <p:cTn id="89" dur="580">
                                          <p:stCondLst>
                                            <p:cond delay="0"/>
                                          </p:stCondLst>
                                        </p:cTn>
                                        <p:tgtEl>
                                          <p:spTgt spid="3">
                                            <p:txEl>
                                              <p:pRg st="0" end="0"/>
                                            </p:txEl>
                                          </p:spTgt>
                                        </p:tgtEl>
                                      </p:cBhvr>
                                    </p:animEffect>
                                    <p:anim calcmode="lin" valueType="num">
                                      <p:cBhvr>
                                        <p:cTn id="9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3">
                                            <p:txEl>
                                              <p:pRg st="0" end="0"/>
                                            </p:txEl>
                                          </p:spTgt>
                                        </p:tgtEl>
                                      </p:cBhvr>
                                      <p:to x="100000" y="60000"/>
                                    </p:animScale>
                                    <p:animScale>
                                      <p:cBhvr>
                                        <p:cTn id="96" dur="166" decel="50000">
                                          <p:stCondLst>
                                            <p:cond delay="676"/>
                                          </p:stCondLst>
                                        </p:cTn>
                                        <p:tgtEl>
                                          <p:spTgt spid="3">
                                            <p:txEl>
                                              <p:pRg st="0" end="0"/>
                                            </p:txEl>
                                          </p:spTgt>
                                        </p:tgtEl>
                                      </p:cBhvr>
                                      <p:to x="100000" y="100000"/>
                                    </p:animScale>
                                    <p:animScale>
                                      <p:cBhvr>
                                        <p:cTn id="97" dur="26">
                                          <p:stCondLst>
                                            <p:cond delay="1312"/>
                                          </p:stCondLst>
                                        </p:cTn>
                                        <p:tgtEl>
                                          <p:spTgt spid="3">
                                            <p:txEl>
                                              <p:pRg st="0" end="0"/>
                                            </p:txEl>
                                          </p:spTgt>
                                        </p:tgtEl>
                                      </p:cBhvr>
                                      <p:to x="100000" y="80000"/>
                                    </p:animScale>
                                    <p:animScale>
                                      <p:cBhvr>
                                        <p:cTn id="98" dur="166" decel="50000">
                                          <p:stCondLst>
                                            <p:cond delay="1338"/>
                                          </p:stCondLst>
                                        </p:cTn>
                                        <p:tgtEl>
                                          <p:spTgt spid="3">
                                            <p:txEl>
                                              <p:pRg st="0" end="0"/>
                                            </p:txEl>
                                          </p:spTgt>
                                        </p:tgtEl>
                                      </p:cBhvr>
                                      <p:to x="100000" y="100000"/>
                                    </p:animScale>
                                    <p:animScale>
                                      <p:cBhvr>
                                        <p:cTn id="99" dur="26">
                                          <p:stCondLst>
                                            <p:cond delay="1642"/>
                                          </p:stCondLst>
                                        </p:cTn>
                                        <p:tgtEl>
                                          <p:spTgt spid="3">
                                            <p:txEl>
                                              <p:pRg st="0" end="0"/>
                                            </p:txEl>
                                          </p:spTgt>
                                        </p:tgtEl>
                                      </p:cBhvr>
                                      <p:to x="100000" y="90000"/>
                                    </p:animScale>
                                    <p:animScale>
                                      <p:cBhvr>
                                        <p:cTn id="100" dur="166" decel="50000">
                                          <p:stCondLst>
                                            <p:cond delay="1668"/>
                                          </p:stCondLst>
                                        </p:cTn>
                                        <p:tgtEl>
                                          <p:spTgt spid="3">
                                            <p:txEl>
                                              <p:pRg st="0" end="0"/>
                                            </p:txEl>
                                          </p:spTgt>
                                        </p:tgtEl>
                                      </p:cBhvr>
                                      <p:to x="100000" y="100000"/>
                                    </p:animScale>
                                    <p:animScale>
                                      <p:cBhvr>
                                        <p:cTn id="101" dur="26">
                                          <p:stCondLst>
                                            <p:cond delay="1808"/>
                                          </p:stCondLst>
                                        </p:cTn>
                                        <p:tgtEl>
                                          <p:spTgt spid="3">
                                            <p:txEl>
                                              <p:pRg st="0" end="0"/>
                                            </p:txEl>
                                          </p:spTgt>
                                        </p:tgtEl>
                                      </p:cBhvr>
                                      <p:to x="100000" y="95000"/>
                                    </p:animScale>
                                    <p:animScale>
                                      <p:cBhvr>
                                        <p:cTn id="102"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xmlns="" id="{FBDB27DB-3DC4-46E6-8A69-D4769858D0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xmlns="" id="{A38BAF07-D09F-DB41-8DA9-050358218781}"/>
              </a:ext>
            </a:extLst>
          </p:cNvPr>
          <p:cNvSpPr txBox="1"/>
          <p:nvPr/>
        </p:nvSpPr>
        <p:spPr>
          <a:xfrm>
            <a:off x="2736852" y="1585385"/>
            <a:ext cx="9046633" cy="2482849"/>
          </a:xfrm>
          <a:prstGeom prst="rect">
            <a:avLst/>
          </a:prstGeom>
        </p:spPr>
        <p:txBody>
          <a:bodyPr anchor="ctr"/>
          <a:lstStyle/>
          <a:p>
            <a:pPr algn="ctr" defTabSz="1219170" eaLnBrk="0" fontAlgn="base" hangingPunct="0">
              <a:lnSpc>
                <a:spcPct val="120000"/>
              </a:lnSpc>
              <a:spcBef>
                <a:spcPct val="0"/>
              </a:spcBef>
              <a:spcAft>
                <a:spcPts val="600"/>
              </a:spcAft>
              <a:defRPr/>
            </a:pPr>
            <a:r>
              <a:rPr lang="en-US" sz="5400" b="1" dirty="0">
                <a:solidFill>
                  <a:srgbClr val="FF0000"/>
                </a:solidFill>
                <a:latin typeface="Cambria" panose="02040503050406030204" pitchFamily="18" charset="0"/>
              </a:rPr>
              <a:t>CẢM ƠN </a:t>
            </a:r>
            <a:r>
              <a:rPr lang="en-US" sz="2000" b="1" dirty="0">
                <a:solidFill>
                  <a:srgbClr val="002060"/>
                </a:solidFill>
                <a:latin typeface="Cambria" panose="02040503050406030204" pitchFamily="18" charset="0"/>
              </a:rPr>
              <a:t>VÌ CÁC CON </a:t>
            </a:r>
          </a:p>
          <a:p>
            <a:pPr algn="ctr" defTabSz="1219170" eaLnBrk="0" fontAlgn="base" hangingPunct="0">
              <a:lnSpc>
                <a:spcPct val="120000"/>
              </a:lnSpc>
              <a:spcBef>
                <a:spcPct val="0"/>
              </a:spcBef>
              <a:spcAft>
                <a:spcPts val="600"/>
              </a:spcAft>
              <a:defRPr/>
            </a:pPr>
            <a:r>
              <a:rPr lang="en-US" sz="2000" b="1" dirty="0">
                <a:solidFill>
                  <a:srgbClr val="002060"/>
                </a:solidFill>
                <a:latin typeface="Cambria" panose="02040503050406030204" pitchFamily="18" charset="0"/>
              </a:rPr>
              <a:t>ĐÃ RẤT </a:t>
            </a:r>
            <a:r>
              <a:rPr lang="en-US" sz="4800" b="1" dirty="0">
                <a:solidFill>
                  <a:srgbClr val="7030A0"/>
                </a:solidFill>
                <a:latin typeface="Cambria" panose="02040503050406030204" pitchFamily="18" charset="0"/>
              </a:rPr>
              <a:t>TÍCH CỰC</a:t>
            </a:r>
            <a:r>
              <a:rPr lang="en-US" sz="2000" b="1" dirty="0">
                <a:solidFill>
                  <a:srgbClr val="7030A0"/>
                </a:solidFill>
                <a:latin typeface="Cambria" panose="02040503050406030204" pitchFamily="18" charset="0"/>
              </a:rPr>
              <a:t> </a:t>
            </a:r>
            <a:r>
              <a:rPr lang="en-US" sz="2000" b="1" dirty="0">
                <a:solidFill>
                  <a:srgbClr val="002060"/>
                </a:solidFill>
                <a:latin typeface="Cambria" panose="02040503050406030204" pitchFamily="18" charset="0"/>
              </a:rPr>
              <a:t>TRONG TIẾT HỌC.</a:t>
            </a:r>
          </a:p>
          <a:p>
            <a:pPr algn="ctr" defTabSz="1219170" eaLnBrk="0" fontAlgn="base" hangingPunct="0">
              <a:lnSpc>
                <a:spcPct val="120000"/>
              </a:lnSpc>
              <a:spcBef>
                <a:spcPct val="0"/>
              </a:spcBef>
              <a:spcAft>
                <a:spcPts val="600"/>
              </a:spcAft>
              <a:defRPr/>
            </a:pPr>
            <a:endParaRPr lang="en-US" sz="2000" b="1" dirty="0">
              <a:solidFill>
                <a:prstClr val="black"/>
              </a:solidFill>
              <a:latin typeface="Cambria" panose="02040503050406030204" pitchFamily="18" charset="0"/>
            </a:endParaRPr>
          </a:p>
          <a:p>
            <a:pPr algn="ctr" defTabSz="1219170" eaLnBrk="0" fontAlgn="base" hangingPunct="0">
              <a:lnSpc>
                <a:spcPct val="120000"/>
              </a:lnSpc>
              <a:spcBef>
                <a:spcPct val="0"/>
              </a:spcBef>
              <a:spcAft>
                <a:spcPts val="600"/>
              </a:spcAft>
              <a:defRPr/>
            </a:pPr>
            <a:r>
              <a:rPr lang="en-US" sz="2000" b="1" dirty="0">
                <a:solidFill>
                  <a:srgbClr val="002060"/>
                </a:solidFill>
                <a:latin typeface="Cambria" panose="02040503050406030204" pitchFamily="18" charset="0"/>
              </a:rPr>
              <a:t>CHÚC CÁC CON MỘT NGÀY TRÀN ĐẦY </a:t>
            </a:r>
            <a:r>
              <a:rPr lang="en-US" sz="4400" b="1" dirty="0">
                <a:solidFill>
                  <a:srgbClr val="00B050"/>
                </a:solidFill>
                <a:latin typeface="Cambria" panose="02040503050406030204" pitchFamily="18" charset="0"/>
              </a:rPr>
              <a:t>NĂNG LƯỢNG</a:t>
            </a:r>
          </a:p>
          <a:p>
            <a:pPr algn="ctr" defTabSz="1219170" eaLnBrk="0" fontAlgn="base" hangingPunct="0">
              <a:lnSpc>
                <a:spcPct val="120000"/>
              </a:lnSpc>
              <a:spcBef>
                <a:spcPct val="0"/>
              </a:spcBef>
              <a:spcAft>
                <a:spcPts val="600"/>
              </a:spcAft>
              <a:defRPr/>
            </a:pPr>
            <a:r>
              <a:rPr lang="en-US" sz="4400" b="1" dirty="0">
                <a:solidFill>
                  <a:srgbClr val="FFC000"/>
                </a:solidFill>
                <a:latin typeface="Cambria" panose="02040503050406030204" pitchFamily="18" charset="0"/>
              </a:rPr>
              <a:t> </a:t>
            </a:r>
            <a:r>
              <a:rPr lang="en-US" sz="2000" b="1" dirty="0">
                <a:solidFill>
                  <a:srgbClr val="002060"/>
                </a:solidFill>
                <a:latin typeface="Cambria" panose="02040503050406030204" pitchFamily="18" charset="0"/>
              </a:rPr>
              <a:t>VÀ</a:t>
            </a:r>
            <a:r>
              <a:rPr lang="en-US" sz="2000" b="1" dirty="0">
                <a:solidFill>
                  <a:prstClr val="black">
                    <a:lumMod val="65000"/>
                    <a:lumOff val="35000"/>
                  </a:prstClr>
                </a:solidFill>
                <a:latin typeface="Cambria" panose="02040503050406030204" pitchFamily="18" charset="0"/>
              </a:rPr>
              <a:t> </a:t>
            </a:r>
            <a:r>
              <a:rPr lang="en-US" sz="4800" b="1" dirty="0">
                <a:solidFill>
                  <a:srgbClr val="E14D25"/>
                </a:solidFill>
                <a:latin typeface="Cambria" panose="02040503050406030204" pitchFamily="18" charset="0"/>
              </a:rPr>
              <a:t>BÌNH AN </a:t>
            </a:r>
            <a:r>
              <a:rPr lang="en-US" sz="2000" b="1" dirty="0">
                <a:solidFill>
                  <a:srgbClr val="002060"/>
                </a:solidFill>
                <a:latin typeface="Cambria" panose="02040503050406030204" pitchFamily="18" charset="0"/>
              </a:rPr>
              <a:t>TRONG MÙA DỊCH COVID!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idx="4294967295"/>
          </p:nvPr>
        </p:nvSpPr>
        <p:spPr>
          <a:xfrm>
            <a:off x="1981200" y="304800"/>
            <a:ext cx="8153400" cy="1371600"/>
          </a:xfrm>
        </p:spPr>
        <p:txBody>
          <a:bodyPr anchor="b" anchorCtr="0">
            <a:normAutofit/>
          </a:bodyPr>
          <a:lstStyle/>
          <a:p>
            <a:pPr algn="just"/>
            <a:r>
              <a:rPr lang="en-US" sz="2800" b="1" dirty="0" err="1">
                <a:solidFill>
                  <a:srgbClr val="FF3300"/>
                </a:solidFill>
                <a:latin typeface="+mn-lt"/>
              </a:rPr>
              <a:t>Em</a:t>
            </a:r>
            <a:r>
              <a:rPr lang="en-US" sz="2800" b="1" dirty="0">
                <a:solidFill>
                  <a:srgbClr val="FF3300"/>
                </a:solidFill>
                <a:latin typeface="+mn-lt"/>
              </a:rPr>
              <a:t> </a:t>
            </a:r>
            <a:r>
              <a:rPr lang="en-US" sz="2800" b="1" dirty="0" err="1">
                <a:solidFill>
                  <a:srgbClr val="FF3300"/>
                </a:solidFill>
                <a:latin typeface="+mn-lt"/>
              </a:rPr>
              <a:t>hãy</a:t>
            </a:r>
            <a:r>
              <a:rPr lang="en-US" sz="2800" b="1" dirty="0">
                <a:solidFill>
                  <a:srgbClr val="FF3300"/>
                </a:solidFill>
                <a:latin typeface="+mn-lt"/>
              </a:rPr>
              <a:t> </a:t>
            </a:r>
            <a:r>
              <a:rPr lang="en-US" sz="2800" b="1" dirty="0" err="1">
                <a:solidFill>
                  <a:srgbClr val="FF3300"/>
                </a:solidFill>
                <a:latin typeface="+mn-lt"/>
              </a:rPr>
              <a:t>ghi</a:t>
            </a:r>
            <a:r>
              <a:rPr lang="en-US" sz="2800" b="1" dirty="0">
                <a:solidFill>
                  <a:srgbClr val="FF3300"/>
                </a:solidFill>
                <a:latin typeface="+mn-lt"/>
              </a:rPr>
              <a:t> </a:t>
            </a:r>
            <a:r>
              <a:rPr lang="en-US" sz="2800" b="1" dirty="0" err="1">
                <a:solidFill>
                  <a:srgbClr val="FF3300"/>
                </a:solidFill>
                <a:latin typeface="+mn-lt"/>
              </a:rPr>
              <a:t>các</a:t>
            </a:r>
            <a:r>
              <a:rPr lang="en-US" sz="2800" b="1" dirty="0">
                <a:solidFill>
                  <a:srgbClr val="FF3300"/>
                </a:solidFill>
                <a:latin typeface="+mn-lt"/>
              </a:rPr>
              <a:t> </a:t>
            </a:r>
            <a:r>
              <a:rPr lang="en-US" sz="2800" b="1" dirty="0" err="1">
                <a:solidFill>
                  <a:srgbClr val="FF3300"/>
                </a:solidFill>
                <a:latin typeface="+mn-lt"/>
              </a:rPr>
              <a:t>sự</a:t>
            </a:r>
            <a:r>
              <a:rPr lang="en-US" sz="2800" b="1" dirty="0">
                <a:solidFill>
                  <a:srgbClr val="FF3300"/>
                </a:solidFill>
                <a:latin typeface="+mn-lt"/>
              </a:rPr>
              <a:t> </a:t>
            </a:r>
            <a:r>
              <a:rPr lang="en-US" sz="2800" b="1" dirty="0" err="1">
                <a:solidFill>
                  <a:srgbClr val="FF3300"/>
                </a:solidFill>
                <a:latin typeface="+mn-lt"/>
              </a:rPr>
              <a:t>kiện</a:t>
            </a:r>
            <a:r>
              <a:rPr lang="en-US" sz="2800" b="1" dirty="0">
                <a:solidFill>
                  <a:srgbClr val="FF3300"/>
                </a:solidFill>
                <a:latin typeface="+mn-lt"/>
              </a:rPr>
              <a:t> </a:t>
            </a:r>
            <a:r>
              <a:rPr lang="en-US" sz="2800" b="1" dirty="0" err="1">
                <a:solidFill>
                  <a:srgbClr val="FF3300"/>
                </a:solidFill>
                <a:latin typeface="+mn-lt"/>
              </a:rPr>
              <a:t>lịch</a:t>
            </a:r>
            <a:r>
              <a:rPr lang="en-US" sz="2800" b="1" dirty="0">
                <a:solidFill>
                  <a:srgbClr val="FF3300"/>
                </a:solidFill>
                <a:latin typeface="+mn-lt"/>
              </a:rPr>
              <a:t> </a:t>
            </a:r>
            <a:r>
              <a:rPr lang="en-US" sz="2800" b="1" dirty="0" err="1">
                <a:solidFill>
                  <a:srgbClr val="FF3300"/>
                </a:solidFill>
                <a:latin typeface="+mn-lt"/>
              </a:rPr>
              <a:t>sử</a:t>
            </a:r>
            <a:r>
              <a:rPr lang="en-US" sz="2800" b="1" dirty="0">
                <a:solidFill>
                  <a:srgbClr val="FF3300"/>
                </a:solidFill>
                <a:latin typeface="+mn-lt"/>
              </a:rPr>
              <a:t> </a:t>
            </a:r>
            <a:r>
              <a:rPr lang="en-US" sz="2800" b="1" dirty="0" err="1">
                <a:solidFill>
                  <a:srgbClr val="FF3300"/>
                </a:solidFill>
                <a:latin typeface="+mn-lt"/>
              </a:rPr>
              <a:t>tiêu</a:t>
            </a:r>
            <a:r>
              <a:rPr lang="en-US" sz="2800" b="1" dirty="0">
                <a:solidFill>
                  <a:srgbClr val="FF3300"/>
                </a:solidFill>
                <a:latin typeface="+mn-lt"/>
              </a:rPr>
              <a:t> </a:t>
            </a:r>
            <a:r>
              <a:rPr lang="en-US" sz="2800" b="1" dirty="0" err="1">
                <a:solidFill>
                  <a:srgbClr val="FF3300"/>
                </a:solidFill>
                <a:latin typeface="+mn-lt"/>
              </a:rPr>
              <a:t>biểu</a:t>
            </a:r>
            <a:r>
              <a:rPr lang="en-US" sz="2800" b="1" dirty="0">
                <a:solidFill>
                  <a:srgbClr val="FF3300"/>
                </a:solidFill>
                <a:latin typeface="+mn-lt"/>
              </a:rPr>
              <a:t> </a:t>
            </a:r>
            <a:r>
              <a:rPr lang="en-US" sz="2800" b="1" dirty="0" err="1">
                <a:solidFill>
                  <a:srgbClr val="FF3300"/>
                </a:solidFill>
                <a:latin typeface="+mn-lt"/>
              </a:rPr>
              <a:t>đã</a:t>
            </a:r>
            <a:r>
              <a:rPr lang="en-US" sz="2800" b="1" dirty="0">
                <a:solidFill>
                  <a:srgbClr val="FF3300"/>
                </a:solidFill>
                <a:latin typeface="+mn-lt"/>
              </a:rPr>
              <a:t> </a:t>
            </a:r>
            <a:r>
              <a:rPr lang="en-US" sz="2800" b="1" dirty="0" err="1">
                <a:solidFill>
                  <a:srgbClr val="FF3300"/>
                </a:solidFill>
                <a:latin typeface="+mn-lt"/>
              </a:rPr>
              <a:t>học</a:t>
            </a:r>
            <a:r>
              <a:rPr lang="en-US" sz="2800" b="1" dirty="0">
                <a:solidFill>
                  <a:srgbClr val="FF3300"/>
                </a:solidFill>
                <a:latin typeface="+mn-lt"/>
              </a:rPr>
              <a:t> </a:t>
            </a:r>
            <a:r>
              <a:rPr lang="en-US" sz="2800" b="1" dirty="0" err="1">
                <a:solidFill>
                  <a:srgbClr val="FF3300"/>
                </a:solidFill>
                <a:latin typeface="+mn-lt"/>
              </a:rPr>
              <a:t>tương</a:t>
            </a:r>
            <a:r>
              <a:rPr lang="en-US" sz="2800" b="1" dirty="0">
                <a:solidFill>
                  <a:srgbClr val="FF3300"/>
                </a:solidFill>
                <a:latin typeface="+mn-lt"/>
              </a:rPr>
              <a:t> </a:t>
            </a:r>
            <a:r>
              <a:rPr lang="en-US" sz="2800" b="1" dirty="0" err="1">
                <a:solidFill>
                  <a:srgbClr val="FF3300"/>
                </a:solidFill>
                <a:latin typeface="+mn-lt"/>
              </a:rPr>
              <a:t>ứng</a:t>
            </a:r>
            <a:r>
              <a:rPr lang="en-US" sz="2800" b="1" dirty="0">
                <a:solidFill>
                  <a:srgbClr val="FF3300"/>
                </a:solidFill>
                <a:latin typeface="+mn-lt"/>
              </a:rPr>
              <a:t> </a:t>
            </a:r>
            <a:r>
              <a:rPr lang="en-US" sz="2800" b="1" dirty="0" err="1">
                <a:solidFill>
                  <a:srgbClr val="FF3300"/>
                </a:solidFill>
                <a:latin typeface="+mn-lt"/>
              </a:rPr>
              <a:t>với</a:t>
            </a:r>
            <a:r>
              <a:rPr lang="en-US" sz="2800" b="1" dirty="0">
                <a:solidFill>
                  <a:srgbClr val="FF3300"/>
                </a:solidFill>
                <a:latin typeface="+mn-lt"/>
              </a:rPr>
              <a:t>  </a:t>
            </a:r>
            <a:r>
              <a:rPr lang="en-US" sz="2800" b="1" dirty="0" err="1">
                <a:solidFill>
                  <a:srgbClr val="FF3300"/>
                </a:solidFill>
                <a:latin typeface="+mn-lt"/>
              </a:rPr>
              <a:t>các</a:t>
            </a:r>
            <a:r>
              <a:rPr lang="en-US" sz="2800" b="1" dirty="0">
                <a:solidFill>
                  <a:srgbClr val="FF3300"/>
                </a:solidFill>
                <a:latin typeface="+mn-lt"/>
              </a:rPr>
              <a:t> </a:t>
            </a:r>
            <a:r>
              <a:rPr lang="en-US" sz="2800" b="1" dirty="0" err="1">
                <a:solidFill>
                  <a:srgbClr val="FF3300"/>
                </a:solidFill>
                <a:latin typeface="+mn-lt"/>
              </a:rPr>
              <a:t>mốc</a:t>
            </a:r>
            <a:r>
              <a:rPr lang="en-US" sz="2800" b="1" dirty="0">
                <a:solidFill>
                  <a:srgbClr val="FF3300"/>
                </a:solidFill>
                <a:latin typeface="+mn-lt"/>
              </a:rPr>
              <a:t> </a:t>
            </a:r>
            <a:r>
              <a:rPr lang="en-US" sz="2800" b="1" dirty="0" err="1">
                <a:solidFill>
                  <a:srgbClr val="FF3300"/>
                </a:solidFill>
                <a:latin typeface="+mn-lt"/>
              </a:rPr>
              <a:t>thời</a:t>
            </a:r>
            <a:r>
              <a:rPr lang="en-US" sz="2800" b="1" dirty="0">
                <a:solidFill>
                  <a:srgbClr val="FF3300"/>
                </a:solidFill>
                <a:latin typeface="+mn-lt"/>
              </a:rPr>
              <a:t> </a:t>
            </a:r>
            <a:r>
              <a:rPr lang="en-US" sz="2800" b="1" dirty="0" err="1">
                <a:solidFill>
                  <a:srgbClr val="FF3300"/>
                </a:solidFill>
                <a:latin typeface="+mn-lt"/>
              </a:rPr>
              <a:t>gian</a:t>
            </a:r>
            <a:r>
              <a:rPr lang="en-US" sz="2800" b="1" dirty="0">
                <a:solidFill>
                  <a:srgbClr val="FF3300"/>
                </a:solidFill>
                <a:latin typeface="+mn-lt"/>
              </a:rPr>
              <a:t> </a:t>
            </a:r>
            <a:r>
              <a:rPr lang="en-US" sz="2800" b="1" dirty="0" err="1">
                <a:solidFill>
                  <a:srgbClr val="FF3300"/>
                </a:solidFill>
                <a:latin typeface="+mn-lt"/>
              </a:rPr>
              <a:t>cho</a:t>
            </a:r>
            <a:r>
              <a:rPr lang="en-US" sz="2800" b="1" dirty="0">
                <a:solidFill>
                  <a:srgbClr val="FF3300"/>
                </a:solidFill>
                <a:latin typeface="+mn-lt"/>
              </a:rPr>
              <a:t> </a:t>
            </a:r>
            <a:r>
              <a:rPr lang="en-US" sz="2800" b="1" dirty="0" err="1">
                <a:solidFill>
                  <a:srgbClr val="FF3300"/>
                </a:solidFill>
                <a:latin typeface="+mn-lt"/>
              </a:rPr>
              <a:t>trước</a:t>
            </a:r>
            <a:r>
              <a:rPr lang="en-US" sz="2800" b="1" dirty="0">
                <a:solidFill>
                  <a:srgbClr val="FF3300"/>
                </a:solidFill>
                <a:latin typeface="+mn-lt"/>
              </a:rPr>
              <a:t> </a:t>
            </a:r>
            <a:r>
              <a:rPr lang="en-US" sz="2800" b="1" dirty="0" err="1">
                <a:solidFill>
                  <a:srgbClr val="FF3300"/>
                </a:solidFill>
                <a:latin typeface="+mn-lt"/>
              </a:rPr>
              <a:t>trong</a:t>
            </a:r>
            <a:r>
              <a:rPr lang="en-US" sz="2800" b="1" dirty="0">
                <a:solidFill>
                  <a:srgbClr val="FF3300"/>
                </a:solidFill>
                <a:latin typeface="+mn-lt"/>
              </a:rPr>
              <a:t> </a:t>
            </a:r>
            <a:r>
              <a:rPr lang="en-US" sz="2800" b="1" dirty="0" err="1">
                <a:solidFill>
                  <a:srgbClr val="FF3300"/>
                </a:solidFill>
                <a:latin typeface="+mn-lt"/>
              </a:rPr>
              <a:t>bảng</a:t>
            </a:r>
            <a:r>
              <a:rPr lang="en-US" sz="2800" b="1" dirty="0">
                <a:solidFill>
                  <a:srgbClr val="FF3300"/>
                </a:solidFill>
                <a:latin typeface="+mn-lt"/>
              </a:rPr>
              <a:t> </a:t>
            </a:r>
            <a:r>
              <a:rPr lang="en-US" sz="2800" b="1" dirty="0" err="1">
                <a:solidFill>
                  <a:srgbClr val="FF3300"/>
                </a:solidFill>
                <a:latin typeface="+mn-lt"/>
              </a:rPr>
              <a:t>sau</a:t>
            </a:r>
            <a:r>
              <a:rPr lang="en-US" sz="2800" b="1" dirty="0">
                <a:solidFill>
                  <a:srgbClr val="FF3300"/>
                </a:solidFill>
                <a:latin typeface="+mn-lt"/>
              </a:rPr>
              <a:t>: </a:t>
            </a:r>
            <a:endParaRPr lang="vi-VN" sz="2800" b="1" dirty="0">
              <a:solidFill>
                <a:srgbClr val="FF3300"/>
              </a:solidFill>
              <a:latin typeface="+mn-lt"/>
            </a:endParaRPr>
          </a:p>
        </p:txBody>
      </p:sp>
      <p:sp>
        <p:nvSpPr>
          <p:cNvPr id="395268" name="Text Box 4"/>
          <p:cNvSpPr txBox="1">
            <a:spLocks noChangeArrowheads="1"/>
          </p:cNvSpPr>
          <p:nvPr/>
        </p:nvSpPr>
        <p:spPr bwMode="auto">
          <a:xfrm>
            <a:off x="3575051" y="5813425"/>
            <a:ext cx="1368425" cy="762000"/>
          </a:xfrm>
          <a:prstGeom prst="rect">
            <a:avLst/>
          </a:prstGeom>
          <a:noFill/>
          <a:ln w="9525" algn="ctr">
            <a:noFill/>
            <a:miter lim="800000"/>
            <a:headEnd/>
            <a:tailEnd/>
          </a:ln>
        </p:spPr>
        <p:txBody>
          <a:bodyPr>
            <a:spAutoFit/>
          </a:bodyPr>
          <a:lstStyle/>
          <a:p>
            <a:pPr algn="ctr">
              <a:spcBef>
                <a:spcPct val="50000"/>
              </a:spcBef>
            </a:pPr>
            <a:endParaRPr lang="en-US" sz="4400" b="1">
              <a:solidFill>
                <a:prstClr val="black"/>
              </a:solidFill>
              <a:latin typeface="Arial" charset="0"/>
            </a:endParaRPr>
          </a:p>
        </p:txBody>
      </p:sp>
      <p:sp>
        <p:nvSpPr>
          <p:cNvPr id="395273" name="Text Box 9"/>
          <p:cNvSpPr txBox="1">
            <a:spLocks noChangeArrowheads="1"/>
          </p:cNvSpPr>
          <p:nvPr/>
        </p:nvSpPr>
        <p:spPr bwMode="auto">
          <a:xfrm>
            <a:off x="4648200" y="990601"/>
            <a:ext cx="3200400" cy="366713"/>
          </a:xfrm>
          <a:prstGeom prst="rect">
            <a:avLst/>
          </a:prstGeom>
          <a:noFill/>
          <a:ln w="9525">
            <a:noFill/>
            <a:miter lim="800000"/>
            <a:headEnd/>
            <a:tailEnd/>
          </a:ln>
          <a:effectLst/>
        </p:spPr>
        <p:txBody>
          <a:bodyPr>
            <a:spAutoFit/>
          </a:bodyPr>
          <a:lstStyle/>
          <a:p>
            <a:pPr>
              <a:spcBef>
                <a:spcPct val="50000"/>
              </a:spcBef>
            </a:pPr>
            <a:endParaRPr lang="en-US">
              <a:solidFill>
                <a:prstClr val="black"/>
              </a:solidFill>
              <a:latin typeface="Calibri"/>
            </a:endParaRPr>
          </a:p>
        </p:txBody>
      </p:sp>
      <p:graphicFrame>
        <p:nvGraphicFramePr>
          <p:cNvPr id="18" name="Table 17"/>
          <p:cNvGraphicFramePr>
            <a:graphicFrameLocks noGrp="1"/>
          </p:cNvGraphicFramePr>
          <p:nvPr/>
        </p:nvGraphicFramePr>
        <p:xfrm>
          <a:off x="1524000" y="2032000"/>
          <a:ext cx="9144000" cy="374904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xmlns="" val="20000"/>
                    </a:ext>
                  </a:extLst>
                </a:gridCol>
                <a:gridCol w="5943600">
                  <a:extLst>
                    <a:ext uri="{9D8B030D-6E8A-4147-A177-3AD203B41FA5}">
                      <a16:colId xmlns:a16="http://schemas.microsoft.com/office/drawing/2014/main" xmlns="" val="20001"/>
                    </a:ext>
                  </a:extLst>
                </a:gridCol>
              </a:tblGrid>
              <a:tr h="370840">
                <a:tc>
                  <a:txBody>
                    <a:bodyPr/>
                    <a:lstStyle/>
                    <a:p>
                      <a:pPr algn="ctr">
                        <a:lnSpc>
                          <a:spcPct val="150000"/>
                        </a:lnSpc>
                      </a:pPr>
                      <a:r>
                        <a:rPr lang="en-US" sz="2400" b="1" dirty="0" err="1">
                          <a:solidFill>
                            <a:srgbClr val="FFC000"/>
                          </a:solidFill>
                          <a:latin typeface="+mj-lt"/>
                        </a:rPr>
                        <a:t>Thời</a:t>
                      </a:r>
                      <a:r>
                        <a:rPr lang="en-US" sz="2400" b="1" baseline="0" dirty="0">
                          <a:solidFill>
                            <a:srgbClr val="FFC000"/>
                          </a:solidFill>
                          <a:latin typeface="+mj-lt"/>
                        </a:rPr>
                        <a:t> </a:t>
                      </a:r>
                      <a:r>
                        <a:rPr lang="en-US" sz="2400" b="1" baseline="0" dirty="0" err="1">
                          <a:solidFill>
                            <a:srgbClr val="FFC000"/>
                          </a:solidFill>
                          <a:latin typeface="+mj-lt"/>
                        </a:rPr>
                        <a:t>gian</a:t>
                      </a:r>
                      <a:endParaRPr lang="vi-VN" sz="2400" b="1" dirty="0">
                        <a:solidFill>
                          <a:srgbClr val="FFC000"/>
                        </a:solidFill>
                        <a:latin typeface="+mj-lt"/>
                      </a:endParaRPr>
                    </a:p>
                  </a:txBody>
                  <a:tcPr/>
                </a:tc>
                <a:tc>
                  <a:txBody>
                    <a:bodyPr/>
                    <a:lstStyle/>
                    <a:p>
                      <a:pPr algn="ctr">
                        <a:lnSpc>
                          <a:spcPct val="150000"/>
                        </a:lnSpc>
                      </a:pPr>
                      <a:r>
                        <a:rPr lang="en-US" sz="2400" b="1" dirty="0" err="1">
                          <a:solidFill>
                            <a:srgbClr val="FFC000"/>
                          </a:solidFill>
                          <a:latin typeface="+mj-lt"/>
                        </a:rPr>
                        <a:t>Sự</a:t>
                      </a:r>
                      <a:r>
                        <a:rPr lang="en-US" sz="2400" b="1" baseline="0" dirty="0">
                          <a:solidFill>
                            <a:srgbClr val="FFC000"/>
                          </a:solidFill>
                          <a:latin typeface="+mj-lt"/>
                        </a:rPr>
                        <a:t> </a:t>
                      </a:r>
                      <a:r>
                        <a:rPr lang="en-US" sz="2400" b="1" baseline="0" dirty="0" err="1">
                          <a:solidFill>
                            <a:srgbClr val="FFC000"/>
                          </a:solidFill>
                          <a:latin typeface="+mj-lt"/>
                        </a:rPr>
                        <a:t>kiện</a:t>
                      </a:r>
                      <a:r>
                        <a:rPr lang="en-US" sz="2400" b="1" baseline="0" dirty="0">
                          <a:solidFill>
                            <a:srgbClr val="FFC000"/>
                          </a:solidFill>
                          <a:latin typeface="+mj-lt"/>
                        </a:rPr>
                        <a:t> </a:t>
                      </a:r>
                      <a:r>
                        <a:rPr lang="en-US" sz="2400" b="1" baseline="0" dirty="0" err="1">
                          <a:solidFill>
                            <a:srgbClr val="FFC000"/>
                          </a:solidFill>
                          <a:latin typeface="+mj-lt"/>
                        </a:rPr>
                        <a:t>lịch</a:t>
                      </a:r>
                      <a:r>
                        <a:rPr lang="en-US" sz="2400" b="1" baseline="0" dirty="0">
                          <a:solidFill>
                            <a:srgbClr val="FFC000"/>
                          </a:solidFill>
                          <a:latin typeface="+mj-lt"/>
                        </a:rPr>
                        <a:t> </a:t>
                      </a:r>
                      <a:r>
                        <a:rPr lang="en-US" sz="2400" b="1" baseline="0" dirty="0" err="1">
                          <a:solidFill>
                            <a:srgbClr val="FFC000"/>
                          </a:solidFill>
                          <a:latin typeface="+mj-lt"/>
                        </a:rPr>
                        <a:t>sử</a:t>
                      </a:r>
                      <a:endParaRPr lang="vi-VN" sz="2400" b="1" dirty="0">
                        <a:solidFill>
                          <a:srgbClr val="FFC000"/>
                        </a:solidFill>
                        <a:latin typeface="+mj-lt"/>
                      </a:endParaRPr>
                    </a:p>
                  </a:txBody>
                  <a:tcPr/>
                </a:tc>
                <a:extLst>
                  <a:ext uri="{0D108BD9-81ED-4DB2-BD59-A6C34878D82A}">
                    <a16:rowId xmlns:a16="http://schemas.microsoft.com/office/drawing/2014/main" xmlns="" val="10000"/>
                  </a:ext>
                </a:extLst>
              </a:tr>
              <a:tr h="370840">
                <a:tc>
                  <a:txBody>
                    <a:bodyPr/>
                    <a:lstStyle/>
                    <a:p>
                      <a:pPr algn="l">
                        <a:lnSpc>
                          <a:spcPct val="150000"/>
                        </a:lnSpc>
                      </a:pPr>
                      <a:r>
                        <a:rPr lang="en-US" sz="2400" b="1" dirty="0">
                          <a:solidFill>
                            <a:srgbClr val="0000CC"/>
                          </a:solidFill>
                          <a:latin typeface="+mj-lt"/>
                        </a:rPr>
                        <a:t>1. </a:t>
                      </a:r>
                      <a:r>
                        <a:rPr lang="en-US" sz="2400" b="1" dirty="0" err="1">
                          <a:solidFill>
                            <a:srgbClr val="0000CC"/>
                          </a:solidFill>
                          <a:latin typeface="+mj-lt"/>
                        </a:rPr>
                        <a:t>Khoảng</a:t>
                      </a:r>
                      <a:r>
                        <a:rPr lang="en-US" sz="2400" b="1" baseline="0" dirty="0">
                          <a:solidFill>
                            <a:srgbClr val="0000CC"/>
                          </a:solidFill>
                          <a:latin typeface="+mj-lt"/>
                        </a:rPr>
                        <a:t> </a:t>
                      </a:r>
                      <a:r>
                        <a:rPr lang="en-US" sz="2400" b="1" baseline="0" dirty="0" err="1">
                          <a:solidFill>
                            <a:srgbClr val="0000CC"/>
                          </a:solidFill>
                          <a:latin typeface="+mj-lt"/>
                        </a:rPr>
                        <a:t>năm</a:t>
                      </a:r>
                      <a:r>
                        <a:rPr lang="en-US" sz="2400" b="1" baseline="0" dirty="0">
                          <a:solidFill>
                            <a:srgbClr val="0000CC"/>
                          </a:solidFill>
                          <a:latin typeface="+mj-lt"/>
                        </a:rPr>
                        <a:t> 700 </a:t>
                      </a:r>
                      <a:r>
                        <a:rPr lang="en-US" sz="2400" b="1" baseline="0" dirty="0" err="1">
                          <a:solidFill>
                            <a:srgbClr val="0000CC"/>
                          </a:solidFill>
                          <a:latin typeface="+mj-lt"/>
                        </a:rPr>
                        <a:t>TCN</a:t>
                      </a:r>
                      <a:endParaRPr lang="vi-VN" sz="2400" b="1" dirty="0">
                        <a:solidFill>
                          <a:srgbClr val="0000CC"/>
                        </a:solidFill>
                        <a:latin typeface="+mj-lt"/>
                      </a:endParaRPr>
                    </a:p>
                  </a:txBody>
                  <a:tcPr/>
                </a:tc>
                <a:tc>
                  <a:txBody>
                    <a:bodyPr/>
                    <a:lstStyle/>
                    <a:p>
                      <a:pPr algn="ctr">
                        <a:lnSpc>
                          <a:spcPct val="150000"/>
                        </a:lnSpc>
                      </a:pPr>
                      <a:r>
                        <a:rPr lang="en-US" sz="2400" b="0" dirty="0">
                          <a:solidFill>
                            <a:srgbClr val="0000CC"/>
                          </a:solidFill>
                          <a:latin typeface="Times New Roman" pitchFamily="18" charset="0"/>
                          <a:cs typeface="Times New Roman" pitchFamily="18" charset="0"/>
                        </a:rPr>
                        <a:t>...................................................................</a:t>
                      </a:r>
                      <a:endParaRPr lang="vi-VN" sz="2400" b="0" dirty="0">
                        <a:solidFill>
                          <a:srgbClr val="0000CC"/>
                        </a:solidFill>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370840">
                <a:tc>
                  <a:txBody>
                    <a:bodyPr/>
                    <a:lstStyle/>
                    <a:p>
                      <a:pPr algn="l">
                        <a:lnSpc>
                          <a:spcPct val="150000"/>
                        </a:lnSpc>
                      </a:pPr>
                      <a:r>
                        <a:rPr lang="en-US" sz="2400" b="1" dirty="0">
                          <a:solidFill>
                            <a:srgbClr val="0000CC"/>
                          </a:solidFill>
                          <a:latin typeface="+mj-lt"/>
                        </a:rPr>
                        <a:t>2. </a:t>
                      </a:r>
                      <a:r>
                        <a:rPr lang="en-US" sz="2400" b="1" dirty="0" err="1">
                          <a:solidFill>
                            <a:srgbClr val="0000CC"/>
                          </a:solidFill>
                          <a:latin typeface="+mj-lt"/>
                        </a:rPr>
                        <a:t>Năm</a:t>
                      </a:r>
                      <a:r>
                        <a:rPr lang="en-US" sz="2400" b="1" baseline="0" dirty="0">
                          <a:solidFill>
                            <a:srgbClr val="0000CC"/>
                          </a:solidFill>
                          <a:latin typeface="+mj-lt"/>
                        </a:rPr>
                        <a:t> 179 </a:t>
                      </a:r>
                      <a:r>
                        <a:rPr lang="en-US" sz="2400" b="1" baseline="0" dirty="0" err="1">
                          <a:solidFill>
                            <a:srgbClr val="0000CC"/>
                          </a:solidFill>
                          <a:latin typeface="+mj-lt"/>
                        </a:rPr>
                        <a:t>TCN</a:t>
                      </a:r>
                      <a:endParaRPr lang="vi-VN" sz="2400" b="1" dirty="0">
                        <a:solidFill>
                          <a:srgbClr val="0000CC"/>
                        </a:solidFill>
                        <a:latin typeface="+mj-lt"/>
                      </a:endParaRPr>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400" b="0" dirty="0">
                          <a:solidFill>
                            <a:srgbClr val="0000CC"/>
                          </a:solidFill>
                          <a:latin typeface="Times New Roman" pitchFamily="18" charset="0"/>
                          <a:cs typeface="Times New Roman" pitchFamily="18" charset="0"/>
                        </a:rPr>
                        <a:t>...................................................................</a:t>
                      </a:r>
                      <a:endParaRPr lang="vi-VN" sz="2400" b="0" dirty="0">
                        <a:solidFill>
                          <a:srgbClr val="0000CC"/>
                        </a:solidFill>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370840">
                <a:tc>
                  <a:txBody>
                    <a:bodyPr/>
                    <a:lstStyle/>
                    <a:p>
                      <a:pPr algn="l">
                        <a:lnSpc>
                          <a:spcPct val="150000"/>
                        </a:lnSpc>
                      </a:pPr>
                      <a:r>
                        <a:rPr lang="en-US" sz="2400" b="1" dirty="0">
                          <a:solidFill>
                            <a:srgbClr val="0000CC"/>
                          </a:solidFill>
                          <a:latin typeface="+mj-lt"/>
                        </a:rPr>
                        <a:t>3. </a:t>
                      </a:r>
                      <a:r>
                        <a:rPr lang="en-US" sz="2400" b="1" dirty="0" err="1">
                          <a:solidFill>
                            <a:srgbClr val="0000CC"/>
                          </a:solidFill>
                          <a:latin typeface="+mj-lt"/>
                        </a:rPr>
                        <a:t>Năm</a:t>
                      </a:r>
                      <a:r>
                        <a:rPr lang="en-US" sz="2400" b="1" baseline="0" dirty="0">
                          <a:solidFill>
                            <a:srgbClr val="0000CC"/>
                          </a:solidFill>
                          <a:latin typeface="+mj-lt"/>
                        </a:rPr>
                        <a:t> 40 – 43</a:t>
                      </a:r>
                      <a:endParaRPr lang="vi-VN" sz="2400" b="1" dirty="0">
                        <a:solidFill>
                          <a:srgbClr val="0000CC"/>
                        </a:solidFill>
                        <a:latin typeface="+mj-lt"/>
                      </a:endParaRPr>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400" b="0" dirty="0">
                          <a:solidFill>
                            <a:srgbClr val="0000CC"/>
                          </a:solidFill>
                          <a:latin typeface="Times New Roman" pitchFamily="18" charset="0"/>
                          <a:cs typeface="Times New Roman" pitchFamily="18" charset="0"/>
                        </a:rPr>
                        <a:t>..................................................................</a:t>
                      </a:r>
                      <a:endParaRPr lang="vi-VN" sz="2400" b="0" dirty="0">
                        <a:solidFill>
                          <a:srgbClr val="0000CC"/>
                        </a:solidFill>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370840">
                <a:tc>
                  <a:txBody>
                    <a:bodyPr/>
                    <a:lstStyle/>
                    <a:p>
                      <a:pPr algn="l">
                        <a:lnSpc>
                          <a:spcPct val="150000"/>
                        </a:lnSpc>
                      </a:pPr>
                      <a:r>
                        <a:rPr lang="en-US" sz="2400" b="1" dirty="0">
                          <a:solidFill>
                            <a:srgbClr val="0000CC"/>
                          </a:solidFill>
                          <a:latin typeface="+mj-lt"/>
                        </a:rPr>
                        <a:t>4. </a:t>
                      </a:r>
                      <a:r>
                        <a:rPr lang="en-US" sz="2400" b="1" dirty="0" err="1">
                          <a:solidFill>
                            <a:srgbClr val="0000CC"/>
                          </a:solidFill>
                          <a:latin typeface="+mj-lt"/>
                        </a:rPr>
                        <a:t>Năm</a:t>
                      </a:r>
                      <a:r>
                        <a:rPr lang="en-US" sz="2400" b="1" baseline="0" dirty="0">
                          <a:solidFill>
                            <a:srgbClr val="0000CC"/>
                          </a:solidFill>
                          <a:latin typeface="+mj-lt"/>
                        </a:rPr>
                        <a:t> 938</a:t>
                      </a:r>
                    </a:p>
                    <a:p>
                      <a:pPr algn="l">
                        <a:lnSpc>
                          <a:spcPct val="150000"/>
                        </a:lnSpc>
                      </a:pPr>
                      <a:endParaRPr lang="vi-VN" sz="2400" b="1" dirty="0">
                        <a:solidFill>
                          <a:srgbClr val="0000CC"/>
                        </a:solidFill>
                        <a:latin typeface="+mj-lt"/>
                      </a:endParaRPr>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400" b="0" dirty="0">
                          <a:solidFill>
                            <a:srgbClr val="0000CC"/>
                          </a:solidFill>
                          <a:latin typeface="Times New Roman" pitchFamily="18" charset="0"/>
                          <a:cs typeface="Times New Roman" pitchFamily="18" charset="0"/>
                        </a:rPr>
                        <a:t>...................................................................</a:t>
                      </a:r>
                      <a:endParaRPr lang="vi-VN" sz="2400" b="0" dirty="0">
                        <a:solidFill>
                          <a:srgbClr val="0000CC"/>
                        </a:solidFill>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bl>
          </a:graphicData>
        </a:graphic>
      </p:graphicFrame>
      <p:sp>
        <p:nvSpPr>
          <p:cNvPr id="19" name="TextBox 18"/>
          <p:cNvSpPr txBox="1"/>
          <p:nvPr/>
        </p:nvSpPr>
        <p:spPr>
          <a:xfrm>
            <a:off x="4800600" y="2743201"/>
            <a:ext cx="5867400" cy="461665"/>
          </a:xfrm>
          <a:prstGeom prst="rect">
            <a:avLst/>
          </a:prstGeom>
          <a:solidFill>
            <a:schemeClr val="accent6">
              <a:lumMod val="20000"/>
              <a:lumOff val="80000"/>
            </a:schemeClr>
          </a:solidFill>
          <a:ln>
            <a:solidFill>
              <a:schemeClr val="accent1"/>
            </a:solidFill>
          </a:ln>
        </p:spPr>
        <p:txBody>
          <a:bodyPr wrap="square" rtlCol="0">
            <a:spAutoFit/>
          </a:bodyPr>
          <a:lstStyle/>
          <a:p>
            <a:r>
              <a:rPr lang="en-US" sz="2400" b="1" dirty="0" err="1">
                <a:solidFill>
                  <a:srgbClr val="FF0000"/>
                </a:solidFill>
                <a:latin typeface="Times New Roman" pitchFamily="18" charset="0"/>
                <a:cs typeface="Times New Roman" pitchFamily="18" charset="0"/>
              </a:rPr>
              <a:t>Nước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Văn</a:t>
            </a:r>
            <a:r>
              <a:rPr lang="en-US" sz="2400" b="1" dirty="0">
                <a:solidFill>
                  <a:srgbClr val="FF0000"/>
                </a:solidFill>
                <a:latin typeface="Times New Roman" pitchFamily="18" charset="0"/>
                <a:cs typeface="Times New Roman" pitchFamily="18" charset="0"/>
              </a:rPr>
              <a:t> Lang </a:t>
            </a:r>
            <a:r>
              <a:rPr lang="en-US" sz="2400" b="1" dirty="0" err="1">
                <a:solidFill>
                  <a:srgbClr val="FF0000"/>
                </a:solidFill>
                <a:latin typeface="Times New Roman" pitchFamily="18" charset="0"/>
                <a:cs typeface="Times New Roman" pitchFamily="18" charset="0"/>
              </a:rPr>
              <a:t>ra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đời</a:t>
            </a:r>
            <a:endParaRPr lang="vi-VN" sz="2400" b="1" dirty="0">
              <a:solidFill>
                <a:srgbClr val="FF0000"/>
              </a:solidFill>
              <a:latin typeface="Times New Roman" pitchFamily="18" charset="0"/>
              <a:cs typeface="Times New Roman" pitchFamily="18" charset="0"/>
            </a:endParaRPr>
          </a:p>
        </p:txBody>
      </p:sp>
      <p:sp>
        <p:nvSpPr>
          <p:cNvPr id="20" name="TextBox 19"/>
          <p:cNvSpPr txBox="1"/>
          <p:nvPr/>
        </p:nvSpPr>
        <p:spPr>
          <a:xfrm>
            <a:off x="4800600" y="3429001"/>
            <a:ext cx="5867400" cy="461665"/>
          </a:xfrm>
          <a:prstGeom prst="rect">
            <a:avLst/>
          </a:prstGeom>
          <a:solidFill>
            <a:schemeClr val="accent6">
              <a:lumMod val="20000"/>
              <a:lumOff val="80000"/>
            </a:schemeClr>
          </a:solidFill>
          <a:ln>
            <a:solidFill>
              <a:schemeClr val="accent1"/>
            </a:solidFill>
          </a:ln>
        </p:spPr>
        <p:txBody>
          <a:bodyPr wrap="square" rtlCol="0">
            <a:spAutoFit/>
          </a:bodyPr>
          <a:lstStyle/>
          <a:p>
            <a:r>
              <a:rPr lang="en-US" sz="2400" b="1" dirty="0" err="1">
                <a:solidFill>
                  <a:srgbClr val="FF0000"/>
                </a:solidFill>
                <a:latin typeface="Times New Roman" pitchFamily="18" charset="0"/>
                <a:cs typeface="Times New Roman" pitchFamily="18" charset="0"/>
              </a:rPr>
              <a:t>Quân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Triệu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Lạc</a:t>
            </a:r>
            <a:endParaRPr lang="vi-VN" sz="2400" b="1" dirty="0">
              <a:solidFill>
                <a:srgbClr val="FF0000"/>
              </a:solidFill>
              <a:latin typeface="Times New Roman" pitchFamily="18" charset="0"/>
              <a:cs typeface="Times New Roman" pitchFamily="18" charset="0"/>
            </a:endParaRPr>
          </a:p>
        </p:txBody>
      </p:sp>
      <p:sp>
        <p:nvSpPr>
          <p:cNvPr id="22" name="TextBox 21"/>
          <p:cNvSpPr txBox="1"/>
          <p:nvPr/>
        </p:nvSpPr>
        <p:spPr>
          <a:xfrm>
            <a:off x="4800600" y="4038601"/>
            <a:ext cx="5867400" cy="461665"/>
          </a:xfrm>
          <a:prstGeom prst="rect">
            <a:avLst/>
          </a:prstGeom>
          <a:solidFill>
            <a:schemeClr val="accent6">
              <a:lumMod val="20000"/>
              <a:lumOff val="80000"/>
            </a:schemeClr>
          </a:solidFill>
          <a:ln>
            <a:solidFill>
              <a:schemeClr val="accent1"/>
            </a:solidFill>
          </a:ln>
        </p:spPr>
        <p:txBody>
          <a:bodyPr wrap="square" rtlCol="0">
            <a:spAutoFit/>
          </a:bodyPr>
          <a:lstStyle/>
          <a:p>
            <a:r>
              <a:rPr lang="en-US" sz="2400" b="1" dirty="0" err="1">
                <a:solidFill>
                  <a:srgbClr val="FF0000"/>
                </a:solidFill>
                <a:latin typeface="Times New Roman" pitchFamily="18" charset="0"/>
                <a:cs typeface="Times New Roman" pitchFamily="18" charset="0"/>
              </a:rPr>
              <a:t>Hai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Trưng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khởi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nghĩa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lập</a:t>
            </a:r>
            <a:endParaRPr lang="vi-VN" sz="2400" b="1" dirty="0">
              <a:solidFill>
                <a:srgbClr val="FF0000"/>
              </a:solidFill>
              <a:latin typeface="Times New Roman" pitchFamily="18" charset="0"/>
              <a:cs typeface="Times New Roman" pitchFamily="18" charset="0"/>
            </a:endParaRPr>
          </a:p>
        </p:txBody>
      </p:sp>
      <p:sp>
        <p:nvSpPr>
          <p:cNvPr id="23" name="TextBox 22"/>
          <p:cNvSpPr txBox="1"/>
          <p:nvPr/>
        </p:nvSpPr>
        <p:spPr>
          <a:xfrm>
            <a:off x="4800600" y="4731604"/>
            <a:ext cx="5867400" cy="830997"/>
          </a:xfrm>
          <a:prstGeom prst="rect">
            <a:avLst/>
          </a:prstGeom>
          <a:solidFill>
            <a:schemeClr val="accent6">
              <a:lumMod val="20000"/>
              <a:lumOff val="80000"/>
            </a:schemeClr>
          </a:solidFill>
          <a:ln>
            <a:solidFill>
              <a:schemeClr val="accent1"/>
            </a:solidFill>
          </a:ln>
        </p:spPr>
        <p:txBody>
          <a:bodyPr wrap="square" rtlCol="0">
            <a:spAutoFit/>
          </a:bodyPr>
          <a:lstStyle/>
          <a:p>
            <a:r>
              <a:rPr lang="en-US" sz="2400" b="1" dirty="0" err="1">
                <a:solidFill>
                  <a:srgbClr val="FF0000"/>
                </a:solidFill>
                <a:latin typeface="Times New Roman" pitchFamily="18" charset="0"/>
                <a:cs typeface="Times New Roman" pitchFamily="18" charset="0"/>
              </a:rPr>
              <a:t>Ngô</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Quyền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thắng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quân</a:t>
            </a:r>
            <a:r>
              <a:rPr lang="en-US" sz="2400" b="1" dirty="0">
                <a:solidFill>
                  <a:srgbClr val="FF0000"/>
                </a:solidFill>
                <a:latin typeface="Times New Roman" pitchFamily="18" charset="0"/>
                <a:cs typeface="Times New Roman" pitchFamily="18" charset="0"/>
              </a:rPr>
              <a:t> Nam </a:t>
            </a:r>
            <a:r>
              <a:rPr lang="en-US" sz="2400" b="1" dirty="0" err="1">
                <a:solidFill>
                  <a:srgbClr val="FF0000"/>
                </a:solidFill>
                <a:latin typeface="Times New Roman" pitchFamily="18" charset="0"/>
                <a:cs typeface="Times New Roman" pitchFamily="18" charset="0"/>
              </a:rPr>
              <a:t>Hán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Đằng</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pic>
        <p:nvPicPr>
          <p:cNvPr id="10" name="图片 1">
            <a:extLst>
              <a:ext uri="{FF2B5EF4-FFF2-40B4-BE49-F238E27FC236}">
                <a16:creationId xmlns:a16="http://schemas.microsoft.com/office/drawing/2014/main" xmlns="" id="{83D3F31F-39D9-46EF-8EC1-D45F923BE5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3756439"/>
            <a:ext cx="2147410" cy="3060196"/>
          </a:xfrm>
          <a:prstGeom prst="rect">
            <a:avLst/>
          </a:prstGeom>
        </p:spPr>
      </p:pic>
      <p:pic>
        <p:nvPicPr>
          <p:cNvPr id="2" name="Picture 1">
            <a:extLst>
              <a:ext uri="{FF2B5EF4-FFF2-40B4-BE49-F238E27FC236}">
                <a16:creationId xmlns:a16="http://schemas.microsoft.com/office/drawing/2014/main" xmlns="" id="{3F5D290B-43BB-416B-AF50-54CD6E75547A}"/>
              </a:ext>
            </a:extLst>
          </p:cNvPr>
          <p:cNvPicPr>
            <a:picLocks noChangeAspect="1"/>
          </p:cNvPicPr>
          <p:nvPr/>
        </p:nvPicPr>
        <p:blipFill>
          <a:blip r:embed="rId4"/>
          <a:stretch>
            <a:fillRect/>
          </a:stretch>
        </p:blipFill>
        <p:spPr>
          <a:xfrm>
            <a:off x="-307108" y="-556143"/>
            <a:ext cx="2414539" cy="3299344"/>
          </a:xfrm>
          <a:prstGeom prst="rect">
            <a:avLst/>
          </a:prstGeom>
        </p:spPr>
      </p:pic>
      <p:pic>
        <p:nvPicPr>
          <p:cNvPr id="13" name="图片 53">
            <a:extLst>
              <a:ext uri="{FF2B5EF4-FFF2-40B4-BE49-F238E27FC236}">
                <a16:creationId xmlns:a16="http://schemas.microsoft.com/office/drawing/2014/main" xmlns="" id="{4F8DDDAE-DC7C-4F2C-8F9E-D4E27D014094}"/>
              </a:ext>
            </a:extLst>
          </p:cNvPr>
          <p:cNvPicPr>
            <a:picLocks noChangeAspect="1"/>
          </p:cNvPicPr>
          <p:nvPr/>
        </p:nvPicPr>
        <p:blipFill rotWithShape="1">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484664" y="5678251"/>
            <a:ext cx="4327072" cy="1138384"/>
          </a:xfrm>
          <a:prstGeom prst="rect">
            <a:avLst/>
          </a:prstGeom>
        </p:spPr>
      </p:pic>
      <p:pic>
        <p:nvPicPr>
          <p:cNvPr id="14" name="图片 53">
            <a:extLst>
              <a:ext uri="{FF2B5EF4-FFF2-40B4-BE49-F238E27FC236}">
                <a16:creationId xmlns:a16="http://schemas.microsoft.com/office/drawing/2014/main" xmlns="" id="{DBFFC7E0-CF50-4A4E-B0A9-233DA13F0537}"/>
              </a:ext>
            </a:extLst>
          </p:cNvPr>
          <p:cNvPicPr>
            <a:picLocks noChangeAspect="1"/>
          </p:cNvPicPr>
          <p:nvPr/>
        </p:nvPicPr>
        <p:blipFill rotWithShape="1">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6655744" y="5655513"/>
            <a:ext cx="4327072" cy="1138384"/>
          </a:xfrm>
          <a:prstGeom prst="rect">
            <a:avLst/>
          </a:prstGeom>
        </p:spPr>
      </p:pic>
      <p:pic>
        <p:nvPicPr>
          <p:cNvPr id="3" name="Picture 2">
            <a:extLst>
              <a:ext uri="{FF2B5EF4-FFF2-40B4-BE49-F238E27FC236}">
                <a16:creationId xmlns:a16="http://schemas.microsoft.com/office/drawing/2014/main" xmlns="" id="{772F2E04-626D-4EAD-87FE-859C3F9954E9}"/>
              </a:ext>
            </a:extLst>
          </p:cNvPr>
          <p:cNvPicPr>
            <a:picLocks noChangeAspect="1"/>
          </p:cNvPicPr>
          <p:nvPr/>
        </p:nvPicPr>
        <p:blipFill>
          <a:blip r:embed="rId6"/>
          <a:stretch>
            <a:fillRect/>
          </a:stretch>
        </p:blipFill>
        <p:spPr>
          <a:xfrm>
            <a:off x="-1682683" y="5740735"/>
            <a:ext cx="4322439" cy="113395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4)">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4)">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4)">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4)">
                                      <p:cBhvr>
                                        <p:cTn id="2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0666" y="1482696"/>
            <a:ext cx="3810000" cy="5715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95" y="249237"/>
            <a:ext cx="7648731" cy="4779636"/>
          </a:xfrm>
          <a:prstGeom prst="rect">
            <a:avLst/>
          </a:prstGeom>
        </p:spPr>
      </p:pic>
      <p:sp>
        <p:nvSpPr>
          <p:cNvPr id="5" name="文本框 4"/>
          <p:cNvSpPr txBox="1"/>
          <p:nvPr/>
        </p:nvSpPr>
        <p:spPr>
          <a:xfrm>
            <a:off x="671334" y="897921"/>
            <a:ext cx="57903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AD47">
                    <a:lumMod val="75000"/>
                  </a:srgbClr>
                </a:solidFill>
                <a:effectLst/>
                <a:uLnTx/>
                <a:uFillTx/>
                <a:latin typeface="Times New Roman" pitchFamily="18" charset="0"/>
                <a:ea typeface="微软雅黑 Light"/>
                <a:cs typeface="Times New Roman" pitchFamily="18" charset="0"/>
              </a:rPr>
              <a:t>Hoạt động 1:</a:t>
            </a:r>
          </a:p>
        </p:txBody>
      </p:sp>
      <p:sp>
        <p:nvSpPr>
          <p:cNvPr id="6" name="矩形 5"/>
          <p:cNvSpPr/>
          <p:nvPr/>
        </p:nvSpPr>
        <p:spPr>
          <a:xfrm>
            <a:off x="831181" y="2309151"/>
            <a:ext cx="5790345" cy="769441"/>
          </a:xfrm>
          <a:prstGeom prst="rect">
            <a:avLst/>
          </a:prstGeom>
        </p:spPr>
        <p:txBody>
          <a:bodyPr wrap="square">
            <a:spAutoFit/>
          </a:bodyPr>
          <a:lstStyle/>
          <a:p>
            <a:pPr lvl="0"/>
            <a:r>
              <a:rPr lang="en-US" sz="4400" b="1">
                <a:solidFill>
                  <a:srgbClr val="FF0000"/>
                </a:solidFill>
                <a:latin typeface="Times New Roman" pitchFamily="18" charset="0"/>
                <a:cs typeface="Times New Roman" pitchFamily="18" charset="0"/>
              </a:rPr>
              <a:t>Nước Văn Lang ra đời.</a:t>
            </a:r>
            <a:endParaRPr lang="vi-VN" sz="4400" b="1">
              <a:solidFill>
                <a:srgbClr val="FF0000"/>
              </a:solidFill>
              <a:latin typeface="Times New Roman" pitchFamily="18" charset="0"/>
              <a:cs typeface="Times New Roman" pitchFamily="18" charset="0"/>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3961" y="-192057"/>
            <a:ext cx="1949489" cy="1831913"/>
          </a:xfrm>
          <a:prstGeom prst="rect">
            <a:avLst/>
          </a:prstGeom>
        </p:spPr>
      </p:pic>
      <p:pic>
        <p:nvPicPr>
          <p:cNvPr id="2" name="Picture 1">
            <a:extLst>
              <a:ext uri="{FF2B5EF4-FFF2-40B4-BE49-F238E27FC236}">
                <a16:creationId xmlns:a16="http://schemas.microsoft.com/office/drawing/2014/main" xmlns="" id="{04352B03-CD6F-491E-849F-8D2C5A8B6BBB}"/>
              </a:ext>
            </a:extLst>
          </p:cNvPr>
          <p:cNvPicPr>
            <a:picLocks noChangeAspect="1"/>
          </p:cNvPicPr>
          <p:nvPr/>
        </p:nvPicPr>
        <p:blipFill>
          <a:blip r:embed="rId7"/>
          <a:stretch>
            <a:fillRect/>
          </a:stretch>
        </p:blipFill>
        <p:spPr>
          <a:xfrm>
            <a:off x="0" y="4674490"/>
            <a:ext cx="3371380" cy="2237426"/>
          </a:xfrm>
          <a:prstGeom prst="rect">
            <a:avLst/>
          </a:prstGeom>
        </p:spPr>
      </p:pic>
      <p:pic>
        <p:nvPicPr>
          <p:cNvPr id="7" name="Picture 6">
            <a:extLst>
              <a:ext uri="{FF2B5EF4-FFF2-40B4-BE49-F238E27FC236}">
                <a16:creationId xmlns:a16="http://schemas.microsoft.com/office/drawing/2014/main" xmlns="" id="{2D3BBB04-CA27-46D8-AFD6-CB4919296E53}"/>
              </a:ext>
            </a:extLst>
          </p:cNvPr>
          <p:cNvPicPr>
            <a:picLocks noChangeAspect="1"/>
          </p:cNvPicPr>
          <p:nvPr/>
        </p:nvPicPr>
        <p:blipFill>
          <a:blip r:embed="rId7"/>
          <a:stretch>
            <a:fillRect/>
          </a:stretch>
        </p:blipFill>
        <p:spPr>
          <a:xfrm>
            <a:off x="5209941" y="4708109"/>
            <a:ext cx="3371380" cy="2237426"/>
          </a:xfrm>
          <a:prstGeom prst="rect">
            <a:avLst/>
          </a:prstGeom>
        </p:spPr>
      </p:pic>
    </p:spTree>
    <p:extLst>
      <p:ext uri="{BB962C8B-B14F-4D97-AF65-F5344CB8AC3E}">
        <p14:creationId xmlns:p14="http://schemas.microsoft.com/office/powerpoint/2010/main" val="99635559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8" presetClass="emph" presetSubtype="0" fill="hold" nodeType="withEffect">
                                  <p:stCondLst>
                                    <p:cond delay="0"/>
                                  </p:stCondLst>
                                  <p:childTnLst>
                                    <p:animRot by="21600000">
                                      <p:cBhvr>
                                        <p:cTn id="9" dur="3750" fill="hold"/>
                                        <p:tgtEl>
                                          <p:spTgt spid="8"/>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down)">
                                      <p:cBhvr>
                                        <p:cTn id="32" dur="580">
                                          <p:stCondLst>
                                            <p:cond delay="0"/>
                                          </p:stCondLst>
                                        </p:cTn>
                                        <p:tgtEl>
                                          <p:spTgt spid="6">
                                            <p:txEl>
                                              <p:pRg st="0" end="0"/>
                                            </p:txEl>
                                          </p:spTgt>
                                        </p:tgtEl>
                                      </p:cBhvr>
                                    </p:animEffect>
                                    <p:anim calcmode="lin" valueType="num">
                                      <p:cBhvr>
                                        <p:cTn id="33"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xEl>
                                              <p:pRg st="0" end="0"/>
                                            </p:txEl>
                                          </p:spTgt>
                                        </p:tgtEl>
                                      </p:cBhvr>
                                      <p:to x="100000" y="60000"/>
                                    </p:animScale>
                                    <p:animScale>
                                      <p:cBhvr>
                                        <p:cTn id="39" dur="166" decel="50000">
                                          <p:stCondLst>
                                            <p:cond delay="676"/>
                                          </p:stCondLst>
                                        </p:cTn>
                                        <p:tgtEl>
                                          <p:spTgt spid="6">
                                            <p:txEl>
                                              <p:pRg st="0" end="0"/>
                                            </p:txEl>
                                          </p:spTgt>
                                        </p:tgtEl>
                                      </p:cBhvr>
                                      <p:to x="100000" y="100000"/>
                                    </p:animScale>
                                    <p:animScale>
                                      <p:cBhvr>
                                        <p:cTn id="40" dur="26">
                                          <p:stCondLst>
                                            <p:cond delay="1312"/>
                                          </p:stCondLst>
                                        </p:cTn>
                                        <p:tgtEl>
                                          <p:spTgt spid="6">
                                            <p:txEl>
                                              <p:pRg st="0" end="0"/>
                                            </p:txEl>
                                          </p:spTgt>
                                        </p:tgtEl>
                                      </p:cBhvr>
                                      <p:to x="100000" y="80000"/>
                                    </p:animScale>
                                    <p:animScale>
                                      <p:cBhvr>
                                        <p:cTn id="41" dur="166" decel="50000">
                                          <p:stCondLst>
                                            <p:cond delay="1338"/>
                                          </p:stCondLst>
                                        </p:cTn>
                                        <p:tgtEl>
                                          <p:spTgt spid="6">
                                            <p:txEl>
                                              <p:pRg st="0" end="0"/>
                                            </p:txEl>
                                          </p:spTgt>
                                        </p:tgtEl>
                                      </p:cBhvr>
                                      <p:to x="100000" y="100000"/>
                                    </p:animScale>
                                    <p:animScale>
                                      <p:cBhvr>
                                        <p:cTn id="42" dur="26">
                                          <p:stCondLst>
                                            <p:cond delay="1642"/>
                                          </p:stCondLst>
                                        </p:cTn>
                                        <p:tgtEl>
                                          <p:spTgt spid="6">
                                            <p:txEl>
                                              <p:pRg st="0" end="0"/>
                                            </p:txEl>
                                          </p:spTgt>
                                        </p:tgtEl>
                                      </p:cBhvr>
                                      <p:to x="100000" y="90000"/>
                                    </p:animScale>
                                    <p:animScale>
                                      <p:cBhvr>
                                        <p:cTn id="43" dur="166" decel="50000">
                                          <p:stCondLst>
                                            <p:cond delay="1668"/>
                                          </p:stCondLst>
                                        </p:cTn>
                                        <p:tgtEl>
                                          <p:spTgt spid="6">
                                            <p:txEl>
                                              <p:pRg st="0" end="0"/>
                                            </p:txEl>
                                          </p:spTgt>
                                        </p:tgtEl>
                                      </p:cBhvr>
                                      <p:to x="100000" y="100000"/>
                                    </p:animScale>
                                    <p:animScale>
                                      <p:cBhvr>
                                        <p:cTn id="44" dur="26">
                                          <p:stCondLst>
                                            <p:cond delay="1808"/>
                                          </p:stCondLst>
                                        </p:cTn>
                                        <p:tgtEl>
                                          <p:spTgt spid="6">
                                            <p:txEl>
                                              <p:pRg st="0" end="0"/>
                                            </p:txEl>
                                          </p:spTgt>
                                        </p:tgtEl>
                                      </p:cBhvr>
                                      <p:to x="100000" y="95000"/>
                                    </p:animScale>
                                    <p:animScale>
                                      <p:cBhvr>
                                        <p:cTn id="45"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5">
            <a:extLst>
              <a:ext uri="{FF2B5EF4-FFF2-40B4-BE49-F238E27FC236}">
                <a16:creationId xmlns:a16="http://schemas.microsoft.com/office/drawing/2014/main" xmlns="" id="{653FB97D-E35A-4A32-8D86-6A51543C9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3" name="Group 23">
            <a:extLst>
              <a:ext uri="{FF2B5EF4-FFF2-40B4-BE49-F238E27FC236}">
                <a16:creationId xmlns:a16="http://schemas.microsoft.com/office/drawing/2014/main" xmlns="" id="{9EA25156-97BF-4433-BE7B-A5CB0BAAB34C}"/>
              </a:ext>
            </a:extLst>
          </p:cNvPr>
          <p:cNvGrpSpPr>
            <a:grpSpLocks/>
          </p:cNvGrpSpPr>
          <p:nvPr/>
        </p:nvGrpSpPr>
        <p:grpSpPr bwMode="auto">
          <a:xfrm>
            <a:off x="7354888" y="3417888"/>
            <a:ext cx="2700337" cy="1944687"/>
            <a:chOff x="8244592" y="3429000"/>
            <a:chExt cx="3414578" cy="2458515"/>
          </a:xfrm>
        </p:grpSpPr>
        <p:pic>
          <p:nvPicPr>
            <p:cNvPr id="10301" name="Picture 10">
              <a:extLst>
                <a:ext uri="{FF2B5EF4-FFF2-40B4-BE49-F238E27FC236}">
                  <a16:creationId xmlns:a16="http://schemas.microsoft.com/office/drawing/2014/main" xmlns="" id="{A506FA9E-AA13-447B-B7D6-344728F0F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9588"/>
            <a:stretch>
              <a:fillRect/>
            </a:stretch>
          </p:blipFill>
          <p:spPr bwMode="auto">
            <a:xfrm>
              <a:off x="8244592" y="3429000"/>
              <a:ext cx="3414578" cy="245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2" name="Picture 17">
              <a:extLst>
                <a:ext uri="{FF2B5EF4-FFF2-40B4-BE49-F238E27FC236}">
                  <a16:creationId xmlns:a16="http://schemas.microsoft.com/office/drawing/2014/main" xmlns="" id="{7A723C21-5D30-4C6F-8514-211B953E2E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2084" t="13542" r="2708" b="53751"/>
            <a:stretch>
              <a:fillRect/>
            </a:stretch>
          </p:blipFill>
          <p:spPr bwMode="auto">
            <a:xfrm>
              <a:off x="8506212" y="3876132"/>
              <a:ext cx="536188" cy="25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3" name="Picture 18">
              <a:extLst>
                <a:ext uri="{FF2B5EF4-FFF2-40B4-BE49-F238E27FC236}">
                  <a16:creationId xmlns:a16="http://schemas.microsoft.com/office/drawing/2014/main" xmlns="" id="{F438E168-301F-40CB-9F11-28D7D52AE4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084" t="13542" r="2708" b="53751"/>
            <a:stretch>
              <a:fillRect/>
            </a:stretch>
          </p:blipFill>
          <p:spPr bwMode="auto">
            <a:xfrm>
              <a:off x="9588887" y="4099698"/>
              <a:ext cx="536188" cy="25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4" name="Picture 19">
              <a:extLst>
                <a:ext uri="{FF2B5EF4-FFF2-40B4-BE49-F238E27FC236}">
                  <a16:creationId xmlns:a16="http://schemas.microsoft.com/office/drawing/2014/main" xmlns="" id="{50D924EE-5FE1-414E-B29F-BA9B9A91E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084" t="13542" r="2708" b="53751"/>
            <a:stretch>
              <a:fillRect/>
            </a:stretch>
          </p:blipFill>
          <p:spPr bwMode="auto">
            <a:xfrm>
              <a:off x="10725537" y="3927385"/>
              <a:ext cx="536188" cy="25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4" name="Picture 24">
            <a:extLst>
              <a:ext uri="{FF2B5EF4-FFF2-40B4-BE49-F238E27FC236}">
                <a16:creationId xmlns:a16="http://schemas.microsoft.com/office/drawing/2014/main" xmlns="" id="{BC67F57D-BE31-4F0A-AFBC-5460C77ABB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540250"/>
            <a:ext cx="490696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6">
            <a:extLst>
              <a:ext uri="{FF2B5EF4-FFF2-40B4-BE49-F238E27FC236}">
                <a16:creationId xmlns:a16="http://schemas.microsoft.com/office/drawing/2014/main" xmlns="" id="{61B54525-7F71-4382-ABD7-B4B0A6B148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9655" t="2815" r="31660" b="2161"/>
          <a:stretch>
            <a:fillRect/>
          </a:stretch>
        </p:blipFill>
        <p:spPr bwMode="auto">
          <a:xfrm>
            <a:off x="4851400" y="3417888"/>
            <a:ext cx="531813"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6">
            <a:extLst>
              <a:ext uri="{FF2B5EF4-FFF2-40B4-BE49-F238E27FC236}">
                <a16:creationId xmlns:a16="http://schemas.microsoft.com/office/drawing/2014/main" xmlns="" id="{66AA7AF9-7D9C-4A9D-B909-892B88219A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27782"/>
          <a:stretch>
            <a:fillRect/>
          </a:stretch>
        </p:blipFill>
        <p:spPr bwMode="auto">
          <a:xfrm>
            <a:off x="1806575" y="3478213"/>
            <a:ext cx="3017838"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a:extLst>
              <a:ext uri="{FF2B5EF4-FFF2-40B4-BE49-F238E27FC236}">
                <a16:creationId xmlns:a16="http://schemas.microsoft.com/office/drawing/2014/main" xmlns="" id="{2922E25A-2410-43A6-9862-EEE932DF36FE}"/>
              </a:ext>
            </a:extLst>
          </p:cNvPr>
          <p:cNvGrpSpPr>
            <a:grpSpLocks/>
          </p:cNvGrpSpPr>
          <p:nvPr/>
        </p:nvGrpSpPr>
        <p:grpSpPr bwMode="auto">
          <a:xfrm>
            <a:off x="6635750" y="3917950"/>
            <a:ext cx="942975" cy="877888"/>
            <a:chOff x="6151184" y="3985768"/>
            <a:chExt cx="1258163" cy="1170771"/>
          </a:xfrm>
        </p:grpSpPr>
        <p:grpSp>
          <p:nvGrpSpPr>
            <p:cNvPr id="10297" name="Group 41">
              <a:extLst>
                <a:ext uri="{FF2B5EF4-FFF2-40B4-BE49-F238E27FC236}">
                  <a16:creationId xmlns:a16="http://schemas.microsoft.com/office/drawing/2014/main" xmlns="" id="{6FB00F09-0BA8-4110-A51B-89B2721CEB3A}"/>
                </a:ext>
              </a:extLst>
            </p:cNvPr>
            <p:cNvGrpSpPr>
              <a:grpSpLocks/>
            </p:cNvGrpSpPr>
            <p:nvPr/>
          </p:nvGrpSpPr>
          <p:grpSpPr bwMode="auto">
            <a:xfrm>
              <a:off x="6151184" y="4320153"/>
              <a:ext cx="1255987" cy="836386"/>
              <a:chOff x="6236316" y="4315217"/>
              <a:chExt cx="1255987" cy="836386"/>
            </a:xfrm>
          </p:grpSpPr>
          <p:pic>
            <p:nvPicPr>
              <p:cNvPr id="10299" name="Picture 39">
                <a:extLst>
                  <a:ext uri="{FF2B5EF4-FFF2-40B4-BE49-F238E27FC236}">
                    <a16:creationId xmlns:a16="http://schemas.microsoft.com/office/drawing/2014/main" xmlns="" id="{7CBAE759-EC2D-4682-A179-5D8C7EB020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585" y="4629735"/>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0" name="Picture 40">
                <a:extLst>
                  <a:ext uri="{FF2B5EF4-FFF2-40B4-BE49-F238E27FC236}">
                    <a16:creationId xmlns:a16="http://schemas.microsoft.com/office/drawing/2014/main" xmlns="" id="{E084F07E-ADFA-43CE-BB04-61D7D9140D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6316" y="4315217"/>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98" name="Picture 44">
              <a:extLst>
                <a:ext uri="{FF2B5EF4-FFF2-40B4-BE49-F238E27FC236}">
                  <a16:creationId xmlns:a16="http://schemas.microsoft.com/office/drawing/2014/main" xmlns="" id="{42401E7A-6E4A-4242-9EF7-32EE26C565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629" y="3985768"/>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Rounded Rectangle 37">
            <a:hlinkClick r:id="rId11" action="ppaction://hlinksldjump"/>
            <a:extLst>
              <a:ext uri="{FF2B5EF4-FFF2-40B4-BE49-F238E27FC236}">
                <a16:creationId xmlns:a16="http://schemas.microsoft.com/office/drawing/2014/main" xmlns="" id="{9E0C489D-8556-4898-ACAE-DDA0F80D181A}"/>
              </a:ext>
            </a:extLst>
          </p:cNvPr>
          <p:cNvSpPr/>
          <p:nvPr/>
        </p:nvSpPr>
        <p:spPr>
          <a:xfrm>
            <a:off x="3313113" y="1004888"/>
            <a:ext cx="550862" cy="3460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0000"/>
                </a:solidFill>
                <a:effectLst/>
                <a:uLnTx/>
                <a:uFillTx/>
                <a:latin typeface="Arial"/>
                <a:ea typeface="+mn-ea"/>
                <a:cs typeface="+mn-cs"/>
              </a:rPr>
              <a:t>1</a:t>
            </a:r>
          </a:p>
        </p:txBody>
      </p:sp>
      <p:sp>
        <p:nvSpPr>
          <p:cNvPr id="39" name="Rounded Rectangle 38">
            <a:hlinkClick r:id="rId12" action="ppaction://hlinksldjump"/>
            <a:extLst>
              <a:ext uri="{FF2B5EF4-FFF2-40B4-BE49-F238E27FC236}">
                <a16:creationId xmlns:a16="http://schemas.microsoft.com/office/drawing/2014/main" xmlns="" id="{F0AA83DC-7BC1-4393-A192-D370B16F0DB5}"/>
              </a:ext>
            </a:extLst>
          </p:cNvPr>
          <p:cNvSpPr/>
          <p:nvPr/>
        </p:nvSpPr>
        <p:spPr>
          <a:xfrm>
            <a:off x="4010025" y="1004888"/>
            <a:ext cx="550863" cy="3460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FF0000"/>
                </a:solidFill>
                <a:effectLst/>
                <a:uLnTx/>
                <a:uFillTx/>
                <a:latin typeface="Arial"/>
                <a:ea typeface="+mn-ea"/>
                <a:cs typeface="+mn-cs"/>
              </a:rPr>
              <a:t>2</a:t>
            </a:r>
          </a:p>
        </p:txBody>
      </p:sp>
      <p:sp>
        <p:nvSpPr>
          <p:cNvPr id="43" name="Rounded Rectangle 42">
            <a:hlinkClick r:id="rId13" action="ppaction://hlinksldjump"/>
            <a:extLst>
              <a:ext uri="{FF2B5EF4-FFF2-40B4-BE49-F238E27FC236}">
                <a16:creationId xmlns:a16="http://schemas.microsoft.com/office/drawing/2014/main" xmlns="" id="{DB23783B-678D-4072-8289-E3AD1F55E74D}"/>
              </a:ext>
            </a:extLst>
          </p:cNvPr>
          <p:cNvSpPr/>
          <p:nvPr/>
        </p:nvSpPr>
        <p:spPr>
          <a:xfrm>
            <a:off x="4733925" y="1001713"/>
            <a:ext cx="550863" cy="3460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FF0000"/>
                </a:solidFill>
                <a:effectLst/>
                <a:uLnTx/>
                <a:uFillTx/>
                <a:latin typeface="Arial"/>
                <a:ea typeface="+mn-ea"/>
                <a:cs typeface="+mn-cs"/>
              </a:rPr>
              <a:t>3</a:t>
            </a:r>
          </a:p>
        </p:txBody>
      </p:sp>
      <p:sp>
        <p:nvSpPr>
          <p:cNvPr id="44" name="Rounded Rectangle 43">
            <a:hlinkClick r:id="rId14" action="ppaction://hlinksldjump"/>
            <a:extLst>
              <a:ext uri="{FF2B5EF4-FFF2-40B4-BE49-F238E27FC236}">
                <a16:creationId xmlns:a16="http://schemas.microsoft.com/office/drawing/2014/main" xmlns="" id="{6B753056-7412-4A34-A05B-C6DBC18619C6}"/>
              </a:ext>
            </a:extLst>
          </p:cNvPr>
          <p:cNvSpPr/>
          <p:nvPr/>
        </p:nvSpPr>
        <p:spPr>
          <a:xfrm>
            <a:off x="5532438" y="1011238"/>
            <a:ext cx="552450" cy="3460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0000"/>
                </a:solidFill>
                <a:effectLst/>
                <a:uLnTx/>
                <a:uFillTx/>
                <a:latin typeface="Arial"/>
                <a:ea typeface="+mn-ea"/>
                <a:cs typeface="+mn-cs"/>
              </a:rPr>
              <a:t>4</a:t>
            </a:r>
          </a:p>
        </p:txBody>
      </p:sp>
      <p:sp>
        <p:nvSpPr>
          <p:cNvPr id="48" name="Pentagon 47">
            <a:hlinkClick r:id="rId15" action="ppaction://hlinksldjump"/>
            <a:extLst>
              <a:ext uri="{FF2B5EF4-FFF2-40B4-BE49-F238E27FC236}">
                <a16:creationId xmlns:a16="http://schemas.microsoft.com/office/drawing/2014/main" xmlns="" id="{21B0467C-8D2E-49ED-97FB-C63A5BE480C9}"/>
              </a:ext>
            </a:extLst>
          </p:cNvPr>
          <p:cNvSpPr/>
          <p:nvPr/>
        </p:nvSpPr>
        <p:spPr>
          <a:xfrm>
            <a:off x="9596258" y="1001713"/>
            <a:ext cx="1087437" cy="477837"/>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0253" name="Group 48">
            <a:extLst>
              <a:ext uri="{FF2B5EF4-FFF2-40B4-BE49-F238E27FC236}">
                <a16:creationId xmlns:a16="http://schemas.microsoft.com/office/drawing/2014/main" xmlns="" id="{0B90099F-3D48-46E9-98F2-C6367B873101}"/>
              </a:ext>
            </a:extLst>
          </p:cNvPr>
          <p:cNvGrpSpPr>
            <a:grpSpLocks/>
          </p:cNvGrpSpPr>
          <p:nvPr/>
        </p:nvGrpSpPr>
        <p:grpSpPr bwMode="auto">
          <a:xfrm>
            <a:off x="6608763" y="4978400"/>
            <a:ext cx="942975" cy="877888"/>
            <a:chOff x="6151184" y="3985768"/>
            <a:chExt cx="1258163" cy="1170771"/>
          </a:xfrm>
        </p:grpSpPr>
        <p:grpSp>
          <p:nvGrpSpPr>
            <p:cNvPr id="10293" name="Group 49">
              <a:extLst>
                <a:ext uri="{FF2B5EF4-FFF2-40B4-BE49-F238E27FC236}">
                  <a16:creationId xmlns:a16="http://schemas.microsoft.com/office/drawing/2014/main" xmlns="" id="{EB66C993-9FE0-40F0-BDDA-7DC3817BBCB0}"/>
                </a:ext>
              </a:extLst>
            </p:cNvPr>
            <p:cNvGrpSpPr>
              <a:grpSpLocks/>
            </p:cNvGrpSpPr>
            <p:nvPr/>
          </p:nvGrpSpPr>
          <p:grpSpPr bwMode="auto">
            <a:xfrm>
              <a:off x="6151184" y="4320153"/>
              <a:ext cx="1255987" cy="836386"/>
              <a:chOff x="6236316" y="4315217"/>
              <a:chExt cx="1255987" cy="836386"/>
            </a:xfrm>
          </p:grpSpPr>
          <p:pic>
            <p:nvPicPr>
              <p:cNvPr id="10295" name="Picture 51">
                <a:extLst>
                  <a:ext uri="{FF2B5EF4-FFF2-40B4-BE49-F238E27FC236}">
                    <a16:creationId xmlns:a16="http://schemas.microsoft.com/office/drawing/2014/main" xmlns="" id="{1E37D61B-CD56-4562-9107-5C73A5DFA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585" y="4629735"/>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6" name="Picture 52">
                <a:extLst>
                  <a:ext uri="{FF2B5EF4-FFF2-40B4-BE49-F238E27FC236}">
                    <a16:creationId xmlns:a16="http://schemas.microsoft.com/office/drawing/2014/main" xmlns="" id="{225A752B-D4F2-4B21-8C38-665CE9CE62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6316" y="4315217"/>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94" name="Picture 50">
              <a:extLst>
                <a:ext uri="{FF2B5EF4-FFF2-40B4-BE49-F238E27FC236}">
                  <a16:creationId xmlns:a16="http://schemas.microsoft.com/office/drawing/2014/main" xmlns="" id="{682489C3-5FC9-4E01-9835-77731ADE2A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629" y="3985768"/>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54" name="Group 53">
            <a:extLst>
              <a:ext uri="{FF2B5EF4-FFF2-40B4-BE49-F238E27FC236}">
                <a16:creationId xmlns:a16="http://schemas.microsoft.com/office/drawing/2014/main" xmlns="" id="{888089D0-4B95-46A4-ADC4-E57B724C24FE}"/>
              </a:ext>
            </a:extLst>
          </p:cNvPr>
          <p:cNvGrpSpPr>
            <a:grpSpLocks/>
          </p:cNvGrpSpPr>
          <p:nvPr/>
        </p:nvGrpSpPr>
        <p:grpSpPr bwMode="auto">
          <a:xfrm>
            <a:off x="7351713" y="4964113"/>
            <a:ext cx="944562" cy="877887"/>
            <a:chOff x="6151184" y="3985768"/>
            <a:chExt cx="1258163" cy="1170771"/>
          </a:xfrm>
        </p:grpSpPr>
        <p:grpSp>
          <p:nvGrpSpPr>
            <p:cNvPr id="10289" name="Group 54">
              <a:extLst>
                <a:ext uri="{FF2B5EF4-FFF2-40B4-BE49-F238E27FC236}">
                  <a16:creationId xmlns:a16="http://schemas.microsoft.com/office/drawing/2014/main" xmlns="" id="{AF6DEDAB-0A8F-4C5D-9967-933628F6F966}"/>
                </a:ext>
              </a:extLst>
            </p:cNvPr>
            <p:cNvGrpSpPr>
              <a:grpSpLocks/>
            </p:cNvGrpSpPr>
            <p:nvPr/>
          </p:nvGrpSpPr>
          <p:grpSpPr bwMode="auto">
            <a:xfrm>
              <a:off x="6151184" y="4320153"/>
              <a:ext cx="1255987" cy="836386"/>
              <a:chOff x="6236316" y="4315217"/>
              <a:chExt cx="1255987" cy="836386"/>
            </a:xfrm>
          </p:grpSpPr>
          <p:pic>
            <p:nvPicPr>
              <p:cNvPr id="10291" name="Picture 56">
                <a:extLst>
                  <a:ext uri="{FF2B5EF4-FFF2-40B4-BE49-F238E27FC236}">
                    <a16:creationId xmlns:a16="http://schemas.microsoft.com/office/drawing/2014/main" xmlns="" id="{291EB2B1-31AE-49DC-B132-5615956B50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585" y="4629735"/>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2" name="Picture 57">
                <a:extLst>
                  <a:ext uri="{FF2B5EF4-FFF2-40B4-BE49-F238E27FC236}">
                    <a16:creationId xmlns:a16="http://schemas.microsoft.com/office/drawing/2014/main" xmlns="" id="{EE3E208D-216B-470F-B752-D750D8650F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6316" y="4315217"/>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90" name="Picture 55">
              <a:extLst>
                <a:ext uri="{FF2B5EF4-FFF2-40B4-BE49-F238E27FC236}">
                  <a16:creationId xmlns:a16="http://schemas.microsoft.com/office/drawing/2014/main" xmlns="" id="{F73A37A7-C706-4BE3-9060-93A68D3823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629" y="3985768"/>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55" name="Group 58">
            <a:extLst>
              <a:ext uri="{FF2B5EF4-FFF2-40B4-BE49-F238E27FC236}">
                <a16:creationId xmlns:a16="http://schemas.microsoft.com/office/drawing/2014/main" xmlns="" id="{2842DFD2-535E-4201-A8E0-2084097225F3}"/>
              </a:ext>
            </a:extLst>
          </p:cNvPr>
          <p:cNvGrpSpPr>
            <a:grpSpLocks/>
          </p:cNvGrpSpPr>
          <p:nvPr/>
        </p:nvGrpSpPr>
        <p:grpSpPr bwMode="auto">
          <a:xfrm>
            <a:off x="8145463" y="4964113"/>
            <a:ext cx="942975" cy="877887"/>
            <a:chOff x="6151184" y="3985768"/>
            <a:chExt cx="1258163" cy="1170771"/>
          </a:xfrm>
        </p:grpSpPr>
        <p:grpSp>
          <p:nvGrpSpPr>
            <p:cNvPr id="10285" name="Group 59">
              <a:extLst>
                <a:ext uri="{FF2B5EF4-FFF2-40B4-BE49-F238E27FC236}">
                  <a16:creationId xmlns:a16="http://schemas.microsoft.com/office/drawing/2014/main" xmlns="" id="{594AA24D-BC85-4EF4-89B8-B164B30F8CD1}"/>
                </a:ext>
              </a:extLst>
            </p:cNvPr>
            <p:cNvGrpSpPr>
              <a:grpSpLocks/>
            </p:cNvGrpSpPr>
            <p:nvPr/>
          </p:nvGrpSpPr>
          <p:grpSpPr bwMode="auto">
            <a:xfrm>
              <a:off x="6151184" y="4320153"/>
              <a:ext cx="1255987" cy="836386"/>
              <a:chOff x="6236316" y="4315217"/>
              <a:chExt cx="1255987" cy="836386"/>
            </a:xfrm>
          </p:grpSpPr>
          <p:pic>
            <p:nvPicPr>
              <p:cNvPr id="10287" name="Picture 61">
                <a:extLst>
                  <a:ext uri="{FF2B5EF4-FFF2-40B4-BE49-F238E27FC236}">
                    <a16:creationId xmlns:a16="http://schemas.microsoft.com/office/drawing/2014/main" xmlns="" id="{C029872E-12F9-4ED8-9FEA-B3D268C1A2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585" y="4629735"/>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8" name="Picture 62">
                <a:extLst>
                  <a:ext uri="{FF2B5EF4-FFF2-40B4-BE49-F238E27FC236}">
                    <a16:creationId xmlns:a16="http://schemas.microsoft.com/office/drawing/2014/main" xmlns="" id="{294EF017-C115-41DD-9F7A-9275C3A341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6316" y="4315217"/>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86" name="Picture 60">
              <a:extLst>
                <a:ext uri="{FF2B5EF4-FFF2-40B4-BE49-F238E27FC236}">
                  <a16:creationId xmlns:a16="http://schemas.microsoft.com/office/drawing/2014/main" xmlns="" id="{621C3FCA-A6EF-4403-B79F-511579DCB6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629" y="3985768"/>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56" name="Group 63">
            <a:extLst>
              <a:ext uri="{FF2B5EF4-FFF2-40B4-BE49-F238E27FC236}">
                <a16:creationId xmlns:a16="http://schemas.microsoft.com/office/drawing/2014/main" xmlns="" id="{1D27E339-284F-4DC0-87C5-2B37D3F92958}"/>
              </a:ext>
            </a:extLst>
          </p:cNvPr>
          <p:cNvGrpSpPr>
            <a:grpSpLocks/>
          </p:cNvGrpSpPr>
          <p:nvPr/>
        </p:nvGrpSpPr>
        <p:grpSpPr bwMode="auto">
          <a:xfrm>
            <a:off x="8899525" y="4941888"/>
            <a:ext cx="944563" cy="876300"/>
            <a:chOff x="6151184" y="3985768"/>
            <a:chExt cx="1258163" cy="1170771"/>
          </a:xfrm>
        </p:grpSpPr>
        <p:grpSp>
          <p:nvGrpSpPr>
            <p:cNvPr id="10281" name="Group 64">
              <a:extLst>
                <a:ext uri="{FF2B5EF4-FFF2-40B4-BE49-F238E27FC236}">
                  <a16:creationId xmlns:a16="http://schemas.microsoft.com/office/drawing/2014/main" xmlns="" id="{FA6E982E-3F1B-4245-BE22-D12563367F37}"/>
                </a:ext>
              </a:extLst>
            </p:cNvPr>
            <p:cNvGrpSpPr>
              <a:grpSpLocks/>
            </p:cNvGrpSpPr>
            <p:nvPr/>
          </p:nvGrpSpPr>
          <p:grpSpPr bwMode="auto">
            <a:xfrm>
              <a:off x="6151184" y="4320153"/>
              <a:ext cx="1255987" cy="836386"/>
              <a:chOff x="6236316" y="4315217"/>
              <a:chExt cx="1255987" cy="836386"/>
            </a:xfrm>
          </p:grpSpPr>
          <p:pic>
            <p:nvPicPr>
              <p:cNvPr id="10283" name="Picture 86">
                <a:extLst>
                  <a:ext uri="{FF2B5EF4-FFF2-40B4-BE49-F238E27FC236}">
                    <a16:creationId xmlns:a16="http://schemas.microsoft.com/office/drawing/2014/main" xmlns="" id="{C1BE4DD3-AE3C-4AA3-A025-84DE1EAB30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585" y="4629735"/>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4" name="Picture 87">
                <a:extLst>
                  <a:ext uri="{FF2B5EF4-FFF2-40B4-BE49-F238E27FC236}">
                    <a16:creationId xmlns:a16="http://schemas.microsoft.com/office/drawing/2014/main" xmlns="" id="{5779EBFC-A26B-4B38-8B3E-3857E0DD6D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6316" y="4315217"/>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82" name="Picture 65">
              <a:extLst>
                <a:ext uri="{FF2B5EF4-FFF2-40B4-BE49-F238E27FC236}">
                  <a16:creationId xmlns:a16="http://schemas.microsoft.com/office/drawing/2014/main" xmlns="" id="{AF840B34-D7F2-41BC-8740-3277648830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629" y="3985768"/>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57" name="Group 89">
            <a:extLst>
              <a:ext uri="{FF2B5EF4-FFF2-40B4-BE49-F238E27FC236}">
                <a16:creationId xmlns:a16="http://schemas.microsoft.com/office/drawing/2014/main" xmlns="" id="{87F7E7D3-1255-42F8-94F6-1F6486DA4F4A}"/>
              </a:ext>
            </a:extLst>
          </p:cNvPr>
          <p:cNvGrpSpPr>
            <a:grpSpLocks/>
          </p:cNvGrpSpPr>
          <p:nvPr/>
        </p:nvGrpSpPr>
        <p:grpSpPr bwMode="auto">
          <a:xfrm>
            <a:off x="9699625" y="4956175"/>
            <a:ext cx="942975" cy="877888"/>
            <a:chOff x="6151184" y="3985768"/>
            <a:chExt cx="1258163" cy="1170771"/>
          </a:xfrm>
        </p:grpSpPr>
        <p:grpSp>
          <p:nvGrpSpPr>
            <p:cNvPr id="10277" name="Group 90">
              <a:extLst>
                <a:ext uri="{FF2B5EF4-FFF2-40B4-BE49-F238E27FC236}">
                  <a16:creationId xmlns:a16="http://schemas.microsoft.com/office/drawing/2014/main" xmlns="" id="{0EECB3C1-D359-41F9-8B92-B372A61DE054}"/>
                </a:ext>
              </a:extLst>
            </p:cNvPr>
            <p:cNvGrpSpPr>
              <a:grpSpLocks/>
            </p:cNvGrpSpPr>
            <p:nvPr/>
          </p:nvGrpSpPr>
          <p:grpSpPr bwMode="auto">
            <a:xfrm>
              <a:off x="6151184" y="4320153"/>
              <a:ext cx="1255987" cy="836386"/>
              <a:chOff x="6236316" y="4315217"/>
              <a:chExt cx="1255987" cy="836386"/>
            </a:xfrm>
          </p:grpSpPr>
          <p:pic>
            <p:nvPicPr>
              <p:cNvPr id="10279" name="Picture 92">
                <a:extLst>
                  <a:ext uri="{FF2B5EF4-FFF2-40B4-BE49-F238E27FC236}">
                    <a16:creationId xmlns:a16="http://schemas.microsoft.com/office/drawing/2014/main" xmlns="" id="{E9E41E3A-3AF1-42A4-A12A-7850BBB7D0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585" y="4629735"/>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0" name="Picture 93">
                <a:extLst>
                  <a:ext uri="{FF2B5EF4-FFF2-40B4-BE49-F238E27FC236}">
                    <a16:creationId xmlns:a16="http://schemas.microsoft.com/office/drawing/2014/main" xmlns="" id="{F2DA725F-78BF-4184-8308-DC217EF180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6316" y="4315217"/>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8" name="Picture 91">
              <a:extLst>
                <a:ext uri="{FF2B5EF4-FFF2-40B4-BE49-F238E27FC236}">
                  <a16:creationId xmlns:a16="http://schemas.microsoft.com/office/drawing/2014/main" xmlns="" id="{7FE27354-BA26-4DF6-887B-813FB4EC91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629" y="3985768"/>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oup 94">
            <a:extLst>
              <a:ext uri="{FF2B5EF4-FFF2-40B4-BE49-F238E27FC236}">
                <a16:creationId xmlns:a16="http://schemas.microsoft.com/office/drawing/2014/main" xmlns="" id="{3AB9D5DA-6CF3-4045-9F64-1B3D12D36542}"/>
              </a:ext>
            </a:extLst>
          </p:cNvPr>
          <p:cNvGrpSpPr>
            <a:grpSpLocks/>
          </p:cNvGrpSpPr>
          <p:nvPr/>
        </p:nvGrpSpPr>
        <p:grpSpPr bwMode="auto">
          <a:xfrm>
            <a:off x="7607300" y="3908425"/>
            <a:ext cx="944563" cy="877888"/>
            <a:chOff x="6151184" y="3985768"/>
            <a:chExt cx="1258163" cy="1170771"/>
          </a:xfrm>
        </p:grpSpPr>
        <p:grpSp>
          <p:nvGrpSpPr>
            <p:cNvPr id="10273" name="Group 95">
              <a:extLst>
                <a:ext uri="{FF2B5EF4-FFF2-40B4-BE49-F238E27FC236}">
                  <a16:creationId xmlns:a16="http://schemas.microsoft.com/office/drawing/2014/main" xmlns="" id="{0051AF53-3206-4731-8199-F0377A86B3A2}"/>
                </a:ext>
              </a:extLst>
            </p:cNvPr>
            <p:cNvGrpSpPr>
              <a:grpSpLocks/>
            </p:cNvGrpSpPr>
            <p:nvPr/>
          </p:nvGrpSpPr>
          <p:grpSpPr bwMode="auto">
            <a:xfrm>
              <a:off x="6151184" y="4320153"/>
              <a:ext cx="1255987" cy="836386"/>
              <a:chOff x="6236316" y="4315217"/>
              <a:chExt cx="1255987" cy="836386"/>
            </a:xfrm>
          </p:grpSpPr>
          <p:pic>
            <p:nvPicPr>
              <p:cNvPr id="10275" name="Picture 97">
                <a:extLst>
                  <a:ext uri="{FF2B5EF4-FFF2-40B4-BE49-F238E27FC236}">
                    <a16:creationId xmlns:a16="http://schemas.microsoft.com/office/drawing/2014/main" xmlns="" id="{152ED06B-275C-483F-B58A-B0EDEFC1E1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585" y="4629735"/>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98">
                <a:extLst>
                  <a:ext uri="{FF2B5EF4-FFF2-40B4-BE49-F238E27FC236}">
                    <a16:creationId xmlns:a16="http://schemas.microsoft.com/office/drawing/2014/main" xmlns="" id="{B28CE6C9-5EF6-4DDB-8A6E-E6382D1E6A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6316" y="4315217"/>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4" name="Picture 96">
              <a:extLst>
                <a:ext uri="{FF2B5EF4-FFF2-40B4-BE49-F238E27FC236}">
                  <a16:creationId xmlns:a16="http://schemas.microsoft.com/office/drawing/2014/main" xmlns="" id="{592DFA94-EC1D-4595-9AA2-0A443B716B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629" y="3985768"/>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 name="Group 101">
            <a:extLst>
              <a:ext uri="{FF2B5EF4-FFF2-40B4-BE49-F238E27FC236}">
                <a16:creationId xmlns:a16="http://schemas.microsoft.com/office/drawing/2014/main" xmlns="" id="{55050509-0BAD-4B75-8B45-74680F0C5FE9}"/>
              </a:ext>
            </a:extLst>
          </p:cNvPr>
          <p:cNvGrpSpPr>
            <a:grpSpLocks/>
          </p:cNvGrpSpPr>
          <p:nvPr/>
        </p:nvGrpSpPr>
        <p:grpSpPr bwMode="auto">
          <a:xfrm>
            <a:off x="8628063" y="3935413"/>
            <a:ext cx="944562" cy="877887"/>
            <a:chOff x="6151184" y="3985768"/>
            <a:chExt cx="1258163" cy="1170771"/>
          </a:xfrm>
        </p:grpSpPr>
        <p:grpSp>
          <p:nvGrpSpPr>
            <p:cNvPr id="10269" name="Group 102">
              <a:extLst>
                <a:ext uri="{FF2B5EF4-FFF2-40B4-BE49-F238E27FC236}">
                  <a16:creationId xmlns:a16="http://schemas.microsoft.com/office/drawing/2014/main" xmlns="" id="{68544004-C548-4047-B95B-92DAB512E48E}"/>
                </a:ext>
              </a:extLst>
            </p:cNvPr>
            <p:cNvGrpSpPr>
              <a:grpSpLocks/>
            </p:cNvGrpSpPr>
            <p:nvPr/>
          </p:nvGrpSpPr>
          <p:grpSpPr bwMode="auto">
            <a:xfrm>
              <a:off x="6151184" y="4320153"/>
              <a:ext cx="1255987" cy="836386"/>
              <a:chOff x="6236316" y="4315217"/>
              <a:chExt cx="1255987" cy="836386"/>
            </a:xfrm>
          </p:grpSpPr>
          <p:pic>
            <p:nvPicPr>
              <p:cNvPr id="10271" name="Picture 104">
                <a:extLst>
                  <a:ext uri="{FF2B5EF4-FFF2-40B4-BE49-F238E27FC236}">
                    <a16:creationId xmlns:a16="http://schemas.microsoft.com/office/drawing/2014/main" xmlns="" id="{8C80077A-5B3A-4926-8516-34E13E455C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585" y="4629735"/>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105">
                <a:extLst>
                  <a:ext uri="{FF2B5EF4-FFF2-40B4-BE49-F238E27FC236}">
                    <a16:creationId xmlns:a16="http://schemas.microsoft.com/office/drawing/2014/main" xmlns="" id="{538D2BF7-D1FA-4007-8728-BB9F7357A3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6316" y="4315217"/>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0" name="Picture 103">
              <a:extLst>
                <a:ext uri="{FF2B5EF4-FFF2-40B4-BE49-F238E27FC236}">
                  <a16:creationId xmlns:a16="http://schemas.microsoft.com/office/drawing/2014/main" xmlns="" id="{35051D1D-80C8-4F9B-BD09-D9A3E3367A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629" y="3985768"/>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a:extLst>
              <a:ext uri="{FF2B5EF4-FFF2-40B4-BE49-F238E27FC236}">
                <a16:creationId xmlns:a16="http://schemas.microsoft.com/office/drawing/2014/main" xmlns="" id="{C61F9943-CD32-4A10-B1E0-F3EB7C349E26}"/>
              </a:ext>
            </a:extLst>
          </p:cNvPr>
          <p:cNvGrpSpPr>
            <a:grpSpLocks/>
          </p:cNvGrpSpPr>
          <p:nvPr/>
        </p:nvGrpSpPr>
        <p:grpSpPr bwMode="auto">
          <a:xfrm>
            <a:off x="9601200" y="3943350"/>
            <a:ext cx="944563" cy="877888"/>
            <a:chOff x="6151184" y="3985768"/>
            <a:chExt cx="1258163" cy="1170771"/>
          </a:xfrm>
        </p:grpSpPr>
        <p:grpSp>
          <p:nvGrpSpPr>
            <p:cNvPr id="10265" name="Group 107">
              <a:extLst>
                <a:ext uri="{FF2B5EF4-FFF2-40B4-BE49-F238E27FC236}">
                  <a16:creationId xmlns:a16="http://schemas.microsoft.com/office/drawing/2014/main" xmlns="" id="{8DC018E0-8882-4A1E-8C7F-27686E7A715E}"/>
                </a:ext>
              </a:extLst>
            </p:cNvPr>
            <p:cNvGrpSpPr>
              <a:grpSpLocks/>
            </p:cNvGrpSpPr>
            <p:nvPr/>
          </p:nvGrpSpPr>
          <p:grpSpPr bwMode="auto">
            <a:xfrm>
              <a:off x="6151184" y="4320153"/>
              <a:ext cx="1255987" cy="836386"/>
              <a:chOff x="6236316" y="4315217"/>
              <a:chExt cx="1255987" cy="836386"/>
            </a:xfrm>
          </p:grpSpPr>
          <p:pic>
            <p:nvPicPr>
              <p:cNvPr id="10267" name="Picture 109">
                <a:extLst>
                  <a:ext uri="{FF2B5EF4-FFF2-40B4-BE49-F238E27FC236}">
                    <a16:creationId xmlns:a16="http://schemas.microsoft.com/office/drawing/2014/main" xmlns="" id="{6F241F47-7CB8-41FE-81CA-638536F782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6585" y="4629735"/>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110">
                <a:extLst>
                  <a:ext uri="{FF2B5EF4-FFF2-40B4-BE49-F238E27FC236}">
                    <a16:creationId xmlns:a16="http://schemas.microsoft.com/office/drawing/2014/main" xmlns="" id="{31D0B66D-8FE9-4486-BA1B-3E003E8264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6316" y="4315217"/>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6" name="Picture 108">
              <a:extLst>
                <a:ext uri="{FF2B5EF4-FFF2-40B4-BE49-F238E27FC236}">
                  <a16:creationId xmlns:a16="http://schemas.microsoft.com/office/drawing/2014/main" xmlns="" id="{DF892A0B-6297-4C3B-B744-82846B8CD1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629" y="3985768"/>
              <a:ext cx="1235718"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1" name="Picture 2">
            <a:extLst>
              <a:ext uri="{FF2B5EF4-FFF2-40B4-BE49-F238E27FC236}">
                <a16:creationId xmlns:a16="http://schemas.microsoft.com/office/drawing/2014/main" xmlns="" id="{22A325EA-CD18-4E23-ABBB-845B46BA5E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7563" y="4183063"/>
            <a:ext cx="1490662"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116">
            <a:extLst>
              <a:ext uri="{FF2B5EF4-FFF2-40B4-BE49-F238E27FC236}">
                <a16:creationId xmlns:a16="http://schemas.microsoft.com/office/drawing/2014/main" xmlns="" id="{75367E43-1633-4650-9D45-F9F54E6B342A}"/>
              </a:ext>
            </a:extLst>
          </p:cNvPr>
          <p:cNvSpPr/>
          <p:nvPr/>
        </p:nvSpPr>
        <p:spPr>
          <a:xfrm>
            <a:off x="7364413" y="5035550"/>
            <a:ext cx="1025525" cy="873125"/>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Chương</a:t>
            </a:r>
            <a:r>
              <a:rPr kumimoji="0" lang="en-US" sz="12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trình</a:t>
            </a:r>
            <a:endParaRPr kumimoji="0" lang="en-US" sz="12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HẠT GẠO  YÊU THƯƠNG</a:t>
            </a:r>
          </a:p>
        </p:txBody>
      </p:sp>
      <p:pic>
        <p:nvPicPr>
          <p:cNvPr id="10263" name="Picture 117">
            <a:extLst>
              <a:ext uri="{FF2B5EF4-FFF2-40B4-BE49-F238E27FC236}">
                <a16:creationId xmlns:a16="http://schemas.microsoft.com/office/drawing/2014/main" xmlns="" id="{CA330C5F-7387-45A1-8237-1B6BD7A13D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72684"/>
          <a:stretch>
            <a:fillRect/>
          </a:stretch>
        </p:blipFill>
        <p:spPr bwMode="auto">
          <a:xfrm>
            <a:off x="4281488" y="3494088"/>
            <a:ext cx="1141412"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4" name="WordArt 4">
            <a:extLst>
              <a:ext uri="{FF2B5EF4-FFF2-40B4-BE49-F238E27FC236}">
                <a16:creationId xmlns:a16="http://schemas.microsoft.com/office/drawing/2014/main" xmlns="" id="{F61D2BE2-5554-4A3F-8160-BC1B9A4D691A}"/>
              </a:ext>
            </a:extLst>
          </p:cNvPr>
          <p:cNvSpPr>
            <a:spLocks noChangeArrowheads="1" noChangeShapeType="1" noTextEdit="1"/>
          </p:cNvSpPr>
          <p:nvPr/>
        </p:nvSpPr>
        <p:spPr bwMode="auto">
          <a:xfrm>
            <a:off x="1874838" y="98425"/>
            <a:ext cx="4071937"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3600" b="1" i="0" u="none" strike="noStrike" kern="10" cap="none" spc="0" normalizeH="0" baseline="0" noProof="0">
              <a:ln w="9525">
                <a:solidFill>
                  <a:srgbClr val="FF0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66" name="TextBox 65">
            <a:extLst>
              <a:ext uri="{FF2B5EF4-FFF2-40B4-BE49-F238E27FC236}">
                <a16:creationId xmlns:a16="http://schemas.microsoft.com/office/drawing/2014/main" xmlns="" id="{4F6A9CE8-E72A-4F48-BB93-C99743DA3203}"/>
              </a:ext>
            </a:extLst>
          </p:cNvPr>
          <p:cNvSpPr txBox="1"/>
          <p:nvPr/>
        </p:nvSpPr>
        <p:spPr>
          <a:xfrm>
            <a:off x="367333" y="97059"/>
            <a:ext cx="940946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effectLst/>
                <a:uLnTx/>
                <a:uFillTx/>
                <a:latin typeface="Times New Roman" pitchFamily="18" charset="0"/>
                <a:ea typeface="微软雅黑 Light"/>
                <a:cs typeface="Times New Roman" pitchFamily="18" charset="0"/>
              </a:rPr>
              <a:t>Vì một Việt Nam đoàn kết, chia sẻ và yêu thương!</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wipe(down)">
                                      <p:cBhvr>
                                        <p:cTn id="7" dur="580">
                                          <p:stCondLst>
                                            <p:cond delay="0"/>
                                          </p:stCondLst>
                                        </p:cTn>
                                        <p:tgtEl>
                                          <p:spTgt spid="66">
                                            <p:txEl>
                                              <p:pRg st="0" end="0"/>
                                            </p:txEl>
                                          </p:spTgt>
                                        </p:tgtEl>
                                      </p:cBhvr>
                                    </p:animEffect>
                                    <p:anim calcmode="lin" valueType="num">
                                      <p:cBhvr>
                                        <p:cTn id="8" dur="1822" tmFilter="0,0; 0.14,0.36; 0.43,0.73; 0.71,0.91; 1.0,1.0">
                                          <p:stCondLst>
                                            <p:cond delay="0"/>
                                          </p:stCondLst>
                                        </p:cTn>
                                        <p:tgtEl>
                                          <p:spTgt spid="6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6">
                                            <p:txEl>
                                              <p:pRg st="0" end="0"/>
                                            </p:txEl>
                                          </p:spTgt>
                                        </p:tgtEl>
                                      </p:cBhvr>
                                      <p:to x="100000" y="60000"/>
                                    </p:animScale>
                                    <p:animScale>
                                      <p:cBhvr>
                                        <p:cTn id="14" dur="166" decel="50000">
                                          <p:stCondLst>
                                            <p:cond delay="676"/>
                                          </p:stCondLst>
                                        </p:cTn>
                                        <p:tgtEl>
                                          <p:spTgt spid="66">
                                            <p:txEl>
                                              <p:pRg st="0" end="0"/>
                                            </p:txEl>
                                          </p:spTgt>
                                        </p:tgtEl>
                                      </p:cBhvr>
                                      <p:to x="100000" y="100000"/>
                                    </p:animScale>
                                    <p:animScale>
                                      <p:cBhvr>
                                        <p:cTn id="15" dur="26">
                                          <p:stCondLst>
                                            <p:cond delay="1312"/>
                                          </p:stCondLst>
                                        </p:cTn>
                                        <p:tgtEl>
                                          <p:spTgt spid="66">
                                            <p:txEl>
                                              <p:pRg st="0" end="0"/>
                                            </p:txEl>
                                          </p:spTgt>
                                        </p:tgtEl>
                                      </p:cBhvr>
                                      <p:to x="100000" y="80000"/>
                                    </p:animScale>
                                    <p:animScale>
                                      <p:cBhvr>
                                        <p:cTn id="16" dur="166" decel="50000">
                                          <p:stCondLst>
                                            <p:cond delay="1338"/>
                                          </p:stCondLst>
                                        </p:cTn>
                                        <p:tgtEl>
                                          <p:spTgt spid="66">
                                            <p:txEl>
                                              <p:pRg st="0" end="0"/>
                                            </p:txEl>
                                          </p:spTgt>
                                        </p:tgtEl>
                                      </p:cBhvr>
                                      <p:to x="100000" y="100000"/>
                                    </p:animScale>
                                    <p:animScale>
                                      <p:cBhvr>
                                        <p:cTn id="17" dur="26">
                                          <p:stCondLst>
                                            <p:cond delay="1642"/>
                                          </p:stCondLst>
                                        </p:cTn>
                                        <p:tgtEl>
                                          <p:spTgt spid="66">
                                            <p:txEl>
                                              <p:pRg st="0" end="0"/>
                                            </p:txEl>
                                          </p:spTgt>
                                        </p:tgtEl>
                                      </p:cBhvr>
                                      <p:to x="100000" y="90000"/>
                                    </p:animScale>
                                    <p:animScale>
                                      <p:cBhvr>
                                        <p:cTn id="18" dur="166" decel="50000">
                                          <p:stCondLst>
                                            <p:cond delay="1668"/>
                                          </p:stCondLst>
                                        </p:cTn>
                                        <p:tgtEl>
                                          <p:spTgt spid="66">
                                            <p:txEl>
                                              <p:pRg st="0" end="0"/>
                                            </p:txEl>
                                          </p:spTgt>
                                        </p:tgtEl>
                                      </p:cBhvr>
                                      <p:to x="100000" y="100000"/>
                                    </p:animScale>
                                    <p:animScale>
                                      <p:cBhvr>
                                        <p:cTn id="19" dur="26">
                                          <p:stCondLst>
                                            <p:cond delay="1808"/>
                                          </p:stCondLst>
                                        </p:cTn>
                                        <p:tgtEl>
                                          <p:spTgt spid="66">
                                            <p:txEl>
                                              <p:pRg st="0" end="0"/>
                                            </p:txEl>
                                          </p:spTgt>
                                        </p:tgtEl>
                                      </p:cBhvr>
                                      <p:to x="100000" y="95000"/>
                                    </p:animScale>
                                    <p:animScale>
                                      <p:cBhvr>
                                        <p:cTn id="20" dur="166" decel="50000">
                                          <p:stCondLst>
                                            <p:cond delay="1834"/>
                                          </p:stCondLst>
                                        </p:cTn>
                                        <p:tgtEl>
                                          <p:spTgt spid="6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8"/>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hidden"/>
                                      </p:to>
                                    </p:set>
                                  </p:childTnLst>
                                </p:cTn>
                              </p:par>
                              <p:par>
                                <p:cTn id="26" presetID="47" presetClass="entr" presetSubtype="0" fill="hold" nodeType="withEffect">
                                  <p:stCondLst>
                                    <p:cond delay="50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1000"/>
                                        <p:tgtEl>
                                          <p:spTgt spid="46"/>
                                        </p:tgtEl>
                                      </p:cBhvr>
                                    </p:animEffect>
                                    <p:anim calcmode="lin" valueType="num">
                                      <p:cBhvr>
                                        <p:cTn id="29" dur="1000" fill="hold"/>
                                        <p:tgtEl>
                                          <p:spTgt spid="46"/>
                                        </p:tgtEl>
                                        <p:attrNameLst>
                                          <p:attrName>ppt_x</p:attrName>
                                        </p:attrNameLst>
                                      </p:cBhvr>
                                      <p:tavLst>
                                        <p:tav tm="0">
                                          <p:val>
                                            <p:strVal val="#ppt_x"/>
                                          </p:val>
                                        </p:tav>
                                        <p:tav tm="100000">
                                          <p:val>
                                            <p:strVal val="#ppt_x"/>
                                          </p:val>
                                        </p:tav>
                                      </p:tavLst>
                                    </p:anim>
                                    <p:anim calcmode="lin" valueType="num">
                                      <p:cBhvr>
                                        <p:cTn id="30"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8"/>
                  </p:tgtEl>
                </p:cond>
              </p:nextCondLst>
            </p:seq>
            <p:seq concurrent="1" nextAc="seek">
              <p:cTn id="31" restart="whenNotActive" fill="hold" evtFilter="cancelBubble" nodeType="interactiveSeq">
                <p:stCondLst>
                  <p:cond evt="onClick" delay="0">
                    <p:tgtEl>
                      <p:spTgt spid="39"/>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hidden"/>
                                      </p:to>
                                    </p:set>
                                  </p:childTnLst>
                                </p:cTn>
                              </p:par>
                              <p:par>
                                <p:cTn id="36" presetID="47" presetClass="entr" presetSubtype="0" fill="hold" nodeType="withEffect">
                                  <p:stCondLst>
                                    <p:cond delay="50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1000"/>
                                        <p:tgtEl>
                                          <p:spTgt spid="95"/>
                                        </p:tgtEl>
                                      </p:cBhvr>
                                    </p:animEffect>
                                    <p:anim calcmode="lin" valueType="num">
                                      <p:cBhvr>
                                        <p:cTn id="39" dur="1000" fill="hold"/>
                                        <p:tgtEl>
                                          <p:spTgt spid="95"/>
                                        </p:tgtEl>
                                        <p:attrNameLst>
                                          <p:attrName>ppt_x</p:attrName>
                                        </p:attrNameLst>
                                      </p:cBhvr>
                                      <p:tavLst>
                                        <p:tav tm="0">
                                          <p:val>
                                            <p:strVal val="#ppt_x"/>
                                          </p:val>
                                        </p:tav>
                                        <p:tav tm="100000">
                                          <p:val>
                                            <p:strVal val="#ppt_x"/>
                                          </p:val>
                                        </p:tav>
                                      </p:tavLst>
                                    </p:anim>
                                    <p:anim calcmode="lin" valueType="num">
                                      <p:cBhvr>
                                        <p:cTn id="40" dur="1000" fill="hold"/>
                                        <p:tgtEl>
                                          <p:spTgt spid="9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hidden"/>
                                      </p:to>
                                    </p:set>
                                  </p:childTnLst>
                                </p:cTn>
                              </p:par>
                              <p:par>
                                <p:cTn id="46" presetID="47" presetClass="entr" presetSubtype="0" fill="hold" nodeType="withEffect">
                                  <p:stCondLst>
                                    <p:cond delay="500"/>
                                  </p:stCondLst>
                                  <p:childTnLst>
                                    <p:set>
                                      <p:cBhvr>
                                        <p:cTn id="47" dur="1" fill="hold">
                                          <p:stCondLst>
                                            <p:cond delay="0"/>
                                          </p:stCondLst>
                                        </p:cTn>
                                        <p:tgtEl>
                                          <p:spTgt spid="102"/>
                                        </p:tgtEl>
                                        <p:attrNameLst>
                                          <p:attrName>style.visibility</p:attrName>
                                        </p:attrNameLst>
                                      </p:cBhvr>
                                      <p:to>
                                        <p:strVal val="visible"/>
                                      </p:to>
                                    </p:set>
                                    <p:animEffect transition="in" filter="fade">
                                      <p:cBhvr>
                                        <p:cTn id="48" dur="1000"/>
                                        <p:tgtEl>
                                          <p:spTgt spid="102"/>
                                        </p:tgtEl>
                                      </p:cBhvr>
                                    </p:animEffect>
                                    <p:anim calcmode="lin" valueType="num">
                                      <p:cBhvr>
                                        <p:cTn id="49" dur="1000" fill="hold"/>
                                        <p:tgtEl>
                                          <p:spTgt spid="102"/>
                                        </p:tgtEl>
                                        <p:attrNameLst>
                                          <p:attrName>ppt_x</p:attrName>
                                        </p:attrNameLst>
                                      </p:cBhvr>
                                      <p:tavLst>
                                        <p:tav tm="0">
                                          <p:val>
                                            <p:strVal val="#ppt_x"/>
                                          </p:val>
                                        </p:tav>
                                        <p:tav tm="100000">
                                          <p:val>
                                            <p:strVal val="#ppt_x"/>
                                          </p:val>
                                        </p:tav>
                                      </p:tavLst>
                                    </p:anim>
                                    <p:anim calcmode="lin" valueType="num">
                                      <p:cBhvr>
                                        <p:cTn id="50" dur="1000" fill="hold"/>
                                        <p:tgtEl>
                                          <p:spTgt spid="10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44"/>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hidden"/>
                                      </p:to>
                                    </p:set>
                                  </p:childTnLst>
                                </p:cTn>
                              </p:par>
                              <p:par>
                                <p:cTn id="56" presetID="47" presetClass="entr" presetSubtype="0" fill="hold" nodeType="withEffect">
                                  <p:stCondLst>
                                    <p:cond delay="500"/>
                                  </p:stCondLst>
                                  <p:childTnLst>
                                    <p:set>
                                      <p:cBhvr>
                                        <p:cTn id="57" dur="1" fill="hold">
                                          <p:stCondLst>
                                            <p:cond delay="0"/>
                                          </p:stCondLst>
                                        </p:cTn>
                                        <p:tgtEl>
                                          <p:spTgt spid="107"/>
                                        </p:tgtEl>
                                        <p:attrNameLst>
                                          <p:attrName>style.visibility</p:attrName>
                                        </p:attrNameLst>
                                      </p:cBhvr>
                                      <p:to>
                                        <p:strVal val="visible"/>
                                      </p:to>
                                    </p:set>
                                    <p:animEffect transition="in" filter="fade">
                                      <p:cBhvr>
                                        <p:cTn id="58" dur="1000"/>
                                        <p:tgtEl>
                                          <p:spTgt spid="107"/>
                                        </p:tgtEl>
                                      </p:cBhvr>
                                    </p:animEffect>
                                    <p:anim calcmode="lin" valueType="num">
                                      <p:cBhvr>
                                        <p:cTn id="59" dur="1000" fill="hold"/>
                                        <p:tgtEl>
                                          <p:spTgt spid="107"/>
                                        </p:tgtEl>
                                        <p:attrNameLst>
                                          <p:attrName>ppt_x</p:attrName>
                                        </p:attrNameLst>
                                      </p:cBhvr>
                                      <p:tavLst>
                                        <p:tav tm="0">
                                          <p:val>
                                            <p:strVal val="#ppt_x"/>
                                          </p:val>
                                        </p:tav>
                                        <p:tav tm="100000">
                                          <p:val>
                                            <p:strVal val="#ppt_x"/>
                                          </p:val>
                                        </p:tav>
                                      </p:tavLst>
                                    </p:anim>
                                    <p:anim calcmode="lin" valueType="num">
                                      <p:cBhvr>
                                        <p:cTn id="60" dur="1000" fill="hold"/>
                                        <p:tgtEl>
                                          <p:spTgt spid="10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childTnLst>
        </p:cTn>
      </p:par>
    </p:tnLst>
    <p:bldLst>
      <p:bldP spid="38" grpId="0" animBg="1"/>
      <p:bldP spid="39"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5">
            <a:extLst>
              <a:ext uri="{FF2B5EF4-FFF2-40B4-BE49-F238E27FC236}">
                <a16:creationId xmlns:a16="http://schemas.microsoft.com/office/drawing/2014/main" xmlns="" id="{6B5ED937-B88C-4169-8BE7-DB55F6332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Hexagon 37">
            <a:extLst>
              <a:ext uri="{FF2B5EF4-FFF2-40B4-BE49-F238E27FC236}">
                <a16:creationId xmlns:a16="http://schemas.microsoft.com/office/drawing/2014/main" xmlns="" id="{F058E319-5E72-452D-8266-E640AA93BE40}"/>
              </a:ext>
            </a:extLst>
          </p:cNvPr>
          <p:cNvSpPr/>
          <p:nvPr/>
        </p:nvSpPr>
        <p:spPr>
          <a:xfrm>
            <a:off x="0" y="1087328"/>
            <a:ext cx="11193463" cy="968375"/>
          </a:xfrm>
          <a:prstGeom prst="hexagon">
            <a:avLst>
              <a:gd name="adj" fmla="val 20455"/>
              <a:gd name="vf" fmla="val 115470"/>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Nước Văn Lang ra đời vào thời gian nào?</a:t>
            </a:r>
            <a:endParaRPr kumimoji="0" lang="en-US" sz="32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6" name="Hexagon 5">
            <a:extLst>
              <a:ext uri="{FF2B5EF4-FFF2-40B4-BE49-F238E27FC236}">
                <a16:creationId xmlns:a16="http://schemas.microsoft.com/office/drawing/2014/main" xmlns="" id="{9A59473A-F35C-404E-BC3F-49EAD3516B77}"/>
              </a:ext>
            </a:extLst>
          </p:cNvPr>
          <p:cNvSpPr/>
          <p:nvPr/>
        </p:nvSpPr>
        <p:spPr>
          <a:xfrm>
            <a:off x="156117" y="3755832"/>
            <a:ext cx="3868651"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2700" b="1" i="0" u="none" strike="noStrike" kern="1200" cap="none" spc="0" normalizeH="0" baseline="0" noProof="0" dirty="0">
                <a:ln>
                  <a:noFill/>
                </a:ln>
                <a:solidFill>
                  <a:srgbClr val="FFFF00"/>
                </a:solidFill>
                <a:effectLst/>
                <a:uLnTx/>
                <a:uFillTx/>
                <a:latin typeface="Arial"/>
                <a:ea typeface="+mn-ea"/>
                <a:cs typeface="+mn-cs"/>
              </a:rPr>
              <a:t>A</a:t>
            </a:r>
            <a:r>
              <a:rPr kumimoji="0" lang="en-US" sz="2700" b="1" i="0" u="none" strike="noStrike" kern="1200" cap="none" spc="0" normalizeH="0" baseline="0" noProof="0">
                <a:ln>
                  <a:noFill/>
                </a:ln>
                <a:solidFill>
                  <a:srgbClr val="FFFF00"/>
                </a:solidFill>
                <a:effectLst/>
                <a:uLnTx/>
                <a:uFillTx/>
                <a:latin typeface="Arial"/>
                <a:ea typeface="+mn-ea"/>
                <a:cs typeface="+mn-cs"/>
              </a:rPr>
              <a:t>. </a:t>
            </a:r>
            <a:r>
              <a:rPr lang="vi-VN" sz="2700" b="1" noProof="0">
                <a:solidFill>
                  <a:srgbClr val="FFFF00"/>
                </a:solidFill>
              </a:rPr>
              <a:t>k</a:t>
            </a:r>
            <a:r>
              <a:rPr lang="vi-VN" sz="2700" b="1">
                <a:solidFill>
                  <a:srgbClr val="FFFF00"/>
                </a:solidFill>
              </a:rPr>
              <a:t>hoảng năm 900( TCN)</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8" name="Hexagon 7">
            <a:extLst>
              <a:ext uri="{FF2B5EF4-FFF2-40B4-BE49-F238E27FC236}">
                <a16:creationId xmlns:a16="http://schemas.microsoft.com/office/drawing/2014/main" xmlns="" id="{468B9285-E841-4DC4-9B91-46AEC8B9E7DB}"/>
              </a:ext>
            </a:extLst>
          </p:cNvPr>
          <p:cNvSpPr/>
          <p:nvPr/>
        </p:nvSpPr>
        <p:spPr>
          <a:xfrm>
            <a:off x="4828478" y="3760187"/>
            <a:ext cx="4241052"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2700" b="1" i="0" u="none" strike="noStrike" kern="1200" cap="none" spc="0" normalizeH="0" baseline="0" noProof="0" dirty="0">
                <a:ln>
                  <a:noFill/>
                </a:ln>
                <a:solidFill>
                  <a:srgbClr val="FFFF00"/>
                </a:solidFill>
                <a:effectLst/>
                <a:uLnTx/>
                <a:uFillTx/>
                <a:latin typeface="Arial"/>
                <a:ea typeface="+mn-ea"/>
                <a:cs typeface="+mn-cs"/>
              </a:rPr>
              <a:t>B</a:t>
            </a:r>
            <a:r>
              <a:rPr kumimoji="0" lang="en-US" sz="2700" b="1" i="0" u="none" strike="noStrike" kern="1200" cap="none" spc="0" normalizeH="0" baseline="0" noProof="0">
                <a:ln>
                  <a:noFill/>
                </a:ln>
                <a:solidFill>
                  <a:srgbClr val="FFFF00"/>
                </a:solidFill>
                <a:effectLst/>
                <a:uLnTx/>
                <a:uFillTx/>
                <a:latin typeface="Arial"/>
                <a:ea typeface="+mn-ea"/>
                <a:cs typeface="+mn-cs"/>
              </a:rPr>
              <a:t>. </a:t>
            </a:r>
            <a:r>
              <a:rPr lang="vi-VN" sz="2700" b="1" noProof="0">
                <a:solidFill>
                  <a:srgbClr val="FFFF00"/>
                </a:solidFill>
              </a:rPr>
              <a:t>k</a:t>
            </a:r>
            <a:r>
              <a:rPr lang="vi-VN" sz="2700" b="1">
                <a:solidFill>
                  <a:srgbClr val="FFFF00"/>
                </a:solidFill>
              </a:rPr>
              <a:t>hoảng năm 600( TCN)</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Hexagon 10">
            <a:extLst>
              <a:ext uri="{FF2B5EF4-FFF2-40B4-BE49-F238E27FC236}">
                <a16:creationId xmlns:a16="http://schemas.microsoft.com/office/drawing/2014/main" xmlns="" id="{58D4F81D-4B52-4D9C-9E6F-5F27B98ABF5E}"/>
              </a:ext>
            </a:extLst>
          </p:cNvPr>
          <p:cNvSpPr/>
          <p:nvPr/>
        </p:nvSpPr>
        <p:spPr>
          <a:xfrm>
            <a:off x="156118" y="4873389"/>
            <a:ext cx="3947090"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FF00"/>
                </a:solidFill>
                <a:effectLst/>
                <a:uLnTx/>
                <a:uFillTx/>
                <a:latin typeface="Arial"/>
                <a:ea typeface="+mn-ea"/>
                <a:cs typeface="+mn-cs"/>
              </a:rPr>
              <a:t>C</a:t>
            </a:r>
            <a:r>
              <a:rPr kumimoji="0" lang="vi-VN" sz="2700" b="1" i="0" u="none" strike="noStrike" kern="1200" cap="none" spc="0" normalizeH="0" baseline="0" noProof="0">
                <a:ln>
                  <a:noFill/>
                </a:ln>
                <a:solidFill>
                  <a:srgbClr val="FFFF00"/>
                </a:solidFill>
                <a:effectLst/>
                <a:uLnTx/>
                <a:uFillTx/>
                <a:latin typeface="Arial"/>
                <a:ea typeface="+mn-ea"/>
                <a:cs typeface="+mn-cs"/>
              </a:rPr>
              <a:t>. </a:t>
            </a:r>
            <a:r>
              <a:rPr lang="vi-VN" sz="2700" b="1">
                <a:solidFill>
                  <a:srgbClr val="FFFF00"/>
                </a:solidFill>
                <a:latin typeface="Arial"/>
              </a:rPr>
              <a:t>k</a:t>
            </a:r>
            <a:r>
              <a:rPr kumimoji="0" lang="vi-VN" sz="2700" b="1" i="0" u="none" strike="noStrike" kern="1200" cap="none" spc="0" normalizeH="0" baseline="0" noProof="0">
                <a:ln>
                  <a:noFill/>
                </a:ln>
                <a:solidFill>
                  <a:srgbClr val="FFFF00"/>
                </a:solidFill>
                <a:effectLst/>
                <a:uLnTx/>
                <a:uFillTx/>
                <a:latin typeface="Arial"/>
                <a:ea typeface="+mn-ea"/>
                <a:cs typeface="+mn-cs"/>
              </a:rPr>
              <a:t>hoảng năm 700( TCN)</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Hexagon 12">
            <a:extLst>
              <a:ext uri="{FF2B5EF4-FFF2-40B4-BE49-F238E27FC236}">
                <a16:creationId xmlns:a16="http://schemas.microsoft.com/office/drawing/2014/main" xmlns="" id="{D8143471-DFB1-403C-BD1D-F3D43D8F22D4}"/>
              </a:ext>
            </a:extLst>
          </p:cNvPr>
          <p:cNvSpPr/>
          <p:nvPr/>
        </p:nvSpPr>
        <p:spPr>
          <a:xfrm>
            <a:off x="4739268" y="4945561"/>
            <a:ext cx="4504744"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vi-VN" sz="2700" b="1" i="0" u="none" strike="noStrike" kern="1200" cap="none" spc="0" normalizeH="0" baseline="0" noProof="0" dirty="0">
                <a:ln>
                  <a:noFill/>
                </a:ln>
                <a:solidFill>
                  <a:srgbClr val="FFFF00"/>
                </a:solidFill>
                <a:effectLst/>
                <a:uLnTx/>
                <a:uFillTx/>
                <a:latin typeface="Arial"/>
                <a:ea typeface="+mn-ea"/>
                <a:cs typeface="+mn-cs"/>
              </a:rPr>
              <a:t>D</a:t>
            </a:r>
            <a:r>
              <a:rPr kumimoji="0" lang="vi-VN" sz="2700" b="1" i="0" u="none" strike="noStrike" kern="1200" cap="none" spc="0" normalizeH="0" baseline="0" noProof="0">
                <a:ln>
                  <a:noFill/>
                </a:ln>
                <a:solidFill>
                  <a:srgbClr val="FFFF00"/>
                </a:solidFill>
                <a:effectLst/>
                <a:uLnTx/>
                <a:uFillTx/>
                <a:latin typeface="Arial"/>
                <a:ea typeface="+mn-ea"/>
                <a:cs typeface="+mn-cs"/>
              </a:rPr>
              <a:t>. </a:t>
            </a:r>
            <a:r>
              <a:rPr lang="vi-VN" sz="2700" b="1" noProof="0">
                <a:solidFill>
                  <a:srgbClr val="FFFF00"/>
                </a:solidFill>
              </a:rPr>
              <a:t>k</a:t>
            </a:r>
            <a:r>
              <a:rPr lang="vi-VN" sz="2700" b="1">
                <a:solidFill>
                  <a:srgbClr val="FFFF00"/>
                </a:solidFill>
              </a:rPr>
              <a:t>hoảng năm 100 (TCN)</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16" name="Pentagon 15">
            <a:extLst>
              <a:ext uri="{FF2B5EF4-FFF2-40B4-BE49-F238E27FC236}">
                <a16:creationId xmlns:a16="http://schemas.microsoft.com/office/drawing/2014/main" xmlns="" id="{9C3AA26F-E802-464F-8F1D-6535A93DFA46}"/>
              </a:ext>
            </a:extLst>
          </p:cNvPr>
          <p:cNvSpPr/>
          <p:nvPr/>
        </p:nvSpPr>
        <p:spPr>
          <a:xfrm>
            <a:off x="-1392238" y="5287963"/>
            <a:ext cx="1247775" cy="558800"/>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0000"/>
                </a:solidFill>
                <a:effectLst/>
                <a:uLnTx/>
                <a:uFillTx/>
                <a:latin typeface="Arial"/>
                <a:ea typeface="+mn-ea"/>
                <a:cs typeface="+mn-cs"/>
              </a:rPr>
              <a:t>C đúng</a:t>
            </a:r>
          </a:p>
        </p:txBody>
      </p:sp>
      <p:sp>
        <p:nvSpPr>
          <p:cNvPr id="17" name="Pentagon 16">
            <a:hlinkClick r:id="rId5" action="ppaction://hlinksldjump"/>
            <a:extLst>
              <a:ext uri="{FF2B5EF4-FFF2-40B4-BE49-F238E27FC236}">
                <a16:creationId xmlns:a16="http://schemas.microsoft.com/office/drawing/2014/main" xmlns="" id="{114DE469-3C89-4899-ABB3-F1EF1DD4F313}"/>
              </a:ext>
            </a:extLst>
          </p:cNvPr>
          <p:cNvSpPr/>
          <p:nvPr/>
        </p:nvSpPr>
        <p:spPr>
          <a:xfrm>
            <a:off x="9388475" y="5237163"/>
            <a:ext cx="1187450" cy="55721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par>
                                <p:cTn id="16" presetID="3"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par>
                                <p:cTn id="19" presetID="3"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8" presetID="1" presetClass="exit" presetSubtype="0" fill="hold"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5">
            <a:extLst>
              <a:ext uri="{FF2B5EF4-FFF2-40B4-BE49-F238E27FC236}">
                <a16:creationId xmlns:a16="http://schemas.microsoft.com/office/drawing/2014/main" xmlns="" id="{9872103F-CE04-4BAB-8AD1-685F606EE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Hexagon 37">
            <a:extLst>
              <a:ext uri="{FF2B5EF4-FFF2-40B4-BE49-F238E27FC236}">
                <a16:creationId xmlns:a16="http://schemas.microsoft.com/office/drawing/2014/main" xmlns="" id="{BC0DF337-C72A-4EB5-BC90-C174F3FC45E5}"/>
              </a:ext>
            </a:extLst>
          </p:cNvPr>
          <p:cNvSpPr/>
          <p:nvPr/>
        </p:nvSpPr>
        <p:spPr>
          <a:xfrm>
            <a:off x="-7938" y="1089025"/>
            <a:ext cx="11984348" cy="663575"/>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vi-VN" sz="2800" b="1">
                <a:solidFill>
                  <a:srgbClr val="000000"/>
                </a:solidFill>
                <a:cs typeface="Times New Roman" panose="02020603050405020304" pitchFamily="18" charset="0"/>
              </a:rPr>
              <a:t>Nước Văn Lang ra đời ở khu vực nào trên đất nước ta?</a:t>
            </a:r>
            <a:endParaRPr lang="en-US" sz="2800" b="1" dirty="0">
              <a:solidFill>
                <a:srgbClr val="000000"/>
              </a:solidFill>
              <a:cs typeface="Times New Roman" panose="02020603050405020304" pitchFamily="18" charset="0"/>
            </a:endParaRPr>
          </a:p>
        </p:txBody>
      </p:sp>
      <p:sp>
        <p:nvSpPr>
          <p:cNvPr id="6" name="Hexagon 5">
            <a:extLst>
              <a:ext uri="{FF2B5EF4-FFF2-40B4-BE49-F238E27FC236}">
                <a16:creationId xmlns:a16="http://schemas.microsoft.com/office/drawing/2014/main" xmlns="" id="{EDD6246D-5B90-491F-9EAA-536FAE73514F}"/>
              </a:ext>
            </a:extLst>
          </p:cNvPr>
          <p:cNvSpPr/>
          <p:nvPr/>
        </p:nvSpPr>
        <p:spPr>
          <a:xfrm>
            <a:off x="-7938" y="3893252"/>
            <a:ext cx="5550094"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2700" b="1" i="0" u="none" strike="noStrike" kern="1200" cap="none" spc="0" normalizeH="0" baseline="0" noProof="0" dirty="0">
                <a:ln>
                  <a:noFill/>
                </a:ln>
                <a:solidFill>
                  <a:srgbClr val="FFFF00"/>
                </a:solidFill>
                <a:effectLst/>
                <a:uLnTx/>
                <a:uFillTx/>
                <a:latin typeface="Arial"/>
                <a:ea typeface="+mn-ea"/>
                <a:cs typeface="+mn-cs"/>
              </a:rPr>
              <a:t>A</a:t>
            </a:r>
            <a:r>
              <a:rPr kumimoji="0" lang="en-US" sz="2700" b="1" i="0" u="none" strike="noStrike" kern="1200" cap="none" spc="0" normalizeH="0" baseline="0" noProof="0">
                <a:ln>
                  <a:noFill/>
                </a:ln>
                <a:solidFill>
                  <a:srgbClr val="FFFF00"/>
                </a:solidFill>
                <a:effectLst/>
                <a:uLnTx/>
                <a:uFillTx/>
                <a:latin typeface="Arial"/>
                <a:ea typeface="+mn-ea"/>
                <a:cs typeface="+mn-cs"/>
              </a:rPr>
              <a:t>. </a:t>
            </a:r>
            <a:r>
              <a:rPr lang="vi-VN" sz="2400" b="1" noProof="0">
                <a:solidFill>
                  <a:srgbClr val="FFFF00"/>
                </a:solidFill>
              </a:rPr>
              <a:t>t</a:t>
            </a:r>
            <a:r>
              <a:rPr lang="vi-VN" sz="2400" b="1">
                <a:solidFill>
                  <a:srgbClr val="FFFF00"/>
                </a:solidFill>
              </a:rPr>
              <a:t>rên địa phận Trung Bộ hiện nay.</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8" name="Hexagon 7">
            <a:extLst>
              <a:ext uri="{FF2B5EF4-FFF2-40B4-BE49-F238E27FC236}">
                <a16:creationId xmlns:a16="http://schemas.microsoft.com/office/drawing/2014/main" xmlns="" id="{2BF61529-9948-458D-B682-208F408CE753}"/>
              </a:ext>
            </a:extLst>
          </p:cNvPr>
          <p:cNvSpPr/>
          <p:nvPr/>
        </p:nvSpPr>
        <p:spPr>
          <a:xfrm>
            <a:off x="0" y="4953386"/>
            <a:ext cx="5550094"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2700" b="1" i="0" u="none" strike="noStrike" kern="1200" cap="none" spc="0" normalizeH="0" baseline="0" noProof="0" dirty="0">
                <a:ln>
                  <a:noFill/>
                </a:ln>
                <a:solidFill>
                  <a:srgbClr val="FFFF00"/>
                </a:solidFill>
                <a:effectLst/>
                <a:uLnTx/>
                <a:uFillTx/>
                <a:latin typeface="Arial"/>
                <a:ea typeface="+mn-ea"/>
                <a:cs typeface="+mn-cs"/>
              </a:rPr>
              <a:t>C</a:t>
            </a:r>
            <a:r>
              <a:rPr kumimoji="0" lang="en-US" sz="2700" b="1" i="0" u="none" strike="noStrike" kern="1200" cap="none" spc="0" normalizeH="0" baseline="0" noProof="0">
                <a:ln>
                  <a:noFill/>
                </a:ln>
                <a:solidFill>
                  <a:srgbClr val="FFFF00"/>
                </a:solidFill>
                <a:effectLst/>
                <a:uLnTx/>
                <a:uFillTx/>
                <a:latin typeface="Arial"/>
                <a:ea typeface="+mn-ea"/>
                <a:cs typeface="+mn-cs"/>
              </a:rPr>
              <a:t>. </a:t>
            </a:r>
            <a:r>
              <a:rPr lang="vi-VN" sz="2400" b="1" noProof="0">
                <a:solidFill>
                  <a:srgbClr val="FFFF00"/>
                </a:solidFill>
              </a:rPr>
              <a:t>t</a:t>
            </a:r>
            <a:r>
              <a:rPr lang="vi-VN" sz="2400" b="1">
                <a:solidFill>
                  <a:srgbClr val="FFFF00"/>
                </a:solidFill>
              </a:rPr>
              <a:t>rên địa phận Nam Bộ hiện nay.</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Hexagon 10">
            <a:extLst>
              <a:ext uri="{FF2B5EF4-FFF2-40B4-BE49-F238E27FC236}">
                <a16:creationId xmlns:a16="http://schemas.microsoft.com/office/drawing/2014/main" xmlns="" id="{9FEB61D0-1D27-4F78-9690-7894F3D16DEB}"/>
              </a:ext>
            </a:extLst>
          </p:cNvPr>
          <p:cNvSpPr/>
          <p:nvPr/>
        </p:nvSpPr>
        <p:spPr>
          <a:xfrm>
            <a:off x="5788723" y="3898157"/>
            <a:ext cx="5179163"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a:ea typeface="+mn-ea"/>
                <a:cs typeface="+mn-cs"/>
              </a:rPr>
              <a:t>B</a:t>
            </a:r>
            <a:r>
              <a:rPr kumimoji="0" lang="vi-VN" sz="2700" b="1" i="0" u="none" strike="noStrike" kern="1200" cap="none" spc="0" normalizeH="0" baseline="0" noProof="0">
                <a:ln>
                  <a:noFill/>
                </a:ln>
                <a:solidFill>
                  <a:srgbClr val="FFFF00"/>
                </a:solidFill>
                <a:effectLst/>
                <a:uLnTx/>
                <a:uFillTx/>
                <a:latin typeface="Arial"/>
                <a:ea typeface="+mn-ea"/>
                <a:cs typeface="+mn-cs"/>
              </a:rPr>
              <a:t>. </a:t>
            </a:r>
            <a:r>
              <a:rPr lang="vi-VN" sz="2400" b="1">
                <a:solidFill>
                  <a:srgbClr val="FFFF00"/>
                </a:solidFill>
                <a:latin typeface="Arial"/>
              </a:rPr>
              <a:t>t</a:t>
            </a:r>
            <a:r>
              <a:rPr kumimoji="0" lang="vi-VN" sz="2400" b="1" i="0" u="none" strike="noStrike" kern="1200" cap="none" spc="0" normalizeH="0" baseline="0" noProof="0">
                <a:ln>
                  <a:noFill/>
                </a:ln>
                <a:solidFill>
                  <a:srgbClr val="FFFF00"/>
                </a:solidFill>
                <a:effectLst/>
                <a:uLnTx/>
                <a:uFillTx/>
                <a:latin typeface="Arial"/>
                <a:ea typeface="+mn-ea"/>
                <a:cs typeface="+mn-cs"/>
              </a:rPr>
              <a:t>rên địa phận Bắc Bộ và Bắc Trung Bộ hiện nay.</a:t>
            </a:r>
            <a:endParaRPr kumimoji="0" lang="en-US" sz="24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Hexagon 12">
            <a:extLst>
              <a:ext uri="{FF2B5EF4-FFF2-40B4-BE49-F238E27FC236}">
                <a16:creationId xmlns:a16="http://schemas.microsoft.com/office/drawing/2014/main" xmlns="" id="{7B5F854C-C67C-482A-A4BF-4CAB349E74D5}"/>
              </a:ext>
            </a:extLst>
          </p:cNvPr>
          <p:cNvSpPr/>
          <p:nvPr/>
        </p:nvSpPr>
        <p:spPr>
          <a:xfrm>
            <a:off x="5788722" y="4915094"/>
            <a:ext cx="5179164"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kumimoji="0" lang="vi-VN" sz="2700" b="1" i="0" u="none" strike="noStrike" kern="1200" cap="none" spc="0" normalizeH="0" baseline="0" noProof="0" dirty="0">
                <a:ln>
                  <a:noFill/>
                </a:ln>
                <a:solidFill>
                  <a:srgbClr val="FFFF00"/>
                </a:solidFill>
                <a:effectLst/>
                <a:uLnTx/>
                <a:uFillTx/>
                <a:latin typeface="Arial"/>
                <a:ea typeface="+mn-ea"/>
                <a:cs typeface="+mn-cs"/>
              </a:rPr>
              <a:t>D</a:t>
            </a:r>
            <a:r>
              <a:rPr kumimoji="0" lang="vi-VN" sz="2700" b="1" i="0" u="none" strike="noStrike" kern="1200" cap="none" spc="0" normalizeH="0" baseline="0" noProof="0">
                <a:ln>
                  <a:noFill/>
                </a:ln>
                <a:solidFill>
                  <a:srgbClr val="FFFF00"/>
                </a:solidFill>
                <a:effectLst/>
                <a:uLnTx/>
                <a:uFillTx/>
                <a:latin typeface="Arial"/>
                <a:ea typeface="+mn-ea"/>
                <a:cs typeface="+mn-cs"/>
              </a:rPr>
              <a:t>. </a:t>
            </a:r>
            <a:r>
              <a:rPr lang="vi-VN" sz="2400" b="1" noProof="0">
                <a:solidFill>
                  <a:srgbClr val="FFFF00"/>
                </a:solidFill>
              </a:rPr>
              <a:t>t</a:t>
            </a:r>
            <a:r>
              <a:rPr lang="vi-VN" sz="2400" b="1">
                <a:solidFill>
                  <a:srgbClr val="FFFF00"/>
                </a:solidFill>
              </a:rPr>
              <a:t>rên địa phận Nam Trung Bộ hiện nay.</a:t>
            </a:r>
            <a:endParaRPr kumimoji="0" lang="en-US" sz="2700" b="1" i="0" u="none" strike="noStrike" kern="1200" cap="none" spc="0" normalizeH="0" baseline="0" noProof="0" dirty="0">
              <a:ln>
                <a:noFill/>
              </a:ln>
              <a:solidFill>
                <a:srgbClr val="FFFF00"/>
              </a:solidFill>
              <a:effectLst/>
              <a:uLnTx/>
              <a:uFillTx/>
              <a:latin typeface="Arial"/>
              <a:ea typeface="+mn-ea"/>
              <a:cs typeface="+mn-cs"/>
            </a:endParaRPr>
          </a:p>
        </p:txBody>
      </p:sp>
      <p:sp>
        <p:nvSpPr>
          <p:cNvPr id="17" name="Pentagon 16">
            <a:extLst>
              <a:ext uri="{FF2B5EF4-FFF2-40B4-BE49-F238E27FC236}">
                <a16:creationId xmlns:a16="http://schemas.microsoft.com/office/drawing/2014/main" xmlns="" id="{98BB8A6D-11A7-4F2B-AD9E-4A936AF3DA1D}"/>
              </a:ext>
            </a:extLst>
          </p:cNvPr>
          <p:cNvSpPr/>
          <p:nvPr/>
        </p:nvSpPr>
        <p:spPr>
          <a:xfrm flipH="1">
            <a:off x="12199938" y="4154488"/>
            <a:ext cx="1244600" cy="558800"/>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0000"/>
                </a:solidFill>
                <a:effectLst/>
                <a:uLnTx/>
                <a:uFillTx/>
                <a:latin typeface="Arial"/>
                <a:ea typeface="+mn-ea"/>
                <a:cs typeface="+mn-cs"/>
              </a:rPr>
              <a:t>B đúng</a:t>
            </a:r>
          </a:p>
        </p:txBody>
      </p:sp>
      <p:sp>
        <p:nvSpPr>
          <p:cNvPr id="18" name="Pentagon 17">
            <a:hlinkClick r:id="rId5" action="ppaction://hlinksldjump"/>
            <a:extLst>
              <a:ext uri="{FF2B5EF4-FFF2-40B4-BE49-F238E27FC236}">
                <a16:creationId xmlns:a16="http://schemas.microsoft.com/office/drawing/2014/main" xmlns="" id="{2AC8C618-2E2D-456D-B648-A9FD4CCDA3E7}"/>
              </a:ext>
            </a:extLst>
          </p:cNvPr>
          <p:cNvSpPr/>
          <p:nvPr/>
        </p:nvSpPr>
        <p:spPr>
          <a:xfrm>
            <a:off x="11004550" y="5211763"/>
            <a:ext cx="1187450" cy="55721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par>
                                <p:cTn id="19" presetID="3"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8" presetID="1" presetClass="exit" presetSubtype="0" fill="hold"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5">
            <a:extLst>
              <a:ext uri="{FF2B5EF4-FFF2-40B4-BE49-F238E27FC236}">
                <a16:creationId xmlns:a16="http://schemas.microsoft.com/office/drawing/2014/main" xmlns="" id="{4731AE4C-CDFE-470D-96CB-229321708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Hexagon 37">
            <a:extLst>
              <a:ext uri="{FF2B5EF4-FFF2-40B4-BE49-F238E27FC236}">
                <a16:creationId xmlns:a16="http://schemas.microsoft.com/office/drawing/2014/main" xmlns="" id="{510AAAF7-D66F-4072-9A3A-0DEF29B15038}"/>
              </a:ext>
            </a:extLst>
          </p:cNvPr>
          <p:cNvSpPr/>
          <p:nvPr/>
        </p:nvSpPr>
        <p:spPr>
          <a:xfrm>
            <a:off x="0" y="1089025"/>
            <a:ext cx="12339638" cy="1120775"/>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Xã hội Văn Lang gồm những tầng lớp nào?</a:t>
            </a:r>
            <a:endParaRPr kumimoji="0" lang="en-US" sz="36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6" name="Hexagon 5">
            <a:extLst>
              <a:ext uri="{FF2B5EF4-FFF2-40B4-BE49-F238E27FC236}">
                <a16:creationId xmlns:a16="http://schemas.microsoft.com/office/drawing/2014/main" xmlns="" id="{2B07A4BD-BDCB-4B91-8E79-BFD24387F624}"/>
              </a:ext>
            </a:extLst>
          </p:cNvPr>
          <p:cNvSpPr/>
          <p:nvPr/>
        </p:nvSpPr>
        <p:spPr>
          <a:xfrm>
            <a:off x="-1" y="3721279"/>
            <a:ext cx="4939989"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A</a:t>
            </a:r>
            <a:r>
              <a:rPr kumimoji="0" lang="en-US" sz="2400" b="1" i="0" u="none" strike="noStrike" kern="1200" cap="none" spc="0" normalizeH="0" baseline="0" noProof="0">
                <a:ln>
                  <a:noFill/>
                </a:ln>
                <a:solidFill>
                  <a:srgbClr val="FFFF00"/>
                </a:solidFill>
                <a:effectLst/>
                <a:uLnTx/>
                <a:uFillTx/>
                <a:latin typeface="Arial"/>
                <a:ea typeface="+mn-ea"/>
                <a:cs typeface="+mn-cs"/>
              </a:rPr>
              <a:t>. </a:t>
            </a:r>
            <a:r>
              <a:rPr lang="vi-VN" sz="2400" b="1">
                <a:solidFill>
                  <a:srgbClr val="FFFF00"/>
                </a:solidFill>
              </a:rPr>
              <a:t>lạc hầu, lạc tướng- lạc dân- nô tì.</a:t>
            </a:r>
            <a:endParaRPr kumimoji="0" lang="en-US" sz="2400" b="1" i="0" u="none" strike="noStrike" kern="1200" cap="none" spc="0" normalizeH="0" baseline="0" noProof="0" dirty="0">
              <a:ln>
                <a:noFill/>
              </a:ln>
              <a:solidFill>
                <a:srgbClr val="FFFF00"/>
              </a:solidFill>
              <a:effectLst/>
              <a:uLnTx/>
              <a:uFillTx/>
              <a:latin typeface="Arial"/>
              <a:ea typeface="+mn-ea"/>
              <a:cs typeface="+mn-cs"/>
            </a:endParaRPr>
          </a:p>
        </p:txBody>
      </p:sp>
      <p:sp>
        <p:nvSpPr>
          <p:cNvPr id="8" name="Hexagon 7">
            <a:extLst>
              <a:ext uri="{FF2B5EF4-FFF2-40B4-BE49-F238E27FC236}">
                <a16:creationId xmlns:a16="http://schemas.microsoft.com/office/drawing/2014/main" xmlns="" id="{4E0AC98D-65E2-43CF-963D-644F1E929614}"/>
              </a:ext>
            </a:extLst>
          </p:cNvPr>
          <p:cNvSpPr/>
          <p:nvPr/>
        </p:nvSpPr>
        <p:spPr>
          <a:xfrm>
            <a:off x="5363737" y="3721279"/>
            <a:ext cx="5278245"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B</a:t>
            </a:r>
            <a:r>
              <a:rPr kumimoji="0" lang="en-US" sz="2400" b="1" i="0" u="none" strike="noStrike" kern="1200" cap="none" spc="0" normalizeH="0" baseline="0" noProof="0">
                <a:ln>
                  <a:noFill/>
                </a:ln>
                <a:solidFill>
                  <a:srgbClr val="FFFF00"/>
                </a:solidFill>
                <a:effectLst/>
                <a:uLnTx/>
                <a:uFillTx/>
                <a:latin typeface="Arial"/>
                <a:ea typeface="+mn-ea"/>
                <a:cs typeface="+mn-cs"/>
              </a:rPr>
              <a:t>. </a:t>
            </a:r>
            <a:r>
              <a:rPr lang="vi-VN" sz="2400" b="1" noProof="0">
                <a:solidFill>
                  <a:srgbClr val="FFFF00"/>
                </a:solidFill>
              </a:rPr>
              <a:t>v</a:t>
            </a:r>
            <a:r>
              <a:rPr lang="vi-VN" sz="2400" b="1">
                <a:solidFill>
                  <a:srgbClr val="FFFF00"/>
                </a:solidFill>
              </a:rPr>
              <a:t>ua- lạc hầu- lạc dân- nô tì.</a:t>
            </a:r>
            <a:endParaRPr kumimoji="0" lang="en-US" sz="24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Hexagon 10">
            <a:extLst>
              <a:ext uri="{FF2B5EF4-FFF2-40B4-BE49-F238E27FC236}">
                <a16:creationId xmlns:a16="http://schemas.microsoft.com/office/drawing/2014/main" xmlns="" id="{13E284F8-21EE-4549-BB63-77C61161BF58}"/>
              </a:ext>
            </a:extLst>
          </p:cNvPr>
          <p:cNvSpPr/>
          <p:nvPr/>
        </p:nvSpPr>
        <p:spPr>
          <a:xfrm>
            <a:off x="5363737" y="4952615"/>
            <a:ext cx="5341433"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mn-ea"/>
                <a:cs typeface="+mn-cs"/>
              </a:rPr>
              <a:t>D</a:t>
            </a:r>
            <a:r>
              <a:rPr kumimoji="0" lang="vi-VN" sz="2400" b="1" i="0" u="none" strike="noStrike" kern="1200" cap="none" spc="0" normalizeH="0" baseline="0" noProof="0">
                <a:ln>
                  <a:noFill/>
                </a:ln>
                <a:solidFill>
                  <a:srgbClr val="FFFF00"/>
                </a:solidFill>
                <a:effectLst/>
                <a:uLnTx/>
                <a:uFillTx/>
                <a:latin typeface="Arial"/>
                <a:ea typeface="+mn-ea"/>
                <a:cs typeface="+mn-cs"/>
              </a:rPr>
              <a:t>. </a:t>
            </a:r>
            <a:r>
              <a:rPr lang="vi-VN" sz="2400" b="1">
                <a:solidFill>
                  <a:srgbClr val="FFFF00"/>
                </a:solidFill>
                <a:latin typeface="Arial"/>
              </a:rPr>
              <a:t>v</a:t>
            </a:r>
            <a:r>
              <a:rPr kumimoji="0" lang="vi-VN" sz="2400" b="1" i="0" u="none" strike="noStrike" kern="1200" cap="none" spc="0" normalizeH="0" baseline="0" noProof="0">
                <a:ln>
                  <a:noFill/>
                </a:ln>
                <a:solidFill>
                  <a:srgbClr val="FFFF00"/>
                </a:solidFill>
                <a:effectLst/>
                <a:uLnTx/>
                <a:uFillTx/>
                <a:latin typeface="Arial"/>
                <a:ea typeface="+mn-ea"/>
                <a:cs typeface="+mn-cs"/>
              </a:rPr>
              <a:t>ua- lạc hầu, lạc tướng- lạc dân- nô tì.</a:t>
            </a:r>
            <a:endParaRPr kumimoji="0" lang="en-US" sz="24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Hexagon 12">
            <a:extLst>
              <a:ext uri="{FF2B5EF4-FFF2-40B4-BE49-F238E27FC236}">
                <a16:creationId xmlns:a16="http://schemas.microsoft.com/office/drawing/2014/main" xmlns="" id="{AF65436F-9867-44CC-92DF-8F58EDDF9FB7}"/>
              </a:ext>
            </a:extLst>
          </p:cNvPr>
          <p:cNvSpPr/>
          <p:nvPr/>
        </p:nvSpPr>
        <p:spPr>
          <a:xfrm>
            <a:off x="0" y="4952615"/>
            <a:ext cx="4939990"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dirty="0">
                <a:solidFill>
                  <a:srgbClr val="FFFF00"/>
                </a:solidFill>
                <a:latin typeface="Arial"/>
              </a:rPr>
              <a:t>C</a:t>
            </a:r>
            <a:r>
              <a:rPr lang="vi-VN" sz="2400" b="1">
                <a:solidFill>
                  <a:srgbClr val="FFFF00"/>
                </a:solidFill>
              </a:rPr>
              <a:t>. vua- lạc tướng- lạc dân- nô tì.</a:t>
            </a:r>
            <a:endParaRPr kumimoji="0" lang="en-US" sz="2400" b="1" i="0" u="none" strike="noStrike" kern="1200" cap="none" spc="0" normalizeH="0" baseline="0" noProof="0" dirty="0">
              <a:ln>
                <a:noFill/>
              </a:ln>
              <a:solidFill>
                <a:srgbClr val="FFFF00"/>
              </a:solidFill>
              <a:effectLst/>
              <a:uLnTx/>
              <a:uFillTx/>
              <a:latin typeface="Arial"/>
              <a:ea typeface="+mn-ea"/>
              <a:cs typeface="+mn-cs"/>
            </a:endParaRPr>
          </a:p>
        </p:txBody>
      </p:sp>
      <p:sp>
        <p:nvSpPr>
          <p:cNvPr id="17" name="Pentagon 16">
            <a:extLst>
              <a:ext uri="{FF2B5EF4-FFF2-40B4-BE49-F238E27FC236}">
                <a16:creationId xmlns:a16="http://schemas.microsoft.com/office/drawing/2014/main" xmlns="" id="{2B473881-6D22-48D7-AE3C-9AF93B157285}"/>
              </a:ext>
            </a:extLst>
          </p:cNvPr>
          <p:cNvSpPr/>
          <p:nvPr/>
        </p:nvSpPr>
        <p:spPr>
          <a:xfrm flipH="1">
            <a:off x="12339638" y="5148263"/>
            <a:ext cx="1244600" cy="558800"/>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0000"/>
                </a:solidFill>
                <a:effectLst/>
                <a:uLnTx/>
                <a:uFillTx/>
                <a:latin typeface="Arial"/>
                <a:ea typeface="+mn-ea"/>
                <a:cs typeface="+mn-cs"/>
              </a:rPr>
              <a:t>D đúng</a:t>
            </a:r>
          </a:p>
        </p:txBody>
      </p:sp>
      <p:sp>
        <p:nvSpPr>
          <p:cNvPr id="18" name="Pentagon 17">
            <a:hlinkClick r:id="rId5" action="ppaction://hlinksldjump"/>
            <a:extLst>
              <a:ext uri="{FF2B5EF4-FFF2-40B4-BE49-F238E27FC236}">
                <a16:creationId xmlns:a16="http://schemas.microsoft.com/office/drawing/2014/main" xmlns="" id="{182668D8-426E-4AEF-832C-DB11DFA34D4E}"/>
              </a:ext>
            </a:extLst>
          </p:cNvPr>
          <p:cNvSpPr/>
          <p:nvPr/>
        </p:nvSpPr>
        <p:spPr>
          <a:xfrm>
            <a:off x="10826982" y="5322325"/>
            <a:ext cx="1187450" cy="55721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8" presetID="1" presetClass="exit" presetSubtype="0" fill="hold"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风格幼教家长会PP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TIMING" val="|7.9|6.8|8.8|2.4|6.9"/>
</p:tagLst>
</file>

<file path=ppt/tags/tag22.xml><?xml version="1.0" encoding="utf-8"?>
<p:tagLst xmlns:a="http://schemas.openxmlformats.org/drawingml/2006/main" xmlns:r="http://schemas.openxmlformats.org/officeDocument/2006/relationships" xmlns:p="http://schemas.openxmlformats.org/presentationml/2006/main">
  <p:tag name="PPSNARRATION" val="27,944150174,D:\HBT HUYEN\TEPNGUON\HaiBaTrung_pptx\Media.ppcx"/>
  <p:tag name="HTML_SHAPEINFO" val="&lt;SlideThumbPath val=&quot;Slide29.PNG&quot;/&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359E43A-E6EC-492E-8FA7-38500570C80F}&quot;/&gt;&lt;isInvalidForFieldText val=&quot;0&quot;/&gt;&lt;Image&gt;&lt;filename val=&quot;D:\HBT HUYEN\BAIDUTHI\data\asimages\{A359E43A-E6EC-492E-8FA7-38500570C80F}_29.png&quot;/&gt;&lt;left val=&quot;8&quot;/&gt;&lt;top val=&quot;273&quot;/&gt;&lt;width val=&quot;724&quot;/&gt;&lt;height val=&quot;34&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47E7663-53C0-4D77-971F-D651A6B3A15B}&quot;/&gt;&lt;isInvalidForFieldText val=&quot;0&quot;/&gt;&lt;Image&gt;&lt;filename val=&quot;D:\HBT HUYEN\BAIDUTHI\data\asimages\{D47E7663-53C0-4D77-971F-D651A6B3A15B}_29.png&quot;/&gt;&lt;left val=&quot;72&quot;/&gt;&lt;top val=&quot;268&quot;/&gt;&lt;width val=&quot;11&quot;/&gt;&lt;height val=&quot;5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1876A21-580B-4E78-90DD-7B47DF8CFF84}&quot;/&gt;&lt;isInvalidForFieldText val=&quot;0&quot;/&gt;&lt;Image&gt;&lt;filename val=&quot;D:\HBT HUYEN\BAIDUTHI\data\asimages\{01876A21-580B-4E78-90DD-7B47DF8CFF84}_29.png&quot;/&gt;&lt;left val=&quot;168&quot;/&gt;&lt;top val=&quot;268&quot;/&gt;&lt;width val=&quot;11&quot;/&gt;&lt;height val=&quot;55&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1&quot;/&gt;&lt;lineCharCount val=&quot;17&quot;/&gt;&lt;lineCharCount val=&quot;20&quot;/&gt;&lt;/TableIndex&gt;&lt;/ShapeTextInfo&gt;"/>
  <p:tag name="HTML_SHAPEINFO" val="&lt;ThreeDShapeInfo&gt;&lt;uuid val=&quot;&quot;/&gt;&lt;isInvalidForFieldText val=&quot;0&quot;/&gt;&lt;Image&gt;&lt;filename val=&quot;D:\HBT HUYEN\BAIDUTHI\data\asimages\{D63293D1-31FA-44B6-939A-99F64D2FECF9}_29.png&quot;/&gt;&lt;left val=&quot;10&quot;/&gt;&lt;top val=&quot;462&quot;/&gt;&lt;width val=&quot;168&quot;/&gt;&lt;height val=&quot;79&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D88C4B1-7A83-48EE-8CE9-255C8F589360}&quot;/&gt;&lt;isInvalidForFieldText val=&quot;0&quot;/&gt;&lt;Image&gt;&lt;filename val=&quot;D:\HBT HUYEN\BAIDUTHI\data\asimages\{7D88C4B1-7A83-48EE-8CE9-255C8F589360}_29.png&quot;/&gt;&lt;left val=&quot;270&quot;/&gt;&lt;top val=&quot;268&quot;/&gt;&lt;width val=&quot;11&quot;/&gt;&lt;height val=&quot;55&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7&quot;/&gt;&lt;/TableIndex&gt;&lt;/ShapeTextInfo&gt;"/>
  <p:tag name="HTML_SHAPEINFO" val="&lt;ThreeDShapeInfo&gt;&lt;uuid val=&quot;&quot;/&gt;&lt;isInvalidForFieldText val=&quot;0&quot;/&gt;&lt;Image&gt;&lt;filename val=&quot;D:\HBT HUYEN\BAIDUTHI\data\asimages\{0057D251-DF08-4F65-B538-B7F0BC8934F8}_29.png&quot;/&gt;&lt;left val=&quot;94&quot;/&gt;&lt;top val=&quot;216&quot;/&gt;&lt;width val=&quot;164&quot;/&gt;&lt;height val=&quot;61&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12&quot;/&gt;&lt;/TableIndex&gt;&lt;/ShapeTextInfo&gt;"/>
  <p:tag name="HTML_SHAPEINFO" val="&lt;ThreeDShapeInfo&gt;&lt;uuid val=&quot;&quot;/&gt;&lt;isInvalidForFieldText val=&quot;0&quot;/&gt;&lt;Image&gt;&lt;filename val=&quot;D:\HBT HUYEN\BAIDUTHI\data\asimages\{7D563147-6908-4B59-A831-D71A9E0D8FE3}_29.png&quot;/&gt;&lt;left val=&quot;202&quot;/&gt;&lt;top val=&quot;456&quot;/&gt;&lt;width val=&quot;164&quot;/&gt;&lt;height val=&quot;7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147AFF7-BCBA-4D75-B10C-365639BBB379}&quot;/&gt;&lt;isInvalidForFieldText val=&quot;0&quot;/&gt;&lt;Image&gt;&lt;filename val=&quot;D:\HBT HUYEN\BAIDUTHI\data\asimages\{1147AFF7-BCBA-4D75-B10C-365639BBB379}_29.png&quot;/&gt;&lt;left val=&quot;390&quot;/&gt;&lt;top val=&quot;262&quot;/&gt;&lt;width val=&quot;11&quot;/&gt;&lt;height val=&quot;55&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D:\HBT HUYEN\BAIDUTHI\data\asimages\{1DC52750-62EF-4426-AD04-2886ED719F01}_29.png&quot;/&gt;&lt;left val=&quot;316&quot;/&gt;&lt;top val=&quot;210&quot;/&gt;&lt;width val=&quot;164&quot;/&gt;&lt;height val=&quot;61&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C3DFFF-28B1-4245-A2EB-04A83115BE56}&quot;/&gt;&lt;isInvalidForFieldText val=&quot;0&quot;/&gt;&lt;Image&gt;&lt;filename val=&quot;D:\HBT HUYEN\BAIDUTHI\data\asimages\{61C3DFFF-28B1-4245-A2EB-04A83115BE56}_29.png&quot;/&gt;&lt;left val=&quot;504&quot;/&gt;&lt;top val=&quot;262&quot;/&gt;&lt;width val=&quot;11&quot;/&gt;&lt;height val=&quot;55&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4&quot;/&gt;&lt;/TableIndex&gt;&lt;/ShapeTextInfo&gt;"/>
  <p:tag name="HTML_SHAPEINFO" val="&lt;ThreeDShapeInfo&gt;&lt;uuid val=&quot;&quot;/&gt;&lt;isInvalidForFieldText val=&quot;0&quot;/&gt;&lt;Image&gt;&lt;filename val=&quot;D:\HBT HUYEN\BAIDUTHI\data\asimages\{8D43DDD3-F096-472C-974E-ABECC2DF49CD}_29.png&quot;/&gt;&lt;left val=&quot;430&quot;/&gt;&lt;top val=&quot;462&quot;/&gt;&lt;width val=&quot;164&quot;/&gt;&lt;height val=&quot;79&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97C427-E27D-45FC-AA17-046B66179C88}&quot;/&gt;&lt;isInvalidForFieldText val=&quot;0&quot;/&gt;&lt;Image&gt;&lt;filename val=&quot;D:\HBT HUYEN\BAIDUTHI\data\asimages\{B497C427-E27D-45FC-AA17-046B66179C88}_29.png&quot;/&gt;&lt;left val=&quot;624&quot;/&gt;&lt;top val=&quot;262&quot;/&gt;&lt;width val=&quot;11&quot;/&gt;&lt;height val=&quot;55&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21&quot;/&gt;&lt;/TableIndex&gt;&lt;/ShapeTextInfo&gt;"/>
  <p:tag name="HTML_SHAPEINFO" val="&lt;ThreeDShapeInfo&gt;&lt;uuid val=&quot;&quot;/&gt;&lt;isInvalidForFieldText val=&quot;0&quot;/&gt;&lt;Image&gt;&lt;filename val=&quot;D:\HBT HUYEN\BAIDUTHI\data\asimages\{A8E16E55-8221-44B1-AE5F-D8D3422C6399}_29.png&quot;/&gt;&lt;left val=&quot;550&quot;/&gt;&lt;top val=&quot;210&quot;/&gt;&lt;width val=&quot;164&quot;/&gt;&lt;height val=&quot;61&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PRESENTER_SHAPEINFO" val="&lt;ThreeDShapeInfo&gt;&lt;uuid val=&quot;{3B82ED9A-47BA-4FF4-8DC5-60D08FBC369A}&quot;/&gt;&lt;isInvalidForFieldText val=&quot;0&quot;/&gt;&lt;Image&gt;&lt;filename val=&quot;D:\HBT HUYEN\BAIDUTHI\data\asimages\{3B82ED9A-47BA-4FF4-8DC5-60D08FBC369A}_29.png&quot;/&gt;&lt;left val=&quot;69&quot;/&gt;&lt;top val=&quot;-8&quot;/&gt;&lt;width val=&quot;586&quot;/&gt;&lt;height val=&quot;68&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PSNARRATION" val="24,944150174,D:\HBT HUYEN\TEPNGUON\HaiBaTrung_pptx\Media.ppcx"/>
  <p:tag name="HTML_SHAPEINFO" val="&lt;SlideThumbPath val=&quot;Slide26.PNG&quot;/&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PRESENTER_SHAPEINFO" val="&lt;ThreeDShapeInfo&gt;&lt;uuid val=&quot;{7FC859AB-8CEA-4ABC-8571-B9898AF17AE4}&quot;/&gt;&lt;isInvalidForFieldText val=&quot;0&quot;/&gt;&lt;Image&gt;&lt;filename val=&quot;D:\HBT HUYEN\BAIDUTHI\data\asimages\{7FC859AB-8CEA-4ABC-8571-B9898AF17AE4}_26.png&quot;/&gt;&lt;left val=&quot;36&quot;/&gt;&lt;top val=&quot;-24&quot;/&gt;&lt;width val=&quot;649&quot;/&gt;&lt;height val=&quot;91&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heme/_rels/theme9.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chemeClr val="accent1">
                <a:alpha val="50000"/>
              </a:schemeClr>
            </a:gs>
            <a:gs pos="100000">
              <a:srgbClr val="66FFFF">
                <a:alpha val="50000"/>
              </a:srgbClr>
            </a:gs>
          </a:gsLst>
          <a:lin ang="5400000" scaled="1"/>
        </a:gradFill>
        <a:ln w="9525" cap="rnd">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marL="342900" indent="-342900" algn="ctr">
          <a:spcBef>
            <a:spcPct val="20000"/>
          </a:spcBef>
          <a:defRPr sz="2000" i="1">
            <a:solidFill>
              <a:srgbClr val="FF0066"/>
            </a:solidFill>
          </a:defRPr>
        </a:defPPr>
      </a:lstStyle>
    </a:spDef>
  </a:objectDefaults>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695</TotalTime>
  <Words>1331</Words>
  <Application>Microsoft Office PowerPoint</Application>
  <PresentationFormat>Custom</PresentationFormat>
  <Paragraphs>253</Paragraphs>
  <Slides>32</Slides>
  <Notes>7</Notes>
  <HiddenSlides>0</HiddenSlides>
  <MMClips>6</MMClips>
  <ScaleCrop>false</ScaleCrop>
  <HeadingPairs>
    <vt:vector size="4" baseType="variant">
      <vt:variant>
        <vt:lpstr>Theme</vt:lpstr>
      </vt:variant>
      <vt:variant>
        <vt:i4>13</vt:i4>
      </vt:variant>
      <vt:variant>
        <vt:lpstr>Slide Titles</vt:lpstr>
      </vt:variant>
      <vt:variant>
        <vt:i4>32</vt:i4>
      </vt:variant>
    </vt:vector>
  </HeadingPairs>
  <TitlesOfParts>
    <vt:vector size="45" baseType="lpstr">
      <vt:lpstr>Office 主题</vt:lpstr>
      <vt:lpstr>Office Theme</vt:lpstr>
      <vt:lpstr>1_Office Theme</vt:lpstr>
      <vt:lpstr>默认设计模板</vt:lpstr>
      <vt:lpstr>Default Design</vt:lpstr>
      <vt:lpstr>1_Default Design</vt:lpstr>
      <vt:lpstr>4_Default Design</vt:lpstr>
      <vt:lpstr>3_Office Theme</vt:lpstr>
      <vt:lpstr>Renaissance</vt:lpstr>
      <vt:lpstr>4_Office Theme</vt:lpstr>
      <vt:lpstr>6_Office Theme</vt:lpstr>
      <vt:lpstr>2_Default Design</vt:lpstr>
      <vt:lpstr>5_Office Theme</vt:lpstr>
      <vt:lpstr>PowerPoint Presentation</vt:lpstr>
      <vt:lpstr>PowerPoint Presentation</vt:lpstr>
      <vt:lpstr>PowerPoint Presentation</vt:lpstr>
      <vt:lpstr>Em hãy ghi các sự kiện lịch sử tiêu biểu đã học tương ứng với  các mốc thời gian cho trước trong bảng sau: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QUẢ CUỘC KHỞI NGHĨA</vt:lpstr>
      <vt:lpstr>PowerPoint Presentation</vt:lpstr>
      <vt:lpstr>PowerPoint Presentation</vt:lpstr>
      <vt:lpstr>PowerPoint Presentation</vt:lpstr>
      <vt:lpstr>TRÒ CHƠI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可爱卡通风格幼教家长会PPT</dc:title>
  <dc:creator>z</dc:creator>
  <cp:lastModifiedBy>HP</cp:lastModifiedBy>
  <cp:revision>192</cp:revision>
  <dcterms:created xsi:type="dcterms:W3CDTF">2016-08-24T02:16:11Z</dcterms:created>
  <dcterms:modified xsi:type="dcterms:W3CDTF">2021-10-23T14:38:31Z</dcterms:modified>
</cp:coreProperties>
</file>