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1" r:id="rId1"/>
    <p:sldMasterId id="2147484167" r:id="rId2"/>
  </p:sldMasterIdLst>
  <p:notesMasterIdLst>
    <p:notesMasterId r:id="rId26"/>
  </p:notesMasterIdLst>
  <p:handoutMasterIdLst>
    <p:handoutMasterId r:id="rId27"/>
  </p:handoutMasterIdLst>
  <p:sldIdLst>
    <p:sldId id="336" r:id="rId3"/>
    <p:sldId id="351" r:id="rId4"/>
    <p:sldId id="353" r:id="rId5"/>
    <p:sldId id="338" r:id="rId6"/>
    <p:sldId id="348" r:id="rId7"/>
    <p:sldId id="350" r:id="rId8"/>
    <p:sldId id="354" r:id="rId9"/>
    <p:sldId id="355" r:id="rId10"/>
    <p:sldId id="357" r:id="rId11"/>
    <p:sldId id="356" r:id="rId12"/>
    <p:sldId id="359" r:id="rId13"/>
    <p:sldId id="358" r:id="rId14"/>
    <p:sldId id="360" r:id="rId15"/>
    <p:sldId id="361" r:id="rId16"/>
    <p:sldId id="362" r:id="rId17"/>
    <p:sldId id="363" r:id="rId18"/>
    <p:sldId id="365" r:id="rId19"/>
    <p:sldId id="364" r:id="rId20"/>
    <p:sldId id="346" r:id="rId21"/>
    <p:sldId id="366" r:id="rId22"/>
    <p:sldId id="367" r:id="rId23"/>
    <p:sldId id="368" r:id="rId24"/>
    <p:sldId id="302" r:id="rId25"/>
  </p:sldIdLst>
  <p:sldSz cx="9144000" cy="5143500" type="screen16x9"/>
  <p:notesSz cx="6735763" cy="98663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213"/>
    <a:srgbClr val="E84B3C"/>
    <a:srgbClr val="FF00FF"/>
    <a:srgbClr val="9BE5FF"/>
    <a:srgbClr val="0000CC"/>
    <a:srgbClr val="E60000"/>
    <a:srgbClr val="C80000"/>
    <a:srgbClr val="FF3300"/>
    <a:srgbClr val="FFCC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7354" autoAdjust="0"/>
  </p:normalViewPr>
  <p:slideViewPr>
    <p:cSldViewPr>
      <p:cViewPr varScale="1">
        <p:scale>
          <a:sx n="81" d="100"/>
          <a:sy n="81" d="100"/>
        </p:scale>
        <p:origin x="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9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B209E5-FD30-4D3A-9424-5CDA1FD7FB97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5C138BA8-49FD-4909-BC9D-69278D62E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68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EE316B-F99B-4124-84D7-A0C8AA50198D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3865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6E2091F-DB3C-402D-BB04-03939CE1B1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9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46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2091F-DB3C-402D-BB04-03939CE1B14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56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51" y="4515967"/>
            <a:ext cx="1800253" cy="7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3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591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91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1711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6"/>
            <a:ext cx="9144000" cy="261937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426111" y="-55791"/>
            <a:ext cx="11474420" cy="1558327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590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51" y="4515967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1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87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71035-67DD-4DCE-AD95-53D5F957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7AA5-0D12-4993-A7CC-2D51A3CD6ECC}" type="datetimeFigureOut">
              <a:rPr lang="en-US"/>
              <a:pPr>
                <a:defRPr/>
              </a:pPr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F457E-BD0F-47B8-B994-D0C6368E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2866-8B74-4BF9-9102-8B665C11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9998532-FCC3-47F6-8563-102FCF67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9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4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6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58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720000" y="382562"/>
            <a:ext cx="7704000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720000" y="1048050"/>
            <a:ext cx="7704000" cy="35553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457119" lvl="0" indent="-317444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242" lvl="1" indent="-31744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362" lvl="2" indent="-317444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484" lvl="3" indent="-317444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602" lvl="4" indent="-31744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2719" lvl="5" indent="-317444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199840" lvl="6" indent="-317444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6961" lvl="7" indent="-31744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084" lvl="8" indent="-317444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28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515778" y="-596743"/>
            <a:ext cx="3321601" cy="2957180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" name="Google Shape;11;p2"/>
          <p:cNvSpPr/>
          <p:nvPr userDrawn="1"/>
        </p:nvSpPr>
        <p:spPr>
          <a:xfrm>
            <a:off x="-668840" y="-1225713"/>
            <a:ext cx="2316063" cy="4438244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81900" y="3091400"/>
            <a:ext cx="3980400" cy="792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8343645" y="2834151"/>
            <a:ext cx="1180203" cy="2293938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13;p2"/>
          <p:cNvSpPr/>
          <p:nvPr userDrawn="1"/>
        </p:nvSpPr>
        <p:spPr>
          <a:xfrm>
            <a:off x="6361872" y="4404138"/>
            <a:ext cx="967283" cy="1071832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" name="Google Shape;14;p2"/>
          <p:cNvSpPr/>
          <p:nvPr userDrawn="1"/>
        </p:nvSpPr>
        <p:spPr>
          <a:xfrm>
            <a:off x="8300727" y="341035"/>
            <a:ext cx="1067819" cy="209289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" name="Google Shape;15;p2"/>
          <p:cNvSpPr/>
          <p:nvPr userDrawn="1"/>
        </p:nvSpPr>
        <p:spPr>
          <a:xfrm>
            <a:off x="-273746" y="2493594"/>
            <a:ext cx="762356" cy="2054655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" name="Google Shape;16;p2"/>
          <p:cNvSpPr/>
          <p:nvPr userDrawn="1"/>
        </p:nvSpPr>
        <p:spPr>
          <a:xfrm>
            <a:off x="6750544" y="3586013"/>
            <a:ext cx="2942689" cy="1928623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2581902" y="110148"/>
            <a:ext cx="504705" cy="538324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6231126" y="4134093"/>
            <a:ext cx="453457" cy="521788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7968866" y="3309506"/>
            <a:ext cx="1505791" cy="2024569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572580" y="-1518193"/>
            <a:ext cx="2406839" cy="3236049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7842383" y="3855279"/>
            <a:ext cx="1210428" cy="1627687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160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1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645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51" y="4515967"/>
            <a:ext cx="1800253" cy="719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052" y="-626892"/>
            <a:ext cx="9985925" cy="11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BFCE-0860-4462-B143-6D917A909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69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2"/>
            <a:ext cx="2667000" cy="17697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defTabSz="342830">
              <a:buClrTx/>
              <a:buFontTx/>
              <a:buNone/>
            </a:pP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30">
              <a:buClrTx/>
              <a:buFontTx/>
              <a:buNone/>
            </a:pPr>
            <a:r>
              <a:rPr lang="en-US" altLang="zh-CN" sz="5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30">
                <a:buClrTx/>
                <a:buFontTx/>
                <a:buNone/>
              </a:pPr>
              <a:endParaRPr lang="zh-CN" altLang="en-US" sz="1800" kern="12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59" y="4138311"/>
            <a:ext cx="9623323" cy="1005197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830">
                  <a:buClrTx/>
                  <a:buFontTx/>
                  <a:buNone/>
                </a:pPr>
                <a:endParaRPr lang="zh-CN" altLang="en-US" sz="1800" kern="1200">
                  <a:ea typeface="微软雅黑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830">
                <a:buClrTx/>
                <a:buFontTx/>
                <a:buNone/>
              </a:pPr>
              <a:endParaRPr lang="zh-CN" altLang="en-US" sz="1800" kern="1200"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78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2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7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2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7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2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02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7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533400" y="258967"/>
            <a:ext cx="8153400" cy="2443864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algn="ctr" defTabSz="914242">
              <a:lnSpc>
                <a:spcPct val="130000"/>
              </a:lnSpc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GIA LÂM</a:t>
            </a:r>
            <a:br>
              <a:rPr lang="en-US" sz="2400"/>
            </a:b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THÀNH</a:t>
            </a:r>
            <a:br>
              <a:rPr lang="en-US" sz="2400"/>
            </a:br>
            <a:br>
              <a:rPr lang="en-US" sz="4000"/>
            </a:br>
            <a:endParaRPr lang="zh-CN" altLang="en-US" sz="4000" b="1" spc="51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Avo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8100" y="1657351"/>
            <a:ext cx="9296400" cy="1676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DIỄN TẬP</a:t>
            </a:r>
            <a:br>
              <a:rPr 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ĐÓN HỌC SINH TRỞ LẠI TRƯỜNG HỌC</a:t>
            </a:r>
            <a:endParaRPr lang="en-US" sz="2800"/>
          </a:p>
        </p:txBody>
      </p:sp>
      <p:sp>
        <p:nvSpPr>
          <p:cNvPr id="4" name="Rectangle 3"/>
          <p:cNvSpPr/>
          <p:nvPr/>
        </p:nvSpPr>
        <p:spPr>
          <a:xfrm>
            <a:off x="4541521" y="4274302"/>
            <a:ext cx="4491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Cổ Bi, ngày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tháng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6937C-6E45-4CD1-B567-AF537EF2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0"/>
            <a:ext cx="6705600" cy="5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4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C1857-C148-4841-9717-1DCD2AEE5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0"/>
            <a:ext cx="6477000" cy="51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16841-6B2A-461B-87F9-7BBC2643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"/>
            <a:ext cx="6934200" cy="51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65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033B49-954F-4940-AE8B-092B7832B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7" y="0"/>
            <a:ext cx="90396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45C609-7133-401F-80C0-9705DD2C5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0"/>
            <a:ext cx="8229600" cy="51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05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B03260-9FEF-4847-B68F-20715B548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275"/>
          <a:stretch/>
        </p:blipFill>
        <p:spPr>
          <a:xfrm>
            <a:off x="685800" y="-9111"/>
            <a:ext cx="77724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0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6439D-EA36-4B09-828F-EF14888F6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3997"/>
            <a:ext cx="7759178" cy="51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5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C86C2-A81D-4289-882F-772F2C5B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2093"/>
            <a:ext cx="6934200" cy="51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1B751D-8C7E-472C-B190-CEC325F70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-20375"/>
            <a:ext cx="8077200" cy="51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36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143000" y="0"/>
            <a:ext cx="6629400" cy="51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FDC21-0731-42C5-B7CD-BCC8E1AE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50"/>
            <a:ext cx="911250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33E4F-623D-4547-922D-481FC3D00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553"/>
          <a:stretch/>
        </p:blipFill>
        <p:spPr>
          <a:xfrm>
            <a:off x="1028700" y="0"/>
            <a:ext cx="7086600" cy="508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1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D861E-D89E-41BD-80D3-0DB92CF6F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245" b="4088"/>
          <a:stretch/>
        </p:blipFill>
        <p:spPr>
          <a:xfrm>
            <a:off x="990600" y="0"/>
            <a:ext cx="7391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8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DE8FE6-8C55-4DE3-BBCE-94D50D50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9" y="819150"/>
            <a:ext cx="901644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59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73;p25" descr="花4">
            <a:extLst>
              <a:ext uri="{FF2B5EF4-FFF2-40B4-BE49-F238E27FC236}">
                <a16:creationId xmlns:a16="http://schemas.microsoft.com/office/drawing/2014/main" id="{FA8A409A-C508-463F-900B-63A724EC7C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272" y="19050"/>
            <a:ext cx="24765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674;p25" descr="花5">
            <a:extLst>
              <a:ext uri="{FF2B5EF4-FFF2-40B4-BE49-F238E27FC236}">
                <a16:creationId xmlns:a16="http://schemas.microsoft.com/office/drawing/2014/main" id="{13F8A89F-0FBB-430F-A164-C45D0EE754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" y="3918348"/>
            <a:ext cx="2867025" cy="10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675;p25">
            <a:extLst>
              <a:ext uri="{FF2B5EF4-FFF2-40B4-BE49-F238E27FC236}">
                <a16:creationId xmlns:a16="http://schemas.microsoft.com/office/drawing/2014/main" id="{9BD3CBCE-F4E9-4711-90FF-9A22F5E8F94C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1531144"/>
            <a:ext cx="6560344" cy="2081213"/>
            <a:chOff x="5261" y="3406"/>
            <a:chExt cx="8762" cy="4035"/>
          </a:xfrm>
        </p:grpSpPr>
        <p:grpSp>
          <p:nvGrpSpPr>
            <p:cNvPr id="20494" name="Google Shape;676;p25">
              <a:extLst>
                <a:ext uri="{FF2B5EF4-FFF2-40B4-BE49-F238E27FC236}">
                  <a16:creationId xmlns:a16="http://schemas.microsoft.com/office/drawing/2014/main" id="{7B95B2CA-096C-4107-8F0A-32D9F2E971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1" y="3406"/>
              <a:ext cx="8762" cy="4035"/>
              <a:chOff x="5219" y="2121"/>
              <a:chExt cx="8762" cy="4035"/>
            </a:xfrm>
          </p:grpSpPr>
          <p:cxnSp>
            <p:nvCxnSpPr>
              <p:cNvPr id="20496" name="Google Shape;677;p25">
                <a:extLst>
                  <a:ext uri="{FF2B5EF4-FFF2-40B4-BE49-F238E27FC236}">
                    <a16:creationId xmlns:a16="http://schemas.microsoft.com/office/drawing/2014/main" id="{7735FEE3-5306-4796-883F-67949512646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19" y="6131"/>
                <a:ext cx="8762" cy="10"/>
              </a:xfrm>
              <a:prstGeom prst="straightConnector1">
                <a:avLst/>
              </a:prstGeom>
              <a:noFill/>
              <a:ln w="22225">
                <a:solidFill>
                  <a:srgbClr val="33660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497" name="Google Shape;678;p25">
                <a:extLst>
                  <a:ext uri="{FF2B5EF4-FFF2-40B4-BE49-F238E27FC236}">
                    <a16:creationId xmlns:a16="http://schemas.microsoft.com/office/drawing/2014/main" id="{5A113BC7-C5E7-4D93-9384-7212030E8D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19" y="2121"/>
                <a:ext cx="0" cy="4035"/>
              </a:xfrm>
              <a:prstGeom prst="straightConnector1">
                <a:avLst/>
              </a:prstGeom>
              <a:noFill/>
              <a:ln w="22225">
                <a:solidFill>
                  <a:srgbClr val="33660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498" name="Google Shape;679;p25">
                <a:extLst>
                  <a:ext uri="{FF2B5EF4-FFF2-40B4-BE49-F238E27FC236}">
                    <a16:creationId xmlns:a16="http://schemas.microsoft.com/office/drawing/2014/main" id="{81EEAD4E-B36E-4A87-98B7-F672B9D0EE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3966" y="2121"/>
                <a:ext cx="0" cy="4035"/>
              </a:xfrm>
              <a:prstGeom prst="straightConnector1">
                <a:avLst/>
              </a:prstGeom>
              <a:noFill/>
              <a:ln w="22225">
                <a:solidFill>
                  <a:srgbClr val="33660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499" name="Google Shape;680;p25">
                <a:extLst>
                  <a:ext uri="{FF2B5EF4-FFF2-40B4-BE49-F238E27FC236}">
                    <a16:creationId xmlns:a16="http://schemas.microsoft.com/office/drawing/2014/main" id="{8080EE61-00C5-406A-81BA-1B8BE766C5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219" y="2124"/>
                <a:ext cx="1336" cy="12"/>
              </a:xfrm>
              <a:prstGeom prst="straightConnector1">
                <a:avLst/>
              </a:prstGeom>
              <a:noFill/>
              <a:ln w="22225">
                <a:solidFill>
                  <a:srgbClr val="33660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0495" name="Google Shape;681;p25">
              <a:extLst>
                <a:ext uri="{FF2B5EF4-FFF2-40B4-BE49-F238E27FC236}">
                  <a16:creationId xmlns:a16="http://schemas.microsoft.com/office/drawing/2014/main" id="{C4FDE9E2-E142-4055-A3ED-3427322EBD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672" y="3421"/>
              <a:ext cx="1336" cy="12"/>
            </a:xfrm>
            <a:prstGeom prst="straightConnector1">
              <a:avLst/>
            </a:prstGeom>
            <a:noFill/>
            <a:ln w="22225">
              <a:solidFill>
                <a:srgbClr val="33660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Google Shape;682;p25">
            <a:extLst>
              <a:ext uri="{FF2B5EF4-FFF2-40B4-BE49-F238E27FC236}">
                <a16:creationId xmlns:a16="http://schemas.microsoft.com/office/drawing/2014/main" id="{5BD67140-41A5-41A9-BA39-A27AE7134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430191"/>
            <a:ext cx="2776538" cy="338138"/>
          </a:xfrm>
          <a:prstGeom prst="rect">
            <a:avLst/>
          </a:prstGeom>
          <a:solidFill>
            <a:srgbClr val="3366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800"/>
            </a:pPr>
            <a:endParaRPr lang="en-US" altLang="en-US" sz="135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" name="Google Shape;683;p25">
            <a:extLst>
              <a:ext uri="{FF2B5EF4-FFF2-40B4-BE49-F238E27FC236}">
                <a16:creationId xmlns:a16="http://schemas.microsoft.com/office/drawing/2014/main" id="{13A790DC-D9DC-4728-A0D6-F20B618E2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575" y="3451623"/>
            <a:ext cx="2867025" cy="3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9" tIns="34275" rIns="68569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</a:pPr>
            <a:r>
              <a:rPr lang="en-US" altLang="en-US" sz="1500" b="1" i="1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Cổ Bi, ngày 08 tháng 02 năm 2022</a:t>
            </a:r>
            <a:endParaRPr lang="en-US" altLang="en-US" sz="1050" i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pic>
        <p:nvPicPr>
          <p:cNvPr id="15" name="Google Shape;684;p25" descr="花">
            <a:extLst>
              <a:ext uri="{FF2B5EF4-FFF2-40B4-BE49-F238E27FC236}">
                <a16:creationId xmlns:a16="http://schemas.microsoft.com/office/drawing/2014/main" id="{7C6BF687-6770-487C-8147-7ECC4ADDF3A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2" y="3078956"/>
            <a:ext cx="922734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685;p25" descr="鸟">
            <a:extLst>
              <a:ext uri="{FF2B5EF4-FFF2-40B4-BE49-F238E27FC236}">
                <a16:creationId xmlns:a16="http://schemas.microsoft.com/office/drawing/2014/main" id="{CDB6F357-15F7-4140-A73B-96A862296F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343400"/>
            <a:ext cx="752475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Google Shape;686;p25">
            <a:extLst>
              <a:ext uri="{FF2B5EF4-FFF2-40B4-BE49-F238E27FC236}">
                <a16:creationId xmlns:a16="http://schemas.microsoft.com/office/drawing/2014/main" id="{C8CBD647-76D5-478B-8399-6B99D496B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31" y="1113235"/>
            <a:ext cx="5519738" cy="52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3600"/>
            </a:pPr>
            <a:r>
              <a:rPr lang="en-US" altLang="en-US" sz="2550" b="1">
                <a:solidFill>
                  <a:srgbClr val="33660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Calibri" panose="020F0502020204030204" pitchFamily="34" charset="0"/>
              </a:rPr>
              <a:t>XIN CHÂN THÀNH CẢM ƠN !</a:t>
            </a:r>
            <a:endParaRPr lang="en-US" altLang="en-US" sz="255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Google Shape;687;p25" descr="花2">
            <a:extLst>
              <a:ext uri="{FF2B5EF4-FFF2-40B4-BE49-F238E27FC236}">
                <a16:creationId xmlns:a16="http://schemas.microsoft.com/office/drawing/2014/main" id="{334F4C19-5C90-4CA8-852B-A7D539EC73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522" y="1427560"/>
            <a:ext cx="665559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683;p25">
            <a:extLst>
              <a:ext uri="{FF2B5EF4-FFF2-40B4-BE49-F238E27FC236}">
                <a16:creationId xmlns:a16="http://schemas.microsoft.com/office/drawing/2014/main" id="{9C75BFC5-3756-4FCE-83C3-81DE7AC76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10" y="1983582"/>
            <a:ext cx="6563915" cy="108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000"/>
            </a:pPr>
            <a:r>
              <a:rPr lang="en-US" altLang="en-US" sz="3300" b="1">
                <a:solidFill>
                  <a:srgbClr val="3366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KÍNH CHÚC CÁC ĐỒNG CHÍ SỨC KHỎE VÀ BÌNH AN</a:t>
            </a:r>
            <a:endParaRPr lang="en-US" altLang="en-US" sz="2400">
              <a:solidFill>
                <a:srgbClr val="33660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3A1EA-3AC3-4674-B589-0C89E244D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-3147"/>
            <a:ext cx="88426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2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055762-69B0-4175-A24B-3A0AAAE05E6A}"/>
              </a:ext>
            </a:extLst>
          </p:cNvPr>
          <p:cNvSpPr/>
          <p:nvPr/>
        </p:nvSpPr>
        <p:spPr>
          <a:xfrm>
            <a:off x="0" y="0"/>
            <a:ext cx="9144000" cy="53911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23825"/>
            <a:ext cx="42672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69" y="123825"/>
            <a:ext cx="4495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4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878A9-03D1-44D3-9539-8E4DF0DC3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87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778A7-433B-476F-A315-8B8387C9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737" y="0"/>
            <a:ext cx="91848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45CAA-8B3B-4530-B6C6-C18B7827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0"/>
            <a:ext cx="731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9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8C7FA5-5ACF-412F-873D-9B6C5CF0C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0"/>
            <a:ext cx="7772400" cy="513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02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62043-4E04-4FC3-A1BE-7B733E3A7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0"/>
            <a:ext cx="7010400" cy="51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6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2 - &amp;quot;KẾT QUẢ THỰC HiỆN NHIỆM VỤ NĂM HỌC 2016-2017&amp;quot;&quot;/&gt;&lt;property id=&quot;20307&quot; value=&quot;625&quot;/&gt;&lt;/object&gt;&lt;object type=&quot;3&quot; unique_id=&quot;10006&quot;&gt;&lt;property id=&quot;20148&quot; value=&quot;5&quot;/&gt;&lt;property id=&quot;20300&quot; value=&quot;Slide 3&quot;/&gt;&lt;property id=&quot;20307&quot; value=&quot;637&quot;/&gt;&lt;/object&gt;&lt;object type=&quot;3&quot; unique_id=&quot;10007&quot;&gt;&lt;property id=&quot;20148&quot; value=&quot;5&quot;/&gt;&lt;property id=&quot;20300&quot; value=&quot;Slide 4&quot;/&gt;&lt;property id=&quot;20307&quot; value=&quot;638&quot;/&gt;&lt;/object&gt;&lt;object type=&quot;3&quot; unique_id=&quot;10008&quot;&gt;&lt;property id=&quot;20148&quot; value=&quot;5&quot;/&gt;&lt;property id=&quot;20300&quot; value=&quot;Slide 5&quot;/&gt;&lt;property id=&quot;20307&quot; value=&quot;639&quot;/&gt;&lt;/object&gt;&lt;object type=&quot;3&quot; unique_id=&quot;10009&quot;&gt;&lt;property id=&quot;20148&quot; value=&quot;5&quot;/&gt;&lt;property id=&quot;20300&quot; value=&quot;Slide 6&quot;/&gt;&lt;property id=&quot;20307&quot; value=&quot;655&quot;/&gt;&lt;/object&gt;&lt;object type=&quot;3&quot; unique_id=&quot;10010&quot;&gt;&lt;property id=&quot;20148&quot; value=&quot;5&quot;/&gt;&lt;property id=&quot;20300&quot; value=&quot;Slide 7&quot;/&gt;&lt;property id=&quot;20307&quot; value=&quot;640&quot;/&gt;&lt;/object&gt;&lt;object type=&quot;3&quot; unique_id=&quot;10011&quot;&gt;&lt;property id=&quot;20148&quot; value=&quot;5&quot;/&gt;&lt;property id=&quot;20300&quot; value=&quot;Slide 8&quot;/&gt;&lt;property id=&quot;20307&quot; value=&quot;648&quot;/&gt;&lt;/object&gt;&lt;object type=&quot;3&quot; unique_id=&quot;10012&quot;&gt;&lt;property id=&quot;20148&quot; value=&quot;5&quot;/&gt;&lt;property id=&quot;20300&quot; value=&quot;Slide 9&quot;/&gt;&lt;property id=&quot;20307&quot; value=&quot;628&quot;/&gt;&lt;/object&gt;&lt;object type=&quot;3&quot; unique_id=&quot;10013&quot;&gt;&lt;property id=&quot;20148&quot; value=&quot;5&quot;/&gt;&lt;property id=&quot;20300&quot; value=&quot;Slide 13&quot;/&gt;&lt;property id=&quot;20307&quot; value=&quot;629&quot;/&gt;&lt;/object&gt;&lt;object type=&quot;3&quot; unique_id=&quot;10015&quot;&gt;&lt;property id=&quot;20148&quot; value=&quot;5&quot;/&gt;&lt;property id=&quot;20300&quot; value=&quot;Slide 14&quot;/&gt;&lt;property id=&quot;20307&quot; value=&quot;641&quot;/&gt;&lt;/object&gt;&lt;object type=&quot;3&quot; unique_id=&quot;10016&quot;&gt;&lt;property id=&quot;20148&quot; value=&quot;5&quot;/&gt;&lt;property id=&quot;20300&quot; value=&quot;Slide 15&quot;/&gt;&lt;property id=&quot;20307&quot; value=&quot;642&quot;/&gt;&lt;/object&gt;&lt;object type=&quot;3&quot; unique_id=&quot;10017&quot;&gt;&lt;property id=&quot;20148&quot; value=&quot;5&quot;/&gt;&lt;property id=&quot;20300&quot; value=&quot;Slide 16&quot;/&gt;&lt;property id=&quot;20307&quot; value=&quot;643&quot;/&gt;&lt;/object&gt;&lt;object type=&quot;3&quot; unique_id=&quot;10018&quot;&gt;&lt;property id=&quot;20148&quot; value=&quot;5&quot;/&gt;&lt;property id=&quot;20300&quot; value=&quot;Slide 17&quot;/&gt;&lt;property id=&quot;20307&quot; value=&quot;646&quot;/&gt;&lt;/object&gt;&lt;object type=&quot;3&quot; unique_id=&quot;10019&quot;&gt;&lt;property id=&quot;20148&quot; value=&quot;5&quot;/&gt;&lt;property id=&quot;20300&quot; value=&quot;Slide 18&quot;/&gt;&lt;property id=&quot;20307&quot; value=&quot;649&quot;/&gt;&lt;/object&gt;&lt;object type=&quot;3&quot; unique_id=&quot;10020&quot;&gt;&lt;property id=&quot;20148&quot; value=&quot;5&quot;/&gt;&lt;property id=&quot;20300&quot; value=&quot;Slide 19&quot;/&gt;&lt;property id=&quot;20307&quot; value=&quot;650&quot;/&gt;&lt;/object&gt;&lt;object type=&quot;3&quot; unique_id=&quot;10021&quot;&gt;&lt;property id=&quot;20148&quot; value=&quot;5&quot;/&gt;&lt;property id=&quot;20300&quot; value=&quot;Slide 20&quot;/&gt;&lt;property id=&quot;20307&quot; value=&quot;656&quot;/&gt;&lt;/object&gt;&lt;object type=&quot;3&quot; unique_id=&quot;10022&quot;&gt;&lt;property id=&quot;20148&quot; value=&quot;5&quot;/&gt;&lt;property id=&quot;20300&quot; value=&quot;Slide 21&quot;/&gt;&lt;property id=&quot;20307&quot; value=&quot;652&quot;/&gt;&lt;/object&gt;&lt;object type=&quot;3&quot; unique_id=&quot;10023&quot;&gt;&lt;property id=&quot;20148&quot; value=&quot;5&quot;/&gt;&lt;property id=&quot;20300&quot; value=&quot;Slide 22&quot;/&gt;&lt;property id=&quot;20307&quot; value=&quot;653&quot;/&gt;&lt;/object&gt;&lt;object type=&quot;3&quot; unique_id=&quot;10024&quot;&gt;&lt;property id=&quot;20148&quot; value=&quot;5&quot;/&gt;&lt;property id=&quot;20300&quot; value=&quot;Slide 49&quot;/&gt;&lt;property id=&quot;20307&quot; value=&quot;469&quot;/&gt;&lt;/object&gt;&lt;object type=&quot;3&quot; unique_id=&quot;10289&quot;&gt;&lt;property id=&quot;20148&quot; value=&quot;5&quot;/&gt;&lt;property id=&quot;20300&quot; value=&quot;Slide 1&quot;/&gt;&lt;property id=&quot;20307&quot; value=&quot;658&quot;/&gt;&lt;/object&gt;&lt;object type=&quot;3&quot; unique_id=&quot;11014&quot;&gt;&lt;property id=&quot;20148&quot; value=&quot;5&quot;/&gt;&lt;property id=&quot;20300&quot; value=&quot;Slide 11&quot;/&gt;&lt;property id=&quot;20307&quot; value=&quot;659&quot;/&gt;&lt;/object&gt;&lt;object type=&quot;3&quot; unique_id=&quot;11015&quot;&gt;&lt;property id=&quot;20148&quot; value=&quot;5&quot;/&gt;&lt;property id=&quot;20300&quot; value=&quot;Slide 10&quot;/&gt;&lt;property id=&quot;20307&quot; value=&quot;660&quot;/&gt;&lt;/object&gt;&lt;object type=&quot;3&quot; unique_id=&quot;11016&quot;&gt;&lt;property id=&quot;20148&quot; value=&quot;5&quot;/&gt;&lt;property id=&quot;20300&quot; value=&quot;Slide 27&quot;/&gt;&lt;property id=&quot;20307&quot; value=&quot;661&quot;/&gt;&lt;/object&gt;&lt;object type=&quot;3&quot; unique_id=&quot;11017&quot;&gt;&lt;property id=&quot;20148&quot; value=&quot;5&quot;/&gt;&lt;property id=&quot;20300&quot; value=&quot;Slide 30 - &amp;quot;IV. Sách, thiết bị giáo dục&amp;quot;&quot;/&gt;&lt;property id=&quot;20307&quot; value=&quot;662&quot;/&gt;&lt;/object&gt;&lt;object type=&quot;3&quot; unique_id=&quot;11100&quot;&gt;&lt;property id=&quot;20148&quot; value=&quot;5&quot;/&gt;&lt;property id=&quot;20300&quot; value=&quot;Slide 23 - &amp;quot;CÁC GIẢI PHÁP &amp;#x0D;&amp;#x0A;THỰC HIỆN 7 NHIỆM VỤ CỤ THỂ CỦA CẤP TIỂU HỌC&amp;quot;&quot;/&gt;&lt;property id=&quot;20307&quot; value=&quot;664&quot;/&gt;&lt;/object&gt;&lt;object type=&quot;3&quot; unique_id=&quot;11297&quot;&gt;&lt;property id=&quot;20148&quot; value=&quot;5&quot;/&gt;&lt;property id=&quot;20300&quot; value=&quot;Slide 12&quot;/&gt;&lt;property id=&quot;20307&quot; value=&quot;665&quot;/&gt;&lt;/object&gt;&lt;object type=&quot;3&quot; unique_id=&quot;11588&quot;&gt;&lt;property id=&quot;20148&quot; value=&quot;5&quot;/&gt;&lt;property id=&quot;20300&quot; value=&quot;Slide 24&quot;/&gt;&lt;property id=&quot;20307&quot; value=&quot;666&quot;/&gt;&lt;/object&gt;&lt;object type=&quot;3&quot; unique_id=&quot;11679&quot;&gt;&lt;property id=&quot;20148&quot; value=&quot;5&quot;/&gt;&lt;property id=&quot;20300&quot; value=&quot;Slide 25 - &amp;quot;III. Thực hiện kế hoạch, chương trình giáo dục&amp;#x0D;&amp;#x0A;và đổi mới phương pháp&amp;quot;&quot;/&gt;&lt;property id=&quot;20307&quot; value=&quot;667&quot;/&gt;&lt;/object&gt;&lt;object type=&quot;3&quot; unique_id=&quot;11773&quot;&gt;&lt;property id=&quot;20148&quot; value=&quot;5&quot;/&gt;&lt;property id=&quot;20300&quot; value=&quot;Slide 26&quot;/&gt;&lt;property id=&quot;20307&quot; value=&quot;668&quot;/&gt;&lt;/object&gt;&lt;object type=&quot;3&quot; unique_id=&quot;11870&quot;&gt;&lt;property id=&quot;20148&quot; value=&quot;5&quot;/&gt;&lt;property id=&quot;20300&quot; value=&quot;Slide 28 - &amp;quot;7. Các hội thi để phát triển năng lực cho học sinh;&amp;#x0D;&amp;#x0A;các cuộc thi của giáo viên&amp;quot;&quot;/&gt;&lt;property id=&quot;20307&quot; value=&quot;669&quot;/&gt;&lt;/object&gt;&lt;object type=&quot;3&quot; unique_id=&quot;12267&quot;&gt;&lt;property id=&quot;20148&quot; value=&quot;5&quot;/&gt;&lt;property id=&quot;20300&quot; value=&quot;Slide 29 - &amp;quot;7. Các hội thi để phát triển năng lực cho học sinh;&amp;#x0D;&amp;#x0A;các cuộc thi của giáo viên&amp;quot;&quot;/&gt;&lt;property id=&quot;20307&quot; value=&quot;670&quot;/&gt;&lt;/object&gt;&lt;object type=&quot;3&quot; unique_id=&quot;12268&quot;&gt;&lt;property id=&quot;20148&quot; value=&quot;5&quot;/&gt;&lt;property id=&quot;20300&quot; value=&quot;Slide 31 - &amp;quot;IV. Sách, thiết bị giáo dục&amp;quot;&quot;/&gt;&lt;property id=&quot;20307&quot; value=&quot;671&quot;/&gt;&lt;/object&gt;&lt;object type=&quot;3&quot; unique_id=&quot;12269&quot;&gt;&lt;property id=&quot;20148&quot; value=&quot;5&quot;/&gt;&lt;property id=&quot;20300&quot; value=&quot;Slide 32 - &amp;quot;V. Dạy học đối với HS có hoàn cảnh khó khăn&amp;quot;&quot;/&gt;&lt;property id=&quot;20307&quot; value=&quot;672&quot;/&gt;&lt;/object&gt;&lt;object type=&quot;3&quot; unique_id=&quot;12270&quot;&gt;&lt;property id=&quot;20148&quot; value=&quot;5&quot;/&gt;&lt;property id=&quot;20300&quot; value=&quot;Slide 33&quot;/&gt;&lt;property id=&quot;20307&quot; value=&quot;673&quot;/&gt;&lt;/object&gt;&lt;object type=&quot;3&quot; unique_id=&quot;12271&quot;&gt;&lt;property id=&quot;20148&quot; value=&quot;5&quot;/&gt;&lt;property id=&quot;20300&quot; value=&quot;Slide 34 - &amp;quot;VII. Phát huy hiệu quả, tiếp tục thực hiện nội dung &amp;#x0D;&amp;#x0A;các cuộc vận động và phong trào thi đua.&amp;quot;&quot;/&gt;&lt;property id=&quot;20307&quot; value=&quot;674&quot;/&gt;&lt;/object&gt;&lt;object type=&quot;3&quot; unique_id=&quot;12272&quot;&gt;&lt;property id=&quot;20148&quot; value=&quot;5&quot;/&gt;&lt;property id=&quot;20300&quot; value=&quot;Slide 35&quot;/&gt;&lt;property id=&quot;20307&quot; value=&quot;675&quot;/&gt;&lt;/object&gt;&lt;object type=&quot;3&quot; unique_id=&quot;12273&quot;&gt;&lt;property id=&quot;20148&quot; value=&quot;5&quot;/&gt;&lt;property id=&quot;20300&quot; value=&quot;Slide 36&quot;/&gt;&lt;property id=&quot;20307&quot; value=&quot;676&quot;/&gt;&lt;/object&gt;&lt;object type=&quot;3&quot; unique_id=&quot;12274&quot;&gt;&lt;property id=&quot;20148&quot; value=&quot;5&quot;/&gt;&lt;property id=&quot;20300&quot; value=&quot;Slide 37&quot;/&gt;&lt;property id=&quot;20307&quot; value=&quot;677&quot;/&gt;&lt;/object&gt;&lt;object type=&quot;3&quot; unique_id=&quot;12275&quot;&gt;&lt;property id=&quot;20148&quot; value=&quot;5&quot;/&gt;&lt;property id=&quot;20300&quot; value=&quot;Slide 38&quot;/&gt;&lt;property id=&quot;20307&quot; value=&quot;678&quot;/&gt;&lt;/object&gt;&lt;object type=&quot;3&quot; unique_id=&quot;12444&quot;&gt;&lt;property id=&quot;20148&quot; value=&quot;5&quot;/&gt;&lt;property id=&quot;20300&quot; value=&quot;Slide 39&quot;/&gt;&lt;property id=&quot;20307&quot; value=&quot;679&quot;/&gt;&lt;/object&gt;&lt;object type=&quot;3&quot; unique_id=&quot;12746&quot;&gt;&lt;property id=&quot;20148&quot; value=&quot;5&quot;/&gt;&lt;property id=&quot;20300&quot; value=&quot;Slide 40&quot;/&gt;&lt;property id=&quot;20307&quot; value=&quot;680&quot;/&gt;&lt;/object&gt;&lt;object type=&quot;3&quot; unique_id=&quot;12747&quot;&gt;&lt;property id=&quot;20148&quot; value=&quot;5&quot;/&gt;&lt;property id=&quot;20300&quot; value=&quot;Slide 41&quot;/&gt;&lt;property id=&quot;20307&quot; value=&quot;681&quot;/&gt;&lt;/object&gt;&lt;object type=&quot;3&quot; unique_id=&quot;12748&quot;&gt;&lt;property id=&quot;20148&quot; value=&quot;5&quot;/&gt;&lt;property id=&quot;20300&quot; value=&quot;Slide 42&quot;/&gt;&lt;property id=&quot;20307&quot; value=&quot;682&quot;/&gt;&lt;/object&gt;&lt;object type=&quot;3&quot; unique_id=&quot;12749&quot;&gt;&lt;property id=&quot;20148&quot; value=&quot;5&quot;/&gt;&lt;property id=&quot;20300&quot; value=&quot;Slide 43&quot;/&gt;&lt;property id=&quot;20307&quot; value=&quot;683&quot;/&gt;&lt;/object&gt;&lt;object type=&quot;3&quot; unique_id=&quot;12750&quot;&gt;&lt;property id=&quot;20148&quot; value=&quot;5&quot;/&gt;&lt;property id=&quot;20300&quot; value=&quot;Slide 44&quot;/&gt;&lt;property id=&quot;20307&quot; value=&quot;684&quot;/&gt;&lt;/object&gt;&lt;object type=&quot;3&quot; unique_id=&quot;12943&quot;&gt;&lt;property id=&quot;20148&quot; value=&quot;5&quot;/&gt;&lt;property id=&quot;20300&quot; value=&quot;Slide 45&quot;/&gt;&lt;property id=&quot;20307&quot; value=&quot;685&quot;/&gt;&lt;/object&gt;&lt;object type=&quot;3&quot; unique_id=&quot;12944&quot;&gt;&lt;property id=&quot;20148&quot; value=&quot;5&quot;/&gt;&lt;property id=&quot;20300&quot; value=&quot;Slide 46&quot;/&gt;&lt;property id=&quot;20307&quot; value=&quot;686&quot;/&gt;&lt;/object&gt;&lt;object type=&quot;3&quot; unique_id=&quot;13195&quot;&gt;&lt;property id=&quot;20148&quot; value=&quot;5&quot;/&gt;&lt;property id=&quot;20300&quot; value=&quot;Slide 47&quot;/&gt;&lt;property id=&quot;20307&quot; value=&quot;687&quot;/&gt;&lt;/object&gt;&lt;object type=&quot;3&quot; unique_id=&quot;13196&quot;&gt;&lt;property id=&quot;20148&quot; value=&quot;5&quot;/&gt;&lt;property id=&quot;20300&quot; value=&quot;Slide 48&quot;/&gt;&lt;property id=&quot;20307&quot; value=&quot;688&quot;/&gt;&lt;/object&gt;&lt;object type=&quot;3&quot; unique_id=&quot;13197&quot;&gt;&lt;property id=&quot;20148&quot; value=&quot;5&quot;/&gt;&lt;property id=&quot;20300&quot; value=&quot;Slide 50&quot;/&gt;&lt;property id=&quot;20307&quot; value=&quot;689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11413</TotalTime>
  <Words>62</Words>
  <Application>Microsoft Office PowerPoint</Application>
  <PresentationFormat>On-screen Show (16:9)</PresentationFormat>
  <Paragraphs>7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Microsoft YaHei</vt:lpstr>
      <vt:lpstr>Arial</vt:lpstr>
      <vt:lpstr>Calibri</vt:lpstr>
      <vt:lpstr>Questrial</vt:lpstr>
      <vt:lpstr>Times New Roman</vt:lpstr>
      <vt:lpstr>UTM Avo</vt:lpstr>
      <vt:lpstr>3_包图主题2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Dell01</dc:creator>
  <cp:lastModifiedBy> KIỀU HUYỀN</cp:lastModifiedBy>
  <cp:revision>2939</cp:revision>
  <cp:lastPrinted>2018-08-28T10:22:47Z</cp:lastPrinted>
  <dcterms:created xsi:type="dcterms:W3CDTF">2015-08-31T02:16:40Z</dcterms:created>
  <dcterms:modified xsi:type="dcterms:W3CDTF">2022-02-08T05:33:22Z</dcterms:modified>
</cp:coreProperties>
</file>