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1" r:id="rId3"/>
  </p:sldMasterIdLst>
  <p:notesMasterIdLst>
    <p:notesMasterId r:id="rId18"/>
  </p:notesMasterIdLst>
  <p:sldIdLst>
    <p:sldId id="257" r:id="rId4"/>
    <p:sldId id="256" r:id="rId5"/>
    <p:sldId id="280" r:id="rId6"/>
    <p:sldId id="262" r:id="rId7"/>
    <p:sldId id="263" r:id="rId8"/>
    <p:sldId id="261" r:id="rId9"/>
    <p:sldId id="273" r:id="rId10"/>
    <p:sldId id="267" r:id="rId11"/>
    <p:sldId id="274" r:id="rId12"/>
    <p:sldId id="272" r:id="rId13"/>
    <p:sldId id="275" r:id="rId14"/>
    <p:sldId id="276" r:id="rId15"/>
    <p:sldId id="279" r:id="rId16"/>
    <p:sldId id="278" r:id="rId17"/>
  </p:sldIdLst>
  <p:sldSz cx="9144000" cy="6858000" type="screen4x3"/>
  <p:notesSz cx="6858000" cy="9144000"/>
  <p:defaultTextStyle>
    <a:defPPr>
      <a:defRPr lang="en-US"/>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E25E"/>
    <a:srgbClr val="9ED4F8"/>
    <a:srgbClr val="D0D1AB"/>
    <a:srgbClr val="80D6AF"/>
    <a:srgbClr val="E47CDF"/>
    <a:srgbClr val="C13F0B"/>
    <a:srgbClr val="66FF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9" d="100"/>
          <a:sy n="109" d="100"/>
        </p:scale>
        <p:origin x="95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F8D2E12-10B9-4837-ACF2-23E56A142CA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979C2E-7E5D-4F78-9930-4761D4BD9A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F16F68-9E5A-4E26-B32A-8639CCB1551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EDA88C-3AC0-42CE-BD27-68B59E6F648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p:spPr>
            <p:txBody>
              <a:bodyPr/>
              <a:lstStyle/>
              <a:p>
                <a:pPr>
                  <a:defRPr/>
                </a:pPr>
                <a:endParaRPr lang="en-US"/>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9"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1"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2"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4"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5"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6"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7"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18"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4"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6"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7"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8"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7"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8"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p:spPr>
            <p:txBody>
              <a:bodyPr/>
              <a:lstStyle/>
              <a:p>
                <a:pPr>
                  <a:defRPr/>
                </a:pPr>
                <a:endParaRPr lang="en-US"/>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p:spPr>
            <p:txBody>
              <a:bodyPr wrap="none" anchor="ctr"/>
              <a:lstStyle/>
              <a:p>
                <a:pPr>
                  <a:defRPr/>
                </a:pPr>
                <a:endParaRPr lang="en-US"/>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p:spPr>
            <p:txBody>
              <a:bodyPr wrap="none" anchor="ctr"/>
              <a:lstStyle/>
              <a:p>
                <a:pPr>
                  <a:defRPr/>
                </a:pPr>
                <a:endParaRPr lang="en-US"/>
              </a:p>
            </p:txBody>
          </p:sp>
          <p:sp>
            <p:nvSpPr>
              <p:cNvPr id="73"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79"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80"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3"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4"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5"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86"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8"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0"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1"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6"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97"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8"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p:spPr>
            <p:txBody>
              <a:bodyPr wrap="none" anchor="ctr"/>
              <a:lstStyle/>
              <a:p>
                <a:pPr>
                  <a:defRPr/>
                </a:pPr>
                <a:endParaRPr lang="en-US"/>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p:spPr>
            <p:txBody>
              <a:bodyPr wrap="none" anchor="ctr"/>
              <a:lstStyle/>
              <a:p>
                <a:pPr>
                  <a:defRPr/>
                </a:pPr>
                <a:endParaRPr lang="en-US"/>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p:spPr>
            <p:txBody>
              <a:bodyPr wrap="none" anchor="ctr"/>
              <a:lstStyle/>
              <a:p>
                <a:pPr>
                  <a:defRPr/>
                </a:pPr>
                <a:endParaRPr lang="en-US"/>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p:spPr>
            <p:txBody>
              <a:bodyPr wrap="none" anchor="ctr"/>
              <a:lstStyle/>
              <a:p>
                <a:pPr>
                  <a:defRPr/>
                </a:pPr>
                <a:endParaRPr lang="en-US"/>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p:spPr>
            <p:txBody>
              <a:bodyPr wrap="none" anchor="ctr"/>
              <a:lstStyle/>
              <a:p>
                <a:pPr>
                  <a:defRPr/>
                </a:pPr>
                <a:endParaRPr lang="en-US"/>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n-US"/>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n-US"/>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n-US"/>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n-US"/>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n-US"/>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n-US"/>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pPr>
                  <a:defRPr/>
                </a:pPr>
                <a:endParaRPr lang="en-US"/>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pPr>
                  <a:defRPr/>
                </a:pPr>
                <a:endParaRPr lang="en-US"/>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pPr>
                  <a:defRPr/>
                </a:pPr>
                <a:endParaRPr lang="en-US"/>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p:spPr>
            <p:txBody>
              <a:bodyPr wrap="none" anchor="ctr"/>
              <a:lstStyle/>
              <a:p>
                <a:pPr>
                  <a:defRPr/>
                </a:pPr>
                <a:endParaRPr lang="en-US"/>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139"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140"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n-US"/>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n-US"/>
              </a:p>
            </p:txBody>
          </p:sp>
        </p:grpSp>
      </p:grpSp>
      <p:sp>
        <p:nvSpPr>
          <p:cNvPr id="2268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22682"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r>
              <a:rPr lang="en-US"/>
              <a:t>Click to edit Master subtitle style</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en-US"/>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US"/>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1164409F-4DC9-4D54-A67B-6E975811AA4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D8C0BA65-DECC-47D5-8D42-B7EF852FE28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E22B7B39-9454-4169-8156-1F40430FCEC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54"/>
          <p:cNvSpPr>
            <a:spLocks noGrp="1" noChangeArrowheads="1"/>
          </p:cNvSpPr>
          <p:nvPr>
            <p:ph type="dt" sz="half" idx="10"/>
          </p:nvPr>
        </p:nvSpPr>
        <p:spPr>
          <a:ln/>
        </p:spPr>
        <p:txBody>
          <a:bodyPr/>
          <a:lstStyle>
            <a:lvl1pPr>
              <a:defRPr/>
            </a:lvl1pPr>
          </a:lstStyle>
          <a:p>
            <a:pPr>
              <a:defRPr/>
            </a:pPr>
            <a:endParaRPr lang="en-US"/>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p>
        </p:txBody>
      </p:sp>
      <p:sp>
        <p:nvSpPr>
          <p:cNvPr id="7" name="Rectangle 156"/>
          <p:cNvSpPr>
            <a:spLocks noGrp="1" noChangeArrowheads="1"/>
          </p:cNvSpPr>
          <p:nvPr>
            <p:ph type="sldNum" sz="quarter" idx="12"/>
          </p:nvPr>
        </p:nvSpPr>
        <p:spPr>
          <a:ln/>
        </p:spPr>
        <p:txBody>
          <a:bodyPr/>
          <a:lstStyle>
            <a:lvl1pPr>
              <a:defRPr/>
            </a:lvl1pPr>
          </a:lstStyle>
          <a:p>
            <a:pPr>
              <a:defRPr/>
            </a:pPr>
            <a:fld id="{BC605860-2373-406A-B9E6-1E78A8726E7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54"/>
          <p:cNvSpPr>
            <a:spLocks noGrp="1" noChangeArrowheads="1"/>
          </p:cNvSpPr>
          <p:nvPr>
            <p:ph type="dt" sz="half" idx="10"/>
          </p:nvPr>
        </p:nvSpPr>
        <p:spPr>
          <a:ln/>
        </p:spPr>
        <p:txBody>
          <a:bodyPr/>
          <a:lstStyle>
            <a:lvl1pPr>
              <a:defRPr/>
            </a:lvl1pPr>
          </a:lstStyle>
          <a:p>
            <a:pPr>
              <a:defRPr/>
            </a:pPr>
            <a:endParaRPr lang="en-US"/>
          </a:p>
        </p:txBody>
      </p:sp>
      <p:sp>
        <p:nvSpPr>
          <p:cNvPr id="8" name="Rectangle 155"/>
          <p:cNvSpPr>
            <a:spLocks noGrp="1" noChangeArrowheads="1"/>
          </p:cNvSpPr>
          <p:nvPr>
            <p:ph type="ftr" sz="quarter" idx="11"/>
          </p:nvPr>
        </p:nvSpPr>
        <p:spPr>
          <a:ln/>
        </p:spPr>
        <p:txBody>
          <a:bodyPr/>
          <a:lstStyle>
            <a:lvl1pPr>
              <a:defRPr/>
            </a:lvl1pPr>
          </a:lstStyle>
          <a:p>
            <a:pPr>
              <a:defRPr/>
            </a:pPr>
            <a:endParaRPr lang="en-US"/>
          </a:p>
        </p:txBody>
      </p:sp>
      <p:sp>
        <p:nvSpPr>
          <p:cNvPr id="9" name="Rectangle 156"/>
          <p:cNvSpPr>
            <a:spLocks noGrp="1" noChangeArrowheads="1"/>
          </p:cNvSpPr>
          <p:nvPr>
            <p:ph type="sldNum" sz="quarter" idx="12"/>
          </p:nvPr>
        </p:nvSpPr>
        <p:spPr>
          <a:ln/>
        </p:spPr>
        <p:txBody>
          <a:bodyPr/>
          <a:lstStyle>
            <a:lvl1pPr>
              <a:defRPr/>
            </a:lvl1pPr>
          </a:lstStyle>
          <a:p>
            <a:pPr>
              <a:defRPr/>
            </a:pPr>
            <a:fld id="{6CA33D42-D13B-4D26-8085-09D12008676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54"/>
          <p:cNvSpPr>
            <a:spLocks noGrp="1" noChangeArrowheads="1"/>
          </p:cNvSpPr>
          <p:nvPr>
            <p:ph type="dt" sz="half" idx="10"/>
          </p:nvPr>
        </p:nvSpPr>
        <p:spPr>
          <a:ln/>
        </p:spPr>
        <p:txBody>
          <a:bodyPr/>
          <a:lstStyle>
            <a:lvl1pPr>
              <a:defRPr/>
            </a:lvl1pPr>
          </a:lstStyle>
          <a:p>
            <a:pPr>
              <a:defRPr/>
            </a:pPr>
            <a:endParaRPr lang="en-US"/>
          </a:p>
        </p:txBody>
      </p:sp>
      <p:sp>
        <p:nvSpPr>
          <p:cNvPr id="4" name="Rectangle 155"/>
          <p:cNvSpPr>
            <a:spLocks noGrp="1" noChangeArrowheads="1"/>
          </p:cNvSpPr>
          <p:nvPr>
            <p:ph type="ftr" sz="quarter" idx="11"/>
          </p:nvPr>
        </p:nvSpPr>
        <p:spPr>
          <a:ln/>
        </p:spPr>
        <p:txBody>
          <a:bodyPr/>
          <a:lstStyle>
            <a:lvl1pPr>
              <a:defRPr/>
            </a:lvl1pPr>
          </a:lstStyle>
          <a:p>
            <a:pPr>
              <a:defRPr/>
            </a:pPr>
            <a:endParaRPr lang="en-US"/>
          </a:p>
        </p:txBody>
      </p:sp>
      <p:sp>
        <p:nvSpPr>
          <p:cNvPr id="5" name="Rectangle 156"/>
          <p:cNvSpPr>
            <a:spLocks noGrp="1" noChangeArrowheads="1"/>
          </p:cNvSpPr>
          <p:nvPr>
            <p:ph type="sldNum" sz="quarter" idx="12"/>
          </p:nvPr>
        </p:nvSpPr>
        <p:spPr>
          <a:ln/>
        </p:spPr>
        <p:txBody>
          <a:bodyPr/>
          <a:lstStyle>
            <a:lvl1pPr>
              <a:defRPr/>
            </a:lvl1pPr>
          </a:lstStyle>
          <a:p>
            <a:pPr>
              <a:defRPr/>
            </a:pPr>
            <a:fld id="{2ED88C33-42A5-44A9-9A5C-8CD101BF2230}"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n-US"/>
          </a:p>
        </p:txBody>
      </p:sp>
      <p:sp>
        <p:nvSpPr>
          <p:cNvPr id="3" name="Rectangle 155"/>
          <p:cNvSpPr>
            <a:spLocks noGrp="1" noChangeArrowheads="1"/>
          </p:cNvSpPr>
          <p:nvPr>
            <p:ph type="ftr" sz="quarter" idx="11"/>
          </p:nvPr>
        </p:nvSpPr>
        <p:spPr>
          <a:ln/>
        </p:spPr>
        <p:txBody>
          <a:bodyPr/>
          <a:lstStyle>
            <a:lvl1pPr>
              <a:defRPr/>
            </a:lvl1pPr>
          </a:lstStyle>
          <a:p>
            <a:pPr>
              <a:defRPr/>
            </a:pPr>
            <a:endParaRPr lang="en-US"/>
          </a:p>
        </p:txBody>
      </p:sp>
      <p:sp>
        <p:nvSpPr>
          <p:cNvPr id="4" name="Rectangle 156"/>
          <p:cNvSpPr>
            <a:spLocks noGrp="1" noChangeArrowheads="1"/>
          </p:cNvSpPr>
          <p:nvPr>
            <p:ph type="sldNum" sz="quarter" idx="12"/>
          </p:nvPr>
        </p:nvSpPr>
        <p:spPr>
          <a:ln/>
        </p:spPr>
        <p:txBody>
          <a:bodyPr/>
          <a:lstStyle>
            <a:lvl1pPr>
              <a:defRPr/>
            </a:lvl1pPr>
          </a:lstStyle>
          <a:p>
            <a:pPr>
              <a:defRPr/>
            </a:pPr>
            <a:fld id="{C32E04FB-6852-4296-9BEC-2CFACBE1D8BC}"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US"/>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p>
        </p:txBody>
      </p:sp>
      <p:sp>
        <p:nvSpPr>
          <p:cNvPr id="7" name="Rectangle 156"/>
          <p:cNvSpPr>
            <a:spLocks noGrp="1" noChangeArrowheads="1"/>
          </p:cNvSpPr>
          <p:nvPr>
            <p:ph type="sldNum" sz="quarter" idx="12"/>
          </p:nvPr>
        </p:nvSpPr>
        <p:spPr>
          <a:ln/>
        </p:spPr>
        <p:txBody>
          <a:bodyPr/>
          <a:lstStyle>
            <a:lvl1pPr>
              <a:defRPr/>
            </a:lvl1pPr>
          </a:lstStyle>
          <a:p>
            <a:pPr>
              <a:defRPr/>
            </a:pPr>
            <a:fld id="{78905D96-1943-47FC-ADE9-1870C490E16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AF2D1D-8573-43E1-A8A8-AABC0F7C963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US"/>
          </a:p>
        </p:txBody>
      </p:sp>
      <p:sp>
        <p:nvSpPr>
          <p:cNvPr id="6" name="Rectangle 155"/>
          <p:cNvSpPr>
            <a:spLocks noGrp="1" noChangeArrowheads="1"/>
          </p:cNvSpPr>
          <p:nvPr>
            <p:ph type="ftr" sz="quarter" idx="11"/>
          </p:nvPr>
        </p:nvSpPr>
        <p:spPr>
          <a:ln/>
        </p:spPr>
        <p:txBody>
          <a:bodyPr/>
          <a:lstStyle>
            <a:lvl1pPr>
              <a:defRPr/>
            </a:lvl1pPr>
          </a:lstStyle>
          <a:p>
            <a:pPr>
              <a:defRPr/>
            </a:pPr>
            <a:endParaRPr lang="en-US"/>
          </a:p>
        </p:txBody>
      </p:sp>
      <p:sp>
        <p:nvSpPr>
          <p:cNvPr id="7" name="Rectangle 156"/>
          <p:cNvSpPr>
            <a:spLocks noGrp="1" noChangeArrowheads="1"/>
          </p:cNvSpPr>
          <p:nvPr>
            <p:ph type="sldNum" sz="quarter" idx="12"/>
          </p:nvPr>
        </p:nvSpPr>
        <p:spPr>
          <a:ln/>
        </p:spPr>
        <p:txBody>
          <a:bodyPr/>
          <a:lstStyle>
            <a:lvl1pPr>
              <a:defRPr/>
            </a:lvl1pPr>
          </a:lstStyle>
          <a:p>
            <a:pPr>
              <a:defRPr/>
            </a:pPr>
            <a:fld id="{C340FE07-7FDA-436D-9A5C-3C165665C332}"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398669B3-AC25-46CE-9A0B-4D3BC5FA554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54"/>
          <p:cNvSpPr>
            <a:spLocks noGrp="1" noChangeArrowheads="1"/>
          </p:cNvSpPr>
          <p:nvPr>
            <p:ph type="dt" sz="half" idx="10"/>
          </p:nvPr>
        </p:nvSpPr>
        <p:spPr>
          <a:ln/>
        </p:spPr>
        <p:txBody>
          <a:bodyPr/>
          <a:lstStyle>
            <a:lvl1pPr>
              <a:defRPr/>
            </a:lvl1pPr>
          </a:lstStyle>
          <a:p>
            <a:pPr>
              <a:defRPr/>
            </a:pPr>
            <a:endParaRPr lang="en-US"/>
          </a:p>
        </p:txBody>
      </p:sp>
      <p:sp>
        <p:nvSpPr>
          <p:cNvPr id="5" name="Rectangle 155"/>
          <p:cNvSpPr>
            <a:spLocks noGrp="1" noChangeArrowheads="1"/>
          </p:cNvSpPr>
          <p:nvPr>
            <p:ph type="ftr" sz="quarter" idx="11"/>
          </p:nvPr>
        </p:nvSpPr>
        <p:spPr>
          <a:ln/>
        </p:spPr>
        <p:txBody>
          <a:bodyPr/>
          <a:lstStyle>
            <a:lvl1pPr>
              <a:defRPr/>
            </a:lvl1pPr>
          </a:lstStyle>
          <a:p>
            <a:pPr>
              <a:defRPr/>
            </a:pPr>
            <a:endParaRPr lang="en-US"/>
          </a:p>
        </p:txBody>
      </p:sp>
      <p:sp>
        <p:nvSpPr>
          <p:cNvPr id="6" name="Rectangle 156"/>
          <p:cNvSpPr>
            <a:spLocks noGrp="1" noChangeArrowheads="1"/>
          </p:cNvSpPr>
          <p:nvPr>
            <p:ph type="sldNum" sz="quarter" idx="12"/>
          </p:nvPr>
        </p:nvSpPr>
        <p:spPr>
          <a:ln/>
        </p:spPr>
        <p:txBody>
          <a:bodyPr/>
          <a:lstStyle>
            <a:lvl1pPr>
              <a:defRPr/>
            </a:lvl1pPr>
          </a:lstStyle>
          <a:p>
            <a:pPr>
              <a:defRPr/>
            </a:pPr>
            <a:fld id="{AC68F709-E400-4608-A82E-16223004D87F}"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37890"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r>
              <a:rPr lang="en-US"/>
              <a:t>Click to edit Master title style</a:t>
            </a:r>
          </a:p>
        </p:txBody>
      </p:sp>
      <p:sp>
        <p:nvSpPr>
          <p:cNvPr id="37891"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5ECF5007-674F-4B09-B15C-8BC464CC6720}"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0B8242-316A-4D79-9BF9-21FE5E9A7A7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8835C2-0A88-4AC9-B786-68F2266A352D}"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AE2736-5E29-4C86-AB75-329352DF013D}"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C231AEF-7A15-422B-B739-192EF606151D}"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0F3CFBC-F20E-4BD7-9369-35AE72A6E35E}"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02777F4-359D-4D54-BCD2-180760D7834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9652BB-E585-4770-A918-F8CA70120D8A}"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93F292-5AE2-4519-9F4D-365C8C110CF2}"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498091-81EC-4F00-A7EE-82FC8F3081A9}"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76125F-ABD0-4CB9-98F0-9BECB552891F}"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3758F1-3EE1-4D06-B58F-5A14BF2579A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082638-6CEE-40DA-A35B-0B929FF346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F822A39-3A18-40E5-8516-EC4E4B48581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D65EC62-16BF-4B2B-875F-911FD4243B3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E95A31D-F6DA-4326-B9FA-E23B57F039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1326E7B-506B-4AC4-9408-964F8403D6F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C27977-38A7-4A90-B030-FBD282184EF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6000" r="-16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E076F1E9-0B36-420D-8FAF-DFDAAFDF817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6000" r="-16000"/>
          </a:stretch>
        </a:blip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422400"/>
            <a:ext cx="9147175" cy="5435600"/>
            <a:chOff x="0" y="896"/>
            <a:chExt cx="5762" cy="3424"/>
          </a:xfrm>
        </p:grpSpPr>
        <p:grpSp>
          <p:nvGrpSpPr>
            <p:cNvPr id="2056" name="Group 3"/>
            <p:cNvGrpSpPr>
              <a:grpSpLocks/>
            </p:cNvGrpSpPr>
            <p:nvPr userDrawn="1"/>
          </p:nvGrpSpPr>
          <p:grpSpPr bwMode="auto">
            <a:xfrm>
              <a:off x="20" y="896"/>
              <a:ext cx="5742" cy="3424"/>
              <a:chOff x="20" y="896"/>
              <a:chExt cx="5742" cy="3424"/>
            </a:xfrm>
          </p:grpSpPr>
          <p:sp>
            <p:nvSpPr>
              <p:cNvPr id="2193"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2194"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195"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196"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2197"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p:spPr>
            <p:txBody>
              <a:bodyPr/>
              <a:lstStyle/>
              <a:p>
                <a:pPr>
                  <a:defRPr/>
                </a:pPr>
                <a:endParaRPr lang="en-US"/>
              </a:p>
            </p:txBody>
          </p:sp>
          <p:sp>
            <p:nvSpPr>
              <p:cNvPr id="2198"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199"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p:spPr>
            <p:txBody>
              <a:bodyPr/>
              <a:lstStyle/>
              <a:p>
                <a:pPr>
                  <a:defRPr/>
                </a:pPr>
                <a:endParaRPr lang="en-US"/>
              </a:p>
            </p:txBody>
          </p:sp>
          <p:sp>
            <p:nvSpPr>
              <p:cNvPr id="2200"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1"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2"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3"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4"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p:spPr>
            <p:txBody>
              <a:bodyPr/>
              <a:lstStyle/>
              <a:p>
                <a:pPr>
                  <a:defRPr/>
                </a:pPr>
                <a:endParaRPr lang="en-US"/>
              </a:p>
            </p:txBody>
          </p:sp>
          <p:sp>
            <p:nvSpPr>
              <p:cNvPr id="2205"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p:spPr>
            <p:txBody>
              <a:bodyPr/>
              <a:lstStyle/>
              <a:p>
                <a:pPr>
                  <a:defRPr/>
                </a:pPr>
                <a:endParaRPr lang="en-US"/>
              </a:p>
            </p:txBody>
          </p:sp>
        </p:grpSp>
        <p:grpSp>
          <p:nvGrpSpPr>
            <p:cNvPr id="2057" name="Group 17"/>
            <p:cNvGrpSpPr>
              <a:grpSpLocks/>
            </p:cNvGrpSpPr>
            <p:nvPr userDrawn="1"/>
          </p:nvGrpSpPr>
          <p:grpSpPr bwMode="auto">
            <a:xfrm>
              <a:off x="0" y="2291"/>
              <a:ext cx="1385" cy="1702"/>
              <a:chOff x="0" y="2291"/>
              <a:chExt cx="1385" cy="1702"/>
            </a:xfrm>
          </p:grpSpPr>
          <p:sp>
            <p:nvSpPr>
              <p:cNvPr id="2058" name="Rectangle 18"/>
              <p:cNvSpPr>
                <a:spLocks noChangeArrowheads="1"/>
              </p:cNvSpPr>
              <p:nvPr userDrawn="1"/>
            </p:nvSpPr>
            <p:spPr bwMode="ltGray">
              <a:xfrm rot="6798887">
                <a:off x="63" y="388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59" name="Rectangle 19"/>
              <p:cNvSpPr>
                <a:spLocks noChangeArrowheads="1"/>
              </p:cNvSpPr>
              <p:nvPr userDrawn="1"/>
            </p:nvSpPr>
            <p:spPr bwMode="ltGray">
              <a:xfrm rot="6798887">
                <a:off x="33" y="388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60" name="Rectangle 20"/>
              <p:cNvSpPr>
                <a:spLocks noChangeArrowheads="1"/>
              </p:cNvSpPr>
              <p:nvPr userDrawn="1"/>
            </p:nvSpPr>
            <p:spPr bwMode="ltGray">
              <a:xfrm rot="6798887">
                <a:off x="7" y="387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61" name="Rectangle 21"/>
              <p:cNvSpPr>
                <a:spLocks noChangeArrowheads="1"/>
              </p:cNvSpPr>
              <p:nvPr userDrawn="1"/>
            </p:nvSpPr>
            <p:spPr bwMode="ltGray">
              <a:xfrm rot="5999912">
                <a:off x="209" y="388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2" name="Rectangle 22"/>
              <p:cNvSpPr>
                <a:spLocks noChangeArrowheads="1"/>
              </p:cNvSpPr>
              <p:nvPr userDrawn="1"/>
            </p:nvSpPr>
            <p:spPr bwMode="ltGray">
              <a:xfrm rot="5999912">
                <a:off x="18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3" name="Rectangle 23"/>
              <p:cNvSpPr>
                <a:spLocks noChangeArrowheads="1"/>
              </p:cNvSpPr>
              <p:nvPr userDrawn="1"/>
            </p:nvSpPr>
            <p:spPr bwMode="ltGray">
              <a:xfrm rot="6250138">
                <a:off x="153" y="388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4" name="Rectangle 24"/>
              <p:cNvSpPr>
                <a:spLocks noChangeArrowheads="1"/>
              </p:cNvSpPr>
              <p:nvPr userDrawn="1"/>
            </p:nvSpPr>
            <p:spPr bwMode="ltGray">
              <a:xfrm rot="6238076">
                <a:off x="123" y="388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5" name="Rectangle 25"/>
              <p:cNvSpPr>
                <a:spLocks noChangeArrowheads="1"/>
              </p:cNvSpPr>
              <p:nvPr userDrawn="1"/>
            </p:nvSpPr>
            <p:spPr bwMode="ltGray">
              <a:xfrm rot="5380717">
                <a:off x="363" y="386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6" name="Rectangle 26"/>
              <p:cNvSpPr>
                <a:spLocks noChangeArrowheads="1"/>
              </p:cNvSpPr>
              <p:nvPr userDrawn="1"/>
            </p:nvSpPr>
            <p:spPr bwMode="ltGray">
              <a:xfrm rot="5380717">
                <a:off x="333" y="387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7" name="Rectangle 27"/>
              <p:cNvSpPr>
                <a:spLocks noChangeArrowheads="1"/>
              </p:cNvSpPr>
              <p:nvPr userDrawn="1"/>
            </p:nvSpPr>
            <p:spPr bwMode="ltGray">
              <a:xfrm rot="5583200">
                <a:off x="303" y="387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8" name="Rectangle 28"/>
              <p:cNvSpPr>
                <a:spLocks noChangeArrowheads="1"/>
              </p:cNvSpPr>
              <p:nvPr userDrawn="1"/>
            </p:nvSpPr>
            <p:spPr bwMode="ltGray">
              <a:xfrm rot="5737625">
                <a:off x="271" y="3882"/>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69" name="Rectangle 29"/>
              <p:cNvSpPr>
                <a:spLocks noChangeArrowheads="1"/>
              </p:cNvSpPr>
              <p:nvPr userDrawn="1"/>
            </p:nvSpPr>
            <p:spPr bwMode="ltGray">
              <a:xfrm rot="4715477">
                <a:off x="517" y="382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0" name="Rectangle 30"/>
              <p:cNvSpPr>
                <a:spLocks noChangeArrowheads="1"/>
              </p:cNvSpPr>
              <p:nvPr userDrawn="1"/>
            </p:nvSpPr>
            <p:spPr bwMode="ltGray">
              <a:xfrm rot="4924949">
                <a:off x="486" y="38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1" name="Rectangle 31"/>
              <p:cNvSpPr>
                <a:spLocks noChangeArrowheads="1"/>
              </p:cNvSpPr>
              <p:nvPr userDrawn="1"/>
            </p:nvSpPr>
            <p:spPr bwMode="ltGray">
              <a:xfrm rot="4924949">
                <a:off x="456" y="38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2" name="Rectangle 32"/>
              <p:cNvSpPr>
                <a:spLocks noChangeArrowheads="1"/>
              </p:cNvSpPr>
              <p:nvPr userDrawn="1"/>
            </p:nvSpPr>
            <p:spPr bwMode="ltGray">
              <a:xfrm rot="5041352">
                <a:off x="427" y="385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3" name="Rectangle 33"/>
              <p:cNvSpPr>
                <a:spLocks noChangeArrowheads="1"/>
              </p:cNvSpPr>
              <p:nvPr userDrawn="1"/>
            </p:nvSpPr>
            <p:spPr bwMode="ltGray">
              <a:xfrm rot="3816889">
                <a:off x="664" y="376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4" name="Rectangle 34"/>
              <p:cNvSpPr>
                <a:spLocks noChangeArrowheads="1"/>
              </p:cNvSpPr>
              <p:nvPr userDrawn="1"/>
            </p:nvSpPr>
            <p:spPr bwMode="ltGray">
              <a:xfrm rot="3816889">
                <a:off x="634" y="378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5" name="Rectangle 35"/>
              <p:cNvSpPr>
                <a:spLocks noChangeArrowheads="1"/>
              </p:cNvSpPr>
              <p:nvPr userDrawn="1"/>
            </p:nvSpPr>
            <p:spPr bwMode="ltGray">
              <a:xfrm rot="4104184">
                <a:off x="606" y="3790"/>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6" name="Rectangle 36"/>
              <p:cNvSpPr>
                <a:spLocks noChangeArrowheads="1"/>
              </p:cNvSpPr>
              <p:nvPr userDrawn="1"/>
            </p:nvSpPr>
            <p:spPr bwMode="ltGray">
              <a:xfrm rot="4325343">
                <a:off x="575" y="380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7" name="Rectangle 37"/>
              <p:cNvSpPr>
                <a:spLocks noChangeArrowheads="1"/>
              </p:cNvSpPr>
              <p:nvPr userDrawn="1"/>
            </p:nvSpPr>
            <p:spPr bwMode="ltGray">
              <a:xfrm rot="3368036">
                <a:off x="800" y="368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8" name="Rectangle 38"/>
              <p:cNvSpPr>
                <a:spLocks noChangeArrowheads="1"/>
              </p:cNvSpPr>
              <p:nvPr userDrawn="1"/>
            </p:nvSpPr>
            <p:spPr bwMode="ltGray">
              <a:xfrm rot="3368036">
                <a:off x="772" y="369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79" name="Rectangle 39"/>
              <p:cNvSpPr>
                <a:spLocks noChangeArrowheads="1"/>
              </p:cNvSpPr>
              <p:nvPr userDrawn="1"/>
            </p:nvSpPr>
            <p:spPr bwMode="ltGray">
              <a:xfrm rot="3368036">
                <a:off x="746" y="37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80" name="Rectangle 40"/>
              <p:cNvSpPr>
                <a:spLocks noChangeArrowheads="1"/>
              </p:cNvSpPr>
              <p:nvPr userDrawn="1"/>
            </p:nvSpPr>
            <p:spPr bwMode="ltGray">
              <a:xfrm rot="3816889">
                <a:off x="717" y="373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81" name="Rectangle 41"/>
              <p:cNvSpPr>
                <a:spLocks noChangeArrowheads="1"/>
              </p:cNvSpPr>
              <p:nvPr userDrawn="1"/>
            </p:nvSpPr>
            <p:spPr bwMode="ltGray">
              <a:xfrm rot="2302266">
                <a:off x="923" y="358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2" name="Rectangle 42"/>
              <p:cNvSpPr>
                <a:spLocks noChangeArrowheads="1"/>
              </p:cNvSpPr>
              <p:nvPr userDrawn="1"/>
            </p:nvSpPr>
            <p:spPr bwMode="ltGray">
              <a:xfrm rot="2302266">
                <a:off x="899" y="360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3" name="Rectangle 43"/>
              <p:cNvSpPr>
                <a:spLocks noChangeArrowheads="1"/>
              </p:cNvSpPr>
              <p:nvPr userDrawn="1"/>
            </p:nvSpPr>
            <p:spPr bwMode="ltGray">
              <a:xfrm rot="2707562">
                <a:off x="876" y="36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4" name="Rectangle 44"/>
              <p:cNvSpPr>
                <a:spLocks noChangeArrowheads="1"/>
              </p:cNvSpPr>
              <p:nvPr userDrawn="1"/>
            </p:nvSpPr>
            <p:spPr bwMode="ltGray">
              <a:xfrm rot="2707562">
                <a:off x="850" y="3644"/>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085" name="Rectangle 45"/>
              <p:cNvSpPr>
                <a:spLocks noChangeArrowheads="1"/>
              </p:cNvSpPr>
              <p:nvPr userDrawn="1"/>
            </p:nvSpPr>
            <p:spPr bwMode="ltGray">
              <a:xfrm rot="1525830">
                <a:off x="1027" y="3473"/>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6" name="Rectangle 46"/>
              <p:cNvSpPr>
                <a:spLocks noChangeArrowheads="1"/>
              </p:cNvSpPr>
              <p:nvPr userDrawn="1"/>
            </p:nvSpPr>
            <p:spPr bwMode="ltGray">
              <a:xfrm rot="1525830">
                <a:off x="1009" y="3497"/>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7" name="Rectangle 47"/>
              <p:cNvSpPr>
                <a:spLocks noChangeArrowheads="1"/>
              </p:cNvSpPr>
              <p:nvPr userDrawn="1"/>
            </p:nvSpPr>
            <p:spPr bwMode="ltGray">
              <a:xfrm rot="1788117">
                <a:off x="990" y="3519"/>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8" name="Rectangle 48"/>
              <p:cNvSpPr>
                <a:spLocks noChangeArrowheads="1"/>
              </p:cNvSpPr>
              <p:nvPr userDrawn="1"/>
            </p:nvSpPr>
            <p:spPr bwMode="ltGray">
              <a:xfrm rot="1788117">
                <a:off x="969" y="354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89" name="Rectangle 49"/>
              <p:cNvSpPr>
                <a:spLocks noChangeArrowheads="1"/>
              </p:cNvSpPr>
              <p:nvPr userDrawn="1"/>
            </p:nvSpPr>
            <p:spPr bwMode="ltGray">
              <a:xfrm rot="841630">
                <a:off x="1113" y="3355"/>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90" name="Rectangle 50"/>
              <p:cNvSpPr>
                <a:spLocks noChangeArrowheads="1"/>
              </p:cNvSpPr>
              <p:nvPr userDrawn="1"/>
            </p:nvSpPr>
            <p:spPr bwMode="ltGray">
              <a:xfrm rot="841630">
                <a:off x="1100" y="337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91" name="Rectangle 51"/>
              <p:cNvSpPr>
                <a:spLocks noChangeArrowheads="1"/>
              </p:cNvSpPr>
              <p:nvPr userDrawn="1"/>
            </p:nvSpPr>
            <p:spPr bwMode="ltGray">
              <a:xfrm rot="1308689">
                <a:off x="1086" y="3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92" name="Rectangle 52"/>
              <p:cNvSpPr>
                <a:spLocks noChangeArrowheads="1"/>
              </p:cNvSpPr>
              <p:nvPr userDrawn="1"/>
            </p:nvSpPr>
            <p:spPr bwMode="ltGray">
              <a:xfrm rot="1308689">
                <a:off x="1064" y="3425"/>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093" name="Rectangle 53"/>
              <p:cNvSpPr>
                <a:spLocks noChangeArrowheads="1"/>
              </p:cNvSpPr>
              <p:nvPr userDrawn="1"/>
            </p:nvSpPr>
            <p:spPr bwMode="ltGray">
              <a:xfrm rot="469913">
                <a:off x="1172" y="3225"/>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4" name="Rectangle 54"/>
              <p:cNvSpPr>
                <a:spLocks noChangeArrowheads="1"/>
              </p:cNvSpPr>
              <p:nvPr userDrawn="1"/>
            </p:nvSpPr>
            <p:spPr bwMode="ltGray">
              <a:xfrm rot="559869">
                <a:off x="1162" y="325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5" name="Rectangle 55"/>
              <p:cNvSpPr>
                <a:spLocks noChangeArrowheads="1"/>
              </p:cNvSpPr>
              <p:nvPr userDrawn="1"/>
            </p:nvSpPr>
            <p:spPr bwMode="ltGray">
              <a:xfrm rot="734079">
                <a:off x="1154" y="327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6" name="Rectangle 56"/>
              <p:cNvSpPr>
                <a:spLocks noChangeArrowheads="1"/>
              </p:cNvSpPr>
              <p:nvPr userDrawn="1"/>
            </p:nvSpPr>
            <p:spPr bwMode="ltGray">
              <a:xfrm rot="734079">
                <a:off x="1141" y="330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097" name="Rectangle 57"/>
              <p:cNvSpPr>
                <a:spLocks noChangeArrowheads="1"/>
              </p:cNvSpPr>
              <p:nvPr userDrawn="1"/>
            </p:nvSpPr>
            <p:spPr bwMode="ltGray">
              <a:xfrm rot="-293905">
                <a:off x="1211" y="309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8" name="Rectangle 58"/>
              <p:cNvSpPr>
                <a:spLocks noChangeArrowheads="1"/>
              </p:cNvSpPr>
              <p:nvPr userDrawn="1"/>
            </p:nvSpPr>
            <p:spPr bwMode="ltGray">
              <a:xfrm rot="-8">
                <a:off x="1201" y="312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099" name="Rectangle 59"/>
              <p:cNvSpPr>
                <a:spLocks noChangeArrowheads="1"/>
              </p:cNvSpPr>
              <p:nvPr userDrawn="1"/>
            </p:nvSpPr>
            <p:spPr bwMode="ltGray">
              <a:xfrm rot="-8">
                <a:off x="1200" y="3147"/>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00" name="Rectangle 60"/>
              <p:cNvSpPr>
                <a:spLocks noChangeArrowheads="1"/>
              </p:cNvSpPr>
              <p:nvPr userDrawn="1"/>
            </p:nvSpPr>
            <p:spPr bwMode="ltGray">
              <a:xfrm rot="214188">
                <a:off x="1189" y="3173"/>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01" name="Rectangle 61"/>
              <p:cNvSpPr>
                <a:spLocks noChangeArrowheads="1"/>
              </p:cNvSpPr>
              <p:nvPr userDrawn="1"/>
            </p:nvSpPr>
            <p:spPr bwMode="ltGray">
              <a:xfrm rot="-682388">
                <a:off x="1219" y="296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2" name="Rectangle 62"/>
              <p:cNvSpPr>
                <a:spLocks noChangeArrowheads="1"/>
              </p:cNvSpPr>
              <p:nvPr userDrawn="1"/>
            </p:nvSpPr>
            <p:spPr bwMode="ltGray">
              <a:xfrm rot="-480400">
                <a:off x="1220" y="2991"/>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3" name="Rectangle 63"/>
              <p:cNvSpPr>
                <a:spLocks noChangeArrowheads="1"/>
              </p:cNvSpPr>
              <p:nvPr userDrawn="1"/>
            </p:nvSpPr>
            <p:spPr bwMode="ltGray">
              <a:xfrm rot="-480400">
                <a:off x="1220" y="30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4" name="Rectangle 64"/>
              <p:cNvSpPr>
                <a:spLocks noChangeArrowheads="1"/>
              </p:cNvSpPr>
              <p:nvPr userDrawn="1"/>
            </p:nvSpPr>
            <p:spPr bwMode="ltGray">
              <a:xfrm rot="-270546">
                <a:off x="1219" y="3041"/>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05" name="Rectangle 65"/>
              <p:cNvSpPr>
                <a:spLocks noChangeArrowheads="1"/>
              </p:cNvSpPr>
              <p:nvPr userDrawn="1"/>
            </p:nvSpPr>
            <p:spPr bwMode="ltGray">
              <a:xfrm rot="-1132286">
                <a:off x="1207" y="2843"/>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6" name="Rectangle 66"/>
              <p:cNvSpPr>
                <a:spLocks noChangeArrowheads="1"/>
              </p:cNvSpPr>
              <p:nvPr userDrawn="1"/>
            </p:nvSpPr>
            <p:spPr bwMode="ltGray">
              <a:xfrm rot="-969272">
                <a:off x="1213" y="286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7" name="Rectangle 67"/>
              <p:cNvSpPr>
                <a:spLocks noChangeArrowheads="1"/>
              </p:cNvSpPr>
              <p:nvPr userDrawn="1"/>
            </p:nvSpPr>
            <p:spPr bwMode="ltGray">
              <a:xfrm rot="-969272">
                <a:off x="1216" y="288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8" name="Rectangle 68"/>
              <p:cNvSpPr>
                <a:spLocks noChangeArrowheads="1"/>
              </p:cNvSpPr>
              <p:nvPr userDrawn="1"/>
            </p:nvSpPr>
            <p:spPr bwMode="ltGray">
              <a:xfrm rot="-806259">
                <a:off x="1219" y="291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09" name="Rectangle 69"/>
              <p:cNvSpPr>
                <a:spLocks noChangeArrowheads="1"/>
              </p:cNvSpPr>
              <p:nvPr userDrawn="1"/>
            </p:nvSpPr>
            <p:spPr bwMode="ltGray">
              <a:xfrm rot="-1543941">
                <a:off x="1165" y="272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0" name="Rectangle 70"/>
              <p:cNvSpPr>
                <a:spLocks noChangeArrowheads="1"/>
              </p:cNvSpPr>
              <p:nvPr userDrawn="1"/>
            </p:nvSpPr>
            <p:spPr bwMode="ltGray">
              <a:xfrm rot="-1341953">
                <a:off x="1176" y="2752"/>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1" name="Rectangle 71"/>
              <p:cNvSpPr>
                <a:spLocks noChangeArrowheads="1"/>
              </p:cNvSpPr>
              <p:nvPr userDrawn="1"/>
            </p:nvSpPr>
            <p:spPr bwMode="ltGray">
              <a:xfrm rot="-1341953">
                <a:off x="1184" y="277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2" name="Rectangle 72"/>
              <p:cNvSpPr>
                <a:spLocks noChangeArrowheads="1"/>
              </p:cNvSpPr>
              <p:nvPr userDrawn="1"/>
            </p:nvSpPr>
            <p:spPr bwMode="ltGray">
              <a:xfrm rot="-1341953">
                <a:off x="1194" y="279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3" name="Rectangle 73"/>
              <p:cNvSpPr>
                <a:spLocks noChangeArrowheads="1"/>
              </p:cNvSpPr>
              <p:nvPr userDrawn="1"/>
            </p:nvSpPr>
            <p:spPr bwMode="ltGray">
              <a:xfrm rot="-1928746">
                <a:off x="1101" y="262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4" name="Rectangle 74"/>
              <p:cNvSpPr>
                <a:spLocks noChangeArrowheads="1"/>
              </p:cNvSpPr>
              <p:nvPr userDrawn="1"/>
            </p:nvSpPr>
            <p:spPr bwMode="ltGray">
              <a:xfrm rot="-1844175">
                <a:off x="1114" y="2645"/>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5" name="Rectangle 75"/>
              <p:cNvSpPr>
                <a:spLocks noChangeArrowheads="1"/>
              </p:cNvSpPr>
              <p:nvPr userDrawn="1"/>
            </p:nvSpPr>
            <p:spPr bwMode="ltGray">
              <a:xfrm rot="-1752383">
                <a:off x="1129" y="266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6" name="Rectangle 76"/>
              <p:cNvSpPr>
                <a:spLocks noChangeArrowheads="1"/>
              </p:cNvSpPr>
              <p:nvPr userDrawn="1"/>
            </p:nvSpPr>
            <p:spPr bwMode="ltGray">
              <a:xfrm rot="-1752383">
                <a:off x="1142" y="268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7" name="Rectangle 77"/>
              <p:cNvSpPr>
                <a:spLocks noChangeArrowheads="1"/>
              </p:cNvSpPr>
              <p:nvPr userDrawn="1"/>
            </p:nvSpPr>
            <p:spPr bwMode="ltGray">
              <a:xfrm rot="-2466736">
                <a:off x="1014" y="2538"/>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8" name="Rectangle 78"/>
              <p:cNvSpPr>
                <a:spLocks noChangeArrowheads="1"/>
              </p:cNvSpPr>
              <p:nvPr userDrawn="1"/>
            </p:nvSpPr>
            <p:spPr bwMode="ltGray">
              <a:xfrm rot="-2466736">
                <a:off x="1035" y="255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19" name="Rectangle 79"/>
              <p:cNvSpPr>
                <a:spLocks noChangeArrowheads="1"/>
              </p:cNvSpPr>
              <p:nvPr userDrawn="1"/>
            </p:nvSpPr>
            <p:spPr bwMode="ltGray">
              <a:xfrm rot="-2466736">
                <a:off x="1050" y="2574"/>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0" name="Rectangle 80"/>
              <p:cNvSpPr>
                <a:spLocks noChangeArrowheads="1"/>
              </p:cNvSpPr>
              <p:nvPr userDrawn="1"/>
            </p:nvSpPr>
            <p:spPr bwMode="ltGray">
              <a:xfrm rot="-2342866">
                <a:off x="1068" y="2590"/>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1"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p:spPr>
            <p:txBody>
              <a:bodyPr/>
              <a:lstStyle/>
              <a:p>
                <a:pPr>
                  <a:defRPr/>
                </a:pPr>
                <a:endParaRPr lang="en-US"/>
              </a:p>
            </p:txBody>
          </p:sp>
          <p:sp>
            <p:nvSpPr>
              <p:cNvPr id="2122" name="Rectangle 82"/>
              <p:cNvSpPr>
                <a:spLocks noChangeArrowheads="1"/>
              </p:cNvSpPr>
              <p:nvPr userDrawn="1"/>
            </p:nvSpPr>
            <p:spPr bwMode="ltGray">
              <a:xfrm rot="6575641">
                <a:off x="-217" y="3138"/>
                <a:ext cx="1226" cy="12"/>
              </a:xfrm>
              <a:prstGeom prst="rect">
                <a:avLst/>
              </a:prstGeom>
              <a:solidFill>
                <a:schemeClr val="bg2"/>
              </a:solidFill>
              <a:ln w="9525">
                <a:noFill/>
                <a:miter lim="800000"/>
                <a:headEnd/>
                <a:tailEnd/>
              </a:ln>
            </p:spPr>
            <p:txBody>
              <a:bodyPr wrap="none" anchor="ctr"/>
              <a:lstStyle/>
              <a:p>
                <a:pPr>
                  <a:defRPr/>
                </a:pPr>
                <a:endParaRPr lang="en-US"/>
              </a:p>
            </p:txBody>
          </p:sp>
          <p:sp>
            <p:nvSpPr>
              <p:cNvPr id="2123" name="Rectangle 83"/>
              <p:cNvSpPr>
                <a:spLocks noChangeArrowheads="1"/>
              </p:cNvSpPr>
              <p:nvPr userDrawn="1"/>
            </p:nvSpPr>
            <p:spPr bwMode="ltGray">
              <a:xfrm rot="238799">
                <a:off x="4" y="3146"/>
                <a:ext cx="1031" cy="12"/>
              </a:xfrm>
              <a:prstGeom prst="rect">
                <a:avLst/>
              </a:prstGeom>
              <a:solidFill>
                <a:schemeClr val="bg2"/>
              </a:solidFill>
              <a:ln w="9525">
                <a:noFill/>
                <a:miter lim="800000"/>
                <a:headEnd/>
                <a:tailEnd/>
              </a:ln>
            </p:spPr>
            <p:txBody>
              <a:bodyPr wrap="none" anchor="ctr"/>
              <a:lstStyle/>
              <a:p>
                <a:pPr>
                  <a:defRPr/>
                </a:pPr>
                <a:endParaRPr lang="en-US"/>
              </a:p>
            </p:txBody>
          </p:sp>
          <p:sp>
            <p:nvSpPr>
              <p:cNvPr id="2124" name="Rectangle 84"/>
              <p:cNvSpPr>
                <a:spLocks noChangeArrowheads="1"/>
              </p:cNvSpPr>
              <p:nvPr userDrawn="1"/>
            </p:nvSpPr>
            <p:spPr bwMode="ltGray">
              <a:xfrm rot="-2957028">
                <a:off x="907" y="247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25" name="Rectangle 85"/>
              <p:cNvSpPr>
                <a:spLocks noChangeArrowheads="1"/>
              </p:cNvSpPr>
              <p:nvPr userDrawn="1"/>
            </p:nvSpPr>
            <p:spPr bwMode="ltGray">
              <a:xfrm rot="-2957028">
                <a:off x="930" y="2486"/>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26" name="Rectangle 86"/>
              <p:cNvSpPr>
                <a:spLocks noChangeArrowheads="1"/>
              </p:cNvSpPr>
              <p:nvPr userDrawn="1"/>
            </p:nvSpPr>
            <p:spPr bwMode="ltGray">
              <a:xfrm rot="-2957028">
                <a:off x="954" y="2497"/>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7" name="Rectangle 87"/>
              <p:cNvSpPr>
                <a:spLocks noChangeArrowheads="1"/>
              </p:cNvSpPr>
              <p:nvPr userDrawn="1"/>
            </p:nvSpPr>
            <p:spPr bwMode="ltGray">
              <a:xfrm rot="-2661033">
                <a:off x="974" y="2509"/>
                <a:ext cx="86" cy="12"/>
              </a:xfrm>
              <a:prstGeom prst="rect">
                <a:avLst/>
              </a:prstGeom>
              <a:solidFill>
                <a:schemeClr val="bg2"/>
              </a:solidFill>
              <a:ln w="9525">
                <a:noFill/>
                <a:miter lim="800000"/>
                <a:headEnd/>
                <a:tailEnd/>
              </a:ln>
            </p:spPr>
            <p:txBody>
              <a:bodyPr wrap="none" anchor="ctr"/>
              <a:lstStyle/>
              <a:p>
                <a:pPr>
                  <a:defRPr/>
                </a:pPr>
                <a:endParaRPr lang="en-US"/>
              </a:p>
            </p:txBody>
          </p:sp>
          <p:sp>
            <p:nvSpPr>
              <p:cNvPr id="2128" name="Rectangle 88"/>
              <p:cNvSpPr>
                <a:spLocks noChangeArrowheads="1"/>
              </p:cNvSpPr>
              <p:nvPr userDrawn="1"/>
            </p:nvSpPr>
            <p:spPr bwMode="ltGray">
              <a:xfrm rot="-3638503">
                <a:off x="788" y="242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29" name="Rectangle 89"/>
              <p:cNvSpPr>
                <a:spLocks noChangeArrowheads="1"/>
              </p:cNvSpPr>
              <p:nvPr userDrawn="1"/>
            </p:nvSpPr>
            <p:spPr bwMode="ltGray">
              <a:xfrm rot="-3638503">
                <a:off x="815" y="2434"/>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0" name="Rectangle 90"/>
              <p:cNvSpPr>
                <a:spLocks noChangeArrowheads="1"/>
              </p:cNvSpPr>
              <p:nvPr userDrawn="1"/>
            </p:nvSpPr>
            <p:spPr bwMode="ltGray">
              <a:xfrm rot="-3514633">
                <a:off x="837" y="2440"/>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31" name="Rectangle 91"/>
              <p:cNvSpPr>
                <a:spLocks noChangeArrowheads="1"/>
              </p:cNvSpPr>
              <p:nvPr userDrawn="1"/>
            </p:nvSpPr>
            <p:spPr bwMode="ltGray">
              <a:xfrm rot="-3220799">
                <a:off x="862" y="2452"/>
                <a:ext cx="81" cy="12"/>
              </a:xfrm>
              <a:prstGeom prst="rect">
                <a:avLst/>
              </a:prstGeom>
              <a:solidFill>
                <a:schemeClr val="bg2"/>
              </a:solidFill>
              <a:ln w="9525">
                <a:noFill/>
                <a:miter lim="800000"/>
                <a:headEnd/>
                <a:tailEnd/>
              </a:ln>
            </p:spPr>
            <p:txBody>
              <a:bodyPr wrap="none" anchor="ctr"/>
              <a:lstStyle/>
              <a:p>
                <a:pPr>
                  <a:defRPr/>
                </a:pPr>
                <a:endParaRPr lang="en-US"/>
              </a:p>
            </p:txBody>
          </p:sp>
          <p:sp>
            <p:nvSpPr>
              <p:cNvPr id="2132" name="Rectangle 92"/>
              <p:cNvSpPr>
                <a:spLocks noChangeArrowheads="1"/>
              </p:cNvSpPr>
              <p:nvPr userDrawn="1"/>
            </p:nvSpPr>
            <p:spPr bwMode="ltGray">
              <a:xfrm rot="-4338250">
                <a:off x="649" y="239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3" name="Rectangle 93"/>
              <p:cNvSpPr>
                <a:spLocks noChangeArrowheads="1"/>
              </p:cNvSpPr>
              <p:nvPr userDrawn="1"/>
            </p:nvSpPr>
            <p:spPr bwMode="ltGray">
              <a:xfrm rot="-4250359">
                <a:off x="677" y="240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4" name="Rectangle 94"/>
              <p:cNvSpPr>
                <a:spLocks noChangeArrowheads="1"/>
              </p:cNvSpPr>
              <p:nvPr userDrawn="1"/>
            </p:nvSpPr>
            <p:spPr bwMode="ltGray">
              <a:xfrm rot="-4250359">
                <a:off x="708" y="2406"/>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5" name="Rectangle 95"/>
              <p:cNvSpPr>
                <a:spLocks noChangeArrowheads="1"/>
              </p:cNvSpPr>
              <p:nvPr userDrawn="1"/>
            </p:nvSpPr>
            <p:spPr bwMode="ltGray">
              <a:xfrm rot="-3989246">
                <a:off x="738" y="241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6" name="Rectangle 96"/>
              <p:cNvSpPr>
                <a:spLocks noChangeArrowheads="1"/>
              </p:cNvSpPr>
              <p:nvPr userDrawn="1"/>
            </p:nvSpPr>
            <p:spPr bwMode="ltGray">
              <a:xfrm rot="-4862215">
                <a:off x="503" y="239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37" name="Rectangle 97"/>
              <p:cNvSpPr>
                <a:spLocks noChangeArrowheads="1"/>
              </p:cNvSpPr>
              <p:nvPr userDrawn="1"/>
            </p:nvSpPr>
            <p:spPr bwMode="ltGray">
              <a:xfrm rot="-4673370">
                <a:off x="534" y="2392"/>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8" name="Rectangle 98"/>
              <p:cNvSpPr>
                <a:spLocks noChangeArrowheads="1"/>
              </p:cNvSpPr>
              <p:nvPr userDrawn="1"/>
            </p:nvSpPr>
            <p:spPr bwMode="ltGray">
              <a:xfrm rot="-4646721">
                <a:off x="563"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39" name="Rectangle 99"/>
              <p:cNvSpPr>
                <a:spLocks noChangeArrowheads="1"/>
              </p:cNvSpPr>
              <p:nvPr userDrawn="1"/>
            </p:nvSpPr>
            <p:spPr bwMode="ltGray">
              <a:xfrm rot="-4580623">
                <a:off x="595" y="2390"/>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40" name="Rectangle 100"/>
              <p:cNvSpPr>
                <a:spLocks noChangeArrowheads="1"/>
              </p:cNvSpPr>
              <p:nvPr userDrawn="1"/>
            </p:nvSpPr>
            <p:spPr bwMode="ltGray">
              <a:xfrm rot="-5195129">
                <a:off x="355" y="241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1" name="Rectangle 101"/>
              <p:cNvSpPr>
                <a:spLocks noChangeArrowheads="1"/>
              </p:cNvSpPr>
              <p:nvPr userDrawn="1"/>
            </p:nvSpPr>
            <p:spPr bwMode="ltGray">
              <a:xfrm rot="-5360484">
                <a:off x="385" y="2408"/>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2" name="Rectangle 102"/>
              <p:cNvSpPr>
                <a:spLocks noChangeArrowheads="1"/>
              </p:cNvSpPr>
              <p:nvPr userDrawn="1"/>
            </p:nvSpPr>
            <p:spPr bwMode="ltGray">
              <a:xfrm rot="-5288939">
                <a:off x="419" y="2404"/>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3" name="Rectangle 103"/>
              <p:cNvSpPr>
                <a:spLocks noChangeArrowheads="1"/>
              </p:cNvSpPr>
              <p:nvPr userDrawn="1"/>
            </p:nvSpPr>
            <p:spPr bwMode="ltGray">
              <a:xfrm rot="-5164854">
                <a:off x="449" y="2400"/>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4" name="Rectangle 104"/>
              <p:cNvSpPr>
                <a:spLocks noChangeArrowheads="1"/>
              </p:cNvSpPr>
              <p:nvPr userDrawn="1"/>
            </p:nvSpPr>
            <p:spPr bwMode="ltGray">
              <a:xfrm rot="-6132163">
                <a:off x="206" y="245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5" name="Rectangle 105"/>
              <p:cNvSpPr>
                <a:spLocks noChangeArrowheads="1"/>
              </p:cNvSpPr>
              <p:nvPr userDrawn="1"/>
            </p:nvSpPr>
            <p:spPr bwMode="ltGray">
              <a:xfrm rot="-6220433">
                <a:off x="237" y="24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6" name="Rectangle 106"/>
              <p:cNvSpPr>
                <a:spLocks noChangeArrowheads="1"/>
              </p:cNvSpPr>
              <p:nvPr userDrawn="1"/>
            </p:nvSpPr>
            <p:spPr bwMode="ltGray">
              <a:xfrm rot="-6110943">
                <a:off x="266" y="243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7" name="Rectangle 107"/>
              <p:cNvSpPr>
                <a:spLocks noChangeArrowheads="1"/>
              </p:cNvSpPr>
              <p:nvPr userDrawn="1"/>
            </p:nvSpPr>
            <p:spPr bwMode="ltGray">
              <a:xfrm rot="-5919570">
                <a:off x="293" y="2426"/>
                <a:ext cx="69" cy="12"/>
              </a:xfrm>
              <a:prstGeom prst="rect">
                <a:avLst/>
              </a:prstGeom>
              <a:solidFill>
                <a:schemeClr val="bg2"/>
              </a:solidFill>
              <a:ln w="9525">
                <a:noFill/>
                <a:miter lim="800000"/>
                <a:headEnd/>
                <a:tailEnd/>
              </a:ln>
            </p:spPr>
            <p:txBody>
              <a:bodyPr wrap="none" anchor="ctr"/>
              <a:lstStyle/>
              <a:p>
                <a:pPr>
                  <a:defRPr/>
                </a:pPr>
                <a:endParaRPr lang="en-US"/>
              </a:p>
            </p:txBody>
          </p:sp>
          <p:sp>
            <p:nvSpPr>
              <p:cNvPr id="2148" name="Rectangle 108"/>
              <p:cNvSpPr>
                <a:spLocks noChangeArrowheads="1"/>
              </p:cNvSpPr>
              <p:nvPr userDrawn="1"/>
            </p:nvSpPr>
            <p:spPr bwMode="ltGray">
              <a:xfrm rot="-7376291">
                <a:off x="6" y="254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49" name="Rectangle 109"/>
              <p:cNvSpPr>
                <a:spLocks noChangeArrowheads="1"/>
              </p:cNvSpPr>
              <p:nvPr userDrawn="1"/>
            </p:nvSpPr>
            <p:spPr bwMode="ltGray">
              <a:xfrm rot="-7168347">
                <a:off x="65" y="2516"/>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0" name="Rectangle 110"/>
              <p:cNvSpPr>
                <a:spLocks noChangeArrowheads="1"/>
              </p:cNvSpPr>
              <p:nvPr userDrawn="1"/>
            </p:nvSpPr>
            <p:spPr bwMode="ltGray">
              <a:xfrm rot="-6802416">
                <a:off x="92" y="250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1" name="Rectangle 111"/>
              <p:cNvSpPr>
                <a:spLocks noChangeArrowheads="1"/>
              </p:cNvSpPr>
              <p:nvPr userDrawn="1"/>
            </p:nvSpPr>
            <p:spPr bwMode="ltGray">
              <a:xfrm rot="-6802416">
                <a:off x="119" y="2492"/>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2" name="Rectangle 112"/>
              <p:cNvSpPr>
                <a:spLocks noChangeArrowheads="1"/>
              </p:cNvSpPr>
              <p:nvPr userDrawn="1"/>
            </p:nvSpPr>
            <p:spPr bwMode="ltGray">
              <a:xfrm rot="-6457704">
                <a:off x="150" y="2478"/>
                <a:ext cx="63" cy="12"/>
              </a:xfrm>
              <a:prstGeom prst="rect">
                <a:avLst/>
              </a:prstGeom>
              <a:solidFill>
                <a:schemeClr val="bg2"/>
              </a:solidFill>
              <a:ln w="9525">
                <a:noFill/>
                <a:miter lim="800000"/>
                <a:headEnd/>
                <a:tailEnd/>
              </a:ln>
            </p:spPr>
            <p:txBody>
              <a:bodyPr wrap="none" anchor="ctr"/>
              <a:lstStyle/>
              <a:p>
                <a:pPr>
                  <a:defRPr/>
                </a:pPr>
                <a:endParaRPr lang="en-US"/>
              </a:p>
            </p:txBody>
          </p:sp>
          <p:sp>
            <p:nvSpPr>
              <p:cNvPr id="2153" name="Rectangle 113"/>
              <p:cNvSpPr>
                <a:spLocks noChangeArrowheads="1"/>
              </p:cNvSpPr>
              <p:nvPr userDrawn="1"/>
            </p:nvSpPr>
            <p:spPr bwMode="ltGray">
              <a:xfrm rot="-1876771">
                <a:off x="0" y="3363"/>
                <a:ext cx="75" cy="12"/>
              </a:xfrm>
              <a:prstGeom prst="rect">
                <a:avLst/>
              </a:prstGeom>
              <a:solidFill>
                <a:schemeClr val="bg2"/>
              </a:solidFill>
              <a:ln w="9525">
                <a:noFill/>
                <a:miter lim="800000"/>
                <a:headEnd/>
                <a:tailEnd/>
              </a:ln>
            </p:spPr>
            <p:txBody>
              <a:bodyPr wrap="none" anchor="ctr"/>
              <a:lstStyle/>
              <a:p>
                <a:pPr>
                  <a:defRPr/>
                </a:pPr>
                <a:endParaRPr lang="en-US"/>
              </a:p>
            </p:txBody>
          </p:sp>
          <p:sp>
            <p:nvSpPr>
              <p:cNvPr id="2154" name="Rectangle 114"/>
              <p:cNvSpPr>
                <a:spLocks noChangeArrowheads="1"/>
              </p:cNvSpPr>
              <p:nvPr userDrawn="1"/>
            </p:nvSpPr>
            <p:spPr bwMode="ltGray">
              <a:xfrm rot="3283992">
                <a:off x="511" y="347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2155" name="Rectangle 115"/>
              <p:cNvSpPr>
                <a:spLocks noChangeArrowheads="1"/>
              </p:cNvSpPr>
              <p:nvPr userDrawn="1"/>
            </p:nvSpPr>
            <p:spPr bwMode="ltGray">
              <a:xfrm rot="3283992">
                <a:off x="35" y="2798"/>
                <a:ext cx="242" cy="12"/>
              </a:xfrm>
              <a:prstGeom prst="rect">
                <a:avLst/>
              </a:prstGeom>
              <a:solidFill>
                <a:schemeClr val="bg2"/>
              </a:solidFill>
              <a:ln w="9525">
                <a:noFill/>
                <a:miter lim="800000"/>
                <a:headEnd/>
                <a:tailEnd/>
              </a:ln>
            </p:spPr>
            <p:txBody>
              <a:bodyPr wrap="none" anchor="ctr"/>
              <a:lstStyle/>
              <a:p>
                <a:pPr>
                  <a:defRPr/>
                </a:pPr>
                <a:endParaRPr lang="en-US"/>
              </a:p>
            </p:txBody>
          </p:sp>
          <p:sp>
            <p:nvSpPr>
              <p:cNvPr id="2156" name="Rectangle 116"/>
              <p:cNvSpPr>
                <a:spLocks noChangeArrowheads="1"/>
              </p:cNvSpPr>
              <p:nvPr userDrawn="1"/>
            </p:nvSpPr>
            <p:spPr bwMode="ltGray">
              <a:xfrm rot="-1876771">
                <a:off x="700" y="2851"/>
                <a:ext cx="317" cy="12"/>
              </a:xfrm>
              <a:prstGeom prst="rect">
                <a:avLst/>
              </a:prstGeom>
              <a:solidFill>
                <a:schemeClr val="bg2"/>
              </a:solidFill>
              <a:ln w="9525">
                <a:noFill/>
                <a:miter lim="800000"/>
                <a:headEnd/>
                <a:tailEnd/>
              </a:ln>
            </p:spPr>
            <p:txBody>
              <a:bodyPr wrap="none" anchor="ctr"/>
              <a:lstStyle/>
              <a:p>
                <a:pPr>
                  <a:defRPr/>
                </a:pPr>
                <a:endParaRPr lang="en-US"/>
              </a:p>
            </p:txBody>
          </p:sp>
          <p:sp>
            <p:nvSpPr>
              <p:cNvPr id="2157" name="Rectangle 117"/>
              <p:cNvSpPr>
                <a:spLocks noChangeArrowheads="1"/>
              </p:cNvSpPr>
              <p:nvPr userDrawn="1"/>
            </p:nvSpPr>
            <p:spPr bwMode="ltGray">
              <a:xfrm rot="5908516">
                <a:off x="200" y="3915"/>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2158" name="Rectangle 118"/>
              <p:cNvSpPr>
                <a:spLocks noChangeArrowheads="1"/>
              </p:cNvSpPr>
              <p:nvPr userDrawn="1"/>
            </p:nvSpPr>
            <p:spPr bwMode="ltGray">
              <a:xfrm rot="6683973">
                <a:off x="45" y="3915"/>
                <a:ext cx="144" cy="12"/>
              </a:xfrm>
              <a:prstGeom prst="rect">
                <a:avLst/>
              </a:prstGeom>
              <a:solidFill>
                <a:schemeClr val="bg2"/>
              </a:solidFill>
              <a:ln w="9525">
                <a:noFill/>
                <a:miter lim="800000"/>
                <a:headEnd/>
                <a:tailEnd/>
              </a:ln>
            </p:spPr>
            <p:txBody>
              <a:bodyPr wrap="none" anchor="ctr"/>
              <a:lstStyle/>
              <a:p>
                <a:pPr>
                  <a:defRPr/>
                </a:pPr>
                <a:endParaRPr lang="en-US"/>
              </a:p>
            </p:txBody>
          </p:sp>
          <p:sp>
            <p:nvSpPr>
              <p:cNvPr id="2159" name="Rectangle 119"/>
              <p:cNvSpPr>
                <a:spLocks noChangeArrowheads="1"/>
              </p:cNvSpPr>
              <p:nvPr userDrawn="1"/>
            </p:nvSpPr>
            <p:spPr bwMode="ltGray">
              <a:xfrm rot="5245609">
                <a:off x="361" y="389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0" name="Rectangle 120"/>
              <p:cNvSpPr>
                <a:spLocks noChangeArrowheads="1"/>
              </p:cNvSpPr>
              <p:nvPr userDrawn="1"/>
            </p:nvSpPr>
            <p:spPr bwMode="ltGray">
              <a:xfrm rot="4500520">
                <a:off x="522" y="3847"/>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1" name="Rectangle 121"/>
              <p:cNvSpPr>
                <a:spLocks noChangeArrowheads="1"/>
              </p:cNvSpPr>
              <p:nvPr userDrawn="1"/>
            </p:nvSpPr>
            <p:spPr bwMode="ltGray">
              <a:xfrm rot="3805227">
                <a:off x="670" y="377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2" name="Rectangle 122"/>
              <p:cNvSpPr>
                <a:spLocks noChangeArrowheads="1"/>
              </p:cNvSpPr>
              <p:nvPr userDrawn="1"/>
            </p:nvSpPr>
            <p:spPr bwMode="ltGray">
              <a:xfrm rot="3060138">
                <a:off x="813" y="3688"/>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3" name="Rectangle 123"/>
              <p:cNvSpPr>
                <a:spLocks noChangeArrowheads="1"/>
              </p:cNvSpPr>
              <p:nvPr userDrawn="1"/>
            </p:nvSpPr>
            <p:spPr bwMode="ltGray">
              <a:xfrm rot="2090281">
                <a:off x="938" y="3582"/>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4" name="Rectangle 124"/>
              <p:cNvSpPr>
                <a:spLocks noChangeArrowheads="1"/>
              </p:cNvSpPr>
              <p:nvPr userDrawn="1"/>
            </p:nvSpPr>
            <p:spPr bwMode="ltGray">
              <a:xfrm rot="-7168347">
                <a:off x="-18" y="2506"/>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5" name="Rectangle 125"/>
              <p:cNvSpPr>
                <a:spLocks noChangeArrowheads="1"/>
              </p:cNvSpPr>
              <p:nvPr userDrawn="1"/>
            </p:nvSpPr>
            <p:spPr bwMode="ltGray">
              <a:xfrm rot="-6406501">
                <a:off x="136" y="2433"/>
                <a:ext cx="132" cy="12"/>
              </a:xfrm>
              <a:prstGeom prst="rect">
                <a:avLst/>
              </a:prstGeom>
              <a:solidFill>
                <a:schemeClr val="bg2"/>
              </a:solidFill>
              <a:ln w="9525">
                <a:noFill/>
                <a:miter lim="800000"/>
                <a:headEnd/>
                <a:tailEnd/>
              </a:ln>
            </p:spPr>
            <p:txBody>
              <a:bodyPr wrap="none" anchor="ctr"/>
              <a:lstStyle/>
              <a:p>
                <a:pPr>
                  <a:defRPr/>
                </a:pPr>
                <a:endParaRPr lang="en-US"/>
              </a:p>
            </p:txBody>
          </p:sp>
          <p:sp>
            <p:nvSpPr>
              <p:cNvPr id="2166" name="Rectangle 126"/>
              <p:cNvSpPr>
                <a:spLocks noChangeArrowheads="1"/>
              </p:cNvSpPr>
              <p:nvPr userDrawn="1"/>
            </p:nvSpPr>
            <p:spPr bwMode="ltGray">
              <a:xfrm rot="-4970620">
                <a:off x="447" y="2364"/>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2167" name="Rectangle 127"/>
              <p:cNvSpPr>
                <a:spLocks noChangeArrowheads="1"/>
              </p:cNvSpPr>
              <p:nvPr userDrawn="1"/>
            </p:nvSpPr>
            <p:spPr bwMode="ltGray">
              <a:xfrm rot="-4298502">
                <a:off x="597" y="2360"/>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2168" name="Rectangle 128"/>
              <p:cNvSpPr>
                <a:spLocks noChangeArrowheads="1"/>
              </p:cNvSpPr>
              <p:nvPr userDrawn="1"/>
            </p:nvSpPr>
            <p:spPr bwMode="ltGray">
              <a:xfrm rot="-3676305">
                <a:off x="739" y="2386"/>
                <a:ext cx="155" cy="12"/>
              </a:xfrm>
              <a:prstGeom prst="rect">
                <a:avLst/>
              </a:prstGeom>
              <a:solidFill>
                <a:schemeClr val="bg2"/>
              </a:solidFill>
              <a:ln w="9525">
                <a:noFill/>
                <a:miter lim="800000"/>
                <a:headEnd/>
                <a:tailEnd/>
              </a:ln>
            </p:spPr>
            <p:txBody>
              <a:bodyPr wrap="none" anchor="ctr"/>
              <a:lstStyle/>
              <a:p>
                <a:pPr>
                  <a:defRPr/>
                </a:pPr>
                <a:endParaRPr lang="en-US"/>
              </a:p>
            </p:txBody>
          </p:sp>
          <p:sp>
            <p:nvSpPr>
              <p:cNvPr id="2169" name="Rectangle 129"/>
              <p:cNvSpPr>
                <a:spLocks noChangeArrowheads="1"/>
              </p:cNvSpPr>
              <p:nvPr userDrawn="1"/>
            </p:nvSpPr>
            <p:spPr bwMode="ltGray">
              <a:xfrm rot="-3188616">
                <a:off x="869" y="24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0" name="Rectangle 130"/>
              <p:cNvSpPr>
                <a:spLocks noChangeArrowheads="1"/>
              </p:cNvSpPr>
              <p:nvPr userDrawn="1"/>
            </p:nvSpPr>
            <p:spPr bwMode="ltGray">
              <a:xfrm rot="-2610246">
                <a:off x="984" y="2497"/>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1" name="Rectangle 131"/>
              <p:cNvSpPr>
                <a:spLocks noChangeArrowheads="1"/>
              </p:cNvSpPr>
              <p:nvPr userDrawn="1"/>
            </p:nvSpPr>
            <p:spPr bwMode="ltGray">
              <a:xfrm rot="-2190008">
                <a:off x="1075" y="2585"/>
                <a:ext cx="173" cy="12"/>
              </a:xfrm>
              <a:prstGeom prst="rect">
                <a:avLst/>
              </a:prstGeom>
              <a:solidFill>
                <a:schemeClr val="bg2"/>
              </a:solidFill>
              <a:ln w="9525">
                <a:noFill/>
                <a:miter lim="800000"/>
                <a:headEnd/>
                <a:tailEnd/>
              </a:ln>
            </p:spPr>
            <p:txBody>
              <a:bodyPr wrap="none" anchor="ctr"/>
              <a:lstStyle/>
              <a:p>
                <a:pPr>
                  <a:defRPr/>
                </a:pPr>
                <a:endParaRPr lang="en-US"/>
              </a:p>
            </p:txBody>
          </p:sp>
          <p:sp>
            <p:nvSpPr>
              <p:cNvPr id="2172" name="Rectangle 132"/>
              <p:cNvSpPr>
                <a:spLocks noChangeArrowheads="1"/>
              </p:cNvSpPr>
              <p:nvPr userDrawn="1"/>
            </p:nvSpPr>
            <p:spPr bwMode="ltGray">
              <a:xfrm rot="-1728558">
                <a:off x="1147" y="2688"/>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3" name="Rectangle 133"/>
              <p:cNvSpPr>
                <a:spLocks noChangeArrowheads="1"/>
              </p:cNvSpPr>
              <p:nvPr userDrawn="1"/>
            </p:nvSpPr>
            <p:spPr bwMode="ltGray">
              <a:xfrm rot="-1172118">
                <a:off x="1198" y="2805"/>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4" name="Rectangle 134"/>
              <p:cNvSpPr>
                <a:spLocks noChangeArrowheads="1"/>
              </p:cNvSpPr>
              <p:nvPr userDrawn="1"/>
            </p:nvSpPr>
            <p:spPr bwMode="ltGray">
              <a:xfrm rot="-753845">
                <a:off x="1218" y="2930"/>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5" name="Rectangle 135"/>
              <p:cNvSpPr>
                <a:spLocks noChangeArrowheads="1"/>
              </p:cNvSpPr>
              <p:nvPr userDrawn="1"/>
            </p:nvSpPr>
            <p:spPr bwMode="ltGray">
              <a:xfrm rot="-287823">
                <a:off x="1213" y="3066"/>
                <a:ext cx="167" cy="12"/>
              </a:xfrm>
              <a:prstGeom prst="rect">
                <a:avLst/>
              </a:prstGeom>
              <a:solidFill>
                <a:schemeClr val="bg2"/>
              </a:solidFill>
              <a:ln w="9525">
                <a:noFill/>
                <a:miter lim="800000"/>
                <a:headEnd/>
                <a:tailEnd/>
              </a:ln>
            </p:spPr>
            <p:txBody>
              <a:bodyPr wrap="none" anchor="ctr"/>
              <a:lstStyle/>
              <a:p>
                <a:pPr>
                  <a:defRPr/>
                </a:pPr>
                <a:endParaRPr lang="en-US"/>
              </a:p>
            </p:txBody>
          </p:sp>
          <p:sp>
            <p:nvSpPr>
              <p:cNvPr id="2176" name="Rectangle 136"/>
              <p:cNvSpPr>
                <a:spLocks noChangeArrowheads="1"/>
              </p:cNvSpPr>
              <p:nvPr userDrawn="1"/>
            </p:nvSpPr>
            <p:spPr bwMode="ltGray">
              <a:xfrm rot="696741">
                <a:off x="1126" y="3337"/>
                <a:ext cx="150" cy="12"/>
              </a:xfrm>
              <a:prstGeom prst="rect">
                <a:avLst/>
              </a:prstGeom>
              <a:solidFill>
                <a:schemeClr val="bg2"/>
              </a:solidFill>
              <a:ln w="9525">
                <a:noFill/>
                <a:miter lim="800000"/>
                <a:headEnd/>
                <a:tailEnd/>
              </a:ln>
            </p:spPr>
            <p:txBody>
              <a:bodyPr wrap="none" anchor="ctr"/>
              <a:lstStyle/>
              <a:p>
                <a:pPr>
                  <a:defRPr/>
                </a:pPr>
                <a:endParaRPr lang="en-US"/>
              </a:p>
            </p:txBody>
          </p:sp>
          <p:sp>
            <p:nvSpPr>
              <p:cNvPr id="2177" name="Rectangle 137"/>
              <p:cNvSpPr>
                <a:spLocks noChangeArrowheads="1"/>
              </p:cNvSpPr>
              <p:nvPr userDrawn="1"/>
            </p:nvSpPr>
            <p:spPr bwMode="ltGray">
              <a:xfrm rot="1529990">
                <a:off x="1041" y="3465"/>
                <a:ext cx="140" cy="12"/>
              </a:xfrm>
              <a:prstGeom prst="rect">
                <a:avLst/>
              </a:prstGeom>
              <a:solidFill>
                <a:schemeClr val="bg2"/>
              </a:solidFill>
              <a:ln w="9525">
                <a:noFill/>
                <a:miter lim="800000"/>
                <a:headEnd/>
                <a:tailEnd/>
              </a:ln>
            </p:spPr>
            <p:txBody>
              <a:bodyPr wrap="none" anchor="ctr"/>
              <a:lstStyle/>
              <a:p>
                <a:pPr>
                  <a:defRPr/>
                </a:pPr>
                <a:endParaRPr lang="en-US"/>
              </a:p>
            </p:txBody>
          </p:sp>
          <p:sp>
            <p:nvSpPr>
              <p:cNvPr id="2178"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pPr>
                  <a:defRPr/>
                </a:pPr>
                <a:endParaRPr lang="en-US"/>
              </a:p>
            </p:txBody>
          </p:sp>
          <p:sp>
            <p:nvSpPr>
              <p:cNvPr id="2179"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pPr>
                  <a:defRPr/>
                </a:pPr>
                <a:endParaRPr lang="en-US"/>
              </a:p>
            </p:txBody>
          </p:sp>
          <p:sp>
            <p:nvSpPr>
              <p:cNvPr id="2180"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pPr>
                  <a:defRPr/>
                </a:pPr>
                <a:endParaRPr lang="en-US"/>
              </a:p>
            </p:txBody>
          </p:sp>
          <p:sp>
            <p:nvSpPr>
              <p:cNvPr id="2181"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pPr>
                  <a:defRPr/>
                </a:pPr>
                <a:endParaRPr lang="en-US"/>
              </a:p>
            </p:txBody>
          </p:sp>
          <p:sp>
            <p:nvSpPr>
              <p:cNvPr id="2182"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pPr>
                  <a:defRPr/>
                </a:pPr>
                <a:endParaRPr lang="en-US"/>
              </a:p>
            </p:txBody>
          </p:sp>
          <p:sp>
            <p:nvSpPr>
              <p:cNvPr id="2183"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pPr>
                  <a:defRPr/>
                </a:pPr>
                <a:endParaRPr lang="en-US"/>
              </a:p>
            </p:txBody>
          </p:sp>
          <p:sp>
            <p:nvSpPr>
              <p:cNvPr id="2184"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w="9525">
                <a:noFill/>
                <a:round/>
                <a:headEnd/>
                <a:tailEnd/>
              </a:ln>
            </p:spPr>
            <p:txBody>
              <a:bodyPr/>
              <a:lstStyle/>
              <a:p>
                <a:pPr>
                  <a:defRPr/>
                </a:pPr>
                <a:endParaRPr lang="en-US"/>
              </a:p>
            </p:txBody>
          </p:sp>
          <p:sp>
            <p:nvSpPr>
              <p:cNvPr id="2185"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w="9525">
                <a:noFill/>
                <a:round/>
                <a:headEnd/>
                <a:tailEnd/>
              </a:ln>
            </p:spPr>
            <p:txBody>
              <a:bodyPr/>
              <a:lstStyle/>
              <a:p>
                <a:pPr>
                  <a:defRPr/>
                </a:pPr>
                <a:endParaRPr lang="en-US"/>
              </a:p>
            </p:txBody>
          </p:sp>
          <p:sp>
            <p:nvSpPr>
              <p:cNvPr id="2186"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w="9525">
                <a:noFill/>
                <a:round/>
                <a:headEnd/>
                <a:tailEnd/>
              </a:ln>
            </p:spPr>
            <p:txBody>
              <a:bodyPr/>
              <a:lstStyle/>
              <a:p>
                <a:pPr>
                  <a:defRPr/>
                </a:pPr>
                <a:endParaRPr lang="en-US"/>
              </a:p>
            </p:txBody>
          </p:sp>
          <p:sp>
            <p:nvSpPr>
              <p:cNvPr id="2187" name="Rectangle 147"/>
              <p:cNvSpPr>
                <a:spLocks noChangeArrowheads="1"/>
              </p:cNvSpPr>
              <p:nvPr userDrawn="1"/>
            </p:nvSpPr>
            <p:spPr bwMode="ltGray">
              <a:xfrm rot="244926">
                <a:off x="1177" y="3201"/>
                <a:ext cx="161" cy="12"/>
              </a:xfrm>
              <a:prstGeom prst="rect">
                <a:avLst/>
              </a:prstGeom>
              <a:solidFill>
                <a:schemeClr val="bg2"/>
              </a:solidFill>
              <a:ln w="9525">
                <a:noFill/>
                <a:miter lim="800000"/>
                <a:headEnd/>
                <a:tailEnd/>
              </a:ln>
            </p:spPr>
            <p:txBody>
              <a:bodyPr wrap="none" anchor="ctr"/>
              <a:lstStyle/>
              <a:p>
                <a:pPr>
                  <a:defRPr/>
                </a:pPr>
                <a:endParaRPr lang="en-US"/>
              </a:p>
            </p:txBody>
          </p:sp>
          <p:sp>
            <p:nvSpPr>
              <p:cNvPr id="2188" name="Rectangle 148"/>
              <p:cNvSpPr>
                <a:spLocks noChangeArrowheads="1"/>
              </p:cNvSpPr>
              <p:nvPr userDrawn="1"/>
            </p:nvSpPr>
            <p:spPr bwMode="ltGray">
              <a:xfrm rot="-5598588">
                <a:off x="290" y="2386"/>
                <a:ext cx="138" cy="12"/>
              </a:xfrm>
              <a:prstGeom prst="rect">
                <a:avLst/>
              </a:prstGeom>
              <a:solidFill>
                <a:schemeClr val="bg2"/>
              </a:solidFill>
              <a:ln w="9525">
                <a:noFill/>
                <a:miter lim="800000"/>
                <a:headEnd/>
                <a:tailEnd/>
              </a:ln>
            </p:spPr>
            <p:txBody>
              <a:bodyPr wrap="none" anchor="ctr"/>
              <a:lstStyle/>
              <a:p>
                <a:pPr>
                  <a:defRPr/>
                </a:pPr>
                <a:endParaRPr lang="en-US"/>
              </a:p>
            </p:txBody>
          </p:sp>
          <p:sp>
            <p:nvSpPr>
              <p:cNvPr id="2189"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2190"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p:spPr>
            <p:txBody>
              <a:bodyPr/>
              <a:lstStyle/>
              <a:p>
                <a:pPr>
                  <a:defRPr/>
                </a:pPr>
                <a:endParaRPr lang="en-US"/>
              </a:p>
            </p:txBody>
          </p:sp>
          <p:sp>
            <p:nvSpPr>
              <p:cNvPr id="21655" name="Freeform 151"/>
              <p:cNvSpPr>
                <a:spLocks/>
              </p:cNvSpPr>
              <p:nvPr userDrawn="1"/>
            </p:nvSpPr>
            <p:spPr bwMode="ltGray">
              <a:xfrm>
                <a:off x="235" y="2503"/>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cap="flat" cmpd="sng">
                <a:noFill/>
                <a:prstDash val="solid"/>
                <a:round/>
                <a:headEnd type="none" w="med" len="med"/>
                <a:tailEnd type="none" w="med" len="med"/>
              </a:ln>
              <a:effectLst/>
            </p:spPr>
            <p:txBody>
              <a:bodyPr/>
              <a:lstStyle/>
              <a:p>
                <a:pPr>
                  <a:defRPr/>
                </a:pPr>
                <a:endParaRPr lang="en-US"/>
              </a:p>
            </p:txBody>
          </p:sp>
          <p:sp>
            <p:nvSpPr>
              <p:cNvPr id="2165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pPr>
                  <a:defRPr/>
                </a:pPr>
                <a:endParaRPr lang="en-US"/>
              </a:p>
            </p:txBody>
          </p:sp>
        </p:grpSp>
      </p:grpSp>
      <p:sp>
        <p:nvSpPr>
          <p:cNvPr id="2165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1658"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US"/>
          </a:p>
        </p:txBody>
      </p:sp>
      <p:sp>
        <p:nvSpPr>
          <p:cNvPr id="21659"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US"/>
          </a:p>
        </p:txBody>
      </p:sp>
      <p:sp>
        <p:nvSpPr>
          <p:cNvPr id="21660"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22D29125-CE67-44FE-B90E-FAF32ABA525B}" type="slidenum">
              <a:rPr lang="en-US"/>
              <a:pPr>
                <a:defRPr/>
              </a:pPr>
              <a:t>‹#›</a:t>
            </a:fld>
            <a:endParaRPr lang="en-US"/>
          </a:p>
        </p:txBody>
      </p:sp>
      <p:sp>
        <p:nvSpPr>
          <p:cNvPr id="21661"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787"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6000" r="-16000"/>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bwMode="auto">
          <a:xfrm>
            <a:off x="457200" y="292100"/>
            <a:ext cx="82296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6867"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68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368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3687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A650CED8-75E6-482C-B0EF-EE6AA9AA3F2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88"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7.xml"/><Relationship Id="rId1" Type="http://schemas.openxmlformats.org/officeDocument/2006/relationships/audio" Target="file:///C:\Documents%20and%20Settings\Administrator\My%20Documents\TOAN%205%20NDU\Vao%20rung%20hoa.wav" TargetMode="External"/><Relationship Id="rId5" Type="http://schemas.openxmlformats.org/officeDocument/2006/relationships/image" Target="../media/image4.pn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4"/>
          <p:cNvSpPr>
            <a:spLocks noChangeShapeType="1"/>
          </p:cNvSpPr>
          <p:nvPr/>
        </p:nvSpPr>
        <p:spPr bwMode="auto">
          <a:xfrm>
            <a:off x="1905000" y="1371600"/>
            <a:ext cx="4953000" cy="0"/>
          </a:xfrm>
          <a:prstGeom prst="line">
            <a:avLst/>
          </a:prstGeom>
          <a:noFill/>
          <a:ln w="66675" cmpd="thinThick">
            <a:solidFill>
              <a:srgbClr val="0000FF"/>
            </a:solidFill>
            <a:round/>
            <a:headEnd/>
            <a:tailEnd/>
          </a:ln>
        </p:spPr>
        <p:txBody>
          <a:bodyPr/>
          <a:lstStyle/>
          <a:p>
            <a:endParaRPr lang="en-US">
              <a:cs typeface="Times New Roman" panose="02020603050405020304" pitchFamily="18" charset="0"/>
            </a:endParaRPr>
          </a:p>
        </p:txBody>
      </p:sp>
      <p:pic>
        <p:nvPicPr>
          <p:cNvPr id="3077" name="Picture 5" descr="!danc_cl"/>
          <p:cNvPicPr>
            <a:picLocks noChangeAspect="1" noChangeArrowheads="1" noCrop="1"/>
          </p:cNvPicPr>
          <p:nvPr/>
        </p:nvPicPr>
        <p:blipFill>
          <a:blip r:embed="rId3"/>
          <a:srcRect/>
          <a:stretch>
            <a:fillRect/>
          </a:stretch>
        </p:blipFill>
        <p:spPr bwMode="auto">
          <a:xfrm>
            <a:off x="0" y="4267200"/>
            <a:ext cx="990600" cy="1524000"/>
          </a:xfrm>
          <a:prstGeom prst="rect">
            <a:avLst/>
          </a:prstGeom>
          <a:noFill/>
          <a:ln w="9525">
            <a:noFill/>
            <a:miter lim="800000"/>
            <a:headEnd/>
            <a:tailEnd/>
          </a:ln>
        </p:spPr>
      </p:pic>
      <p:pic>
        <p:nvPicPr>
          <p:cNvPr id="3078" name="Picture 6" descr="!danc_cl"/>
          <p:cNvPicPr>
            <a:picLocks noChangeAspect="1" noChangeArrowheads="1" noCrop="1"/>
          </p:cNvPicPr>
          <p:nvPr/>
        </p:nvPicPr>
        <p:blipFill>
          <a:blip r:embed="rId3"/>
          <a:srcRect/>
          <a:stretch>
            <a:fillRect/>
          </a:stretch>
        </p:blipFill>
        <p:spPr bwMode="auto">
          <a:xfrm>
            <a:off x="8153400" y="4267200"/>
            <a:ext cx="990600" cy="1524000"/>
          </a:xfrm>
          <a:prstGeom prst="rect">
            <a:avLst/>
          </a:prstGeom>
          <a:noFill/>
          <a:ln w="9525">
            <a:noFill/>
            <a:miter lim="800000"/>
            <a:headEnd/>
            <a:tailEnd/>
          </a:ln>
        </p:spPr>
      </p:pic>
      <p:pic>
        <p:nvPicPr>
          <p:cNvPr id="3079" name="Picture 7" descr="!danc_cl"/>
          <p:cNvPicPr>
            <a:picLocks noChangeAspect="1" noChangeArrowheads="1" noCrop="1"/>
          </p:cNvPicPr>
          <p:nvPr/>
        </p:nvPicPr>
        <p:blipFill>
          <a:blip r:embed="rId3"/>
          <a:srcRect/>
          <a:stretch>
            <a:fillRect/>
          </a:stretch>
        </p:blipFill>
        <p:spPr bwMode="auto">
          <a:xfrm>
            <a:off x="609600" y="5257800"/>
            <a:ext cx="990600" cy="1524000"/>
          </a:xfrm>
          <a:prstGeom prst="rect">
            <a:avLst/>
          </a:prstGeom>
          <a:noFill/>
          <a:ln w="9525">
            <a:noFill/>
            <a:miter lim="800000"/>
            <a:headEnd/>
            <a:tailEnd/>
          </a:ln>
        </p:spPr>
      </p:pic>
      <p:pic>
        <p:nvPicPr>
          <p:cNvPr id="3080" name="Picture 8" descr="!danc_cl"/>
          <p:cNvPicPr>
            <a:picLocks noChangeAspect="1" noChangeArrowheads="1" noCrop="1"/>
          </p:cNvPicPr>
          <p:nvPr/>
        </p:nvPicPr>
        <p:blipFill>
          <a:blip r:embed="rId3"/>
          <a:srcRect/>
          <a:stretch>
            <a:fillRect/>
          </a:stretch>
        </p:blipFill>
        <p:spPr bwMode="auto">
          <a:xfrm>
            <a:off x="7620000" y="5334000"/>
            <a:ext cx="990600" cy="1524000"/>
          </a:xfrm>
          <a:prstGeom prst="rect">
            <a:avLst/>
          </a:prstGeom>
          <a:noFill/>
          <a:ln w="9525">
            <a:noFill/>
            <a:miter lim="800000"/>
            <a:headEnd/>
            <a:tailEnd/>
          </a:ln>
        </p:spPr>
      </p:pic>
      <p:pic>
        <p:nvPicPr>
          <p:cNvPr id="6151" name="Picture 9" descr="!dk8_1la"/>
          <p:cNvPicPr>
            <a:picLocks noChangeAspect="1" noChangeArrowheads="1" noCrop="1"/>
          </p:cNvPicPr>
          <p:nvPr/>
        </p:nvPicPr>
        <p:blipFill>
          <a:blip r:embed="rId4"/>
          <a:srcRect/>
          <a:stretch>
            <a:fillRect/>
          </a:stretch>
        </p:blipFill>
        <p:spPr bwMode="auto">
          <a:xfrm>
            <a:off x="8229600" y="5791200"/>
            <a:ext cx="914400" cy="1066800"/>
          </a:xfrm>
          <a:prstGeom prst="rect">
            <a:avLst/>
          </a:prstGeom>
          <a:noFill/>
          <a:ln w="9525">
            <a:noFill/>
            <a:miter lim="800000"/>
            <a:headEnd/>
            <a:tailEnd/>
          </a:ln>
        </p:spPr>
      </p:pic>
      <p:pic>
        <p:nvPicPr>
          <p:cNvPr id="6152" name="Picture 10" descr="!dk8_1la"/>
          <p:cNvPicPr>
            <a:picLocks noChangeAspect="1" noChangeArrowheads="1" noCrop="1"/>
          </p:cNvPicPr>
          <p:nvPr/>
        </p:nvPicPr>
        <p:blipFill>
          <a:blip r:embed="rId4"/>
          <a:srcRect/>
          <a:stretch>
            <a:fillRect/>
          </a:stretch>
        </p:blipFill>
        <p:spPr bwMode="auto">
          <a:xfrm>
            <a:off x="0" y="5867400"/>
            <a:ext cx="762000" cy="990600"/>
          </a:xfrm>
          <a:prstGeom prst="rect">
            <a:avLst/>
          </a:prstGeom>
          <a:noFill/>
          <a:ln w="9525">
            <a:noFill/>
            <a:miter lim="800000"/>
            <a:headEnd/>
            <a:tailEnd/>
          </a:ln>
        </p:spPr>
      </p:pic>
      <p:pic>
        <p:nvPicPr>
          <p:cNvPr id="3086" name="Vao rung hoa.wav">
            <a:hlinkClick r:id="" action="ppaction://media"/>
          </p:cNvPr>
          <p:cNvPicPr>
            <a:picLocks noRot="1" noChangeAspect="1" noChangeArrowheads="1"/>
          </p:cNvPicPr>
          <p:nvPr>
            <a:audioFile r:link="rId1"/>
          </p:nvPr>
        </p:nvPicPr>
        <p:blipFill>
          <a:blip r:embed="rId5"/>
          <a:srcRect/>
          <a:stretch>
            <a:fillRect/>
          </a:stretch>
        </p:blipFill>
        <p:spPr bwMode="auto">
          <a:xfrm>
            <a:off x="2057400" y="6553200"/>
            <a:ext cx="304800" cy="304800"/>
          </a:xfrm>
          <a:prstGeom prst="rect">
            <a:avLst/>
          </a:prstGeom>
          <a:noFill/>
          <a:ln w="9525">
            <a:noFill/>
            <a:miter lim="800000"/>
            <a:headEnd/>
            <a:tailEnd/>
          </a:ln>
        </p:spPr>
      </p:pic>
      <p:sp>
        <p:nvSpPr>
          <p:cNvPr id="6154" name="WordArt 15"/>
          <p:cNvSpPr>
            <a:spLocks noChangeArrowheads="1" noChangeShapeType="1" noTextEdit="1"/>
          </p:cNvSpPr>
          <p:nvPr/>
        </p:nvSpPr>
        <p:spPr bwMode="auto">
          <a:xfrm>
            <a:off x="2057400" y="1905000"/>
            <a:ext cx="4724400" cy="1219200"/>
          </a:xfrm>
          <a:prstGeom prst="rect">
            <a:avLst/>
          </a:prstGeom>
        </p:spPr>
        <p:txBody>
          <a:bodyPr wrap="none" fromWordArt="1">
            <a:prstTxWarp prst="textPlain">
              <a:avLst>
                <a:gd name="adj" fmla="val 50000"/>
              </a:avLst>
            </a:prstTxWarp>
          </a:bodyPr>
          <a:lstStyle/>
          <a:p>
            <a:pPr algn="ctr"/>
            <a:r>
              <a:rPr lang="en-US" sz="3600" b="1" kern="10">
                <a:ln w="9525">
                  <a:solidFill>
                    <a:srgbClr val="FF0000"/>
                  </a:solidFill>
                  <a:round/>
                  <a:headEnd/>
                  <a:tailEnd/>
                </a:ln>
                <a:solidFill>
                  <a:srgbClr val="FF0000"/>
                </a:solidFill>
                <a:effectLst>
                  <a:outerShdw dist="35921" dir="2700000" algn="ctr" rotWithShape="0">
                    <a:srgbClr val="C0C0C0">
                      <a:alpha val="79999"/>
                    </a:srgbClr>
                  </a:outerShdw>
                </a:effectLst>
                <a:latin typeface="Arial"/>
                <a:cs typeface="Arial"/>
              </a:rPr>
              <a:t>TOÁN </a:t>
            </a:r>
          </a:p>
        </p:txBody>
      </p:sp>
      <p:sp>
        <p:nvSpPr>
          <p:cNvPr id="6155" name="WordArt 16"/>
          <p:cNvSpPr>
            <a:spLocks noChangeArrowheads="1" noChangeShapeType="1" noTextEdit="1"/>
          </p:cNvSpPr>
          <p:nvPr/>
        </p:nvSpPr>
        <p:spPr bwMode="auto">
          <a:xfrm>
            <a:off x="3962400" y="4038600"/>
            <a:ext cx="2514600" cy="838200"/>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0000"/>
                </a:solidFill>
                <a:effectLst>
                  <a:outerShdw dist="35921" dir="2700000" algn="ctr" rotWithShape="0">
                    <a:srgbClr val="C0C0C0">
                      <a:alpha val="79999"/>
                    </a:srgbClr>
                  </a:outerShdw>
                </a:effectLst>
                <a:latin typeface="Arial"/>
                <a:cs typeface="Arial"/>
              </a:rPr>
              <a:t>LỚP5</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74119" fill="hold"/>
                                        <p:tgtEl>
                                          <p:spTgt spid="3086"/>
                                        </p:tgtEl>
                                      </p:cBhvr>
                                    </p:cmd>
                                  </p:childTnLst>
                                </p:cTn>
                              </p:par>
                            </p:childTnLst>
                          </p:cTn>
                        </p:par>
                        <p:par>
                          <p:cTn id="7" fill="hold" nodeType="afterGroup">
                            <p:stCondLst>
                              <p:cond delay="74119"/>
                            </p:stCondLst>
                            <p:childTnLst>
                              <p:par>
                                <p:cTn id="8" presetID="1" presetClass="entr" presetSubtype="0" fill="hold" nodeType="afterEffect">
                                  <p:stCondLst>
                                    <p:cond delay="0"/>
                                  </p:stCondLst>
                                  <p:childTnLst>
                                    <p:set>
                                      <p:cBhvr>
                                        <p:cTn id="9" dur="1" fill="hold">
                                          <p:stCondLst>
                                            <p:cond delay="499"/>
                                          </p:stCondLst>
                                        </p:cTn>
                                        <p:tgtEl>
                                          <p:spTgt spid="3077"/>
                                        </p:tgtEl>
                                        <p:attrNameLst>
                                          <p:attrName>style.visibility</p:attrName>
                                        </p:attrNameLst>
                                      </p:cBhvr>
                                      <p:to>
                                        <p:strVal val="visible"/>
                                      </p:to>
                                    </p:set>
                                  </p:childTnLst>
                                </p:cTn>
                              </p:par>
                            </p:childTnLst>
                          </p:cTn>
                        </p:par>
                        <p:par>
                          <p:cTn id="10" fill="hold" nodeType="afterGroup">
                            <p:stCondLst>
                              <p:cond delay="74619"/>
                            </p:stCondLst>
                            <p:childTnLst>
                              <p:par>
                                <p:cTn id="11" presetID="1" presetClass="entr" presetSubtype="0" fill="hold" nodeType="afterEffect">
                                  <p:stCondLst>
                                    <p:cond delay="0"/>
                                  </p:stCondLst>
                                  <p:childTnLst>
                                    <p:set>
                                      <p:cBhvr>
                                        <p:cTn id="12" dur="1" fill="hold">
                                          <p:stCondLst>
                                            <p:cond delay="499"/>
                                          </p:stCondLst>
                                        </p:cTn>
                                        <p:tgtEl>
                                          <p:spTgt spid="3078"/>
                                        </p:tgtEl>
                                        <p:attrNameLst>
                                          <p:attrName>style.visibility</p:attrName>
                                        </p:attrNameLst>
                                      </p:cBhvr>
                                      <p:to>
                                        <p:strVal val="visible"/>
                                      </p:to>
                                    </p:set>
                                  </p:childTnLst>
                                </p:cTn>
                              </p:par>
                            </p:childTnLst>
                          </p:cTn>
                        </p:par>
                        <p:par>
                          <p:cTn id="13" fill="hold" nodeType="afterGroup">
                            <p:stCondLst>
                              <p:cond delay="75119"/>
                            </p:stCondLst>
                            <p:childTnLst>
                              <p:par>
                                <p:cTn id="14" presetID="1" presetClass="entr" presetSubtype="0" fill="hold" nodeType="afterEffect">
                                  <p:stCondLst>
                                    <p:cond delay="0"/>
                                  </p:stCondLst>
                                  <p:childTnLst>
                                    <p:set>
                                      <p:cBhvr>
                                        <p:cTn id="15" dur="1" fill="hold">
                                          <p:stCondLst>
                                            <p:cond delay="499"/>
                                          </p:stCondLst>
                                        </p:cTn>
                                        <p:tgtEl>
                                          <p:spTgt spid="3079"/>
                                        </p:tgtEl>
                                        <p:attrNameLst>
                                          <p:attrName>style.visibility</p:attrName>
                                        </p:attrNameLst>
                                      </p:cBhvr>
                                      <p:to>
                                        <p:strVal val="visible"/>
                                      </p:to>
                                    </p:set>
                                  </p:childTnLst>
                                </p:cTn>
                              </p:par>
                            </p:childTnLst>
                          </p:cTn>
                        </p:par>
                        <p:par>
                          <p:cTn id="16" fill="hold" nodeType="afterGroup">
                            <p:stCondLst>
                              <p:cond delay="75619"/>
                            </p:stCondLst>
                            <p:childTnLst>
                              <p:par>
                                <p:cTn id="17" presetID="1" presetClass="entr" presetSubtype="0" fill="hold" nodeType="afterEffect">
                                  <p:stCondLst>
                                    <p:cond delay="0"/>
                                  </p:stCondLst>
                                  <p:childTnLst>
                                    <p:set>
                                      <p:cBhvr>
                                        <p:cTn id="18" dur="1" fill="hold">
                                          <p:stCondLst>
                                            <p:cond delay="499"/>
                                          </p:stCondLst>
                                        </p:cTn>
                                        <p:tgtEl>
                                          <p:spTgt spid="30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3086"/>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457200" y="796925"/>
            <a:ext cx="8077200" cy="584775"/>
          </a:xfrm>
          <a:prstGeom prst="rect">
            <a:avLst/>
          </a:prstGeom>
          <a:noFill/>
          <a:ln w="9525">
            <a:noFill/>
            <a:miter lim="800000"/>
            <a:headEnd/>
            <a:tailEnd/>
          </a:ln>
        </p:spPr>
        <p:txBody>
          <a:bodyPr wrap="square">
            <a:spAutoFit/>
          </a:bodyPr>
          <a:lstStyle/>
          <a:p>
            <a:r>
              <a:rPr lang="en-US" sz="3200" b="1" u="sng" dirty="0" err="1">
                <a:solidFill>
                  <a:schemeClr val="accent2"/>
                </a:solidFill>
                <a:cs typeface="Times New Roman" panose="02020603050405020304" pitchFamily="18" charset="0"/>
              </a:rPr>
              <a:t>Bài</a:t>
            </a:r>
            <a:r>
              <a:rPr lang="en-US" sz="3200" b="1" u="sng" dirty="0">
                <a:solidFill>
                  <a:schemeClr val="accent2"/>
                </a:solidFill>
                <a:cs typeface="Times New Roman" panose="02020603050405020304" pitchFamily="18" charset="0"/>
              </a:rPr>
              <a:t> 1</a:t>
            </a:r>
            <a:r>
              <a:rPr lang="en-US" sz="3200" b="1" dirty="0">
                <a:solidFill>
                  <a:schemeClr val="accent2"/>
                </a:solidFill>
                <a:cs typeface="Times New Roman" panose="02020603050405020304" pitchFamily="18" charset="0"/>
              </a:rPr>
              <a:t>.</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Tính</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diện</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tích</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hình</a:t>
            </a:r>
            <a:r>
              <a:rPr lang="en-US" sz="3200" dirty="0">
                <a:solidFill>
                  <a:schemeClr val="accent2"/>
                </a:solidFill>
                <a:cs typeface="Times New Roman" panose="02020603050405020304" pitchFamily="18" charset="0"/>
              </a:rPr>
              <a:t> thang, </a:t>
            </a:r>
            <a:r>
              <a:rPr lang="en-US" sz="3200" dirty="0" err="1">
                <a:solidFill>
                  <a:schemeClr val="accent2"/>
                </a:solidFill>
                <a:cs typeface="Times New Roman" panose="02020603050405020304" pitchFamily="18" charset="0"/>
              </a:rPr>
              <a:t>biết</a:t>
            </a:r>
            <a:r>
              <a:rPr lang="en-US" sz="3200" dirty="0">
                <a:solidFill>
                  <a:schemeClr val="accent2"/>
                </a:solidFill>
                <a:cs typeface="Times New Roman" panose="02020603050405020304" pitchFamily="18" charset="0"/>
              </a:rPr>
              <a:t>:</a:t>
            </a:r>
          </a:p>
        </p:txBody>
      </p:sp>
      <p:sp>
        <p:nvSpPr>
          <p:cNvPr id="19463" name="Text Box 7"/>
          <p:cNvSpPr txBox="1">
            <a:spLocks noChangeArrowheads="1"/>
          </p:cNvSpPr>
          <p:nvPr/>
        </p:nvSpPr>
        <p:spPr bwMode="auto">
          <a:xfrm>
            <a:off x="250825" y="1387475"/>
            <a:ext cx="8686800" cy="1066800"/>
          </a:xfrm>
          <a:prstGeom prst="rect">
            <a:avLst/>
          </a:prstGeom>
          <a:noFill/>
          <a:ln w="9525">
            <a:noFill/>
            <a:miter lim="800000"/>
            <a:headEnd/>
            <a:tailEnd/>
          </a:ln>
        </p:spPr>
        <p:txBody>
          <a:bodyPr>
            <a:spAutoFit/>
          </a:bodyPr>
          <a:lstStyle/>
          <a:p>
            <a:pPr>
              <a:spcBef>
                <a:spcPct val="50000"/>
              </a:spcBef>
            </a:pPr>
            <a:r>
              <a:rPr lang="en-US" sz="3200" dirty="0">
                <a:solidFill>
                  <a:schemeClr val="accent2"/>
                </a:solidFill>
                <a:cs typeface="Times New Roman" panose="02020603050405020304" pitchFamily="18" charset="0"/>
              </a:rPr>
              <a:t>	a. </a:t>
            </a:r>
            <a:r>
              <a:rPr lang="en-US" sz="3200" dirty="0" err="1">
                <a:solidFill>
                  <a:schemeClr val="accent2"/>
                </a:solidFill>
                <a:cs typeface="Times New Roman" panose="02020603050405020304" pitchFamily="18" charset="0"/>
              </a:rPr>
              <a:t>Độ</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dài</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hai</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đáy</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lần</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lượt</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là</a:t>
            </a:r>
            <a:r>
              <a:rPr lang="en-US" sz="3200" dirty="0">
                <a:solidFill>
                  <a:schemeClr val="accent2"/>
                </a:solidFill>
                <a:cs typeface="Times New Roman" panose="02020603050405020304" pitchFamily="18" charset="0"/>
              </a:rPr>
              <a:t> 12cm </a:t>
            </a:r>
            <a:r>
              <a:rPr lang="en-US" sz="3200" dirty="0" err="1">
                <a:solidFill>
                  <a:schemeClr val="accent2"/>
                </a:solidFill>
                <a:cs typeface="Times New Roman" panose="02020603050405020304" pitchFamily="18" charset="0"/>
              </a:rPr>
              <a:t>và</a:t>
            </a:r>
            <a:r>
              <a:rPr lang="en-US" sz="3200" dirty="0">
                <a:solidFill>
                  <a:schemeClr val="accent2"/>
                </a:solidFill>
                <a:cs typeface="Times New Roman" panose="02020603050405020304" pitchFamily="18" charset="0"/>
              </a:rPr>
              <a:t> 8cm; </a:t>
            </a:r>
            <a:r>
              <a:rPr lang="en-US" sz="3200" dirty="0" err="1">
                <a:solidFill>
                  <a:schemeClr val="accent2"/>
                </a:solidFill>
                <a:cs typeface="Times New Roman" panose="02020603050405020304" pitchFamily="18" charset="0"/>
              </a:rPr>
              <a:t>chiều</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cao</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là</a:t>
            </a:r>
            <a:r>
              <a:rPr lang="en-US" sz="3200" dirty="0">
                <a:solidFill>
                  <a:schemeClr val="accent2"/>
                </a:solidFill>
                <a:cs typeface="Times New Roman" panose="02020603050405020304" pitchFamily="18" charset="0"/>
              </a:rPr>
              <a:t> 5cm.</a:t>
            </a:r>
          </a:p>
        </p:txBody>
      </p:sp>
      <p:sp>
        <p:nvSpPr>
          <p:cNvPr id="19464" name="Text Box 8"/>
          <p:cNvSpPr txBox="1">
            <a:spLocks noChangeArrowheads="1"/>
          </p:cNvSpPr>
          <p:nvPr/>
        </p:nvSpPr>
        <p:spPr bwMode="auto">
          <a:xfrm>
            <a:off x="268288" y="2439988"/>
            <a:ext cx="8686800" cy="1066800"/>
          </a:xfrm>
          <a:prstGeom prst="rect">
            <a:avLst/>
          </a:prstGeom>
          <a:noFill/>
          <a:ln w="9525" algn="ctr">
            <a:noFill/>
            <a:miter lim="800000"/>
            <a:headEnd/>
            <a:tailEnd/>
          </a:ln>
        </p:spPr>
        <p:txBody>
          <a:bodyPr>
            <a:spAutoFit/>
          </a:bodyPr>
          <a:lstStyle/>
          <a:p>
            <a:pPr algn="just">
              <a:spcBef>
                <a:spcPct val="50000"/>
              </a:spcBef>
            </a:pPr>
            <a:r>
              <a:rPr lang="en-US" sz="3200" dirty="0">
                <a:solidFill>
                  <a:schemeClr val="accent2"/>
                </a:solidFill>
                <a:cs typeface="Times New Roman" panose="02020603050405020304" pitchFamily="18" charset="0"/>
              </a:rPr>
              <a:t>	b. </a:t>
            </a:r>
            <a:r>
              <a:rPr lang="en-US" sz="3200" dirty="0" err="1">
                <a:solidFill>
                  <a:schemeClr val="accent2"/>
                </a:solidFill>
                <a:cs typeface="Times New Roman" panose="02020603050405020304" pitchFamily="18" charset="0"/>
              </a:rPr>
              <a:t>Độ</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dài</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hai</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đáy</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lần</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lượt</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là</a:t>
            </a:r>
            <a:r>
              <a:rPr lang="en-US" sz="3200" dirty="0">
                <a:solidFill>
                  <a:schemeClr val="accent2"/>
                </a:solidFill>
                <a:cs typeface="Times New Roman" panose="02020603050405020304" pitchFamily="18" charset="0"/>
              </a:rPr>
              <a:t> 9,4m </a:t>
            </a:r>
            <a:r>
              <a:rPr lang="en-US" sz="3200" dirty="0" err="1">
                <a:solidFill>
                  <a:schemeClr val="accent2"/>
                </a:solidFill>
                <a:cs typeface="Times New Roman" panose="02020603050405020304" pitchFamily="18" charset="0"/>
              </a:rPr>
              <a:t>và</a:t>
            </a:r>
            <a:r>
              <a:rPr lang="en-US" sz="3200" dirty="0">
                <a:solidFill>
                  <a:schemeClr val="accent2"/>
                </a:solidFill>
                <a:cs typeface="Times New Roman" panose="02020603050405020304" pitchFamily="18" charset="0"/>
              </a:rPr>
              <a:t> 6,6m; </a:t>
            </a:r>
            <a:r>
              <a:rPr lang="en-US" sz="3200" dirty="0" err="1">
                <a:solidFill>
                  <a:schemeClr val="accent2"/>
                </a:solidFill>
                <a:cs typeface="Times New Roman" panose="02020603050405020304" pitchFamily="18" charset="0"/>
              </a:rPr>
              <a:t>chiều</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cao</a:t>
            </a:r>
            <a:r>
              <a:rPr lang="en-US" sz="3200" dirty="0">
                <a:solidFill>
                  <a:schemeClr val="accent2"/>
                </a:solidFill>
                <a:cs typeface="Times New Roman" panose="02020603050405020304" pitchFamily="18" charset="0"/>
              </a:rPr>
              <a:t> </a:t>
            </a:r>
            <a:r>
              <a:rPr lang="en-US" sz="3200" dirty="0" err="1">
                <a:solidFill>
                  <a:schemeClr val="accent2"/>
                </a:solidFill>
                <a:cs typeface="Times New Roman" panose="02020603050405020304" pitchFamily="18" charset="0"/>
              </a:rPr>
              <a:t>là</a:t>
            </a:r>
            <a:r>
              <a:rPr lang="en-US" sz="3200" dirty="0">
                <a:solidFill>
                  <a:schemeClr val="accent2"/>
                </a:solidFill>
                <a:cs typeface="Times New Roman" panose="02020603050405020304" pitchFamily="18" charset="0"/>
              </a:rPr>
              <a:t> 10,5m.</a:t>
            </a:r>
          </a:p>
        </p:txBody>
      </p:sp>
      <p:sp>
        <p:nvSpPr>
          <p:cNvPr id="19465" name="Text Box 9"/>
          <p:cNvSpPr txBox="1">
            <a:spLocks noChangeArrowheads="1"/>
          </p:cNvSpPr>
          <p:nvPr/>
        </p:nvSpPr>
        <p:spPr bwMode="auto">
          <a:xfrm>
            <a:off x="3581400" y="3322638"/>
            <a:ext cx="1676400" cy="579437"/>
          </a:xfrm>
          <a:prstGeom prst="rect">
            <a:avLst/>
          </a:prstGeom>
          <a:noFill/>
          <a:ln w="9525">
            <a:noFill/>
            <a:miter lim="800000"/>
            <a:headEnd/>
            <a:tailEnd/>
          </a:ln>
        </p:spPr>
        <p:txBody>
          <a:bodyPr>
            <a:spAutoFit/>
          </a:bodyPr>
          <a:lstStyle/>
          <a:p>
            <a:pPr>
              <a:spcBef>
                <a:spcPct val="50000"/>
              </a:spcBef>
            </a:pPr>
            <a:r>
              <a:rPr lang="en-US" sz="3200" b="1" u="sng">
                <a:solidFill>
                  <a:schemeClr val="accent2"/>
                </a:solidFill>
                <a:cs typeface="Times New Roman" panose="02020603050405020304" pitchFamily="18" charset="0"/>
              </a:rPr>
              <a:t>Giải</a:t>
            </a:r>
          </a:p>
        </p:txBody>
      </p:sp>
      <p:sp>
        <p:nvSpPr>
          <p:cNvPr id="19466" name="Text Box 10"/>
          <p:cNvSpPr txBox="1">
            <a:spLocks noChangeArrowheads="1"/>
          </p:cNvSpPr>
          <p:nvPr/>
        </p:nvSpPr>
        <p:spPr bwMode="auto">
          <a:xfrm>
            <a:off x="-762000" y="3886200"/>
            <a:ext cx="8686800" cy="609600"/>
          </a:xfrm>
          <a:prstGeom prst="rect">
            <a:avLst/>
          </a:prstGeom>
          <a:noFill/>
          <a:ln w="9525">
            <a:noFill/>
            <a:miter lim="800000"/>
            <a:headEnd/>
            <a:tailEnd/>
          </a:ln>
        </p:spPr>
        <p:txBody>
          <a:bodyPr>
            <a:spAutoFit/>
          </a:bodyPr>
          <a:lstStyle/>
          <a:p>
            <a:pPr>
              <a:spcBef>
                <a:spcPct val="50000"/>
              </a:spcBef>
            </a:pPr>
            <a:r>
              <a:rPr lang="en-US" sz="3400" dirty="0">
                <a:solidFill>
                  <a:schemeClr val="accent2"/>
                </a:solidFill>
                <a:cs typeface="Times New Roman" panose="02020603050405020304" pitchFamily="18" charset="0"/>
              </a:rPr>
              <a:t>	a. </a:t>
            </a:r>
            <a:r>
              <a:rPr lang="en-US" sz="3400" dirty="0" err="1">
                <a:solidFill>
                  <a:schemeClr val="accent2"/>
                </a:solidFill>
                <a:cs typeface="Times New Roman" panose="02020603050405020304" pitchFamily="18" charset="0"/>
              </a:rPr>
              <a:t>D</a:t>
            </a:r>
            <a:r>
              <a:rPr lang="en-US" dirty="0" err="1">
                <a:solidFill>
                  <a:schemeClr val="accent2"/>
                </a:solidFill>
                <a:cs typeface="Times New Roman" panose="02020603050405020304" pitchFamily="18" charset="0"/>
              </a:rPr>
              <a:t>iện</a:t>
            </a:r>
            <a:r>
              <a:rPr lang="en-US" dirty="0">
                <a:solidFill>
                  <a:schemeClr val="accent2"/>
                </a:solidFill>
                <a:cs typeface="Times New Roman" panose="02020603050405020304" pitchFamily="18" charset="0"/>
              </a:rPr>
              <a:t> </a:t>
            </a:r>
            <a:r>
              <a:rPr lang="en-US" dirty="0" err="1">
                <a:solidFill>
                  <a:schemeClr val="accent2"/>
                </a:solidFill>
                <a:cs typeface="Times New Roman" panose="02020603050405020304" pitchFamily="18" charset="0"/>
              </a:rPr>
              <a:t>tích</a:t>
            </a:r>
            <a:r>
              <a:rPr lang="en-US" dirty="0">
                <a:solidFill>
                  <a:schemeClr val="accent2"/>
                </a:solidFill>
                <a:cs typeface="Times New Roman" panose="02020603050405020304" pitchFamily="18" charset="0"/>
              </a:rPr>
              <a:t> </a:t>
            </a:r>
            <a:r>
              <a:rPr lang="en-US" dirty="0" err="1">
                <a:solidFill>
                  <a:schemeClr val="accent2"/>
                </a:solidFill>
                <a:cs typeface="Times New Roman" panose="02020603050405020304" pitchFamily="18" charset="0"/>
              </a:rPr>
              <a:t>hình</a:t>
            </a:r>
            <a:r>
              <a:rPr lang="en-US" dirty="0">
                <a:solidFill>
                  <a:schemeClr val="accent2"/>
                </a:solidFill>
                <a:cs typeface="Times New Roman" panose="02020603050405020304" pitchFamily="18" charset="0"/>
              </a:rPr>
              <a:t> thang </a:t>
            </a:r>
            <a:r>
              <a:rPr lang="en-US" dirty="0" err="1">
                <a:solidFill>
                  <a:schemeClr val="accent2"/>
                </a:solidFill>
                <a:cs typeface="Times New Roman" panose="02020603050405020304" pitchFamily="18" charset="0"/>
              </a:rPr>
              <a:t>là</a:t>
            </a:r>
            <a:r>
              <a:rPr lang="en-US" dirty="0">
                <a:solidFill>
                  <a:schemeClr val="accent2"/>
                </a:solidFill>
                <a:cs typeface="Times New Roman" panose="02020603050405020304" pitchFamily="18" charset="0"/>
              </a:rPr>
              <a:t>:</a:t>
            </a:r>
          </a:p>
        </p:txBody>
      </p:sp>
      <p:sp>
        <p:nvSpPr>
          <p:cNvPr id="15367" name="Text Box 18"/>
          <p:cNvSpPr txBox="1">
            <a:spLocks noChangeArrowheads="1"/>
          </p:cNvSpPr>
          <p:nvPr/>
        </p:nvSpPr>
        <p:spPr bwMode="auto">
          <a:xfrm>
            <a:off x="3824288" y="4094163"/>
            <a:ext cx="533400" cy="641350"/>
          </a:xfrm>
          <a:prstGeom prst="rect">
            <a:avLst/>
          </a:prstGeom>
          <a:noFill/>
          <a:ln w="9525">
            <a:noFill/>
            <a:miter lim="800000"/>
            <a:headEnd/>
            <a:tailEnd/>
          </a:ln>
        </p:spPr>
        <p:txBody>
          <a:bodyPr>
            <a:spAutoFit/>
          </a:bodyPr>
          <a:lstStyle/>
          <a:p>
            <a:pPr>
              <a:spcBef>
                <a:spcPct val="50000"/>
              </a:spcBef>
            </a:pPr>
            <a:endParaRPr lang="en-US" sz="3600" b="1">
              <a:solidFill>
                <a:schemeClr val="accent2"/>
              </a:solidFill>
              <a:cs typeface="Times New Roman" panose="02020603050405020304" pitchFamily="18" charset="0"/>
            </a:endParaRPr>
          </a:p>
        </p:txBody>
      </p:sp>
      <p:grpSp>
        <p:nvGrpSpPr>
          <p:cNvPr id="2" name="Group 31"/>
          <p:cNvGrpSpPr>
            <a:grpSpLocks/>
          </p:cNvGrpSpPr>
          <p:nvPr/>
        </p:nvGrpSpPr>
        <p:grpSpPr bwMode="auto">
          <a:xfrm>
            <a:off x="4219156" y="3767138"/>
            <a:ext cx="5382045" cy="1227137"/>
            <a:chOff x="2659" y="2386"/>
            <a:chExt cx="2909" cy="773"/>
          </a:xfrm>
        </p:grpSpPr>
        <p:sp>
          <p:nvSpPr>
            <p:cNvPr id="15379" name="Text Box 15"/>
            <p:cNvSpPr txBox="1">
              <a:spLocks noChangeArrowheads="1"/>
            </p:cNvSpPr>
            <p:nvPr/>
          </p:nvSpPr>
          <p:spPr bwMode="auto">
            <a:xfrm>
              <a:off x="2715" y="2386"/>
              <a:ext cx="2091" cy="365"/>
            </a:xfrm>
            <a:prstGeom prst="rect">
              <a:avLst/>
            </a:prstGeom>
            <a:noFill/>
            <a:ln w="9525">
              <a:noFill/>
              <a:miter lim="800000"/>
              <a:headEnd/>
              <a:tailEnd/>
            </a:ln>
          </p:spPr>
          <p:txBody>
            <a:bodyPr>
              <a:spAutoFit/>
            </a:bodyPr>
            <a:lstStyle/>
            <a:p>
              <a:pPr>
                <a:spcBef>
                  <a:spcPct val="50000"/>
                </a:spcBef>
              </a:pPr>
              <a:r>
                <a:rPr lang="en-US" sz="3200" b="1" dirty="0">
                  <a:solidFill>
                    <a:schemeClr val="accent2"/>
                  </a:solidFill>
                  <a:cs typeface="Times New Roman" panose="02020603050405020304" pitchFamily="18" charset="0"/>
                </a:rPr>
                <a:t>(12  +  8)  x  5</a:t>
              </a:r>
            </a:p>
          </p:txBody>
        </p:sp>
        <p:sp>
          <p:nvSpPr>
            <p:cNvPr id="15380" name="Text Box 16"/>
            <p:cNvSpPr txBox="1">
              <a:spLocks noChangeArrowheads="1"/>
            </p:cNvSpPr>
            <p:nvPr/>
          </p:nvSpPr>
          <p:spPr bwMode="auto">
            <a:xfrm>
              <a:off x="2659" y="2794"/>
              <a:ext cx="1173" cy="365"/>
            </a:xfrm>
            <a:prstGeom prst="rect">
              <a:avLst/>
            </a:prstGeom>
            <a:noFill/>
            <a:ln w="9525">
              <a:noFill/>
              <a:miter lim="800000"/>
              <a:headEnd/>
              <a:tailEnd/>
            </a:ln>
          </p:spPr>
          <p:txBody>
            <a:bodyPr>
              <a:spAutoFit/>
            </a:bodyPr>
            <a:lstStyle/>
            <a:p>
              <a:pPr algn="ctr">
                <a:spcBef>
                  <a:spcPct val="50000"/>
                </a:spcBef>
              </a:pPr>
              <a:r>
                <a:rPr lang="en-US" sz="3200" b="1" dirty="0">
                  <a:solidFill>
                    <a:schemeClr val="accent2"/>
                  </a:solidFill>
                  <a:cs typeface="Times New Roman" panose="02020603050405020304" pitchFamily="18" charset="0"/>
                </a:rPr>
                <a:t>     2</a:t>
              </a:r>
            </a:p>
          </p:txBody>
        </p:sp>
        <p:sp>
          <p:nvSpPr>
            <p:cNvPr id="15381" name="Line 17"/>
            <p:cNvSpPr>
              <a:spLocks noChangeShapeType="1"/>
            </p:cNvSpPr>
            <p:nvPr/>
          </p:nvSpPr>
          <p:spPr bwMode="auto">
            <a:xfrm>
              <a:off x="2767" y="2770"/>
              <a:ext cx="1289" cy="0"/>
            </a:xfrm>
            <a:prstGeom prst="line">
              <a:avLst/>
            </a:prstGeom>
            <a:noFill/>
            <a:ln w="28575">
              <a:solidFill>
                <a:srgbClr val="0000FF"/>
              </a:solidFill>
              <a:round/>
              <a:headEnd/>
              <a:tailEnd/>
            </a:ln>
          </p:spPr>
          <p:txBody>
            <a:bodyPr/>
            <a:lstStyle/>
            <a:p>
              <a:endParaRPr lang="en-US">
                <a:solidFill>
                  <a:schemeClr val="accent2"/>
                </a:solidFill>
                <a:cs typeface="Times New Roman" panose="02020603050405020304" pitchFamily="18" charset="0"/>
              </a:endParaRPr>
            </a:p>
          </p:txBody>
        </p:sp>
        <p:sp>
          <p:nvSpPr>
            <p:cNvPr id="15382" name="Rectangle 19"/>
            <p:cNvSpPr>
              <a:spLocks noChangeArrowheads="1"/>
            </p:cNvSpPr>
            <p:nvPr/>
          </p:nvSpPr>
          <p:spPr bwMode="auto">
            <a:xfrm>
              <a:off x="4272" y="2578"/>
              <a:ext cx="1296" cy="368"/>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anose="02020603050405020304" pitchFamily="18" charset="0"/>
                </a:rPr>
                <a:t>= 50 </a:t>
              </a:r>
              <a:r>
                <a:rPr lang="en-US" sz="3200">
                  <a:solidFill>
                    <a:schemeClr val="accent2"/>
                  </a:solidFill>
                  <a:cs typeface="Times New Roman" panose="02020603050405020304" pitchFamily="18" charset="0"/>
                </a:rPr>
                <a:t>(cm</a:t>
              </a:r>
              <a:r>
                <a:rPr lang="en-US" sz="3200" baseline="30000">
                  <a:solidFill>
                    <a:schemeClr val="accent2"/>
                  </a:solidFill>
                  <a:cs typeface="Times New Roman" panose="02020603050405020304" pitchFamily="18" charset="0"/>
                </a:rPr>
                <a:t>2</a:t>
              </a:r>
              <a:r>
                <a:rPr lang="en-US" sz="3200">
                  <a:solidFill>
                    <a:schemeClr val="accent2"/>
                  </a:solidFill>
                  <a:cs typeface="Times New Roman" panose="02020603050405020304" pitchFamily="18" charset="0"/>
                </a:rPr>
                <a:t>)</a:t>
              </a:r>
            </a:p>
          </p:txBody>
        </p:sp>
      </p:grpSp>
      <p:sp>
        <p:nvSpPr>
          <p:cNvPr id="15370" name="Text Box 22"/>
          <p:cNvSpPr txBox="1">
            <a:spLocks noChangeArrowheads="1"/>
          </p:cNvSpPr>
          <p:nvPr/>
        </p:nvSpPr>
        <p:spPr bwMode="auto">
          <a:xfrm>
            <a:off x="2032000" y="5748338"/>
            <a:ext cx="1905000" cy="641350"/>
          </a:xfrm>
          <a:prstGeom prst="rect">
            <a:avLst/>
          </a:prstGeom>
          <a:noFill/>
          <a:ln w="9525">
            <a:noFill/>
            <a:miter lim="800000"/>
            <a:headEnd/>
            <a:tailEnd/>
          </a:ln>
        </p:spPr>
        <p:txBody>
          <a:bodyPr>
            <a:spAutoFit/>
          </a:bodyPr>
          <a:lstStyle/>
          <a:p>
            <a:pPr>
              <a:spcBef>
                <a:spcPct val="50000"/>
              </a:spcBef>
            </a:pPr>
            <a:r>
              <a:rPr lang="en-US" sz="3600" b="1">
                <a:solidFill>
                  <a:schemeClr val="accent2"/>
                </a:solidFill>
                <a:cs typeface="Times New Roman" panose="02020603050405020304" pitchFamily="18" charset="0"/>
              </a:rPr>
              <a:t>         </a:t>
            </a:r>
          </a:p>
        </p:txBody>
      </p:sp>
      <p:sp>
        <p:nvSpPr>
          <p:cNvPr id="15371" name="Text Box 26"/>
          <p:cNvSpPr txBox="1">
            <a:spLocks noChangeArrowheads="1"/>
          </p:cNvSpPr>
          <p:nvPr/>
        </p:nvSpPr>
        <p:spPr bwMode="auto">
          <a:xfrm>
            <a:off x="3690938" y="5749925"/>
            <a:ext cx="533400" cy="641350"/>
          </a:xfrm>
          <a:prstGeom prst="rect">
            <a:avLst/>
          </a:prstGeom>
          <a:noFill/>
          <a:ln w="9525">
            <a:noFill/>
            <a:miter lim="800000"/>
            <a:headEnd/>
            <a:tailEnd/>
          </a:ln>
        </p:spPr>
        <p:txBody>
          <a:bodyPr>
            <a:spAutoFit/>
          </a:bodyPr>
          <a:lstStyle/>
          <a:p>
            <a:pPr>
              <a:spcBef>
                <a:spcPct val="50000"/>
              </a:spcBef>
            </a:pPr>
            <a:endParaRPr lang="en-US" sz="3600" b="1">
              <a:solidFill>
                <a:schemeClr val="accent2"/>
              </a:solidFill>
              <a:cs typeface="Times New Roman" panose="02020603050405020304" pitchFamily="18" charset="0"/>
            </a:endParaRPr>
          </a:p>
        </p:txBody>
      </p:sp>
      <p:sp>
        <p:nvSpPr>
          <p:cNvPr id="19483" name="Rectangle 27"/>
          <p:cNvSpPr>
            <a:spLocks noChangeArrowheads="1"/>
          </p:cNvSpPr>
          <p:nvPr/>
        </p:nvSpPr>
        <p:spPr bwMode="auto">
          <a:xfrm>
            <a:off x="75747" y="5666115"/>
            <a:ext cx="3929281" cy="523220"/>
          </a:xfrm>
          <a:prstGeom prst="rect">
            <a:avLst/>
          </a:prstGeom>
          <a:noFill/>
          <a:ln w="9525">
            <a:noFill/>
            <a:miter lim="800000"/>
            <a:headEnd/>
            <a:tailEnd/>
          </a:ln>
        </p:spPr>
        <p:txBody>
          <a:bodyPr wrap="none">
            <a:spAutoFit/>
          </a:bodyPr>
          <a:lstStyle/>
          <a:p>
            <a:pPr>
              <a:spcBef>
                <a:spcPct val="50000"/>
              </a:spcBef>
            </a:pPr>
            <a:r>
              <a:rPr lang="en-US" dirty="0">
                <a:solidFill>
                  <a:schemeClr val="accent2"/>
                </a:solidFill>
                <a:cs typeface="Times New Roman" panose="02020603050405020304" pitchFamily="18" charset="0"/>
              </a:rPr>
              <a:t>b. </a:t>
            </a:r>
            <a:r>
              <a:rPr lang="en-US" dirty="0" err="1">
                <a:solidFill>
                  <a:schemeClr val="accent2"/>
                </a:solidFill>
                <a:cs typeface="Times New Roman" panose="02020603050405020304" pitchFamily="18" charset="0"/>
              </a:rPr>
              <a:t>Diện</a:t>
            </a:r>
            <a:r>
              <a:rPr lang="en-US" dirty="0">
                <a:solidFill>
                  <a:schemeClr val="accent2"/>
                </a:solidFill>
                <a:cs typeface="Times New Roman" panose="02020603050405020304" pitchFamily="18" charset="0"/>
              </a:rPr>
              <a:t> </a:t>
            </a:r>
            <a:r>
              <a:rPr lang="en-US" dirty="0" err="1">
                <a:solidFill>
                  <a:schemeClr val="accent2"/>
                </a:solidFill>
                <a:cs typeface="Times New Roman" panose="02020603050405020304" pitchFamily="18" charset="0"/>
              </a:rPr>
              <a:t>tích</a:t>
            </a:r>
            <a:r>
              <a:rPr lang="en-US" dirty="0">
                <a:solidFill>
                  <a:schemeClr val="accent2"/>
                </a:solidFill>
                <a:cs typeface="Times New Roman" panose="02020603050405020304" pitchFamily="18" charset="0"/>
              </a:rPr>
              <a:t> </a:t>
            </a:r>
            <a:r>
              <a:rPr lang="en-US" dirty="0" err="1">
                <a:solidFill>
                  <a:schemeClr val="accent2"/>
                </a:solidFill>
                <a:cs typeface="Times New Roman" panose="02020603050405020304" pitchFamily="18" charset="0"/>
              </a:rPr>
              <a:t>hình</a:t>
            </a:r>
            <a:r>
              <a:rPr lang="en-US" dirty="0">
                <a:solidFill>
                  <a:schemeClr val="accent2"/>
                </a:solidFill>
                <a:cs typeface="Times New Roman" panose="02020603050405020304" pitchFamily="18" charset="0"/>
              </a:rPr>
              <a:t> thang </a:t>
            </a:r>
            <a:r>
              <a:rPr lang="en-US" dirty="0" err="1">
                <a:solidFill>
                  <a:schemeClr val="accent2"/>
                </a:solidFill>
                <a:cs typeface="Times New Roman" panose="02020603050405020304" pitchFamily="18" charset="0"/>
              </a:rPr>
              <a:t>là</a:t>
            </a:r>
            <a:r>
              <a:rPr lang="en-US" dirty="0">
                <a:solidFill>
                  <a:schemeClr val="accent2"/>
                </a:solidFill>
                <a:cs typeface="Times New Roman" panose="02020603050405020304" pitchFamily="18" charset="0"/>
              </a:rPr>
              <a:t>:</a:t>
            </a:r>
          </a:p>
        </p:txBody>
      </p:sp>
      <p:grpSp>
        <p:nvGrpSpPr>
          <p:cNvPr id="3" name="Group 32"/>
          <p:cNvGrpSpPr>
            <a:grpSpLocks/>
          </p:cNvGrpSpPr>
          <p:nvPr/>
        </p:nvGrpSpPr>
        <p:grpSpPr bwMode="auto">
          <a:xfrm>
            <a:off x="3850909" y="5480048"/>
            <a:ext cx="5030788" cy="1279524"/>
            <a:chOff x="2631" y="3429"/>
            <a:chExt cx="3169" cy="806"/>
          </a:xfrm>
        </p:grpSpPr>
        <p:sp>
          <p:nvSpPr>
            <p:cNvPr id="15375" name="Text Box 23"/>
            <p:cNvSpPr txBox="1">
              <a:spLocks noChangeArrowheads="1"/>
            </p:cNvSpPr>
            <p:nvPr/>
          </p:nvSpPr>
          <p:spPr bwMode="auto">
            <a:xfrm>
              <a:off x="2631" y="3429"/>
              <a:ext cx="2365" cy="368"/>
            </a:xfrm>
            <a:prstGeom prst="rect">
              <a:avLst/>
            </a:prstGeom>
            <a:noFill/>
            <a:ln w="9525">
              <a:noFill/>
              <a:miter lim="800000"/>
              <a:headEnd/>
              <a:tailEnd/>
            </a:ln>
          </p:spPr>
          <p:txBody>
            <a:bodyPr wrap="square">
              <a:spAutoFit/>
            </a:bodyPr>
            <a:lstStyle/>
            <a:p>
              <a:pPr>
                <a:spcBef>
                  <a:spcPct val="50000"/>
                </a:spcBef>
              </a:pPr>
              <a:r>
                <a:rPr lang="en-US" sz="3200" b="1" dirty="0">
                  <a:solidFill>
                    <a:schemeClr val="accent2"/>
                  </a:solidFill>
                  <a:cs typeface="Times New Roman" panose="02020603050405020304" pitchFamily="18" charset="0"/>
                </a:rPr>
                <a:t>(9,4  + 6,6)  x  10,5</a:t>
              </a:r>
            </a:p>
          </p:txBody>
        </p:sp>
        <p:sp>
          <p:nvSpPr>
            <p:cNvPr id="15376" name="Text Box 24"/>
            <p:cNvSpPr txBox="1">
              <a:spLocks noChangeArrowheads="1"/>
            </p:cNvSpPr>
            <p:nvPr/>
          </p:nvSpPr>
          <p:spPr bwMode="auto">
            <a:xfrm>
              <a:off x="2945" y="3870"/>
              <a:ext cx="1173" cy="365"/>
            </a:xfrm>
            <a:prstGeom prst="rect">
              <a:avLst/>
            </a:prstGeom>
            <a:noFill/>
            <a:ln w="9525">
              <a:noFill/>
              <a:miter lim="800000"/>
              <a:headEnd/>
              <a:tailEnd/>
            </a:ln>
          </p:spPr>
          <p:txBody>
            <a:bodyPr>
              <a:spAutoFit/>
            </a:bodyPr>
            <a:lstStyle/>
            <a:p>
              <a:pPr algn="ctr">
                <a:spcBef>
                  <a:spcPct val="50000"/>
                </a:spcBef>
              </a:pPr>
              <a:r>
                <a:rPr lang="en-US" sz="3200" b="1" dirty="0">
                  <a:solidFill>
                    <a:schemeClr val="accent2"/>
                  </a:solidFill>
                  <a:cs typeface="Times New Roman" panose="02020603050405020304" pitchFamily="18" charset="0"/>
                </a:rPr>
                <a:t>        2</a:t>
              </a:r>
            </a:p>
          </p:txBody>
        </p:sp>
        <p:sp>
          <p:nvSpPr>
            <p:cNvPr id="15377" name="Line 25"/>
            <p:cNvSpPr>
              <a:spLocks noChangeShapeType="1"/>
            </p:cNvSpPr>
            <p:nvPr/>
          </p:nvSpPr>
          <p:spPr bwMode="auto">
            <a:xfrm flipV="1">
              <a:off x="2803" y="3795"/>
              <a:ext cx="1828" cy="10"/>
            </a:xfrm>
            <a:prstGeom prst="line">
              <a:avLst/>
            </a:prstGeom>
            <a:noFill/>
            <a:ln w="28575">
              <a:solidFill>
                <a:srgbClr val="0000FF"/>
              </a:solidFill>
              <a:round/>
              <a:headEnd/>
              <a:tailEnd/>
            </a:ln>
          </p:spPr>
          <p:txBody>
            <a:bodyPr/>
            <a:lstStyle/>
            <a:p>
              <a:endParaRPr lang="en-US">
                <a:solidFill>
                  <a:schemeClr val="accent2"/>
                </a:solidFill>
                <a:cs typeface="Times New Roman" panose="02020603050405020304" pitchFamily="18" charset="0"/>
              </a:endParaRPr>
            </a:p>
          </p:txBody>
        </p:sp>
        <p:sp>
          <p:nvSpPr>
            <p:cNvPr id="15378" name="Rectangle 29"/>
            <p:cNvSpPr>
              <a:spLocks noChangeArrowheads="1"/>
            </p:cNvSpPr>
            <p:nvPr/>
          </p:nvSpPr>
          <p:spPr bwMode="auto">
            <a:xfrm>
              <a:off x="4690" y="3598"/>
              <a:ext cx="1110" cy="368"/>
            </a:xfrm>
            <a:prstGeom prst="rect">
              <a:avLst/>
            </a:prstGeom>
            <a:noFill/>
            <a:ln w="9525">
              <a:noFill/>
              <a:miter lim="800000"/>
              <a:headEnd/>
              <a:tailEnd/>
            </a:ln>
          </p:spPr>
          <p:txBody>
            <a:bodyPr wrap="none">
              <a:spAutoFit/>
            </a:bodyPr>
            <a:lstStyle/>
            <a:p>
              <a:pPr>
                <a:spcBef>
                  <a:spcPct val="50000"/>
                </a:spcBef>
              </a:pPr>
              <a:r>
                <a:rPr lang="en-US" sz="3200" b="1" dirty="0">
                  <a:solidFill>
                    <a:schemeClr val="accent2"/>
                  </a:solidFill>
                  <a:cs typeface="Times New Roman" panose="02020603050405020304" pitchFamily="18" charset="0"/>
                </a:rPr>
                <a:t>= 84 </a:t>
              </a:r>
              <a:r>
                <a:rPr lang="en-US" sz="3200" dirty="0">
                  <a:solidFill>
                    <a:schemeClr val="accent2"/>
                  </a:solidFill>
                  <a:cs typeface="Times New Roman" panose="02020603050405020304" pitchFamily="18" charset="0"/>
                </a:rPr>
                <a:t>(m</a:t>
              </a:r>
              <a:r>
                <a:rPr lang="en-US" sz="3200" baseline="30000" dirty="0">
                  <a:solidFill>
                    <a:schemeClr val="accent2"/>
                  </a:solidFill>
                  <a:cs typeface="Times New Roman" panose="02020603050405020304" pitchFamily="18" charset="0"/>
                </a:rPr>
                <a:t>2</a:t>
              </a:r>
              <a:r>
                <a:rPr lang="en-US" sz="3200" dirty="0">
                  <a:solidFill>
                    <a:schemeClr val="accent2"/>
                  </a:solidFill>
                  <a:cs typeface="Times New Roman" panose="02020603050405020304" pitchFamily="18" charset="0"/>
                </a:rPr>
                <a:t>)</a:t>
              </a:r>
            </a:p>
          </p:txBody>
        </p:sp>
      </p:grpSp>
      <p:sp>
        <p:nvSpPr>
          <p:cNvPr id="15374" name="WordArt 30"/>
          <p:cNvSpPr>
            <a:spLocks noChangeArrowheads="1" noChangeShapeType="1" noTextEdit="1"/>
          </p:cNvSpPr>
          <p:nvPr/>
        </p:nvSpPr>
        <p:spPr bwMode="auto">
          <a:xfrm>
            <a:off x="2514600" y="76200"/>
            <a:ext cx="5638800" cy="6096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randombar(horizontal)">
                                      <p:cBhvr>
                                        <p:cTn id="7" dur="500"/>
                                        <p:tgtEl>
                                          <p:spTgt spid="19460"/>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9463"/>
                                        </p:tgtEl>
                                        <p:attrNameLst>
                                          <p:attrName>style.visibility</p:attrName>
                                        </p:attrNameLst>
                                      </p:cBhvr>
                                      <p:to>
                                        <p:strVal val="visible"/>
                                      </p:to>
                                    </p:set>
                                    <p:animEffect transition="in" filter="randombar(horizontal)">
                                      <p:cBhvr>
                                        <p:cTn id="10" dur="500"/>
                                        <p:tgtEl>
                                          <p:spTgt spid="19463"/>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9464"/>
                                        </p:tgtEl>
                                        <p:attrNameLst>
                                          <p:attrName>style.visibility</p:attrName>
                                        </p:attrNameLst>
                                      </p:cBhvr>
                                      <p:to>
                                        <p:strVal val="visible"/>
                                      </p:to>
                                    </p:set>
                                    <p:animEffect transition="in" filter="randombar(horizontal)">
                                      <p:cBhvr>
                                        <p:cTn id="13" dur="500"/>
                                        <p:tgtEl>
                                          <p:spTgt spid="19464"/>
                                        </p:tgtEl>
                                      </p:cBhvr>
                                    </p:animEffect>
                                  </p:childTnLst>
                                </p:cTn>
                              </p:par>
                            </p:childTnLst>
                          </p:cTn>
                        </p:par>
                        <p:par>
                          <p:cTn id="14" fill="hold" nodeType="afterGroup">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19465"/>
                                        </p:tgtEl>
                                        <p:attrNameLst>
                                          <p:attrName>style.visibility</p:attrName>
                                        </p:attrNameLst>
                                      </p:cBhvr>
                                      <p:to>
                                        <p:strVal val="visible"/>
                                      </p:to>
                                    </p:set>
                                    <p:animEffect transition="in" filter="dissolve">
                                      <p:cBhvr>
                                        <p:cTn id="17" dur="500"/>
                                        <p:tgtEl>
                                          <p:spTgt spid="1946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9466"/>
                                        </p:tgtEl>
                                        <p:attrNameLst>
                                          <p:attrName>style.visibility</p:attrName>
                                        </p:attrNameLst>
                                      </p:cBhvr>
                                      <p:to>
                                        <p:strVal val="visible"/>
                                      </p:to>
                                    </p:set>
                                    <p:animEffect transition="in" filter="slide(fromBottom)">
                                      <p:cBhvr>
                                        <p:cTn id="22" dur="500"/>
                                        <p:tgtEl>
                                          <p:spTgt spid="19466"/>
                                        </p:tgtEl>
                                      </p:cBhvr>
                                    </p:animEffect>
                                  </p:childTnLst>
                                </p:cTn>
                              </p:par>
                              <p:par>
                                <p:cTn id="23" presetID="12" presetClass="entr" presetSubtype="4" fill="hold"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slide(fromBottom)">
                                      <p:cBhvr>
                                        <p:cTn id="25" dur="500"/>
                                        <p:tgtEl>
                                          <p:spTgt spid="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8" presetClass="entr" presetSubtype="16" fill="hold" grpId="0" nodeType="clickEffect">
                                  <p:stCondLst>
                                    <p:cond delay="0"/>
                                  </p:stCondLst>
                                  <p:childTnLst>
                                    <p:set>
                                      <p:cBhvr>
                                        <p:cTn id="29" dur="1" fill="hold">
                                          <p:stCondLst>
                                            <p:cond delay="0"/>
                                          </p:stCondLst>
                                        </p:cTn>
                                        <p:tgtEl>
                                          <p:spTgt spid="19483"/>
                                        </p:tgtEl>
                                        <p:attrNameLst>
                                          <p:attrName>style.visibility</p:attrName>
                                        </p:attrNameLst>
                                      </p:cBhvr>
                                      <p:to>
                                        <p:strVal val="visible"/>
                                      </p:to>
                                    </p:set>
                                    <p:animEffect transition="in" filter="diamond(in)">
                                      <p:cBhvr>
                                        <p:cTn id="30" dur="2000"/>
                                        <p:tgtEl>
                                          <p:spTgt spid="19483"/>
                                        </p:tgtEl>
                                      </p:cBhvr>
                                    </p:animEffect>
                                  </p:childTnLst>
                                </p:cTn>
                              </p:par>
                              <p:par>
                                <p:cTn id="31" presetID="8" presetClass="entr" presetSubtype="16" fill="hold" nodeType="with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diamond(in)">
                                      <p:cBhvr>
                                        <p:cTn id="3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3" grpId="0"/>
      <p:bldP spid="19464" grpId="0"/>
      <p:bldP spid="19465" grpId="0"/>
      <p:bldP spid="19466" grpId="0"/>
      <p:bldP spid="1948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5"/>
          <p:cNvSpPr>
            <a:spLocks noChangeArrowheads="1" noChangeShapeType="1" noTextEdit="1"/>
          </p:cNvSpPr>
          <p:nvPr/>
        </p:nvSpPr>
        <p:spPr bwMode="auto">
          <a:xfrm>
            <a:off x="2514600" y="76200"/>
            <a:ext cx="5638800" cy="6096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sp>
        <p:nvSpPr>
          <p:cNvPr id="26630" name="Text Box 6"/>
          <p:cNvSpPr txBox="1">
            <a:spLocks noChangeArrowheads="1"/>
          </p:cNvSpPr>
          <p:nvPr/>
        </p:nvSpPr>
        <p:spPr bwMode="auto">
          <a:xfrm>
            <a:off x="441325" y="725488"/>
            <a:ext cx="7788275" cy="523875"/>
          </a:xfrm>
          <a:prstGeom prst="rect">
            <a:avLst/>
          </a:prstGeom>
          <a:noFill/>
          <a:ln w="9525">
            <a:noFill/>
            <a:miter lim="800000"/>
            <a:headEnd/>
            <a:tailEnd/>
          </a:ln>
        </p:spPr>
        <p:txBody>
          <a:bodyPr>
            <a:spAutoFit/>
          </a:bodyPr>
          <a:lstStyle/>
          <a:p>
            <a:r>
              <a:rPr lang="en-US" b="1" u="sng">
                <a:solidFill>
                  <a:schemeClr val="accent2"/>
                </a:solidFill>
                <a:cs typeface="Times New Roman" panose="02020603050405020304" pitchFamily="18" charset="0"/>
              </a:rPr>
              <a:t>Bài 2</a:t>
            </a:r>
            <a:r>
              <a:rPr lang="en-US" b="1">
                <a:solidFill>
                  <a:schemeClr val="accent2"/>
                </a:solidFill>
                <a:cs typeface="Times New Roman" panose="02020603050405020304" pitchFamily="18" charset="0"/>
              </a:rPr>
              <a:t>.</a:t>
            </a:r>
            <a:r>
              <a:rPr lang="en-US">
                <a:solidFill>
                  <a:schemeClr val="accent2"/>
                </a:solidFill>
                <a:cs typeface="Times New Roman" panose="02020603050405020304" pitchFamily="18" charset="0"/>
              </a:rPr>
              <a:t> Tính diện tích mỗi</a:t>
            </a:r>
            <a:r>
              <a:rPr lang="en-US" sz="2400">
                <a:solidFill>
                  <a:schemeClr val="accent2"/>
                </a:solidFill>
                <a:cs typeface="Times New Roman" panose="02020603050405020304" pitchFamily="18" charset="0"/>
              </a:rPr>
              <a:t> </a:t>
            </a:r>
            <a:r>
              <a:rPr lang="en-US">
                <a:solidFill>
                  <a:schemeClr val="accent2"/>
                </a:solidFill>
                <a:cs typeface="Times New Roman" panose="02020603050405020304" pitchFamily="18" charset="0"/>
              </a:rPr>
              <a:t>hình thang sau:</a:t>
            </a:r>
          </a:p>
        </p:txBody>
      </p:sp>
      <p:grpSp>
        <p:nvGrpSpPr>
          <p:cNvPr id="2" name="Group 50"/>
          <p:cNvGrpSpPr>
            <a:grpSpLocks/>
          </p:cNvGrpSpPr>
          <p:nvPr/>
        </p:nvGrpSpPr>
        <p:grpSpPr bwMode="auto">
          <a:xfrm>
            <a:off x="185738" y="1136650"/>
            <a:ext cx="4614862" cy="2892425"/>
            <a:chOff x="143" y="895"/>
            <a:chExt cx="2785" cy="1607"/>
          </a:xfrm>
        </p:grpSpPr>
        <p:grpSp>
          <p:nvGrpSpPr>
            <p:cNvPr id="16421" name="Group 49"/>
            <p:cNvGrpSpPr>
              <a:grpSpLocks/>
            </p:cNvGrpSpPr>
            <p:nvPr/>
          </p:nvGrpSpPr>
          <p:grpSpPr bwMode="auto">
            <a:xfrm>
              <a:off x="143" y="1200"/>
              <a:ext cx="2785" cy="1056"/>
              <a:chOff x="143" y="1254"/>
              <a:chExt cx="2785" cy="1056"/>
            </a:xfrm>
          </p:grpSpPr>
          <p:sp>
            <p:nvSpPr>
              <p:cNvPr id="16425" name="Line 7"/>
              <p:cNvSpPr>
                <a:spLocks noChangeShapeType="1"/>
              </p:cNvSpPr>
              <p:nvPr/>
            </p:nvSpPr>
            <p:spPr bwMode="auto">
              <a:xfrm flipH="1">
                <a:off x="144" y="1254"/>
                <a:ext cx="576" cy="1056"/>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26" name="Line 8"/>
              <p:cNvSpPr>
                <a:spLocks noChangeShapeType="1"/>
              </p:cNvSpPr>
              <p:nvPr/>
            </p:nvSpPr>
            <p:spPr bwMode="auto">
              <a:xfrm>
                <a:off x="707" y="1254"/>
                <a:ext cx="1152"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27" name="Line 9"/>
              <p:cNvSpPr>
                <a:spLocks noChangeShapeType="1"/>
              </p:cNvSpPr>
              <p:nvPr/>
            </p:nvSpPr>
            <p:spPr bwMode="auto">
              <a:xfrm>
                <a:off x="1872" y="1254"/>
                <a:ext cx="1056" cy="1056"/>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28" name="Line 10"/>
              <p:cNvSpPr>
                <a:spLocks noChangeShapeType="1"/>
              </p:cNvSpPr>
              <p:nvPr/>
            </p:nvSpPr>
            <p:spPr bwMode="auto">
              <a:xfrm>
                <a:off x="143" y="2310"/>
                <a:ext cx="2785"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29" name="Line 11"/>
              <p:cNvSpPr>
                <a:spLocks noChangeShapeType="1"/>
              </p:cNvSpPr>
              <p:nvPr/>
            </p:nvSpPr>
            <p:spPr bwMode="auto">
              <a:xfrm>
                <a:off x="720" y="1254"/>
                <a:ext cx="0" cy="1056"/>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grpSp>
        <p:sp>
          <p:nvSpPr>
            <p:cNvPr id="16422" name="Text Box 23"/>
            <p:cNvSpPr txBox="1">
              <a:spLocks noChangeArrowheads="1"/>
            </p:cNvSpPr>
            <p:nvPr/>
          </p:nvSpPr>
          <p:spPr bwMode="auto">
            <a:xfrm>
              <a:off x="960" y="895"/>
              <a:ext cx="1152" cy="257"/>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4cm</a:t>
              </a:r>
            </a:p>
          </p:txBody>
        </p:sp>
        <p:sp>
          <p:nvSpPr>
            <p:cNvPr id="16423" name="Text Box 26"/>
            <p:cNvSpPr txBox="1">
              <a:spLocks noChangeArrowheads="1"/>
            </p:cNvSpPr>
            <p:nvPr/>
          </p:nvSpPr>
          <p:spPr bwMode="auto">
            <a:xfrm>
              <a:off x="737" y="1577"/>
              <a:ext cx="1152" cy="257"/>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5cm</a:t>
              </a:r>
            </a:p>
          </p:txBody>
        </p:sp>
        <p:sp>
          <p:nvSpPr>
            <p:cNvPr id="16424" name="Text Box 27"/>
            <p:cNvSpPr txBox="1">
              <a:spLocks noChangeArrowheads="1"/>
            </p:cNvSpPr>
            <p:nvPr/>
          </p:nvSpPr>
          <p:spPr bwMode="auto">
            <a:xfrm>
              <a:off x="856" y="2245"/>
              <a:ext cx="1152" cy="257"/>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  9cm</a:t>
              </a:r>
            </a:p>
          </p:txBody>
        </p:sp>
      </p:grpSp>
      <p:grpSp>
        <p:nvGrpSpPr>
          <p:cNvPr id="4" name="Group 48"/>
          <p:cNvGrpSpPr>
            <a:grpSpLocks/>
          </p:cNvGrpSpPr>
          <p:nvPr/>
        </p:nvGrpSpPr>
        <p:grpSpPr bwMode="auto">
          <a:xfrm>
            <a:off x="4899025" y="1455738"/>
            <a:ext cx="3635375" cy="2593975"/>
            <a:chOff x="2592" y="774"/>
            <a:chExt cx="2880" cy="1869"/>
          </a:xfrm>
        </p:grpSpPr>
        <p:grpSp>
          <p:nvGrpSpPr>
            <p:cNvPr id="16407" name="Group 22"/>
            <p:cNvGrpSpPr>
              <a:grpSpLocks/>
            </p:cNvGrpSpPr>
            <p:nvPr/>
          </p:nvGrpSpPr>
          <p:grpSpPr bwMode="auto">
            <a:xfrm>
              <a:off x="3312" y="1044"/>
              <a:ext cx="2160" cy="1248"/>
              <a:chOff x="3312" y="1278"/>
              <a:chExt cx="2160" cy="1248"/>
            </a:xfrm>
          </p:grpSpPr>
          <p:sp>
            <p:nvSpPr>
              <p:cNvPr id="16411" name="Line 12"/>
              <p:cNvSpPr>
                <a:spLocks noChangeShapeType="1"/>
              </p:cNvSpPr>
              <p:nvPr/>
            </p:nvSpPr>
            <p:spPr bwMode="auto">
              <a:xfrm>
                <a:off x="3312" y="1278"/>
                <a:ext cx="0" cy="1248"/>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12" name="Line 13"/>
              <p:cNvSpPr>
                <a:spLocks noChangeShapeType="1"/>
              </p:cNvSpPr>
              <p:nvPr/>
            </p:nvSpPr>
            <p:spPr bwMode="auto">
              <a:xfrm>
                <a:off x="3312" y="1300"/>
                <a:ext cx="1440"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13" name="Line 14"/>
              <p:cNvSpPr>
                <a:spLocks noChangeShapeType="1"/>
              </p:cNvSpPr>
              <p:nvPr/>
            </p:nvSpPr>
            <p:spPr bwMode="auto">
              <a:xfrm>
                <a:off x="4752" y="1300"/>
                <a:ext cx="693" cy="120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14" name="Line 15"/>
              <p:cNvSpPr>
                <a:spLocks noChangeShapeType="1"/>
              </p:cNvSpPr>
              <p:nvPr/>
            </p:nvSpPr>
            <p:spPr bwMode="auto">
              <a:xfrm>
                <a:off x="3312" y="2522"/>
                <a:ext cx="2160"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grpSp>
            <p:nvGrpSpPr>
              <p:cNvPr id="16415" name="Group 18"/>
              <p:cNvGrpSpPr>
                <a:grpSpLocks/>
              </p:cNvGrpSpPr>
              <p:nvPr/>
            </p:nvGrpSpPr>
            <p:grpSpPr bwMode="auto">
              <a:xfrm>
                <a:off x="3312" y="2356"/>
                <a:ext cx="144" cy="144"/>
                <a:chOff x="1440" y="3735"/>
                <a:chExt cx="144" cy="144"/>
              </a:xfrm>
            </p:grpSpPr>
            <p:sp>
              <p:nvSpPr>
                <p:cNvPr id="16419" name="Line 16"/>
                <p:cNvSpPr>
                  <a:spLocks noChangeShapeType="1"/>
                </p:cNvSpPr>
                <p:nvPr/>
              </p:nvSpPr>
              <p:spPr bwMode="auto">
                <a:xfrm>
                  <a:off x="1440" y="3744"/>
                  <a:ext cx="144"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20" name="Line 17"/>
                <p:cNvSpPr>
                  <a:spLocks noChangeShapeType="1"/>
                </p:cNvSpPr>
                <p:nvPr/>
              </p:nvSpPr>
              <p:spPr bwMode="auto">
                <a:xfrm>
                  <a:off x="1584" y="3735"/>
                  <a:ext cx="0" cy="144"/>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grpSp>
          <p:grpSp>
            <p:nvGrpSpPr>
              <p:cNvPr id="16416" name="Group 19"/>
              <p:cNvGrpSpPr>
                <a:grpSpLocks/>
              </p:cNvGrpSpPr>
              <p:nvPr/>
            </p:nvGrpSpPr>
            <p:grpSpPr bwMode="auto">
              <a:xfrm rot="5400000">
                <a:off x="3317" y="1297"/>
                <a:ext cx="144" cy="144"/>
                <a:chOff x="1440" y="3735"/>
                <a:chExt cx="144" cy="144"/>
              </a:xfrm>
            </p:grpSpPr>
            <p:sp>
              <p:nvSpPr>
                <p:cNvPr id="16417" name="Line 20"/>
                <p:cNvSpPr>
                  <a:spLocks noChangeShapeType="1"/>
                </p:cNvSpPr>
                <p:nvPr/>
              </p:nvSpPr>
              <p:spPr bwMode="auto">
                <a:xfrm>
                  <a:off x="1440" y="3744"/>
                  <a:ext cx="144"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6418" name="Line 21"/>
                <p:cNvSpPr>
                  <a:spLocks noChangeShapeType="1"/>
                </p:cNvSpPr>
                <p:nvPr/>
              </p:nvSpPr>
              <p:spPr bwMode="auto">
                <a:xfrm>
                  <a:off x="1584" y="3735"/>
                  <a:ext cx="0" cy="144"/>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grpSp>
        </p:grpSp>
        <p:sp>
          <p:nvSpPr>
            <p:cNvPr id="16408" name="Text Box 28"/>
            <p:cNvSpPr txBox="1">
              <a:spLocks noChangeArrowheads="1"/>
            </p:cNvSpPr>
            <p:nvPr/>
          </p:nvSpPr>
          <p:spPr bwMode="auto">
            <a:xfrm>
              <a:off x="3552" y="774"/>
              <a:ext cx="1152" cy="333"/>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     3 cm</a:t>
              </a:r>
            </a:p>
          </p:txBody>
        </p:sp>
        <p:sp>
          <p:nvSpPr>
            <p:cNvPr id="16409" name="Text Box 29"/>
            <p:cNvSpPr txBox="1">
              <a:spLocks noChangeArrowheads="1"/>
            </p:cNvSpPr>
            <p:nvPr/>
          </p:nvSpPr>
          <p:spPr bwMode="auto">
            <a:xfrm>
              <a:off x="2592" y="1398"/>
              <a:ext cx="1152" cy="333"/>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4cm</a:t>
              </a:r>
            </a:p>
          </p:txBody>
        </p:sp>
        <p:sp>
          <p:nvSpPr>
            <p:cNvPr id="16410" name="Text Box 30"/>
            <p:cNvSpPr txBox="1">
              <a:spLocks noChangeArrowheads="1"/>
            </p:cNvSpPr>
            <p:nvPr/>
          </p:nvSpPr>
          <p:spPr bwMode="auto">
            <a:xfrm>
              <a:off x="3840" y="2310"/>
              <a:ext cx="1152" cy="333"/>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 7cm</a:t>
              </a:r>
            </a:p>
          </p:txBody>
        </p:sp>
      </p:grpSp>
      <p:sp>
        <p:nvSpPr>
          <p:cNvPr id="26655" name="Text Box 31"/>
          <p:cNvSpPr txBox="1">
            <a:spLocks noChangeArrowheads="1"/>
          </p:cNvSpPr>
          <p:nvPr/>
        </p:nvSpPr>
        <p:spPr bwMode="auto">
          <a:xfrm>
            <a:off x="3733800" y="3810000"/>
            <a:ext cx="1676400" cy="523875"/>
          </a:xfrm>
          <a:prstGeom prst="rect">
            <a:avLst/>
          </a:prstGeom>
          <a:noFill/>
          <a:ln w="9525">
            <a:noFill/>
            <a:miter lim="800000"/>
            <a:headEnd/>
            <a:tailEnd/>
          </a:ln>
        </p:spPr>
        <p:txBody>
          <a:bodyPr>
            <a:spAutoFit/>
          </a:bodyPr>
          <a:lstStyle/>
          <a:p>
            <a:pPr>
              <a:spcBef>
                <a:spcPct val="50000"/>
              </a:spcBef>
            </a:pPr>
            <a:r>
              <a:rPr lang="en-US" b="1">
                <a:solidFill>
                  <a:schemeClr val="accent2"/>
                </a:solidFill>
                <a:cs typeface="Times New Roman" panose="02020603050405020304" pitchFamily="18" charset="0"/>
              </a:rPr>
              <a:t>   </a:t>
            </a:r>
            <a:r>
              <a:rPr lang="en-US" b="1" u="sng">
                <a:solidFill>
                  <a:schemeClr val="accent2"/>
                </a:solidFill>
                <a:cs typeface="Times New Roman" panose="02020603050405020304" pitchFamily="18" charset="0"/>
              </a:rPr>
              <a:t>Giải</a:t>
            </a:r>
          </a:p>
        </p:txBody>
      </p:sp>
      <p:grpSp>
        <p:nvGrpSpPr>
          <p:cNvPr id="8" name="Group 51"/>
          <p:cNvGrpSpPr>
            <a:grpSpLocks/>
          </p:cNvGrpSpPr>
          <p:nvPr/>
        </p:nvGrpSpPr>
        <p:grpSpPr bwMode="auto">
          <a:xfrm>
            <a:off x="465138" y="4446588"/>
            <a:ext cx="6316662" cy="1212850"/>
            <a:chOff x="-837" y="3023"/>
            <a:chExt cx="3790" cy="715"/>
          </a:xfrm>
        </p:grpSpPr>
        <p:grpSp>
          <p:nvGrpSpPr>
            <p:cNvPr id="16400" name="Group 34"/>
            <p:cNvGrpSpPr>
              <a:grpSpLocks/>
            </p:cNvGrpSpPr>
            <p:nvPr/>
          </p:nvGrpSpPr>
          <p:grpSpPr bwMode="auto">
            <a:xfrm>
              <a:off x="-837" y="3023"/>
              <a:ext cx="3442" cy="715"/>
              <a:chOff x="1600" y="1200"/>
              <a:chExt cx="3442" cy="715"/>
            </a:xfrm>
          </p:grpSpPr>
          <p:sp>
            <p:nvSpPr>
              <p:cNvPr id="16402" name="Text Box 35"/>
              <p:cNvSpPr txBox="1">
                <a:spLocks noChangeArrowheads="1"/>
              </p:cNvSpPr>
              <p:nvPr/>
            </p:nvSpPr>
            <p:spPr bwMode="auto">
              <a:xfrm>
                <a:off x="1600" y="1392"/>
                <a:ext cx="1200" cy="345"/>
              </a:xfrm>
              <a:prstGeom prst="rect">
                <a:avLst/>
              </a:prstGeom>
              <a:noFill/>
              <a:ln w="9525">
                <a:noFill/>
                <a:miter lim="800000"/>
                <a:headEnd/>
                <a:tailEnd/>
              </a:ln>
            </p:spPr>
            <p:txBody>
              <a:bodyPr>
                <a:spAutoFit/>
              </a:bodyPr>
              <a:lstStyle/>
              <a:p>
                <a:pPr>
                  <a:spcBef>
                    <a:spcPct val="50000"/>
                  </a:spcBef>
                </a:pPr>
                <a:r>
                  <a:rPr lang="en-US" sz="3200" b="1" dirty="0">
                    <a:solidFill>
                      <a:schemeClr val="accent2"/>
                    </a:solidFill>
                    <a:cs typeface="Times New Roman" panose="02020603050405020304" pitchFamily="18" charset="0"/>
                  </a:rPr>
                  <a:t>           S</a:t>
                </a:r>
              </a:p>
            </p:txBody>
          </p:sp>
          <p:sp>
            <p:nvSpPr>
              <p:cNvPr id="16403" name="Text Box 36"/>
              <p:cNvSpPr txBox="1">
                <a:spLocks noChangeArrowheads="1"/>
              </p:cNvSpPr>
              <p:nvPr/>
            </p:nvSpPr>
            <p:spPr bwMode="auto">
              <a:xfrm>
                <a:off x="2951" y="1200"/>
                <a:ext cx="2091" cy="309"/>
              </a:xfrm>
              <a:prstGeom prst="rect">
                <a:avLst/>
              </a:prstGeom>
              <a:noFill/>
              <a:ln w="9525">
                <a:noFill/>
                <a:miter lim="800000"/>
                <a:headEnd/>
                <a:tailEnd/>
              </a:ln>
            </p:spPr>
            <p:txBody>
              <a:bodyPr>
                <a:spAutoFit/>
              </a:bodyPr>
              <a:lstStyle/>
              <a:p>
                <a:pPr>
                  <a:spcBef>
                    <a:spcPct val="50000"/>
                  </a:spcBef>
                </a:pPr>
                <a:r>
                  <a:rPr lang="en-US" b="1">
                    <a:solidFill>
                      <a:schemeClr val="accent2"/>
                    </a:solidFill>
                    <a:cs typeface="Times New Roman" panose="02020603050405020304" pitchFamily="18" charset="0"/>
                  </a:rPr>
                  <a:t>(4 + 9) x 5</a:t>
                </a:r>
              </a:p>
            </p:txBody>
          </p:sp>
          <p:sp>
            <p:nvSpPr>
              <p:cNvPr id="16404" name="Text Box 37"/>
              <p:cNvSpPr txBox="1">
                <a:spLocks noChangeArrowheads="1"/>
              </p:cNvSpPr>
              <p:nvPr/>
            </p:nvSpPr>
            <p:spPr bwMode="auto">
              <a:xfrm>
                <a:off x="2980" y="1606"/>
                <a:ext cx="1173" cy="309"/>
              </a:xfrm>
              <a:prstGeom prst="rect">
                <a:avLst/>
              </a:prstGeom>
              <a:noFill/>
              <a:ln w="9525">
                <a:noFill/>
                <a:miter lim="800000"/>
                <a:headEnd/>
                <a:tailEnd/>
              </a:ln>
            </p:spPr>
            <p:txBody>
              <a:bodyPr>
                <a:spAutoFit/>
              </a:bodyPr>
              <a:lstStyle/>
              <a:p>
                <a:pPr algn="ctr">
                  <a:spcBef>
                    <a:spcPct val="50000"/>
                  </a:spcBef>
                </a:pPr>
                <a:r>
                  <a:rPr lang="en-US" b="1">
                    <a:solidFill>
                      <a:schemeClr val="accent2"/>
                    </a:solidFill>
                    <a:cs typeface="Times New Roman" panose="02020603050405020304" pitchFamily="18" charset="0"/>
                  </a:rPr>
                  <a:t>2</a:t>
                </a:r>
              </a:p>
            </p:txBody>
          </p:sp>
          <p:sp>
            <p:nvSpPr>
              <p:cNvPr id="16405" name="Line 38"/>
              <p:cNvSpPr>
                <a:spLocks noChangeShapeType="1"/>
              </p:cNvSpPr>
              <p:nvPr/>
            </p:nvSpPr>
            <p:spPr bwMode="auto">
              <a:xfrm>
                <a:off x="3123" y="1576"/>
                <a:ext cx="975" cy="0"/>
              </a:xfrm>
              <a:prstGeom prst="line">
                <a:avLst/>
              </a:prstGeom>
              <a:noFill/>
              <a:ln w="28575">
                <a:solidFill>
                  <a:srgbClr val="0000FF"/>
                </a:solidFill>
                <a:round/>
                <a:headEnd/>
                <a:tailEnd/>
              </a:ln>
            </p:spPr>
            <p:txBody>
              <a:bodyPr/>
              <a:lstStyle/>
              <a:p>
                <a:endParaRPr lang="en-US">
                  <a:solidFill>
                    <a:schemeClr val="accent2"/>
                  </a:solidFill>
                  <a:cs typeface="Times New Roman" panose="02020603050405020304" pitchFamily="18" charset="0"/>
                </a:endParaRPr>
              </a:p>
            </p:txBody>
          </p:sp>
          <p:sp>
            <p:nvSpPr>
              <p:cNvPr id="16406" name="Text Box 39"/>
              <p:cNvSpPr txBox="1">
                <a:spLocks noChangeArrowheads="1"/>
              </p:cNvSpPr>
              <p:nvPr/>
            </p:nvSpPr>
            <p:spPr bwMode="auto">
              <a:xfrm>
                <a:off x="2645" y="1393"/>
                <a:ext cx="336" cy="345"/>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anose="02020603050405020304" pitchFamily="18" charset="0"/>
                  </a:rPr>
                  <a:t>=</a:t>
                </a:r>
              </a:p>
            </p:txBody>
          </p:sp>
        </p:grpSp>
        <p:sp>
          <p:nvSpPr>
            <p:cNvPr id="16401" name="Rectangle 40"/>
            <p:cNvSpPr>
              <a:spLocks noChangeArrowheads="1"/>
            </p:cNvSpPr>
            <p:nvPr/>
          </p:nvSpPr>
          <p:spPr bwMode="auto">
            <a:xfrm>
              <a:off x="1657" y="3213"/>
              <a:ext cx="1296" cy="309"/>
            </a:xfrm>
            <a:prstGeom prst="rect">
              <a:avLst/>
            </a:prstGeom>
            <a:noFill/>
            <a:ln w="9525">
              <a:noFill/>
              <a:miter lim="800000"/>
              <a:headEnd/>
              <a:tailEnd/>
            </a:ln>
          </p:spPr>
          <p:txBody>
            <a:bodyPr>
              <a:spAutoFit/>
            </a:bodyPr>
            <a:lstStyle/>
            <a:p>
              <a:pPr>
                <a:spcBef>
                  <a:spcPct val="50000"/>
                </a:spcBef>
              </a:pPr>
              <a:r>
                <a:rPr lang="en-US" b="1">
                  <a:solidFill>
                    <a:schemeClr val="accent2"/>
                  </a:solidFill>
                  <a:cs typeface="Times New Roman" panose="02020603050405020304" pitchFamily="18" charset="0"/>
                </a:rPr>
                <a:t>= 32,5</a:t>
              </a:r>
              <a:r>
                <a:rPr lang="en-US">
                  <a:solidFill>
                    <a:schemeClr val="accent2"/>
                  </a:solidFill>
                  <a:cs typeface="Times New Roman" panose="02020603050405020304" pitchFamily="18" charset="0"/>
                </a:rPr>
                <a:t>(cm</a:t>
              </a:r>
              <a:r>
                <a:rPr lang="en-US" baseline="30000">
                  <a:solidFill>
                    <a:schemeClr val="accent2"/>
                  </a:solidFill>
                  <a:cs typeface="Times New Roman" panose="02020603050405020304" pitchFamily="18" charset="0"/>
                </a:rPr>
                <a:t>2</a:t>
              </a:r>
              <a:r>
                <a:rPr lang="en-US">
                  <a:solidFill>
                    <a:schemeClr val="accent2"/>
                  </a:solidFill>
                  <a:cs typeface="Times New Roman" panose="02020603050405020304" pitchFamily="18" charset="0"/>
                </a:rPr>
                <a:t>)</a:t>
              </a:r>
            </a:p>
          </p:txBody>
        </p:sp>
      </p:grpSp>
      <p:grpSp>
        <p:nvGrpSpPr>
          <p:cNvPr id="10" name="Group 52"/>
          <p:cNvGrpSpPr>
            <a:grpSpLocks/>
          </p:cNvGrpSpPr>
          <p:nvPr/>
        </p:nvGrpSpPr>
        <p:grpSpPr bwMode="auto">
          <a:xfrm>
            <a:off x="533400" y="5634038"/>
            <a:ext cx="6130925" cy="1168400"/>
            <a:chOff x="2030" y="2928"/>
            <a:chExt cx="3862" cy="736"/>
          </a:xfrm>
        </p:grpSpPr>
        <p:grpSp>
          <p:nvGrpSpPr>
            <p:cNvPr id="16393" name="Group 41"/>
            <p:cNvGrpSpPr>
              <a:grpSpLocks/>
            </p:cNvGrpSpPr>
            <p:nvPr/>
          </p:nvGrpSpPr>
          <p:grpSpPr bwMode="auto">
            <a:xfrm>
              <a:off x="2030" y="2928"/>
              <a:ext cx="3442" cy="736"/>
              <a:chOff x="1600" y="1200"/>
              <a:chExt cx="3442" cy="736"/>
            </a:xfrm>
          </p:grpSpPr>
          <p:sp>
            <p:nvSpPr>
              <p:cNvPr id="16395" name="Text Box 42"/>
              <p:cNvSpPr txBox="1">
                <a:spLocks noChangeArrowheads="1"/>
              </p:cNvSpPr>
              <p:nvPr/>
            </p:nvSpPr>
            <p:spPr bwMode="auto">
              <a:xfrm>
                <a:off x="1600" y="1392"/>
                <a:ext cx="1200" cy="368"/>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anose="02020603050405020304" pitchFamily="18" charset="0"/>
                  </a:rPr>
                  <a:t>           S</a:t>
                </a:r>
              </a:p>
            </p:txBody>
          </p:sp>
          <p:sp>
            <p:nvSpPr>
              <p:cNvPr id="16396" name="Text Box 43"/>
              <p:cNvSpPr txBox="1">
                <a:spLocks noChangeArrowheads="1"/>
              </p:cNvSpPr>
              <p:nvPr/>
            </p:nvSpPr>
            <p:spPr bwMode="auto">
              <a:xfrm>
                <a:off x="2951" y="1200"/>
                <a:ext cx="2091" cy="330"/>
              </a:xfrm>
              <a:prstGeom prst="rect">
                <a:avLst/>
              </a:prstGeom>
              <a:noFill/>
              <a:ln w="9525">
                <a:noFill/>
                <a:miter lim="800000"/>
                <a:headEnd/>
                <a:tailEnd/>
              </a:ln>
            </p:spPr>
            <p:txBody>
              <a:bodyPr>
                <a:spAutoFit/>
              </a:bodyPr>
              <a:lstStyle/>
              <a:p>
                <a:pPr>
                  <a:spcBef>
                    <a:spcPct val="50000"/>
                  </a:spcBef>
                </a:pPr>
                <a:r>
                  <a:rPr lang="en-US" b="1">
                    <a:solidFill>
                      <a:schemeClr val="accent2"/>
                    </a:solidFill>
                    <a:cs typeface="Times New Roman" panose="02020603050405020304" pitchFamily="18" charset="0"/>
                  </a:rPr>
                  <a:t>(3 + 7) x 4</a:t>
                </a:r>
              </a:p>
            </p:txBody>
          </p:sp>
          <p:sp>
            <p:nvSpPr>
              <p:cNvPr id="16397" name="Text Box 44"/>
              <p:cNvSpPr txBox="1">
                <a:spLocks noChangeArrowheads="1"/>
              </p:cNvSpPr>
              <p:nvPr/>
            </p:nvSpPr>
            <p:spPr bwMode="auto">
              <a:xfrm>
                <a:off x="2980" y="1606"/>
                <a:ext cx="1173" cy="330"/>
              </a:xfrm>
              <a:prstGeom prst="rect">
                <a:avLst/>
              </a:prstGeom>
              <a:noFill/>
              <a:ln w="9525">
                <a:noFill/>
                <a:miter lim="800000"/>
                <a:headEnd/>
                <a:tailEnd/>
              </a:ln>
            </p:spPr>
            <p:txBody>
              <a:bodyPr>
                <a:spAutoFit/>
              </a:bodyPr>
              <a:lstStyle/>
              <a:p>
                <a:pPr algn="ctr">
                  <a:spcBef>
                    <a:spcPct val="50000"/>
                  </a:spcBef>
                </a:pPr>
                <a:r>
                  <a:rPr lang="en-US" b="1">
                    <a:solidFill>
                      <a:schemeClr val="accent2"/>
                    </a:solidFill>
                    <a:cs typeface="Times New Roman" panose="02020603050405020304" pitchFamily="18" charset="0"/>
                  </a:rPr>
                  <a:t>2</a:t>
                </a:r>
              </a:p>
            </p:txBody>
          </p:sp>
          <p:sp>
            <p:nvSpPr>
              <p:cNvPr id="16398" name="Line 45"/>
              <p:cNvSpPr>
                <a:spLocks noChangeShapeType="1"/>
              </p:cNvSpPr>
              <p:nvPr/>
            </p:nvSpPr>
            <p:spPr bwMode="auto">
              <a:xfrm>
                <a:off x="3123" y="1576"/>
                <a:ext cx="975" cy="0"/>
              </a:xfrm>
              <a:prstGeom prst="line">
                <a:avLst/>
              </a:prstGeom>
              <a:noFill/>
              <a:ln w="28575">
                <a:solidFill>
                  <a:srgbClr val="0000FF"/>
                </a:solidFill>
                <a:round/>
                <a:headEnd/>
                <a:tailEnd/>
              </a:ln>
            </p:spPr>
            <p:txBody>
              <a:bodyPr/>
              <a:lstStyle/>
              <a:p>
                <a:endParaRPr lang="en-US">
                  <a:solidFill>
                    <a:schemeClr val="accent2"/>
                  </a:solidFill>
                  <a:cs typeface="Times New Roman" panose="02020603050405020304" pitchFamily="18" charset="0"/>
                </a:endParaRPr>
              </a:p>
            </p:txBody>
          </p:sp>
          <p:sp>
            <p:nvSpPr>
              <p:cNvPr id="16399" name="Text Box 46"/>
              <p:cNvSpPr txBox="1">
                <a:spLocks noChangeArrowheads="1"/>
              </p:cNvSpPr>
              <p:nvPr/>
            </p:nvSpPr>
            <p:spPr bwMode="auto">
              <a:xfrm>
                <a:off x="2645" y="1393"/>
                <a:ext cx="336" cy="368"/>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anose="02020603050405020304" pitchFamily="18" charset="0"/>
                  </a:rPr>
                  <a:t>=</a:t>
                </a:r>
              </a:p>
            </p:txBody>
          </p:sp>
        </p:grpSp>
        <p:sp>
          <p:nvSpPr>
            <p:cNvPr id="16394" name="Rectangle 47"/>
            <p:cNvSpPr>
              <a:spLocks noChangeArrowheads="1"/>
            </p:cNvSpPr>
            <p:nvPr/>
          </p:nvSpPr>
          <p:spPr bwMode="auto">
            <a:xfrm>
              <a:off x="4596" y="3120"/>
              <a:ext cx="1296" cy="330"/>
            </a:xfrm>
            <a:prstGeom prst="rect">
              <a:avLst/>
            </a:prstGeom>
            <a:noFill/>
            <a:ln w="9525">
              <a:noFill/>
              <a:miter lim="800000"/>
              <a:headEnd/>
              <a:tailEnd/>
            </a:ln>
          </p:spPr>
          <p:txBody>
            <a:bodyPr>
              <a:spAutoFit/>
            </a:bodyPr>
            <a:lstStyle/>
            <a:p>
              <a:pPr>
                <a:spcBef>
                  <a:spcPct val="50000"/>
                </a:spcBef>
              </a:pPr>
              <a:r>
                <a:rPr lang="en-US" b="1">
                  <a:solidFill>
                    <a:schemeClr val="accent2"/>
                  </a:solidFill>
                  <a:cs typeface="Times New Roman" panose="02020603050405020304" pitchFamily="18" charset="0"/>
                </a:rPr>
                <a:t>= 20 </a:t>
              </a:r>
              <a:r>
                <a:rPr lang="en-US">
                  <a:solidFill>
                    <a:schemeClr val="accent2"/>
                  </a:solidFill>
                  <a:cs typeface="Times New Roman" panose="02020603050405020304" pitchFamily="18" charset="0"/>
                </a:rPr>
                <a:t>(cm</a:t>
              </a:r>
              <a:r>
                <a:rPr lang="en-US" baseline="30000">
                  <a:solidFill>
                    <a:schemeClr val="accent2"/>
                  </a:solidFill>
                  <a:cs typeface="Times New Roman" panose="02020603050405020304" pitchFamily="18" charset="0"/>
                </a:rPr>
                <a:t>2</a:t>
              </a:r>
              <a:r>
                <a:rPr lang="en-US">
                  <a:solidFill>
                    <a:schemeClr val="accent2"/>
                  </a:solidFill>
                  <a:cs typeface="Times New Roman" panose="02020603050405020304" pitchFamily="18" charset="0"/>
                </a:rPr>
                <a:t>)</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in)">
                                      <p:cBhvr>
                                        <p:cTn id="7" dur="500"/>
                                        <p:tgtEl>
                                          <p:spTgt spid="26630"/>
                                        </p:tgtEl>
                                      </p:cBhvr>
                                    </p:animEffect>
                                  </p:childTnLst>
                                </p:cTn>
                              </p:par>
                            </p:childTnLst>
                          </p:cTn>
                        </p:par>
                        <p:par>
                          <p:cTn id="8" fill="hold" nodeType="afterGroup">
                            <p:stCondLst>
                              <p:cond delay="500"/>
                            </p:stCondLst>
                            <p:childTnLst>
                              <p:par>
                                <p:cTn id="9" presetID="2" presetClass="entr" presetSubtype="4"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1000"/>
                            </p:stCondLst>
                            <p:childTnLst>
                              <p:par>
                                <p:cTn id="14" presetID="2" presetClass="entr" presetSubtype="4"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6655"/>
                                        </p:tgtEl>
                                        <p:attrNameLst>
                                          <p:attrName>style.visibility</p:attrName>
                                        </p:attrNameLst>
                                      </p:cBhvr>
                                      <p:to>
                                        <p:strVal val="visible"/>
                                      </p:to>
                                    </p:set>
                                    <p:animEffect transition="in" filter="diamond(in)">
                                      <p:cBhvr>
                                        <p:cTn id="22" dur="2000"/>
                                        <p:tgtEl>
                                          <p:spTgt spid="26655"/>
                                        </p:tgtEl>
                                      </p:cBhvr>
                                    </p:animEffect>
                                  </p:childTnLst>
                                </p:cTn>
                              </p:par>
                            </p:childTnLst>
                          </p:cTn>
                        </p:par>
                        <p:par>
                          <p:cTn id="23" fill="hold" nodeType="afterGroup">
                            <p:stCondLst>
                              <p:cond delay="2000"/>
                            </p:stCondLst>
                            <p:childTnLst>
                              <p:par>
                                <p:cTn id="24" presetID="4" presetClass="entr" presetSubtype="16"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ox(in)">
                                      <p:cBhvr>
                                        <p:cTn id="26" dur="500"/>
                                        <p:tgtEl>
                                          <p:spTgt spid="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6"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Horizontal)">
                                      <p:cBhvr>
                                        <p:cTn id="3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p:bldP spid="2665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p:cNvSpPr txBox="1">
            <a:spLocks noChangeArrowheads="1"/>
          </p:cNvSpPr>
          <p:nvPr/>
        </p:nvSpPr>
        <p:spPr bwMode="auto">
          <a:xfrm>
            <a:off x="292100" y="977900"/>
            <a:ext cx="8686800" cy="1384300"/>
          </a:xfrm>
          <a:prstGeom prst="rect">
            <a:avLst/>
          </a:prstGeom>
          <a:noFill/>
          <a:ln w="9525">
            <a:noFill/>
            <a:miter lim="800000"/>
            <a:headEnd/>
            <a:tailEnd/>
          </a:ln>
        </p:spPr>
        <p:txBody>
          <a:bodyPr>
            <a:spAutoFit/>
          </a:bodyPr>
          <a:lstStyle/>
          <a:p>
            <a:pPr algn="just"/>
            <a:r>
              <a:rPr lang="en-US" b="1" u="sng">
                <a:solidFill>
                  <a:schemeClr val="accent2"/>
                </a:solidFill>
                <a:cs typeface="Times New Roman" panose="02020603050405020304" pitchFamily="18" charset="0"/>
              </a:rPr>
              <a:t>Bài 3</a:t>
            </a:r>
            <a:r>
              <a:rPr lang="en-US" b="1">
                <a:solidFill>
                  <a:schemeClr val="accent2"/>
                </a:solidFill>
                <a:cs typeface="Times New Roman" panose="02020603050405020304" pitchFamily="18" charset="0"/>
              </a:rPr>
              <a:t>.</a:t>
            </a:r>
            <a:r>
              <a:rPr lang="en-US">
                <a:solidFill>
                  <a:schemeClr val="accent2"/>
                </a:solidFill>
                <a:cs typeface="Times New Roman" panose="02020603050405020304" pitchFamily="18" charset="0"/>
              </a:rPr>
              <a:t> Một thửa ruộng hình thang có độ dài hai đáy lần lượt là 110m và 90,2m. Chiều cao bằng trung bình cộng của hai đáy. Tính diện tích thửa ruộng đó?</a:t>
            </a:r>
          </a:p>
        </p:txBody>
      </p:sp>
      <p:sp>
        <p:nvSpPr>
          <p:cNvPr id="17411" name="WordArt 6"/>
          <p:cNvSpPr>
            <a:spLocks noChangeArrowheads="1" noChangeShapeType="1" noTextEdit="1"/>
          </p:cNvSpPr>
          <p:nvPr/>
        </p:nvSpPr>
        <p:spPr bwMode="auto">
          <a:xfrm>
            <a:off x="2514600" y="76200"/>
            <a:ext cx="5638800" cy="6096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sp>
        <p:nvSpPr>
          <p:cNvPr id="27655" name="Text Box 7"/>
          <p:cNvSpPr txBox="1">
            <a:spLocks noChangeArrowheads="1"/>
          </p:cNvSpPr>
          <p:nvPr/>
        </p:nvSpPr>
        <p:spPr bwMode="auto">
          <a:xfrm>
            <a:off x="3429000" y="2654300"/>
            <a:ext cx="1676400" cy="523875"/>
          </a:xfrm>
          <a:prstGeom prst="rect">
            <a:avLst/>
          </a:prstGeom>
          <a:noFill/>
          <a:ln w="9525">
            <a:noFill/>
            <a:miter lim="800000"/>
            <a:headEnd/>
            <a:tailEnd/>
          </a:ln>
        </p:spPr>
        <p:txBody>
          <a:bodyPr>
            <a:spAutoFit/>
          </a:bodyPr>
          <a:lstStyle/>
          <a:p>
            <a:pPr>
              <a:spcBef>
                <a:spcPct val="50000"/>
              </a:spcBef>
            </a:pPr>
            <a:r>
              <a:rPr lang="en-US" b="1" u="sng">
                <a:solidFill>
                  <a:schemeClr val="accent2"/>
                </a:solidFill>
                <a:cs typeface="Times New Roman" panose="02020603050405020304" pitchFamily="18" charset="0"/>
              </a:rPr>
              <a:t>Giải</a:t>
            </a:r>
          </a:p>
        </p:txBody>
      </p:sp>
      <p:sp>
        <p:nvSpPr>
          <p:cNvPr id="27656" name="Text Box 8"/>
          <p:cNvSpPr txBox="1">
            <a:spLocks noChangeArrowheads="1"/>
          </p:cNvSpPr>
          <p:nvPr/>
        </p:nvSpPr>
        <p:spPr bwMode="auto">
          <a:xfrm>
            <a:off x="1600200" y="3306763"/>
            <a:ext cx="5715000" cy="461962"/>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Chiều cao thửa ruộng hình thang:</a:t>
            </a:r>
          </a:p>
        </p:txBody>
      </p:sp>
      <p:sp>
        <p:nvSpPr>
          <p:cNvPr id="27657" name="Text Box 9"/>
          <p:cNvSpPr txBox="1">
            <a:spLocks noChangeArrowheads="1"/>
          </p:cNvSpPr>
          <p:nvPr/>
        </p:nvSpPr>
        <p:spPr bwMode="auto">
          <a:xfrm>
            <a:off x="2016125" y="3875088"/>
            <a:ext cx="5715000" cy="461962"/>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(110  +  90,2) : 2   =  100,1  (m)</a:t>
            </a:r>
          </a:p>
        </p:txBody>
      </p:sp>
      <p:sp>
        <p:nvSpPr>
          <p:cNvPr id="27658" name="Text Box 10"/>
          <p:cNvSpPr txBox="1">
            <a:spLocks noChangeArrowheads="1"/>
          </p:cNvSpPr>
          <p:nvPr/>
        </p:nvSpPr>
        <p:spPr bwMode="auto">
          <a:xfrm>
            <a:off x="1565275" y="4460875"/>
            <a:ext cx="5715000" cy="461963"/>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Diện tích thửa ruộng hình thang:</a:t>
            </a:r>
          </a:p>
        </p:txBody>
      </p:sp>
      <p:grpSp>
        <p:nvGrpSpPr>
          <p:cNvPr id="2" name="Group 15"/>
          <p:cNvGrpSpPr>
            <a:grpSpLocks/>
          </p:cNvGrpSpPr>
          <p:nvPr/>
        </p:nvGrpSpPr>
        <p:grpSpPr bwMode="auto">
          <a:xfrm>
            <a:off x="1981200" y="4953000"/>
            <a:ext cx="6248400" cy="1012825"/>
            <a:chOff x="1248" y="3168"/>
            <a:chExt cx="3499" cy="638"/>
          </a:xfrm>
        </p:grpSpPr>
        <p:sp>
          <p:nvSpPr>
            <p:cNvPr id="17418" name="Text Box 11"/>
            <p:cNvSpPr txBox="1">
              <a:spLocks noChangeArrowheads="1"/>
            </p:cNvSpPr>
            <p:nvPr/>
          </p:nvSpPr>
          <p:spPr bwMode="auto">
            <a:xfrm>
              <a:off x="1248" y="3168"/>
              <a:ext cx="2016" cy="291"/>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(110  +  90)  x  100,1 </a:t>
              </a:r>
            </a:p>
          </p:txBody>
        </p:sp>
        <p:sp>
          <p:nvSpPr>
            <p:cNvPr id="17419" name="Text Box 12"/>
            <p:cNvSpPr txBox="1">
              <a:spLocks noChangeArrowheads="1"/>
            </p:cNvSpPr>
            <p:nvPr/>
          </p:nvSpPr>
          <p:spPr bwMode="auto">
            <a:xfrm>
              <a:off x="2055" y="3515"/>
              <a:ext cx="720" cy="291"/>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2</a:t>
              </a:r>
            </a:p>
          </p:txBody>
        </p:sp>
        <p:sp>
          <p:nvSpPr>
            <p:cNvPr id="17420" name="Line 13"/>
            <p:cNvSpPr>
              <a:spLocks noChangeShapeType="1"/>
            </p:cNvSpPr>
            <p:nvPr/>
          </p:nvSpPr>
          <p:spPr bwMode="auto">
            <a:xfrm>
              <a:off x="1376" y="3499"/>
              <a:ext cx="1493" cy="0"/>
            </a:xfrm>
            <a:prstGeom prst="line">
              <a:avLst/>
            </a:prstGeom>
            <a:noFill/>
            <a:ln w="9525">
              <a:solidFill>
                <a:schemeClr val="tx1"/>
              </a:solidFill>
              <a:round/>
              <a:headEnd/>
              <a:tailEnd/>
            </a:ln>
          </p:spPr>
          <p:txBody>
            <a:bodyPr/>
            <a:lstStyle/>
            <a:p>
              <a:endParaRPr lang="en-US">
                <a:solidFill>
                  <a:schemeClr val="accent2"/>
                </a:solidFill>
                <a:cs typeface="Times New Roman" panose="02020603050405020304" pitchFamily="18" charset="0"/>
              </a:endParaRPr>
            </a:p>
          </p:txBody>
        </p:sp>
        <p:sp>
          <p:nvSpPr>
            <p:cNvPr id="17421" name="Text Box 14"/>
            <p:cNvSpPr txBox="1">
              <a:spLocks noChangeArrowheads="1"/>
            </p:cNvSpPr>
            <p:nvPr/>
          </p:nvSpPr>
          <p:spPr bwMode="auto">
            <a:xfrm>
              <a:off x="3211" y="3312"/>
              <a:ext cx="1536" cy="291"/>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  10020,01 (m</a:t>
              </a:r>
              <a:r>
                <a:rPr lang="en-US" sz="2400" baseline="30000">
                  <a:solidFill>
                    <a:schemeClr val="accent2"/>
                  </a:solidFill>
                  <a:cs typeface="Times New Roman" panose="02020603050405020304" pitchFamily="18" charset="0"/>
                </a:rPr>
                <a:t>2</a:t>
              </a:r>
              <a:r>
                <a:rPr lang="en-US" sz="2400">
                  <a:solidFill>
                    <a:schemeClr val="accent2"/>
                  </a:solidFill>
                  <a:cs typeface="Times New Roman" panose="02020603050405020304" pitchFamily="18" charset="0"/>
                </a:rPr>
                <a:t>)</a:t>
              </a:r>
            </a:p>
          </p:txBody>
        </p:sp>
      </p:grpSp>
      <p:sp>
        <p:nvSpPr>
          <p:cNvPr id="27664" name="Rectangle 16"/>
          <p:cNvSpPr>
            <a:spLocks noChangeArrowheads="1"/>
          </p:cNvSpPr>
          <p:nvPr/>
        </p:nvSpPr>
        <p:spPr bwMode="auto">
          <a:xfrm>
            <a:off x="3079750" y="5991225"/>
            <a:ext cx="4572000" cy="461963"/>
          </a:xfrm>
          <a:prstGeom prst="rect">
            <a:avLst/>
          </a:prstGeom>
          <a:noFill/>
          <a:ln w="9525">
            <a:noFill/>
            <a:miter lim="800000"/>
            <a:headEnd/>
            <a:tailEnd/>
          </a:ln>
        </p:spPr>
        <p:txBody>
          <a:bodyPr>
            <a:spAutoFit/>
          </a:bodyPr>
          <a:lstStyle/>
          <a:p>
            <a:pPr>
              <a:spcBef>
                <a:spcPct val="50000"/>
              </a:spcBef>
            </a:pPr>
            <a:r>
              <a:rPr lang="en-US" sz="2400">
                <a:solidFill>
                  <a:schemeClr val="accent2"/>
                </a:solidFill>
                <a:cs typeface="Times New Roman" panose="02020603050405020304" pitchFamily="18" charset="0"/>
              </a:rPr>
              <a:t>	Đ/S: 100020,01 m</a:t>
            </a:r>
            <a:r>
              <a:rPr lang="en-US" sz="2400" baseline="30000">
                <a:solidFill>
                  <a:schemeClr val="accent2"/>
                </a:solidFill>
                <a:cs typeface="Times New Roman" panose="02020603050405020304" pitchFamily="18" charset="0"/>
              </a:rPr>
              <a:t>2</a:t>
            </a:r>
            <a:endParaRPr lang="en-US" sz="2400">
              <a:solidFill>
                <a:schemeClr val="accent2"/>
              </a:solidFill>
              <a:cs typeface="Times New Roman" panose="02020603050405020304"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blinds(horizontal)">
                                      <p:cBhvr>
                                        <p:cTn id="7" dur="500"/>
                                        <p:tgtEl>
                                          <p:spTgt spid="276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655"/>
                                        </p:tgtEl>
                                        <p:attrNameLst>
                                          <p:attrName>style.visibility</p:attrName>
                                        </p:attrNameLst>
                                      </p:cBhvr>
                                      <p:to>
                                        <p:strVal val="visible"/>
                                      </p:to>
                                    </p:set>
                                    <p:animEffect transition="in" filter="dissolve">
                                      <p:cBhvr>
                                        <p:cTn id="12" dur="500"/>
                                        <p:tgtEl>
                                          <p:spTgt spid="276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7656"/>
                                        </p:tgtEl>
                                        <p:attrNameLst>
                                          <p:attrName>style.visibility</p:attrName>
                                        </p:attrNameLst>
                                      </p:cBhvr>
                                      <p:to>
                                        <p:strVal val="visible"/>
                                      </p:to>
                                    </p:set>
                                    <p:animEffect transition="in" filter="diamond(in)">
                                      <p:cBhvr>
                                        <p:cTn id="17" dur="2000"/>
                                        <p:tgtEl>
                                          <p:spTgt spid="27656"/>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27657"/>
                                        </p:tgtEl>
                                        <p:attrNameLst>
                                          <p:attrName>style.visibility</p:attrName>
                                        </p:attrNameLst>
                                      </p:cBhvr>
                                      <p:to>
                                        <p:strVal val="visible"/>
                                      </p:to>
                                    </p:set>
                                    <p:animEffect transition="in" filter="diamond(in)">
                                      <p:cBhvr>
                                        <p:cTn id="20" dur="2000"/>
                                        <p:tgtEl>
                                          <p:spTgt spid="2765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27658"/>
                                        </p:tgtEl>
                                        <p:attrNameLst>
                                          <p:attrName>style.visibility</p:attrName>
                                        </p:attrNameLst>
                                      </p:cBhvr>
                                      <p:to>
                                        <p:strVal val="visible"/>
                                      </p:to>
                                    </p:set>
                                    <p:animEffect transition="in" filter="box(in)">
                                      <p:cBhvr>
                                        <p:cTn id="25" dur="500"/>
                                        <p:tgtEl>
                                          <p:spTgt spid="27658"/>
                                        </p:tgtEl>
                                      </p:cBhvr>
                                    </p:animEffect>
                                  </p:childTnLst>
                                </p:cTn>
                              </p:par>
                              <p:par>
                                <p:cTn id="26" presetID="4" presetClass="entr" presetSubtype="16" fill="hold" nodeType="with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ox(in)">
                                      <p:cBhvr>
                                        <p:cTn id="28" dur="500"/>
                                        <p:tgtEl>
                                          <p:spTgt spid="2"/>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27664"/>
                                        </p:tgtEl>
                                        <p:attrNameLst>
                                          <p:attrName>style.visibility</p:attrName>
                                        </p:attrNameLst>
                                      </p:cBhvr>
                                      <p:to>
                                        <p:strVal val="visible"/>
                                      </p:to>
                                    </p:set>
                                    <p:animEffect transition="in" filter="blinds(horizontal)">
                                      <p:cBhvr>
                                        <p:cTn id="31" dur="500"/>
                                        <p:tgtEl>
                                          <p:spTgt spid="27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5" grpId="0"/>
      <p:bldP spid="27656" grpId="0"/>
      <p:bldP spid="27657" grpId="0"/>
      <p:bldP spid="27658" grpId="0"/>
      <p:bldP spid="276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4"/>
          <p:cNvSpPr>
            <a:spLocks noChangeArrowheads="1" noChangeShapeType="1" noTextEdit="1"/>
          </p:cNvSpPr>
          <p:nvPr/>
        </p:nvSpPr>
        <p:spPr bwMode="auto">
          <a:xfrm>
            <a:off x="609600" y="228600"/>
            <a:ext cx="7696200" cy="4572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0000FF">
                    <a:alpha val="74901"/>
                  </a:srgbClr>
                </a:solidFill>
                <a:effectLst>
                  <a:outerShdw dist="45791" dir="2021404" algn="ctr" rotWithShape="0">
                    <a:srgbClr val="B2B2B2">
                      <a:alpha val="79999"/>
                    </a:srgbClr>
                  </a:outerShdw>
                </a:effectLst>
                <a:latin typeface="Arial"/>
                <a:cs typeface="Arial"/>
              </a:rPr>
              <a:t>DIỆN TÍCH HÌNH THANG</a:t>
            </a:r>
          </a:p>
        </p:txBody>
      </p:sp>
      <p:sp>
        <p:nvSpPr>
          <p:cNvPr id="32799" name="Text Box 31"/>
          <p:cNvSpPr txBox="1">
            <a:spLocks noChangeArrowheads="1"/>
          </p:cNvSpPr>
          <p:nvPr/>
        </p:nvSpPr>
        <p:spPr bwMode="auto">
          <a:xfrm>
            <a:off x="0" y="2209800"/>
            <a:ext cx="9144000" cy="954088"/>
          </a:xfrm>
          <a:prstGeom prst="rect">
            <a:avLst/>
          </a:prstGeom>
          <a:solidFill>
            <a:srgbClr val="5417CF"/>
          </a:solidFill>
          <a:ln w="9525">
            <a:noFill/>
            <a:miter lim="800000"/>
            <a:headEnd/>
            <a:tailEnd/>
          </a:ln>
        </p:spPr>
        <p:txBody>
          <a:bodyPr>
            <a:spAutoFit/>
          </a:bodyPr>
          <a:lstStyle/>
          <a:p>
            <a:pPr algn="ctr">
              <a:spcBef>
                <a:spcPct val="50000"/>
              </a:spcBef>
            </a:pPr>
            <a:r>
              <a:rPr lang="en-US" b="1">
                <a:solidFill>
                  <a:schemeClr val="bg1"/>
                </a:solidFill>
                <a:latin typeface="Arial" charset="0"/>
              </a:rPr>
              <a:t>Diện tích hình thang bằng tổng độ dài hai đáy </a:t>
            </a:r>
            <a:br>
              <a:rPr lang="en-US" b="1">
                <a:solidFill>
                  <a:schemeClr val="bg1"/>
                </a:solidFill>
                <a:latin typeface="Arial" charset="0"/>
              </a:rPr>
            </a:br>
            <a:r>
              <a:rPr lang="en-US" b="1">
                <a:solidFill>
                  <a:schemeClr val="bg1"/>
                </a:solidFill>
                <a:latin typeface="Arial" charset="0"/>
              </a:rPr>
              <a:t>nhân với chiều cao (cùng đơn vị đo) rồi chia cho 2</a:t>
            </a:r>
          </a:p>
        </p:txBody>
      </p:sp>
      <p:sp>
        <p:nvSpPr>
          <p:cNvPr id="32808" name="Text Box 40"/>
          <p:cNvSpPr txBox="1">
            <a:spLocks noChangeArrowheads="1"/>
          </p:cNvSpPr>
          <p:nvPr/>
        </p:nvSpPr>
        <p:spPr bwMode="auto">
          <a:xfrm>
            <a:off x="457200" y="1371600"/>
            <a:ext cx="2133600" cy="584200"/>
          </a:xfrm>
          <a:prstGeom prst="rect">
            <a:avLst/>
          </a:prstGeom>
          <a:noFill/>
          <a:ln w="9525">
            <a:noFill/>
            <a:miter lim="800000"/>
            <a:headEnd/>
            <a:tailEnd/>
          </a:ln>
        </p:spPr>
        <p:txBody>
          <a:bodyPr>
            <a:spAutoFit/>
          </a:bodyPr>
          <a:lstStyle/>
          <a:p>
            <a:pPr>
              <a:spcBef>
                <a:spcPct val="50000"/>
              </a:spcBef>
            </a:pPr>
            <a:r>
              <a:rPr lang="en-US" sz="3200" b="1" u="sng" dirty="0" err="1">
                <a:solidFill>
                  <a:schemeClr val="accent2"/>
                </a:solidFill>
                <a:latin typeface="Arial" charset="0"/>
              </a:rPr>
              <a:t>Ghi</a:t>
            </a:r>
            <a:r>
              <a:rPr lang="en-US" sz="3200" b="1" u="sng" dirty="0">
                <a:solidFill>
                  <a:schemeClr val="accent2"/>
                </a:solidFill>
                <a:latin typeface="Arial" charset="0"/>
              </a:rPr>
              <a:t> </a:t>
            </a:r>
            <a:r>
              <a:rPr lang="en-US" sz="3200" b="1" u="sng" dirty="0" err="1">
                <a:solidFill>
                  <a:schemeClr val="accent2"/>
                </a:solidFill>
                <a:latin typeface="Arial" charset="0"/>
              </a:rPr>
              <a:t>nhớ</a:t>
            </a:r>
            <a:r>
              <a:rPr lang="en-US" sz="3200" b="1" dirty="0">
                <a:solidFill>
                  <a:schemeClr val="accent2"/>
                </a:solidFill>
                <a:latin typeface="Arial" charset="0"/>
              </a:rPr>
              <a:t>:</a:t>
            </a:r>
          </a:p>
        </p:txBody>
      </p:sp>
      <p:grpSp>
        <p:nvGrpSpPr>
          <p:cNvPr id="2" name="Group 44"/>
          <p:cNvGrpSpPr>
            <a:grpSpLocks/>
          </p:cNvGrpSpPr>
          <p:nvPr/>
        </p:nvGrpSpPr>
        <p:grpSpPr bwMode="auto">
          <a:xfrm>
            <a:off x="1371600" y="3810000"/>
            <a:ext cx="6564313" cy="1676400"/>
            <a:chOff x="912" y="2400"/>
            <a:chExt cx="4135" cy="1056"/>
          </a:xfrm>
        </p:grpSpPr>
        <p:sp>
          <p:nvSpPr>
            <p:cNvPr id="18438" name="Rectangle 33"/>
            <p:cNvSpPr>
              <a:spLocks noChangeArrowheads="1"/>
            </p:cNvSpPr>
            <p:nvPr/>
          </p:nvSpPr>
          <p:spPr bwMode="auto">
            <a:xfrm>
              <a:off x="912" y="2400"/>
              <a:ext cx="3930" cy="1056"/>
            </a:xfrm>
            <a:prstGeom prst="rect">
              <a:avLst/>
            </a:prstGeom>
            <a:solidFill>
              <a:schemeClr val="accent1"/>
            </a:solidFill>
            <a:ln w="9525">
              <a:solidFill>
                <a:schemeClr val="tx1"/>
              </a:solidFill>
              <a:miter lim="800000"/>
              <a:headEnd/>
              <a:tailEnd/>
            </a:ln>
          </p:spPr>
          <p:txBody>
            <a:bodyPr wrap="none" anchor="ctr"/>
            <a:lstStyle/>
            <a:p>
              <a:endParaRPr lang="en-US" sz="2400">
                <a:latin typeface="Arial" charset="0"/>
              </a:endParaRPr>
            </a:p>
          </p:txBody>
        </p:sp>
        <p:grpSp>
          <p:nvGrpSpPr>
            <p:cNvPr id="18439" name="Group 43"/>
            <p:cNvGrpSpPr>
              <a:grpSpLocks/>
            </p:cNvGrpSpPr>
            <p:nvPr/>
          </p:nvGrpSpPr>
          <p:grpSpPr bwMode="auto">
            <a:xfrm>
              <a:off x="1296" y="2531"/>
              <a:ext cx="3751" cy="736"/>
              <a:chOff x="1407" y="2531"/>
              <a:chExt cx="3751" cy="736"/>
            </a:xfrm>
          </p:grpSpPr>
          <p:sp>
            <p:nvSpPr>
              <p:cNvPr id="18440" name="Text Box 39"/>
              <p:cNvSpPr txBox="1">
                <a:spLocks noChangeArrowheads="1"/>
              </p:cNvSpPr>
              <p:nvPr/>
            </p:nvSpPr>
            <p:spPr bwMode="auto">
              <a:xfrm>
                <a:off x="2684" y="2746"/>
                <a:ext cx="353" cy="368"/>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a:t>
                </a:r>
              </a:p>
            </p:txBody>
          </p:sp>
          <p:grpSp>
            <p:nvGrpSpPr>
              <p:cNvPr id="18441" name="Group 42"/>
              <p:cNvGrpSpPr>
                <a:grpSpLocks/>
              </p:cNvGrpSpPr>
              <p:nvPr/>
            </p:nvGrpSpPr>
            <p:grpSpPr bwMode="auto">
              <a:xfrm>
                <a:off x="1407" y="2531"/>
                <a:ext cx="3751" cy="736"/>
                <a:chOff x="1449" y="2553"/>
                <a:chExt cx="3751" cy="736"/>
              </a:xfrm>
            </p:grpSpPr>
            <p:sp>
              <p:nvSpPr>
                <p:cNvPr id="18442" name="Text Box 35"/>
                <p:cNvSpPr txBox="1">
                  <a:spLocks noChangeArrowheads="1"/>
                </p:cNvSpPr>
                <p:nvPr/>
              </p:nvSpPr>
              <p:spPr bwMode="auto">
                <a:xfrm>
                  <a:off x="1449" y="2615"/>
                  <a:ext cx="458" cy="446"/>
                </a:xfrm>
                <a:prstGeom prst="rect">
                  <a:avLst/>
                </a:prstGeom>
                <a:noFill/>
                <a:ln w="9525">
                  <a:noFill/>
                  <a:miter lim="800000"/>
                  <a:headEnd/>
                  <a:tailEnd/>
                </a:ln>
              </p:spPr>
              <p:txBody>
                <a:bodyPr>
                  <a:spAutoFit/>
                </a:bodyPr>
                <a:lstStyle/>
                <a:p>
                  <a:pPr>
                    <a:spcBef>
                      <a:spcPct val="50000"/>
                    </a:spcBef>
                  </a:pPr>
                  <a:r>
                    <a:rPr lang="en-US" sz="3200" b="1">
                      <a:solidFill>
                        <a:srgbClr val="5417CF"/>
                      </a:solidFill>
                      <a:latin typeface="Arial" charset="0"/>
                    </a:rPr>
                    <a:t> </a:t>
                  </a:r>
                  <a:r>
                    <a:rPr lang="en-US" sz="4000" b="1">
                      <a:solidFill>
                        <a:srgbClr val="5417CF"/>
                      </a:solidFill>
                      <a:latin typeface="Arial" charset="0"/>
                    </a:rPr>
                    <a:t>S</a:t>
                  </a:r>
                  <a:r>
                    <a:rPr lang="en-US" sz="3200" b="1">
                      <a:solidFill>
                        <a:srgbClr val="5417CF"/>
                      </a:solidFill>
                      <a:latin typeface="Arial" charset="0"/>
                    </a:rPr>
                    <a:t> </a:t>
                  </a:r>
                </a:p>
              </p:txBody>
            </p:sp>
            <p:sp>
              <p:nvSpPr>
                <p:cNvPr id="18443" name="Text Box 36"/>
                <p:cNvSpPr txBox="1">
                  <a:spLocks noChangeArrowheads="1"/>
                </p:cNvSpPr>
                <p:nvPr/>
              </p:nvSpPr>
              <p:spPr bwMode="auto">
                <a:xfrm>
                  <a:off x="3005" y="2553"/>
                  <a:ext cx="2195" cy="330"/>
                </a:xfrm>
                <a:prstGeom prst="rect">
                  <a:avLst/>
                </a:prstGeom>
                <a:noFill/>
                <a:ln w="9525">
                  <a:noFill/>
                  <a:miter lim="800000"/>
                  <a:headEnd/>
                  <a:tailEnd/>
                </a:ln>
              </p:spPr>
              <p:txBody>
                <a:bodyPr>
                  <a:spAutoFit/>
                </a:bodyPr>
                <a:lstStyle/>
                <a:p>
                  <a:pPr>
                    <a:spcBef>
                      <a:spcPct val="50000"/>
                    </a:spcBef>
                  </a:pPr>
                  <a:r>
                    <a:rPr lang="en-US" b="1">
                      <a:solidFill>
                        <a:srgbClr val="5417CF"/>
                      </a:solidFill>
                      <a:latin typeface="Arial" charset="0"/>
                    </a:rPr>
                    <a:t>(a + b)  x  h</a:t>
                  </a:r>
                </a:p>
              </p:txBody>
            </p:sp>
            <p:sp>
              <p:nvSpPr>
                <p:cNvPr id="18444" name="Text Box 37"/>
                <p:cNvSpPr txBox="1">
                  <a:spLocks noChangeArrowheads="1"/>
                </p:cNvSpPr>
                <p:nvPr/>
              </p:nvSpPr>
              <p:spPr bwMode="auto">
                <a:xfrm>
                  <a:off x="3036" y="2959"/>
                  <a:ext cx="1231" cy="330"/>
                </a:xfrm>
                <a:prstGeom prst="rect">
                  <a:avLst/>
                </a:prstGeom>
                <a:noFill/>
                <a:ln w="9525">
                  <a:noFill/>
                  <a:miter lim="800000"/>
                  <a:headEnd/>
                  <a:tailEnd/>
                </a:ln>
              </p:spPr>
              <p:txBody>
                <a:bodyPr>
                  <a:spAutoFit/>
                </a:bodyPr>
                <a:lstStyle/>
                <a:p>
                  <a:pPr algn="ctr">
                    <a:spcBef>
                      <a:spcPct val="50000"/>
                    </a:spcBef>
                  </a:pPr>
                  <a:r>
                    <a:rPr lang="en-US" b="1">
                      <a:solidFill>
                        <a:srgbClr val="5417CF"/>
                      </a:solidFill>
                      <a:latin typeface="Arial" charset="0"/>
                    </a:rPr>
                    <a:t>2</a:t>
                  </a:r>
                </a:p>
              </p:txBody>
            </p:sp>
            <p:sp>
              <p:nvSpPr>
                <p:cNvPr id="18445" name="Line 38"/>
                <p:cNvSpPr>
                  <a:spLocks noChangeShapeType="1"/>
                </p:cNvSpPr>
                <p:nvPr/>
              </p:nvSpPr>
              <p:spPr bwMode="auto">
                <a:xfrm>
                  <a:off x="3186" y="2929"/>
                  <a:ext cx="1023" cy="0"/>
                </a:xfrm>
                <a:prstGeom prst="line">
                  <a:avLst/>
                </a:prstGeom>
                <a:noFill/>
                <a:ln w="28575">
                  <a:solidFill>
                    <a:srgbClr val="0000FF"/>
                  </a:solidFill>
                  <a:round/>
                  <a:headEnd/>
                  <a:tailEnd/>
                </a:ln>
              </p:spPr>
              <p:txBody>
                <a:bodyPr/>
                <a:lstStyle/>
                <a:p>
                  <a:endParaRPr lang="en-US"/>
                </a:p>
              </p:txBody>
            </p:sp>
            <p:sp>
              <p:nvSpPr>
                <p:cNvPr id="18446" name="Text Box 41"/>
                <p:cNvSpPr txBox="1">
                  <a:spLocks noChangeArrowheads="1"/>
                </p:cNvSpPr>
                <p:nvPr/>
              </p:nvSpPr>
              <p:spPr bwMode="auto">
                <a:xfrm>
                  <a:off x="1728" y="2876"/>
                  <a:ext cx="1296" cy="252"/>
                </a:xfrm>
                <a:prstGeom prst="rect">
                  <a:avLst/>
                </a:prstGeom>
                <a:noFill/>
                <a:ln w="9525">
                  <a:noFill/>
                  <a:miter lim="800000"/>
                  <a:headEnd/>
                  <a:tailEnd/>
                </a:ln>
              </p:spPr>
              <p:txBody>
                <a:bodyPr>
                  <a:spAutoFit/>
                </a:bodyPr>
                <a:lstStyle/>
                <a:p>
                  <a:pPr>
                    <a:spcBef>
                      <a:spcPct val="50000"/>
                    </a:spcBef>
                  </a:pPr>
                  <a:r>
                    <a:rPr lang="en-US" sz="2000" b="1">
                      <a:solidFill>
                        <a:srgbClr val="5417CF"/>
                      </a:solidFill>
                      <a:latin typeface="Arial" charset="0"/>
                    </a:rPr>
                    <a:t>Hình thang</a:t>
                  </a:r>
                </a:p>
              </p:txBody>
            </p:sp>
          </p:gr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2808"/>
                                        </p:tgtEl>
                                        <p:attrNameLst>
                                          <p:attrName>style.visibility</p:attrName>
                                        </p:attrNameLst>
                                      </p:cBhvr>
                                      <p:to>
                                        <p:strVal val="visible"/>
                                      </p:to>
                                    </p:set>
                                    <p:animEffect transition="in" filter="diamond(in)">
                                      <p:cBhvr>
                                        <p:cTn id="7" dur="500"/>
                                        <p:tgtEl>
                                          <p:spTgt spid="328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2799"/>
                                        </p:tgtEl>
                                        <p:attrNameLst>
                                          <p:attrName>style.visibility</p:attrName>
                                        </p:attrNameLst>
                                      </p:cBhvr>
                                      <p:to>
                                        <p:strVal val="visible"/>
                                      </p:to>
                                    </p:set>
                                    <p:animEffect transition="in" filter="diamond(in)">
                                      <p:cBhvr>
                                        <p:cTn id="12" dur="1000"/>
                                        <p:tgtEl>
                                          <p:spTgt spid="327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Horizont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9" grpId="0" animBg="1"/>
      <p:bldP spid="3280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5"/>
          <p:cNvSpPr txBox="1">
            <a:spLocks noChangeArrowheads="1"/>
          </p:cNvSpPr>
          <p:nvPr/>
        </p:nvSpPr>
        <p:spPr bwMode="auto">
          <a:xfrm>
            <a:off x="1447800" y="1295400"/>
            <a:ext cx="6172200" cy="823913"/>
          </a:xfrm>
          <a:prstGeom prst="rect">
            <a:avLst/>
          </a:prstGeom>
          <a:noFill/>
          <a:ln w="9525">
            <a:noFill/>
            <a:miter lim="800000"/>
            <a:headEnd/>
            <a:tailEnd/>
          </a:ln>
        </p:spPr>
        <p:txBody>
          <a:bodyPr>
            <a:spAutoFit/>
          </a:bodyPr>
          <a:lstStyle/>
          <a:p>
            <a:pPr algn="ctr">
              <a:spcBef>
                <a:spcPct val="50000"/>
              </a:spcBef>
            </a:pPr>
            <a:r>
              <a:rPr lang="en-US" sz="4800" b="1">
                <a:solidFill>
                  <a:srgbClr val="5417CF"/>
                </a:solidFill>
                <a:latin typeface="Arial" charset="0"/>
              </a:rPr>
              <a:t>Bài tập về nhà:</a:t>
            </a:r>
          </a:p>
        </p:txBody>
      </p:sp>
      <p:sp>
        <p:nvSpPr>
          <p:cNvPr id="19459" name="Text Box 6"/>
          <p:cNvSpPr txBox="1">
            <a:spLocks noChangeArrowheads="1"/>
          </p:cNvSpPr>
          <p:nvPr/>
        </p:nvSpPr>
        <p:spPr bwMode="auto">
          <a:xfrm>
            <a:off x="304800" y="2590800"/>
            <a:ext cx="8610600" cy="1190625"/>
          </a:xfrm>
          <a:prstGeom prst="rect">
            <a:avLst/>
          </a:prstGeom>
          <a:solidFill>
            <a:schemeClr val="accent1"/>
          </a:solidFill>
          <a:ln w="9525">
            <a:noFill/>
            <a:miter lim="800000"/>
            <a:headEnd/>
            <a:tailEnd/>
          </a:ln>
        </p:spPr>
        <p:txBody>
          <a:bodyPr>
            <a:spAutoFit/>
          </a:bodyPr>
          <a:lstStyle/>
          <a:p>
            <a:pPr>
              <a:spcBef>
                <a:spcPct val="50000"/>
              </a:spcBef>
            </a:pPr>
            <a:r>
              <a:rPr lang="en-US" sz="3600">
                <a:solidFill>
                  <a:srgbClr val="5417CF"/>
                </a:solidFill>
                <a:latin typeface="Arial" charset="0"/>
              </a:rPr>
              <a:t>	Ôn lại quy tắc và công thức tính diện tích hình thang.</a:t>
            </a:r>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762000" y="1098983"/>
            <a:ext cx="7696200" cy="1066800"/>
          </a:xfrm>
          <a:prstGeom prst="rect">
            <a:avLst/>
          </a:prstGeom>
          <a:noFill/>
          <a:ln w="9525">
            <a:noFill/>
            <a:miter lim="800000"/>
            <a:headEnd/>
            <a:tailEnd/>
          </a:ln>
        </p:spPr>
        <p:txBody>
          <a:bodyPr wrap="square">
            <a:spAutoFit/>
          </a:bodyPr>
          <a:lstStyle/>
          <a:p>
            <a:pPr algn="just">
              <a:spcBef>
                <a:spcPct val="50000"/>
              </a:spcBef>
            </a:pPr>
            <a:r>
              <a:rPr lang="en-US" sz="3200" b="1" u="sng" dirty="0" err="1">
                <a:cs typeface="Times New Roman" panose="02020603050405020304" pitchFamily="18" charset="0"/>
              </a:rPr>
              <a:t>Bài</a:t>
            </a:r>
            <a:r>
              <a:rPr lang="en-US" sz="3200" b="1" u="sng" dirty="0">
                <a:cs typeface="Times New Roman" panose="02020603050405020304" pitchFamily="18" charset="0"/>
              </a:rPr>
              <a:t> 1</a:t>
            </a:r>
            <a:r>
              <a:rPr lang="en-US" sz="3200" dirty="0">
                <a:cs typeface="Times New Roman" panose="02020603050405020304" pitchFamily="18" charset="0"/>
              </a:rPr>
              <a:t>: </a:t>
            </a:r>
            <a:r>
              <a:rPr lang="en-US" sz="3200" dirty="0" err="1">
                <a:cs typeface="Times New Roman" panose="02020603050405020304" pitchFamily="18" charset="0"/>
              </a:rPr>
              <a:t>Tính</a:t>
            </a:r>
            <a:r>
              <a:rPr lang="en-US" sz="3200" dirty="0">
                <a:cs typeface="Times New Roman" panose="02020603050405020304" pitchFamily="18" charset="0"/>
              </a:rPr>
              <a:t> </a:t>
            </a:r>
            <a:r>
              <a:rPr lang="en-US" sz="3200" dirty="0" err="1">
                <a:cs typeface="Times New Roman" panose="02020603050405020304" pitchFamily="18" charset="0"/>
              </a:rPr>
              <a:t>diện</a:t>
            </a:r>
            <a:r>
              <a:rPr lang="en-US" sz="3200" dirty="0">
                <a:cs typeface="Times New Roman" panose="02020603050405020304" pitchFamily="18" charset="0"/>
              </a:rPr>
              <a:t> </a:t>
            </a:r>
            <a:r>
              <a:rPr lang="en-US" sz="3200" dirty="0" err="1">
                <a:cs typeface="Times New Roman" panose="02020603050405020304" pitchFamily="18" charset="0"/>
              </a:rPr>
              <a:t>tích</a:t>
            </a:r>
            <a:r>
              <a:rPr lang="en-US" sz="3200" dirty="0">
                <a:cs typeface="Times New Roman" panose="02020603050405020304" pitchFamily="18" charset="0"/>
              </a:rPr>
              <a:t> </a:t>
            </a:r>
            <a:r>
              <a:rPr lang="en-US" sz="3200" dirty="0" err="1">
                <a:cs typeface="Times New Roman" panose="02020603050405020304" pitchFamily="18" charset="0"/>
              </a:rPr>
              <a:t>hình</a:t>
            </a:r>
            <a:r>
              <a:rPr lang="en-US" sz="3200" dirty="0">
                <a:cs typeface="Times New Roman" panose="02020603050405020304" pitchFamily="18" charset="0"/>
              </a:rPr>
              <a:t> tam </a:t>
            </a:r>
            <a:r>
              <a:rPr lang="en-US" sz="3200" dirty="0" err="1">
                <a:cs typeface="Times New Roman" panose="02020603050405020304" pitchFamily="18" charset="0"/>
              </a:rPr>
              <a:t>giác</a:t>
            </a:r>
            <a:r>
              <a:rPr lang="en-US" sz="3200" dirty="0">
                <a:cs typeface="Times New Roman" panose="02020603050405020304" pitchFamily="18" charset="0"/>
              </a:rPr>
              <a:t> </a:t>
            </a:r>
            <a:r>
              <a:rPr lang="en-US" sz="3200" dirty="0" err="1">
                <a:cs typeface="Times New Roman" panose="02020603050405020304" pitchFamily="18" charset="0"/>
              </a:rPr>
              <a:t>có</a:t>
            </a:r>
            <a:r>
              <a:rPr lang="en-US" sz="3200" dirty="0">
                <a:cs typeface="Times New Roman" panose="02020603050405020304" pitchFamily="18" charset="0"/>
              </a:rPr>
              <a:t> </a:t>
            </a:r>
            <a:r>
              <a:rPr lang="en-US" sz="3200" dirty="0" err="1">
                <a:cs typeface="Times New Roman" panose="02020603050405020304" pitchFamily="18" charset="0"/>
              </a:rPr>
              <a:t>độ</a:t>
            </a:r>
            <a:r>
              <a:rPr lang="en-US" sz="3200" dirty="0">
                <a:cs typeface="Times New Roman" panose="02020603050405020304" pitchFamily="18" charset="0"/>
              </a:rPr>
              <a:t> </a:t>
            </a:r>
            <a:r>
              <a:rPr lang="en-US" sz="3200" dirty="0" err="1">
                <a:cs typeface="Times New Roman" panose="02020603050405020304" pitchFamily="18" charset="0"/>
              </a:rPr>
              <a:t>dài</a:t>
            </a:r>
            <a:r>
              <a:rPr lang="en-US" sz="3200" dirty="0">
                <a:cs typeface="Times New Roman" panose="02020603050405020304" pitchFamily="18" charset="0"/>
              </a:rPr>
              <a:t> </a:t>
            </a:r>
            <a:r>
              <a:rPr lang="en-US" sz="3200" dirty="0" err="1">
                <a:cs typeface="Times New Roman" panose="02020603050405020304" pitchFamily="18" charset="0"/>
              </a:rPr>
              <a:t>đáy</a:t>
            </a:r>
            <a:r>
              <a:rPr lang="en-US" sz="3200" dirty="0">
                <a:cs typeface="Times New Roman" panose="02020603050405020304" pitchFamily="18" charset="0"/>
              </a:rPr>
              <a:t> </a:t>
            </a:r>
            <a:r>
              <a:rPr lang="en-US" sz="3200" dirty="0" err="1">
                <a:cs typeface="Times New Roman" panose="02020603050405020304" pitchFamily="18" charset="0"/>
              </a:rPr>
              <a:t>bằng</a:t>
            </a:r>
            <a:r>
              <a:rPr lang="en-US" sz="3200" dirty="0">
                <a:cs typeface="Times New Roman" panose="02020603050405020304" pitchFamily="18" charset="0"/>
              </a:rPr>
              <a:t> 12dm, </a:t>
            </a:r>
            <a:r>
              <a:rPr lang="en-US" sz="3200" dirty="0" err="1">
                <a:cs typeface="Times New Roman" panose="02020603050405020304" pitchFamily="18" charset="0"/>
              </a:rPr>
              <a:t>chiều</a:t>
            </a:r>
            <a:r>
              <a:rPr lang="en-US" sz="3200" dirty="0">
                <a:cs typeface="Times New Roman" panose="02020603050405020304" pitchFamily="18" charset="0"/>
              </a:rPr>
              <a:t> </a:t>
            </a:r>
            <a:r>
              <a:rPr lang="en-US" sz="3200" dirty="0" err="1">
                <a:cs typeface="Times New Roman" panose="02020603050405020304" pitchFamily="18" charset="0"/>
              </a:rPr>
              <a:t>cao</a:t>
            </a:r>
            <a:r>
              <a:rPr lang="en-US" sz="3200" dirty="0">
                <a:cs typeface="Times New Roman" panose="02020603050405020304" pitchFamily="18" charset="0"/>
              </a:rPr>
              <a:t> 4dm.</a:t>
            </a:r>
          </a:p>
        </p:txBody>
      </p:sp>
      <p:sp>
        <p:nvSpPr>
          <p:cNvPr id="2054" name="Text Box 6"/>
          <p:cNvSpPr txBox="1">
            <a:spLocks noChangeArrowheads="1"/>
          </p:cNvSpPr>
          <p:nvPr/>
        </p:nvSpPr>
        <p:spPr bwMode="auto">
          <a:xfrm>
            <a:off x="677008" y="2501470"/>
            <a:ext cx="7772400" cy="1077218"/>
          </a:xfrm>
          <a:prstGeom prst="rect">
            <a:avLst/>
          </a:prstGeom>
          <a:noFill/>
          <a:ln w="9525">
            <a:noFill/>
            <a:miter lim="800000"/>
            <a:headEnd/>
            <a:tailEnd/>
          </a:ln>
        </p:spPr>
        <p:txBody>
          <a:bodyPr wrap="square">
            <a:spAutoFit/>
          </a:bodyPr>
          <a:lstStyle/>
          <a:p>
            <a:pPr algn="just">
              <a:spcBef>
                <a:spcPct val="50000"/>
              </a:spcBef>
            </a:pPr>
            <a:r>
              <a:rPr lang="en-US" sz="3200" b="1" u="sng" dirty="0" err="1">
                <a:cs typeface="Times New Roman" panose="02020603050405020304" pitchFamily="18" charset="0"/>
              </a:rPr>
              <a:t>Bài</a:t>
            </a:r>
            <a:r>
              <a:rPr lang="en-US" sz="3200" b="1" u="sng" dirty="0">
                <a:cs typeface="Times New Roman" panose="02020603050405020304" pitchFamily="18" charset="0"/>
              </a:rPr>
              <a:t> 2</a:t>
            </a:r>
            <a:r>
              <a:rPr lang="en-US" sz="3200" dirty="0">
                <a:cs typeface="Times New Roman" panose="02020603050405020304" pitchFamily="18" charset="0"/>
              </a:rPr>
              <a:t>: </a:t>
            </a:r>
            <a:r>
              <a:rPr lang="en-US" sz="3200" dirty="0" err="1">
                <a:cs typeface="Times New Roman" panose="02020603050405020304" pitchFamily="18" charset="0"/>
              </a:rPr>
              <a:t>Vẽ</a:t>
            </a:r>
            <a:r>
              <a:rPr lang="en-US" sz="3200" dirty="0">
                <a:cs typeface="Times New Roman" panose="02020603050405020304" pitchFamily="18" charset="0"/>
              </a:rPr>
              <a:t> </a:t>
            </a:r>
            <a:r>
              <a:rPr lang="en-US" sz="3200" dirty="0" err="1">
                <a:cs typeface="Times New Roman" panose="02020603050405020304" pitchFamily="18" charset="0"/>
              </a:rPr>
              <a:t>thêm</a:t>
            </a:r>
            <a:r>
              <a:rPr lang="en-US" sz="3200" dirty="0">
                <a:cs typeface="Times New Roman" panose="02020603050405020304" pitchFamily="18" charset="0"/>
              </a:rPr>
              <a:t> 2 </a:t>
            </a:r>
            <a:r>
              <a:rPr lang="en-US" sz="3200" dirty="0" err="1">
                <a:cs typeface="Times New Roman" panose="02020603050405020304" pitchFamily="18" charset="0"/>
              </a:rPr>
              <a:t>đoạn</a:t>
            </a:r>
            <a:r>
              <a:rPr lang="en-US" sz="3200" dirty="0">
                <a:cs typeface="Times New Roman" panose="02020603050405020304" pitchFamily="18" charset="0"/>
              </a:rPr>
              <a:t> </a:t>
            </a:r>
            <a:r>
              <a:rPr lang="en-US" sz="3200" dirty="0" err="1">
                <a:cs typeface="Times New Roman" panose="02020603050405020304" pitchFamily="18" charset="0"/>
              </a:rPr>
              <a:t>thẳng</a:t>
            </a:r>
            <a:r>
              <a:rPr lang="en-US" sz="3200" dirty="0">
                <a:cs typeface="Times New Roman" panose="02020603050405020304" pitchFamily="18" charset="0"/>
              </a:rPr>
              <a:t> </a:t>
            </a:r>
            <a:r>
              <a:rPr lang="en-US" sz="3200" dirty="0" err="1">
                <a:cs typeface="Times New Roman" panose="02020603050405020304" pitchFamily="18" charset="0"/>
              </a:rPr>
              <a:t>để</a:t>
            </a:r>
            <a:r>
              <a:rPr lang="en-US" sz="3200" dirty="0">
                <a:cs typeface="Times New Roman" panose="02020603050405020304" pitchFamily="18" charset="0"/>
              </a:rPr>
              <a:t> </a:t>
            </a:r>
            <a:r>
              <a:rPr lang="en-US" sz="3200" dirty="0" err="1">
                <a:cs typeface="Times New Roman" panose="02020603050405020304" pitchFamily="18" charset="0"/>
              </a:rPr>
              <a:t>được</a:t>
            </a:r>
            <a:r>
              <a:rPr lang="en-US" sz="3200" dirty="0">
                <a:cs typeface="Times New Roman" panose="02020603050405020304" pitchFamily="18" charset="0"/>
              </a:rPr>
              <a:t> </a:t>
            </a:r>
            <a:r>
              <a:rPr lang="en-US" sz="3200" dirty="0" err="1">
                <a:cs typeface="Times New Roman" panose="02020603050405020304" pitchFamily="18" charset="0"/>
              </a:rPr>
              <a:t>hình</a:t>
            </a:r>
            <a:r>
              <a:rPr lang="en-US" sz="3200" dirty="0">
                <a:cs typeface="Times New Roman" panose="02020603050405020304" pitchFamily="18" charset="0"/>
              </a:rPr>
              <a:t> thang.</a:t>
            </a:r>
          </a:p>
        </p:txBody>
      </p:sp>
      <p:grpSp>
        <p:nvGrpSpPr>
          <p:cNvPr id="2" name="Group 12"/>
          <p:cNvGrpSpPr>
            <a:grpSpLocks/>
          </p:cNvGrpSpPr>
          <p:nvPr/>
        </p:nvGrpSpPr>
        <p:grpSpPr bwMode="auto">
          <a:xfrm>
            <a:off x="1176337" y="3593698"/>
            <a:ext cx="6638925" cy="2279650"/>
            <a:chOff x="431" y="2251"/>
            <a:chExt cx="4182" cy="1436"/>
          </a:xfrm>
        </p:grpSpPr>
        <p:sp>
          <p:nvSpPr>
            <p:cNvPr id="7174" name="Line 7"/>
            <p:cNvSpPr>
              <a:spLocks noChangeShapeType="1"/>
            </p:cNvSpPr>
            <p:nvPr/>
          </p:nvSpPr>
          <p:spPr bwMode="auto">
            <a:xfrm flipV="1">
              <a:off x="864" y="2592"/>
              <a:ext cx="1104" cy="1008"/>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sp>
          <p:nvSpPr>
            <p:cNvPr id="7175" name="Line 8"/>
            <p:cNvSpPr>
              <a:spLocks noChangeShapeType="1"/>
            </p:cNvSpPr>
            <p:nvPr/>
          </p:nvSpPr>
          <p:spPr bwMode="auto">
            <a:xfrm>
              <a:off x="1968" y="2592"/>
              <a:ext cx="2256" cy="0"/>
            </a:xfrm>
            <a:prstGeom prst="line">
              <a:avLst/>
            </a:prstGeom>
            <a:noFill/>
            <a:ln w="9525">
              <a:solidFill>
                <a:schemeClr val="tx1"/>
              </a:solidFill>
              <a:round/>
              <a:headEnd/>
              <a:tailEnd/>
            </a:ln>
          </p:spPr>
          <p:txBody>
            <a:bodyPr/>
            <a:lstStyle/>
            <a:p>
              <a:endParaRPr lang="en-US" dirty="0">
                <a:cs typeface="Times New Roman" panose="02020603050405020304" pitchFamily="18" charset="0"/>
              </a:endParaRPr>
            </a:p>
          </p:txBody>
        </p:sp>
        <p:sp>
          <p:nvSpPr>
            <p:cNvPr id="7176" name="Text Box 9"/>
            <p:cNvSpPr txBox="1">
              <a:spLocks noChangeArrowheads="1"/>
            </p:cNvSpPr>
            <p:nvPr/>
          </p:nvSpPr>
          <p:spPr bwMode="auto">
            <a:xfrm>
              <a:off x="1632" y="2352"/>
              <a:ext cx="336" cy="327"/>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A</a:t>
              </a:r>
            </a:p>
          </p:txBody>
        </p:sp>
        <p:sp>
          <p:nvSpPr>
            <p:cNvPr id="7177" name="Text Box 10"/>
            <p:cNvSpPr txBox="1">
              <a:spLocks noChangeArrowheads="1"/>
            </p:cNvSpPr>
            <p:nvPr/>
          </p:nvSpPr>
          <p:spPr bwMode="auto">
            <a:xfrm>
              <a:off x="431" y="3360"/>
              <a:ext cx="336" cy="327"/>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D</a:t>
              </a:r>
            </a:p>
          </p:txBody>
        </p:sp>
        <p:sp>
          <p:nvSpPr>
            <p:cNvPr id="7178" name="Text Box 11"/>
            <p:cNvSpPr txBox="1">
              <a:spLocks noChangeArrowheads="1"/>
            </p:cNvSpPr>
            <p:nvPr/>
          </p:nvSpPr>
          <p:spPr bwMode="auto">
            <a:xfrm>
              <a:off x="4277" y="2251"/>
              <a:ext cx="336" cy="327"/>
            </a:xfrm>
            <a:prstGeom prst="rect">
              <a:avLst/>
            </a:prstGeom>
            <a:noFill/>
            <a:ln w="9525">
              <a:noFill/>
              <a:miter lim="800000"/>
              <a:headEnd/>
              <a:tailEnd/>
            </a:ln>
          </p:spPr>
          <p:txBody>
            <a:bodyPr>
              <a:spAutoFit/>
            </a:bodyPr>
            <a:lstStyle/>
            <a:p>
              <a:pPr>
                <a:spcBef>
                  <a:spcPct val="50000"/>
                </a:spcBef>
              </a:pPr>
              <a:r>
                <a:rPr lang="en-US" dirty="0">
                  <a:cs typeface="Times New Roman" panose="02020603050405020304" pitchFamily="18" charset="0"/>
                </a:rPr>
                <a:t>B</a:t>
              </a:r>
            </a:p>
          </p:txBody>
        </p:sp>
      </p:grpSp>
      <p:sp>
        <p:nvSpPr>
          <p:cNvPr id="2061" name="Text Box 13"/>
          <p:cNvSpPr txBox="1">
            <a:spLocks noChangeArrowheads="1"/>
          </p:cNvSpPr>
          <p:nvPr/>
        </p:nvSpPr>
        <p:spPr bwMode="auto">
          <a:xfrm>
            <a:off x="2438400" y="134448"/>
            <a:ext cx="4267200" cy="641350"/>
          </a:xfrm>
          <a:prstGeom prst="rect">
            <a:avLst/>
          </a:prstGeom>
          <a:solidFill>
            <a:srgbClr val="66FFFF"/>
          </a:solidFill>
          <a:ln w="9525">
            <a:noFill/>
            <a:miter lim="800000"/>
            <a:headEnd/>
            <a:tailEnd/>
          </a:ln>
        </p:spPr>
        <p:txBody>
          <a:bodyPr>
            <a:spAutoFit/>
          </a:bodyPr>
          <a:lstStyle/>
          <a:p>
            <a:pPr algn="ctr">
              <a:spcBef>
                <a:spcPct val="50000"/>
              </a:spcBef>
            </a:pPr>
            <a:r>
              <a:rPr lang="en-US" sz="3600" dirty="0" err="1">
                <a:solidFill>
                  <a:srgbClr val="FF0066"/>
                </a:solidFill>
                <a:cs typeface="Times New Roman" panose="02020603050405020304" pitchFamily="18" charset="0"/>
              </a:rPr>
              <a:t>Khởi</a:t>
            </a:r>
            <a:r>
              <a:rPr lang="en-US" sz="3600" dirty="0">
                <a:solidFill>
                  <a:srgbClr val="FF0066"/>
                </a:solidFill>
                <a:cs typeface="Times New Roman" panose="02020603050405020304" pitchFamily="18" charset="0"/>
              </a:rPr>
              <a:t> </a:t>
            </a:r>
            <a:r>
              <a:rPr lang="en-US" sz="3600" dirty="0" err="1">
                <a:solidFill>
                  <a:srgbClr val="FF0066"/>
                </a:solidFill>
                <a:cs typeface="Times New Roman" panose="02020603050405020304" pitchFamily="18" charset="0"/>
              </a:rPr>
              <a:t>động</a:t>
            </a:r>
            <a:endParaRPr lang="en-US" sz="3600" dirty="0">
              <a:solidFill>
                <a:srgbClr val="FF0066"/>
              </a:solidFill>
              <a:cs typeface="Times New Roman" panose="02020603050405020304"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2061"/>
                                        </p:tgtEl>
                                        <p:attrNameLst>
                                          <p:attrName>style.visibility</p:attrName>
                                        </p:attrNameLst>
                                      </p:cBhvr>
                                      <p:to>
                                        <p:strVal val="visible"/>
                                      </p:to>
                                    </p:set>
                                    <p:anim calcmode="lin" valueType="num">
                                      <p:cBhvr additive="base">
                                        <p:cTn id="7" dur="1000" fill="hold"/>
                                        <p:tgtEl>
                                          <p:spTgt spid="2061"/>
                                        </p:tgtEl>
                                        <p:attrNameLst>
                                          <p:attrName>ppt_x</p:attrName>
                                        </p:attrNameLst>
                                      </p:cBhvr>
                                      <p:tavLst>
                                        <p:tav tm="0">
                                          <p:val>
                                            <p:strVal val="#ppt_x"/>
                                          </p:val>
                                        </p:tav>
                                        <p:tav tm="100000">
                                          <p:val>
                                            <p:strVal val="#ppt_x"/>
                                          </p:val>
                                        </p:tav>
                                      </p:tavLst>
                                    </p:anim>
                                    <p:anim calcmode="lin" valueType="num">
                                      <p:cBhvr additive="base">
                                        <p:cTn id="8" dur="1000" fill="hold"/>
                                        <p:tgtEl>
                                          <p:spTgt spid="206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2053"/>
                                        </p:tgtEl>
                                        <p:attrNameLst>
                                          <p:attrName>style.visibility</p:attrName>
                                        </p:attrNameLst>
                                      </p:cBhvr>
                                      <p:to>
                                        <p:strVal val="visible"/>
                                      </p:to>
                                    </p:set>
                                    <p:animEffect transition="in" filter="checkerboard(across)">
                                      <p:cBhvr>
                                        <p:cTn id="13" dur="1000"/>
                                        <p:tgtEl>
                                          <p:spTgt spid="205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2054"/>
                                        </p:tgtEl>
                                        <p:attrNameLst>
                                          <p:attrName>style.visibility</p:attrName>
                                        </p:attrNameLst>
                                      </p:cBhvr>
                                      <p:to>
                                        <p:strVal val="visible"/>
                                      </p:to>
                                    </p:set>
                                    <p:animEffect transition="in" filter="checkerboard(across)">
                                      <p:cBhvr>
                                        <p:cTn id="18" dur="1000"/>
                                        <p:tgtEl>
                                          <p:spTgt spid="2054"/>
                                        </p:tgtEl>
                                      </p:cBhvr>
                                    </p:animEffect>
                                  </p:childTnLst>
                                </p:cTn>
                              </p:par>
                              <p:par>
                                <p:cTn id="19" presetID="5"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checkerboard(across)">
                                      <p:cBhvr>
                                        <p:cTn id="2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2054" grpId="0"/>
      <p:bldP spid="206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WordArt 4"/>
          <p:cNvSpPr>
            <a:spLocks noChangeArrowheads="1" noChangeShapeType="1" noTextEdit="1"/>
          </p:cNvSpPr>
          <p:nvPr/>
        </p:nvSpPr>
        <p:spPr bwMode="auto">
          <a:xfrm>
            <a:off x="966788" y="2514600"/>
            <a:ext cx="7315200" cy="1219200"/>
          </a:xfrm>
          <a:prstGeom prst="rect">
            <a:avLst/>
          </a:prstGeom>
        </p:spPr>
        <p:txBody>
          <a:bodyPr wrap="none" fromWordArt="1">
            <a:prstTxWarp prst="textPlain">
              <a:avLst>
                <a:gd name="adj" fmla="val 50000"/>
              </a:avLst>
            </a:prstTxWarp>
          </a:bodyPr>
          <a:lstStyle/>
          <a:p>
            <a:pPr algn="ctr"/>
            <a:r>
              <a:rPr lang="en-US" sz="3600" kern="10">
                <a:ln w="9525">
                  <a:solidFill>
                    <a:srgbClr val="FF0000"/>
                  </a:solidFill>
                  <a:round/>
                  <a:headEnd/>
                  <a:tailEnd/>
                </a:ln>
                <a:solidFill>
                  <a:srgbClr val="FF6600"/>
                </a:solidFill>
                <a:effectLst>
                  <a:outerShdw dist="45791" dir="2021404" algn="ctr" rotWithShape="0">
                    <a:srgbClr val="B2B2B2">
                      <a:alpha val="79999"/>
                    </a:srgbClr>
                  </a:outerShdw>
                </a:effectLst>
                <a:latin typeface="Arial"/>
                <a:cs typeface="Arial"/>
              </a:rPr>
              <a:t>DIỆN TÍCH HÌNH THANG</a:t>
            </a:r>
          </a:p>
        </p:txBody>
      </p:sp>
      <p:sp>
        <p:nvSpPr>
          <p:cNvPr id="35845" name="Text Box 5"/>
          <p:cNvSpPr txBox="1">
            <a:spLocks noChangeArrowheads="1"/>
          </p:cNvSpPr>
          <p:nvPr/>
        </p:nvSpPr>
        <p:spPr bwMode="auto">
          <a:xfrm>
            <a:off x="3595688" y="1295400"/>
            <a:ext cx="1738312" cy="762000"/>
          </a:xfrm>
          <a:prstGeom prst="rect">
            <a:avLst/>
          </a:prstGeom>
          <a:noFill/>
          <a:ln w="9525">
            <a:noFill/>
            <a:miter lim="800000"/>
            <a:headEnd/>
            <a:tailEnd/>
          </a:ln>
        </p:spPr>
        <p:txBody>
          <a:bodyPr>
            <a:spAutoFit/>
          </a:bodyPr>
          <a:lstStyle/>
          <a:p>
            <a:pPr>
              <a:spcBef>
                <a:spcPct val="50000"/>
              </a:spcBef>
            </a:pPr>
            <a:r>
              <a:rPr lang="en-US" sz="4400" b="1">
                <a:solidFill>
                  <a:srgbClr val="5417CF"/>
                </a:solidFill>
                <a:cs typeface="Times New Roman" panose="02020603050405020304" pitchFamily="18" charset="0"/>
              </a:rPr>
              <a:t>Toán:</a:t>
            </a:r>
          </a:p>
        </p:txBody>
      </p:sp>
      <p:sp>
        <p:nvSpPr>
          <p:cNvPr id="35846" name="Text Box 6"/>
          <p:cNvSpPr txBox="1">
            <a:spLocks noChangeArrowheads="1"/>
          </p:cNvSpPr>
          <p:nvPr/>
        </p:nvSpPr>
        <p:spPr bwMode="auto">
          <a:xfrm>
            <a:off x="5715000" y="3962400"/>
            <a:ext cx="2362200" cy="641350"/>
          </a:xfrm>
          <a:prstGeom prst="rect">
            <a:avLst/>
          </a:prstGeom>
          <a:noFill/>
          <a:ln w="9525">
            <a:noFill/>
            <a:miter lim="800000"/>
            <a:headEnd/>
            <a:tailEnd/>
          </a:ln>
        </p:spPr>
        <p:txBody>
          <a:bodyPr>
            <a:spAutoFit/>
          </a:bodyPr>
          <a:lstStyle/>
          <a:p>
            <a:pPr algn="ctr">
              <a:spcBef>
                <a:spcPct val="50000"/>
              </a:spcBef>
            </a:pPr>
            <a:r>
              <a:rPr lang="en-US" sz="3600" b="1">
                <a:solidFill>
                  <a:srgbClr val="5417CF"/>
                </a:solidFill>
                <a:cs typeface="Times New Roman" panose="02020603050405020304" pitchFamily="18" charset="0"/>
              </a:rPr>
              <a:t>(Tiết 91)</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45"/>
                                        </p:tgtEl>
                                        <p:attrNameLst>
                                          <p:attrName>style.visibility</p:attrName>
                                        </p:attrNameLst>
                                      </p:cBhvr>
                                      <p:to>
                                        <p:strVal val="visible"/>
                                      </p:to>
                                    </p:set>
                                    <p:animEffect transition="in" filter="diamond(in)">
                                      <p:cBhvr>
                                        <p:cTn id="7" dur="1000"/>
                                        <p:tgtEl>
                                          <p:spTgt spid="35845"/>
                                        </p:tgtEl>
                                      </p:cBhvr>
                                    </p:animEffect>
                                  </p:childTnLst>
                                </p:cTn>
                              </p:par>
                            </p:childTnLst>
                          </p:cTn>
                        </p:par>
                        <p:par>
                          <p:cTn id="8" fill="hold" nodeType="afterGroup">
                            <p:stCondLst>
                              <p:cond delay="1000"/>
                            </p:stCondLst>
                            <p:childTnLst>
                              <p:par>
                                <p:cTn id="9" presetID="14" presetClass="entr" presetSubtype="10" fill="hold" grpId="0" nodeType="afterEffect">
                                  <p:stCondLst>
                                    <p:cond delay="0"/>
                                  </p:stCondLst>
                                  <p:childTnLst>
                                    <p:set>
                                      <p:cBhvr>
                                        <p:cTn id="10" dur="1" fill="hold">
                                          <p:stCondLst>
                                            <p:cond delay="0"/>
                                          </p:stCondLst>
                                        </p:cTn>
                                        <p:tgtEl>
                                          <p:spTgt spid="35844"/>
                                        </p:tgtEl>
                                        <p:attrNameLst>
                                          <p:attrName>style.visibility</p:attrName>
                                        </p:attrNameLst>
                                      </p:cBhvr>
                                      <p:to>
                                        <p:strVal val="visible"/>
                                      </p:to>
                                    </p:set>
                                    <p:animEffect transition="in" filter="randombar(horizontal)">
                                      <p:cBhvr>
                                        <p:cTn id="11" dur="1000"/>
                                        <p:tgtEl>
                                          <p:spTgt spid="35844"/>
                                        </p:tgtEl>
                                      </p:cBhvr>
                                    </p:animEffect>
                                  </p:childTnLst>
                                </p:cTn>
                              </p:par>
                            </p:childTnLst>
                          </p:cTn>
                        </p:par>
                        <p:par>
                          <p:cTn id="12" fill="hold" nodeType="afterGroup">
                            <p:stCondLst>
                              <p:cond delay="2000"/>
                            </p:stCondLst>
                            <p:childTnLst>
                              <p:par>
                                <p:cTn id="13" presetID="5" presetClass="entr" presetSubtype="10" fill="hold" grpId="0" nodeType="afterEffect">
                                  <p:stCondLst>
                                    <p:cond delay="0"/>
                                  </p:stCondLst>
                                  <p:childTnLst>
                                    <p:set>
                                      <p:cBhvr>
                                        <p:cTn id="14" dur="1" fill="hold">
                                          <p:stCondLst>
                                            <p:cond delay="0"/>
                                          </p:stCondLst>
                                        </p:cTn>
                                        <p:tgtEl>
                                          <p:spTgt spid="35846"/>
                                        </p:tgtEl>
                                        <p:attrNameLst>
                                          <p:attrName>style.visibility</p:attrName>
                                        </p:attrNameLst>
                                      </p:cBhvr>
                                      <p:to>
                                        <p:strVal val="visible"/>
                                      </p:to>
                                    </p:set>
                                    <p:animEffect transition="in" filter="checkerboard(across)">
                                      <p:cBhvr>
                                        <p:cTn id="15" dur="2000"/>
                                        <p:tgtEl>
                                          <p:spTgt spid="358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animBg="1"/>
      <p:bldP spid="35845" grpId="0"/>
      <p:bldP spid="358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9"/>
          <p:cNvSpPr txBox="1">
            <a:spLocks noChangeArrowheads="1"/>
          </p:cNvSpPr>
          <p:nvPr/>
        </p:nvSpPr>
        <p:spPr bwMode="auto">
          <a:xfrm>
            <a:off x="2362200" y="2438400"/>
            <a:ext cx="609600" cy="519113"/>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A</a:t>
            </a:r>
          </a:p>
        </p:txBody>
      </p:sp>
      <p:sp>
        <p:nvSpPr>
          <p:cNvPr id="9219" name="Text Box 10"/>
          <p:cNvSpPr txBox="1">
            <a:spLocks noChangeArrowheads="1"/>
          </p:cNvSpPr>
          <p:nvPr/>
        </p:nvSpPr>
        <p:spPr bwMode="auto">
          <a:xfrm>
            <a:off x="4876800" y="2514600"/>
            <a:ext cx="609600" cy="519113"/>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B</a:t>
            </a:r>
          </a:p>
        </p:txBody>
      </p:sp>
      <p:sp>
        <p:nvSpPr>
          <p:cNvPr id="9220" name="Text Box 11"/>
          <p:cNvSpPr txBox="1">
            <a:spLocks noChangeArrowheads="1"/>
          </p:cNvSpPr>
          <p:nvPr/>
        </p:nvSpPr>
        <p:spPr bwMode="auto">
          <a:xfrm>
            <a:off x="6477000" y="5119688"/>
            <a:ext cx="609600" cy="519112"/>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C</a:t>
            </a:r>
          </a:p>
        </p:txBody>
      </p:sp>
      <p:sp>
        <p:nvSpPr>
          <p:cNvPr id="9221" name="Text Box 12"/>
          <p:cNvSpPr txBox="1">
            <a:spLocks noChangeArrowheads="1"/>
          </p:cNvSpPr>
          <p:nvPr/>
        </p:nvSpPr>
        <p:spPr bwMode="auto">
          <a:xfrm>
            <a:off x="1219200" y="4953000"/>
            <a:ext cx="609600" cy="519113"/>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D</a:t>
            </a:r>
          </a:p>
        </p:txBody>
      </p:sp>
      <p:sp>
        <p:nvSpPr>
          <p:cNvPr id="8205" name="Line 13"/>
          <p:cNvSpPr>
            <a:spLocks noChangeShapeType="1"/>
          </p:cNvSpPr>
          <p:nvPr/>
        </p:nvSpPr>
        <p:spPr bwMode="auto">
          <a:xfrm>
            <a:off x="2751138" y="2971800"/>
            <a:ext cx="0" cy="2057400"/>
          </a:xfrm>
          <a:prstGeom prst="line">
            <a:avLst/>
          </a:prstGeom>
          <a:noFill/>
          <a:ln w="44450">
            <a:solidFill>
              <a:srgbClr val="0000FF"/>
            </a:solidFill>
            <a:prstDash val="sysDot"/>
            <a:round/>
            <a:headEnd/>
            <a:tailEnd/>
          </a:ln>
        </p:spPr>
        <p:txBody>
          <a:bodyPr/>
          <a:lstStyle/>
          <a:p>
            <a:endParaRPr lang="en-US">
              <a:cs typeface="Times New Roman" panose="02020603050405020304" pitchFamily="18" charset="0"/>
            </a:endParaRPr>
          </a:p>
        </p:txBody>
      </p:sp>
      <p:grpSp>
        <p:nvGrpSpPr>
          <p:cNvPr id="9223" name="Group 15"/>
          <p:cNvGrpSpPr>
            <a:grpSpLocks/>
          </p:cNvGrpSpPr>
          <p:nvPr/>
        </p:nvGrpSpPr>
        <p:grpSpPr bwMode="auto">
          <a:xfrm>
            <a:off x="1752600" y="2971800"/>
            <a:ext cx="4933950" cy="2057400"/>
            <a:chOff x="876" y="1824"/>
            <a:chExt cx="3108" cy="1296"/>
          </a:xfrm>
        </p:grpSpPr>
        <p:sp>
          <p:nvSpPr>
            <p:cNvPr id="9324" name="Line 16"/>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9325" name="Line 17"/>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9326" name="Line 18"/>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9327" name="Line 19"/>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grpSp>
        <p:nvGrpSpPr>
          <p:cNvPr id="3" name="Group 119"/>
          <p:cNvGrpSpPr>
            <a:grpSpLocks/>
          </p:cNvGrpSpPr>
          <p:nvPr/>
        </p:nvGrpSpPr>
        <p:grpSpPr bwMode="auto">
          <a:xfrm>
            <a:off x="2778125" y="4794250"/>
            <a:ext cx="228600" cy="228600"/>
            <a:chOff x="1872" y="3024"/>
            <a:chExt cx="144" cy="144"/>
          </a:xfrm>
        </p:grpSpPr>
        <p:sp>
          <p:nvSpPr>
            <p:cNvPr id="9322" name="Line 20"/>
            <p:cNvSpPr>
              <a:spLocks noChangeShapeType="1"/>
            </p:cNvSpPr>
            <p:nvPr/>
          </p:nvSpPr>
          <p:spPr bwMode="auto">
            <a:xfrm>
              <a:off x="1872" y="3024"/>
              <a:ext cx="144"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9323" name="Line 21"/>
            <p:cNvSpPr>
              <a:spLocks noChangeShapeType="1"/>
            </p:cNvSpPr>
            <p:nvPr/>
          </p:nvSpPr>
          <p:spPr bwMode="auto">
            <a:xfrm>
              <a:off x="2016" y="3024"/>
              <a:ext cx="0" cy="144"/>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grpSp>
      <p:sp>
        <p:nvSpPr>
          <p:cNvPr id="8214" name="Text Box 22"/>
          <p:cNvSpPr txBox="1">
            <a:spLocks noChangeArrowheads="1"/>
          </p:cNvSpPr>
          <p:nvPr/>
        </p:nvSpPr>
        <p:spPr bwMode="auto">
          <a:xfrm>
            <a:off x="2209800" y="5119688"/>
            <a:ext cx="609600" cy="519112"/>
          </a:xfrm>
          <a:prstGeom prst="rect">
            <a:avLst/>
          </a:prstGeom>
          <a:noFill/>
          <a:ln w="9525">
            <a:noFill/>
            <a:miter lim="800000"/>
            <a:headEnd/>
            <a:tailEnd/>
          </a:ln>
        </p:spPr>
        <p:txBody>
          <a:bodyPr>
            <a:spAutoFit/>
          </a:bodyPr>
          <a:lstStyle/>
          <a:p>
            <a:pPr>
              <a:spcBef>
                <a:spcPct val="50000"/>
              </a:spcBef>
            </a:pPr>
            <a:r>
              <a:rPr lang="en-US">
                <a:cs typeface="Times New Roman" panose="02020603050405020304" pitchFamily="18" charset="0"/>
              </a:rPr>
              <a:t>H</a:t>
            </a:r>
          </a:p>
        </p:txBody>
      </p:sp>
      <p:grpSp>
        <p:nvGrpSpPr>
          <p:cNvPr id="4" name="Group 25"/>
          <p:cNvGrpSpPr>
            <a:grpSpLocks/>
          </p:cNvGrpSpPr>
          <p:nvPr/>
        </p:nvGrpSpPr>
        <p:grpSpPr bwMode="auto">
          <a:xfrm>
            <a:off x="6781800" y="1843088"/>
            <a:ext cx="2362200" cy="3214687"/>
            <a:chOff x="3840" y="471"/>
            <a:chExt cx="1632" cy="2217"/>
          </a:xfrm>
        </p:grpSpPr>
        <p:grpSp>
          <p:nvGrpSpPr>
            <p:cNvPr id="9230" name="Group 26"/>
            <p:cNvGrpSpPr>
              <a:grpSpLocks/>
            </p:cNvGrpSpPr>
            <p:nvPr/>
          </p:nvGrpSpPr>
          <p:grpSpPr bwMode="auto">
            <a:xfrm rot="-5400000">
              <a:off x="4255" y="2309"/>
              <a:ext cx="96" cy="661"/>
              <a:chOff x="1008" y="1319"/>
              <a:chExt cx="96" cy="661"/>
            </a:xfrm>
          </p:grpSpPr>
          <p:sp>
            <p:nvSpPr>
              <p:cNvPr id="9302" name="Line 27"/>
              <p:cNvSpPr>
                <a:spLocks noChangeShapeType="1"/>
              </p:cNvSpPr>
              <p:nvPr/>
            </p:nvSpPr>
            <p:spPr bwMode="auto">
              <a:xfrm rot="-5400000">
                <a:off x="1056" y="1932"/>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3" name="Line 28"/>
              <p:cNvSpPr>
                <a:spLocks noChangeShapeType="1"/>
              </p:cNvSpPr>
              <p:nvPr/>
            </p:nvSpPr>
            <p:spPr bwMode="auto">
              <a:xfrm rot="-5400000">
                <a:off x="1040" y="1912"/>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4" name="Line 29"/>
              <p:cNvSpPr>
                <a:spLocks noChangeShapeType="1"/>
              </p:cNvSpPr>
              <p:nvPr/>
            </p:nvSpPr>
            <p:spPr bwMode="auto">
              <a:xfrm rot="-5400000">
                <a:off x="1056" y="1859"/>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5" name="Line 30"/>
              <p:cNvSpPr>
                <a:spLocks noChangeShapeType="1"/>
              </p:cNvSpPr>
              <p:nvPr/>
            </p:nvSpPr>
            <p:spPr bwMode="auto">
              <a:xfrm rot="-5400000">
                <a:off x="1040" y="1839"/>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6" name="Line 31"/>
              <p:cNvSpPr>
                <a:spLocks noChangeShapeType="1"/>
              </p:cNvSpPr>
              <p:nvPr/>
            </p:nvSpPr>
            <p:spPr bwMode="auto">
              <a:xfrm rot="-5400000">
                <a:off x="1056" y="1786"/>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7" name="Line 32"/>
              <p:cNvSpPr>
                <a:spLocks noChangeShapeType="1"/>
              </p:cNvSpPr>
              <p:nvPr/>
            </p:nvSpPr>
            <p:spPr bwMode="auto">
              <a:xfrm rot="-5400000">
                <a:off x="1040" y="1766"/>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8" name="Line 33"/>
              <p:cNvSpPr>
                <a:spLocks noChangeShapeType="1"/>
              </p:cNvSpPr>
              <p:nvPr/>
            </p:nvSpPr>
            <p:spPr bwMode="auto">
              <a:xfrm rot="-5400000">
                <a:off x="1056" y="1713"/>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9" name="Line 34"/>
              <p:cNvSpPr>
                <a:spLocks noChangeShapeType="1"/>
              </p:cNvSpPr>
              <p:nvPr/>
            </p:nvSpPr>
            <p:spPr bwMode="auto">
              <a:xfrm rot="-5400000">
                <a:off x="1040" y="1693"/>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0" name="Line 35"/>
              <p:cNvSpPr>
                <a:spLocks noChangeShapeType="1"/>
              </p:cNvSpPr>
              <p:nvPr/>
            </p:nvSpPr>
            <p:spPr bwMode="auto">
              <a:xfrm rot="-5400000">
                <a:off x="1056" y="1640"/>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nvGrpSpPr>
              <p:cNvPr id="9311" name="Group 36"/>
              <p:cNvGrpSpPr>
                <a:grpSpLocks/>
              </p:cNvGrpSpPr>
              <p:nvPr/>
            </p:nvGrpSpPr>
            <p:grpSpPr bwMode="auto">
              <a:xfrm rot="-5400000">
                <a:off x="891" y="1436"/>
                <a:ext cx="330" cy="96"/>
                <a:chOff x="960" y="1104"/>
                <a:chExt cx="432" cy="144"/>
              </a:xfrm>
            </p:grpSpPr>
            <p:sp>
              <p:nvSpPr>
                <p:cNvPr id="9312" name="Line 37"/>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3" name="Line 38"/>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4" name="Line 39"/>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5" name="Line 40"/>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6" name="Line 41"/>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7" name="Line 42"/>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8" name="Line 43"/>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19" name="Line 44"/>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20" name="Line 45"/>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21" name="Line 46"/>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grpSp>
        <p:grpSp>
          <p:nvGrpSpPr>
            <p:cNvPr id="9231" name="Group 47"/>
            <p:cNvGrpSpPr>
              <a:grpSpLocks/>
            </p:cNvGrpSpPr>
            <p:nvPr/>
          </p:nvGrpSpPr>
          <p:grpSpPr bwMode="auto">
            <a:xfrm rot="-5400000">
              <a:off x="3646" y="2285"/>
              <a:ext cx="472" cy="84"/>
              <a:chOff x="960" y="1104"/>
              <a:chExt cx="432" cy="144"/>
            </a:xfrm>
          </p:grpSpPr>
          <p:sp>
            <p:nvSpPr>
              <p:cNvPr id="9292" name="Line 48"/>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3" name="Line 49"/>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4" name="Line 50"/>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5" name="Line 51"/>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6" name="Line 52"/>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7" name="Line 53"/>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8" name="Line 54"/>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9" name="Line 55"/>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0" name="Line 56"/>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301" name="Line 57"/>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grpSp>
          <p:nvGrpSpPr>
            <p:cNvPr id="9232" name="Group 58"/>
            <p:cNvGrpSpPr>
              <a:grpSpLocks/>
            </p:cNvGrpSpPr>
            <p:nvPr/>
          </p:nvGrpSpPr>
          <p:grpSpPr bwMode="auto">
            <a:xfrm rot="-5400000">
              <a:off x="3646" y="1813"/>
              <a:ext cx="472" cy="84"/>
              <a:chOff x="960" y="1104"/>
              <a:chExt cx="432" cy="144"/>
            </a:xfrm>
          </p:grpSpPr>
          <p:sp>
            <p:nvSpPr>
              <p:cNvPr id="9282" name="Line 59"/>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3" name="Line 60"/>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4" name="Line 61"/>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5" name="Line 62"/>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6" name="Line 63"/>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7" name="Line 64"/>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8" name="Line 65"/>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9" name="Line 66"/>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0" name="Line 67"/>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91" name="Line 68"/>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grpSp>
          <p:nvGrpSpPr>
            <p:cNvPr id="9233" name="Group 69"/>
            <p:cNvGrpSpPr>
              <a:grpSpLocks/>
            </p:cNvGrpSpPr>
            <p:nvPr/>
          </p:nvGrpSpPr>
          <p:grpSpPr bwMode="auto">
            <a:xfrm rot="-5400000">
              <a:off x="3646" y="1341"/>
              <a:ext cx="472" cy="84"/>
              <a:chOff x="960" y="1104"/>
              <a:chExt cx="432" cy="144"/>
            </a:xfrm>
          </p:grpSpPr>
          <p:sp>
            <p:nvSpPr>
              <p:cNvPr id="9272" name="Line 70"/>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3" name="Line 71"/>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4" name="Line 72"/>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5" name="Line 73"/>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6" name="Line 74"/>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7" name="Line 75"/>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8" name="Line 76"/>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9" name="Line 77"/>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0" name="Line 78"/>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81" name="Line 79"/>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grpSp>
          <p:nvGrpSpPr>
            <p:cNvPr id="9234" name="Group 80"/>
            <p:cNvGrpSpPr>
              <a:grpSpLocks/>
            </p:cNvGrpSpPr>
            <p:nvPr/>
          </p:nvGrpSpPr>
          <p:grpSpPr bwMode="auto">
            <a:xfrm rot="-5400000">
              <a:off x="3646" y="869"/>
              <a:ext cx="472" cy="84"/>
              <a:chOff x="960" y="1104"/>
              <a:chExt cx="432" cy="144"/>
            </a:xfrm>
          </p:grpSpPr>
          <p:sp>
            <p:nvSpPr>
              <p:cNvPr id="9262" name="Line 81"/>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3" name="Line 82"/>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4" name="Line 83"/>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5" name="Line 84"/>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6" name="Line 85"/>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7" name="Line 86"/>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8" name="Line 87"/>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9" name="Line 88"/>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0" name="Line 89"/>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71" name="Line 90"/>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sp>
          <p:nvSpPr>
            <p:cNvPr id="9235" name="Line 91"/>
            <p:cNvSpPr>
              <a:spLocks noChangeShapeType="1"/>
            </p:cNvSpPr>
            <p:nvPr/>
          </p:nvSpPr>
          <p:spPr bwMode="auto">
            <a:xfrm>
              <a:off x="3840" y="471"/>
              <a:ext cx="1632" cy="2217"/>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sp>
          <p:nvSpPr>
            <p:cNvPr id="9236" name="Line 92"/>
            <p:cNvSpPr>
              <a:spLocks noChangeShapeType="1"/>
            </p:cNvSpPr>
            <p:nvPr/>
          </p:nvSpPr>
          <p:spPr bwMode="auto">
            <a:xfrm>
              <a:off x="3840" y="480"/>
              <a:ext cx="0" cy="2208"/>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sp>
          <p:nvSpPr>
            <p:cNvPr id="9237" name="Line 93"/>
            <p:cNvSpPr>
              <a:spLocks noChangeShapeType="1"/>
            </p:cNvSpPr>
            <p:nvPr/>
          </p:nvSpPr>
          <p:spPr bwMode="auto">
            <a:xfrm>
              <a:off x="3840" y="2688"/>
              <a:ext cx="1632"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nvGrpSpPr>
            <p:cNvPr id="9238" name="Group 94"/>
            <p:cNvGrpSpPr>
              <a:grpSpLocks/>
            </p:cNvGrpSpPr>
            <p:nvPr/>
          </p:nvGrpSpPr>
          <p:grpSpPr bwMode="auto">
            <a:xfrm rot="-5400000">
              <a:off x="4918" y="2309"/>
              <a:ext cx="96" cy="661"/>
              <a:chOff x="1008" y="1319"/>
              <a:chExt cx="96" cy="661"/>
            </a:xfrm>
          </p:grpSpPr>
          <p:sp>
            <p:nvSpPr>
              <p:cNvPr id="9242" name="Line 95"/>
              <p:cNvSpPr>
                <a:spLocks noChangeShapeType="1"/>
              </p:cNvSpPr>
              <p:nvPr/>
            </p:nvSpPr>
            <p:spPr bwMode="auto">
              <a:xfrm rot="-5400000">
                <a:off x="1056" y="1932"/>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3" name="Line 96"/>
              <p:cNvSpPr>
                <a:spLocks noChangeShapeType="1"/>
              </p:cNvSpPr>
              <p:nvPr/>
            </p:nvSpPr>
            <p:spPr bwMode="auto">
              <a:xfrm rot="-5400000">
                <a:off x="1040" y="1912"/>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4" name="Line 97"/>
              <p:cNvSpPr>
                <a:spLocks noChangeShapeType="1"/>
              </p:cNvSpPr>
              <p:nvPr/>
            </p:nvSpPr>
            <p:spPr bwMode="auto">
              <a:xfrm rot="-5400000">
                <a:off x="1056" y="1859"/>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5" name="Line 98"/>
              <p:cNvSpPr>
                <a:spLocks noChangeShapeType="1"/>
              </p:cNvSpPr>
              <p:nvPr/>
            </p:nvSpPr>
            <p:spPr bwMode="auto">
              <a:xfrm rot="-5400000">
                <a:off x="1040" y="1839"/>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6" name="Line 99"/>
              <p:cNvSpPr>
                <a:spLocks noChangeShapeType="1"/>
              </p:cNvSpPr>
              <p:nvPr/>
            </p:nvSpPr>
            <p:spPr bwMode="auto">
              <a:xfrm rot="-5400000">
                <a:off x="1056" y="1786"/>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7" name="Line 100"/>
              <p:cNvSpPr>
                <a:spLocks noChangeShapeType="1"/>
              </p:cNvSpPr>
              <p:nvPr/>
            </p:nvSpPr>
            <p:spPr bwMode="auto">
              <a:xfrm rot="-5400000">
                <a:off x="1040" y="1766"/>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8" name="Line 101"/>
              <p:cNvSpPr>
                <a:spLocks noChangeShapeType="1"/>
              </p:cNvSpPr>
              <p:nvPr/>
            </p:nvSpPr>
            <p:spPr bwMode="auto">
              <a:xfrm rot="-5400000">
                <a:off x="1056" y="1713"/>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49" name="Line 102"/>
              <p:cNvSpPr>
                <a:spLocks noChangeShapeType="1"/>
              </p:cNvSpPr>
              <p:nvPr/>
            </p:nvSpPr>
            <p:spPr bwMode="auto">
              <a:xfrm rot="-5400000">
                <a:off x="1040" y="1693"/>
                <a:ext cx="0" cy="6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0" name="Line 103"/>
              <p:cNvSpPr>
                <a:spLocks noChangeShapeType="1"/>
              </p:cNvSpPr>
              <p:nvPr/>
            </p:nvSpPr>
            <p:spPr bwMode="auto">
              <a:xfrm rot="-5400000">
                <a:off x="1056" y="1640"/>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nvGrpSpPr>
              <p:cNvPr id="9251" name="Group 104"/>
              <p:cNvGrpSpPr>
                <a:grpSpLocks/>
              </p:cNvGrpSpPr>
              <p:nvPr/>
            </p:nvGrpSpPr>
            <p:grpSpPr bwMode="auto">
              <a:xfrm rot="-5400000">
                <a:off x="891" y="1436"/>
                <a:ext cx="330" cy="96"/>
                <a:chOff x="960" y="1104"/>
                <a:chExt cx="432" cy="144"/>
              </a:xfrm>
            </p:grpSpPr>
            <p:sp>
              <p:nvSpPr>
                <p:cNvPr id="9252" name="Line 105"/>
                <p:cNvSpPr>
                  <a:spLocks noChangeShapeType="1"/>
                </p:cNvSpPr>
                <p:nvPr/>
              </p:nvSpPr>
              <p:spPr bwMode="auto">
                <a:xfrm>
                  <a:off x="960"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3" name="Line 106"/>
                <p:cNvSpPr>
                  <a:spLocks noChangeShapeType="1"/>
                </p:cNvSpPr>
                <p:nvPr/>
              </p:nvSpPr>
              <p:spPr bwMode="auto">
                <a:xfrm>
                  <a:off x="1008"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4" name="Line 107"/>
                <p:cNvSpPr>
                  <a:spLocks noChangeShapeType="1"/>
                </p:cNvSpPr>
                <p:nvPr/>
              </p:nvSpPr>
              <p:spPr bwMode="auto">
                <a:xfrm>
                  <a:off x="1056"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5" name="Line 108"/>
                <p:cNvSpPr>
                  <a:spLocks noChangeShapeType="1"/>
                </p:cNvSpPr>
                <p:nvPr/>
              </p:nvSpPr>
              <p:spPr bwMode="auto">
                <a:xfrm>
                  <a:off x="1104"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6" name="Line 109"/>
                <p:cNvSpPr>
                  <a:spLocks noChangeShapeType="1"/>
                </p:cNvSpPr>
                <p:nvPr/>
              </p:nvSpPr>
              <p:spPr bwMode="auto">
                <a:xfrm>
                  <a:off x="1152"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7" name="Line 110"/>
                <p:cNvSpPr>
                  <a:spLocks noChangeShapeType="1"/>
                </p:cNvSpPr>
                <p:nvPr/>
              </p:nvSpPr>
              <p:spPr bwMode="auto">
                <a:xfrm>
                  <a:off x="1200"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8" name="Line 111"/>
                <p:cNvSpPr>
                  <a:spLocks noChangeShapeType="1"/>
                </p:cNvSpPr>
                <p:nvPr/>
              </p:nvSpPr>
              <p:spPr bwMode="auto">
                <a:xfrm>
                  <a:off x="1248"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59" name="Line 112"/>
                <p:cNvSpPr>
                  <a:spLocks noChangeShapeType="1"/>
                </p:cNvSpPr>
                <p:nvPr/>
              </p:nvSpPr>
              <p:spPr bwMode="auto">
                <a:xfrm>
                  <a:off x="1296"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0" name="Line 113"/>
                <p:cNvSpPr>
                  <a:spLocks noChangeShapeType="1"/>
                </p:cNvSpPr>
                <p:nvPr/>
              </p:nvSpPr>
              <p:spPr bwMode="auto">
                <a:xfrm>
                  <a:off x="1344" y="1104"/>
                  <a:ext cx="0" cy="96"/>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sp>
              <p:nvSpPr>
                <p:cNvPr id="9261" name="Line 114"/>
                <p:cNvSpPr>
                  <a:spLocks noChangeShapeType="1"/>
                </p:cNvSpPr>
                <p:nvPr/>
              </p:nvSpPr>
              <p:spPr bwMode="auto">
                <a:xfrm>
                  <a:off x="1392" y="1104"/>
                  <a:ext cx="0" cy="144"/>
                </a:xfrm>
                <a:prstGeom prst="line">
                  <a:avLst/>
                </a:prstGeom>
                <a:noFill/>
                <a:ln w="9525">
                  <a:solidFill>
                    <a:schemeClr val="tx1"/>
                  </a:solidFill>
                  <a:round/>
                  <a:headEnd/>
                  <a:tailEnd/>
                </a:ln>
              </p:spPr>
              <p:txBody>
                <a:bodyPr wrap="none" anchor="ctr"/>
                <a:lstStyle/>
                <a:p>
                  <a:endParaRPr lang="en-US">
                    <a:cs typeface="Times New Roman" panose="02020603050405020304" pitchFamily="18" charset="0"/>
                  </a:endParaRPr>
                </a:p>
              </p:txBody>
            </p:sp>
          </p:grpSp>
        </p:grpSp>
        <p:sp>
          <p:nvSpPr>
            <p:cNvPr id="9239" name="Line 115"/>
            <p:cNvSpPr>
              <a:spLocks noChangeShapeType="1"/>
            </p:cNvSpPr>
            <p:nvPr/>
          </p:nvSpPr>
          <p:spPr bwMode="auto">
            <a:xfrm>
              <a:off x="4032" y="1254"/>
              <a:ext cx="0" cy="120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sp>
          <p:nvSpPr>
            <p:cNvPr id="9240" name="Line 116"/>
            <p:cNvSpPr>
              <a:spLocks noChangeShapeType="1"/>
            </p:cNvSpPr>
            <p:nvPr/>
          </p:nvSpPr>
          <p:spPr bwMode="auto">
            <a:xfrm>
              <a:off x="4032" y="2448"/>
              <a:ext cx="912"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sp>
          <p:nvSpPr>
            <p:cNvPr id="9241" name="Line 117"/>
            <p:cNvSpPr>
              <a:spLocks noChangeShapeType="1"/>
            </p:cNvSpPr>
            <p:nvPr/>
          </p:nvSpPr>
          <p:spPr bwMode="auto">
            <a:xfrm>
              <a:off x="4032" y="1248"/>
              <a:ext cx="912" cy="120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pic>
        <p:nvPicPr>
          <p:cNvPr id="8310" name="Picture 118" descr="PENCIL"/>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Lst>
          </a:blip>
          <a:srcRect/>
          <a:stretch>
            <a:fillRect/>
          </a:stretch>
        </p:blipFill>
        <p:spPr bwMode="auto">
          <a:xfrm rot="-3744189">
            <a:off x="2127250" y="2139950"/>
            <a:ext cx="627063" cy="919163"/>
          </a:xfrm>
          <a:prstGeom prst="rect">
            <a:avLst/>
          </a:prstGeom>
          <a:noFill/>
          <a:ln w="9525">
            <a:noFill/>
            <a:miter lim="800000"/>
            <a:headEnd/>
            <a:tailEnd/>
          </a:ln>
        </p:spPr>
      </p:pic>
      <p:sp>
        <p:nvSpPr>
          <p:cNvPr id="9228" name="WordArt 121"/>
          <p:cNvSpPr>
            <a:spLocks noChangeArrowheads="1" noChangeShapeType="1" noTextEdit="1"/>
          </p:cNvSpPr>
          <p:nvPr/>
        </p:nvSpPr>
        <p:spPr bwMode="auto">
          <a:xfrm>
            <a:off x="2022475" y="201613"/>
            <a:ext cx="5486400" cy="5334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sp>
        <p:nvSpPr>
          <p:cNvPr id="9229" name="Text Box 122"/>
          <p:cNvSpPr txBox="1">
            <a:spLocks noChangeArrowheads="1"/>
          </p:cNvSpPr>
          <p:nvPr/>
        </p:nvSpPr>
        <p:spPr bwMode="auto">
          <a:xfrm>
            <a:off x="61913" y="119063"/>
            <a:ext cx="1447800" cy="641350"/>
          </a:xfrm>
          <a:prstGeom prst="rect">
            <a:avLst/>
          </a:prstGeom>
          <a:noFill/>
          <a:ln w="9525">
            <a:noFill/>
            <a:miter lim="800000"/>
            <a:headEnd/>
            <a:tailEnd/>
          </a:ln>
        </p:spPr>
        <p:txBody>
          <a:bodyPr>
            <a:spAutoFit/>
          </a:bodyPr>
          <a:lstStyle/>
          <a:p>
            <a:pPr>
              <a:spcBef>
                <a:spcPct val="50000"/>
              </a:spcBef>
            </a:pPr>
            <a:r>
              <a:rPr lang="en-US" sz="3600" b="1">
                <a:solidFill>
                  <a:srgbClr val="5417CF"/>
                </a:solidFill>
                <a:cs typeface="Times New Roman" panose="02020603050405020304" pitchFamily="18" charset="0"/>
              </a:rPr>
              <a:t>Toán: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nodeType="afterGroup">
                            <p:stCondLst>
                              <p:cond delay="0"/>
                            </p:stCondLst>
                            <p:childTnLst>
                              <p:par>
                                <p:cTn id="8" presetID="35" presetClass="path" presetSubtype="0" accel="50000" decel="50000" fill="hold" nodeType="afterEffect">
                                  <p:stCondLst>
                                    <p:cond delay="0"/>
                                  </p:stCondLst>
                                  <p:childTnLst>
                                    <p:animMotion origin="layout" path="M 0.02483 1.43319E-7 L -0.43767 -0.00092 " pathEditMode="relative" rAng="0" ptsTypes="AA">
                                      <p:cBhvr>
                                        <p:cTn id="9" dur="2000" fill="hold"/>
                                        <p:tgtEl>
                                          <p:spTgt spid="4"/>
                                        </p:tgtEl>
                                        <p:attrNameLst>
                                          <p:attrName>ppt_x</p:attrName>
                                          <p:attrName>ppt_y</p:attrName>
                                        </p:attrNameLst>
                                      </p:cBhvr>
                                      <p:rCtr x="-231" y="0"/>
                                    </p:animMotion>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8205"/>
                                        </p:tgtEl>
                                        <p:attrNameLst>
                                          <p:attrName>style.visibility</p:attrName>
                                        </p:attrNameLst>
                                      </p:cBhvr>
                                      <p:to>
                                        <p:strVal val="visible"/>
                                      </p:to>
                                    </p:set>
                                    <p:animEffect transition="in" filter="strips(downLeft)">
                                      <p:cBhvr>
                                        <p:cTn id="14" dur="2000"/>
                                        <p:tgtEl>
                                          <p:spTgt spid="8205"/>
                                        </p:tgtEl>
                                      </p:cBhvr>
                                    </p:animEffect>
                                  </p:childTnLst>
                                </p:cTn>
                              </p:par>
                              <p:par>
                                <p:cTn id="15" presetID="1" presetClass="entr" presetSubtype="0" fill="hold" nodeType="withEffect">
                                  <p:stCondLst>
                                    <p:cond delay="0"/>
                                  </p:stCondLst>
                                  <p:childTnLst>
                                    <p:set>
                                      <p:cBhvr>
                                        <p:cTn id="16" dur="1" fill="hold">
                                          <p:stCondLst>
                                            <p:cond delay="0"/>
                                          </p:stCondLst>
                                        </p:cTn>
                                        <p:tgtEl>
                                          <p:spTgt spid="8310"/>
                                        </p:tgtEl>
                                        <p:attrNameLst>
                                          <p:attrName>style.visibility</p:attrName>
                                        </p:attrNameLst>
                                      </p:cBhvr>
                                      <p:to>
                                        <p:strVal val="visible"/>
                                      </p:to>
                                    </p:set>
                                  </p:childTnLst>
                                </p:cTn>
                              </p:par>
                              <p:par>
                                <p:cTn id="17" presetID="42" presetClass="path" presetSubtype="0" accel="50000" decel="50000" fill="hold" nodeType="withEffect">
                                  <p:stCondLst>
                                    <p:cond delay="0"/>
                                  </p:stCondLst>
                                  <p:childTnLst>
                                    <p:animMotion origin="layout" path="M 0.01511 0.00671 L 0.01511 0.33958 " pathEditMode="relative" rAng="0" ptsTypes="AA">
                                      <p:cBhvr>
                                        <p:cTn id="18" dur="2000" fill="hold"/>
                                        <p:tgtEl>
                                          <p:spTgt spid="8310"/>
                                        </p:tgtEl>
                                        <p:attrNameLst>
                                          <p:attrName>ppt_x</p:attrName>
                                          <p:attrName>ppt_y</p:attrName>
                                        </p:attrNameLst>
                                      </p:cBhvr>
                                      <p:rCtr x="0" y="166"/>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214"/>
                                        </p:tgtEl>
                                        <p:attrNameLst>
                                          <p:attrName>style.visibility</p:attrName>
                                        </p:attrNameLst>
                                      </p:cBhvr>
                                      <p:to>
                                        <p:strVal val="visible"/>
                                      </p:to>
                                    </p:set>
                                    <p:animEffect transition="in" filter="blinds(horizontal)">
                                      <p:cBhvr>
                                        <p:cTn id="23" dur="500"/>
                                        <p:tgtEl>
                                          <p:spTgt spid="8214"/>
                                        </p:tgtEl>
                                      </p:cBhvr>
                                    </p:animEffect>
                                  </p:childTnLst>
                                </p:cTn>
                              </p:par>
                              <p:par>
                                <p:cTn id="24" presetID="3" presetClass="entr" presetSubtype="10"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linds(horizontal)">
                                      <p:cBhvr>
                                        <p:cTn id="26" dur="500"/>
                                        <p:tgtEl>
                                          <p:spTgt spid="3"/>
                                        </p:tgtEl>
                                      </p:cBhvr>
                                    </p:animEffect>
                                  </p:childTnLst>
                                </p:cTn>
                              </p:par>
                            </p:childTnLst>
                          </p:cTn>
                        </p:par>
                        <p:par>
                          <p:cTn id="27" fill="hold" nodeType="afterGroup">
                            <p:stCondLst>
                              <p:cond delay="500"/>
                            </p:stCondLst>
                            <p:childTnLst>
                              <p:par>
                                <p:cTn id="28" presetID="8" presetClass="exit" presetSubtype="16" fill="hold" nodeType="afterEffect">
                                  <p:stCondLst>
                                    <p:cond delay="0"/>
                                  </p:stCondLst>
                                  <p:childTnLst>
                                    <p:animEffect transition="out" filter="diamond(in)">
                                      <p:cBhvr>
                                        <p:cTn id="29" dur="1000"/>
                                        <p:tgtEl>
                                          <p:spTgt spid="4"/>
                                        </p:tgtEl>
                                      </p:cBhvr>
                                    </p:animEffect>
                                    <p:set>
                                      <p:cBhvr>
                                        <p:cTn id="30" dur="1" fill="hold">
                                          <p:stCondLst>
                                            <p:cond delay="999"/>
                                          </p:stCondLst>
                                        </p:cTn>
                                        <p:tgtEl>
                                          <p:spTgt spid="4"/>
                                        </p:tgtEl>
                                        <p:attrNameLst>
                                          <p:attrName>style.visibility</p:attrName>
                                        </p:attrNameLst>
                                      </p:cBhvr>
                                      <p:to>
                                        <p:strVal val="hidden"/>
                                      </p:to>
                                    </p:set>
                                  </p:childTnLst>
                                </p:cTn>
                              </p:par>
                              <p:par>
                                <p:cTn id="31" presetID="18" presetClass="exit" presetSubtype="12" fill="hold" nodeType="withEffect">
                                  <p:stCondLst>
                                    <p:cond delay="0"/>
                                  </p:stCondLst>
                                  <p:childTnLst>
                                    <p:animEffect transition="out" filter="strips(downLeft)">
                                      <p:cBhvr>
                                        <p:cTn id="32" dur="500"/>
                                        <p:tgtEl>
                                          <p:spTgt spid="8310"/>
                                        </p:tgtEl>
                                      </p:cBhvr>
                                    </p:animEffect>
                                    <p:set>
                                      <p:cBhvr>
                                        <p:cTn id="33" dur="1" fill="hold">
                                          <p:stCondLst>
                                            <p:cond delay="499"/>
                                          </p:stCondLst>
                                        </p:cTn>
                                        <p:tgtEl>
                                          <p:spTgt spid="83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5" grpId="0" animBg="1"/>
      <p:bldP spid="82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PENCIL"/>
          <p:cNvPicPr>
            <a:picLocks noChangeAspect="1" noChangeArrowheads="1"/>
          </p:cNvPicPr>
          <p:nvPr/>
        </p:nvPicPr>
        <p:blipFill>
          <a:blip r:embed="rId2"/>
          <a:srcRect/>
          <a:stretch>
            <a:fillRect/>
          </a:stretch>
        </p:blipFill>
        <p:spPr bwMode="auto">
          <a:xfrm rot="-1248223">
            <a:off x="2882900" y="1803400"/>
            <a:ext cx="627063" cy="919163"/>
          </a:xfrm>
          <a:prstGeom prst="rect">
            <a:avLst/>
          </a:prstGeom>
          <a:noFill/>
          <a:ln w="9525">
            <a:noFill/>
            <a:miter lim="800000"/>
            <a:headEnd/>
            <a:tailEnd/>
          </a:ln>
        </p:spPr>
      </p:pic>
      <p:sp>
        <p:nvSpPr>
          <p:cNvPr id="9220" name="Oval 4"/>
          <p:cNvSpPr>
            <a:spLocks noChangeArrowheads="1"/>
          </p:cNvSpPr>
          <p:nvPr/>
        </p:nvSpPr>
        <p:spPr bwMode="auto">
          <a:xfrm>
            <a:off x="6035675" y="3783013"/>
            <a:ext cx="117475" cy="117475"/>
          </a:xfrm>
          <a:prstGeom prst="ellipse">
            <a:avLst/>
          </a:prstGeom>
          <a:solidFill>
            <a:srgbClr val="D54011"/>
          </a:solidFill>
          <a:ln w="9525">
            <a:solidFill>
              <a:srgbClr val="D54011"/>
            </a:solidFill>
            <a:round/>
            <a:headEnd/>
            <a:tailEnd/>
          </a:ln>
        </p:spPr>
        <p:txBody>
          <a:bodyPr wrap="none" anchor="ctr"/>
          <a:lstStyle/>
          <a:p>
            <a:endParaRPr lang="en-US">
              <a:latin typeface="Arial" charset="0"/>
            </a:endParaRPr>
          </a:p>
        </p:txBody>
      </p:sp>
      <p:sp>
        <p:nvSpPr>
          <p:cNvPr id="9221" name="Line 5"/>
          <p:cNvSpPr>
            <a:spLocks noChangeShapeType="1"/>
          </p:cNvSpPr>
          <p:nvPr/>
        </p:nvSpPr>
        <p:spPr bwMode="auto">
          <a:xfrm>
            <a:off x="3035300" y="2868613"/>
            <a:ext cx="3014663" cy="1025525"/>
          </a:xfrm>
          <a:prstGeom prst="line">
            <a:avLst/>
          </a:prstGeom>
          <a:noFill/>
          <a:ln w="38100">
            <a:solidFill>
              <a:srgbClr val="0000FF"/>
            </a:solidFill>
            <a:round/>
            <a:headEnd/>
            <a:tailEnd/>
          </a:ln>
        </p:spPr>
        <p:txBody>
          <a:bodyPr/>
          <a:lstStyle/>
          <a:p>
            <a:endParaRPr lang="en-US"/>
          </a:p>
        </p:txBody>
      </p:sp>
      <p:sp>
        <p:nvSpPr>
          <p:cNvPr id="9246" name="Text Box 30"/>
          <p:cNvSpPr txBox="1">
            <a:spLocks noChangeArrowheads="1"/>
          </p:cNvSpPr>
          <p:nvPr/>
        </p:nvSpPr>
        <p:spPr bwMode="auto">
          <a:xfrm>
            <a:off x="6311900" y="3249613"/>
            <a:ext cx="609600" cy="519112"/>
          </a:xfrm>
          <a:prstGeom prst="rect">
            <a:avLst/>
          </a:prstGeom>
          <a:noFill/>
          <a:ln w="9525">
            <a:noFill/>
            <a:miter lim="800000"/>
            <a:headEnd/>
            <a:tailEnd/>
          </a:ln>
        </p:spPr>
        <p:txBody>
          <a:bodyPr>
            <a:spAutoFit/>
          </a:bodyPr>
          <a:lstStyle/>
          <a:p>
            <a:pPr>
              <a:spcBef>
                <a:spcPct val="50000"/>
              </a:spcBef>
            </a:pPr>
            <a:r>
              <a:rPr lang="en-US">
                <a:latin typeface="Arial" charset="0"/>
              </a:rPr>
              <a:t>M</a:t>
            </a:r>
          </a:p>
        </p:txBody>
      </p:sp>
      <p:pic>
        <p:nvPicPr>
          <p:cNvPr id="9247" name="Picture 31"/>
          <p:cNvPicPr>
            <a:picLocks noChangeArrowheads="1"/>
          </p:cNvPicPr>
          <p:nvPr/>
        </p:nvPicPr>
        <p:blipFill>
          <a:blip r:embed="rId3"/>
          <a:srcRect/>
          <a:stretch>
            <a:fillRect/>
          </a:stretch>
        </p:blipFill>
        <p:spPr bwMode="auto">
          <a:xfrm rot="-3678862">
            <a:off x="2292350" y="1935163"/>
            <a:ext cx="533400" cy="1181100"/>
          </a:xfrm>
          <a:prstGeom prst="rect">
            <a:avLst/>
          </a:prstGeom>
          <a:noFill/>
          <a:ln w="9525">
            <a:noFill/>
            <a:miter lim="800000"/>
            <a:headEnd/>
            <a:tailEnd/>
          </a:ln>
        </p:spPr>
      </p:pic>
      <p:grpSp>
        <p:nvGrpSpPr>
          <p:cNvPr id="10247" name="Group 32"/>
          <p:cNvGrpSpPr>
            <a:grpSpLocks/>
          </p:cNvGrpSpPr>
          <p:nvPr/>
        </p:nvGrpSpPr>
        <p:grpSpPr bwMode="auto">
          <a:xfrm>
            <a:off x="1511300" y="2335213"/>
            <a:ext cx="6172200" cy="3109912"/>
            <a:chOff x="432" y="912"/>
            <a:chExt cx="3888" cy="1959"/>
          </a:xfrm>
        </p:grpSpPr>
        <p:sp>
          <p:nvSpPr>
            <p:cNvPr id="10283" name="Text Box 33"/>
            <p:cNvSpPr txBox="1">
              <a:spLocks noChangeArrowheads="1"/>
            </p:cNvSpPr>
            <p:nvPr/>
          </p:nvSpPr>
          <p:spPr bwMode="auto">
            <a:xfrm>
              <a:off x="1152" y="912"/>
              <a:ext cx="384" cy="327"/>
            </a:xfrm>
            <a:prstGeom prst="rect">
              <a:avLst/>
            </a:prstGeom>
            <a:noFill/>
            <a:ln w="9525">
              <a:noFill/>
              <a:miter lim="800000"/>
              <a:headEnd/>
              <a:tailEnd/>
            </a:ln>
          </p:spPr>
          <p:txBody>
            <a:bodyPr>
              <a:spAutoFit/>
            </a:bodyPr>
            <a:lstStyle/>
            <a:p>
              <a:pPr>
                <a:spcBef>
                  <a:spcPct val="50000"/>
                </a:spcBef>
              </a:pPr>
              <a:r>
                <a:rPr lang="en-US">
                  <a:latin typeface="Arial" charset="0"/>
                </a:rPr>
                <a:t>A</a:t>
              </a:r>
            </a:p>
          </p:txBody>
        </p:sp>
        <p:sp>
          <p:nvSpPr>
            <p:cNvPr id="10284" name="Text Box 34"/>
            <p:cNvSpPr txBox="1">
              <a:spLocks noChangeArrowheads="1"/>
            </p:cNvSpPr>
            <p:nvPr/>
          </p:nvSpPr>
          <p:spPr bwMode="auto">
            <a:xfrm>
              <a:off x="2736" y="960"/>
              <a:ext cx="384" cy="327"/>
            </a:xfrm>
            <a:prstGeom prst="rect">
              <a:avLst/>
            </a:prstGeom>
            <a:noFill/>
            <a:ln w="9525">
              <a:noFill/>
              <a:miter lim="800000"/>
              <a:headEnd/>
              <a:tailEnd/>
            </a:ln>
          </p:spPr>
          <p:txBody>
            <a:bodyPr>
              <a:spAutoFit/>
            </a:bodyPr>
            <a:lstStyle/>
            <a:p>
              <a:pPr>
                <a:spcBef>
                  <a:spcPct val="50000"/>
                </a:spcBef>
              </a:pPr>
              <a:r>
                <a:rPr lang="en-US">
                  <a:latin typeface="Arial" charset="0"/>
                </a:rPr>
                <a:t>B</a:t>
              </a:r>
            </a:p>
          </p:txBody>
        </p:sp>
        <p:sp>
          <p:nvSpPr>
            <p:cNvPr id="10285" name="Text Box 35"/>
            <p:cNvSpPr txBox="1">
              <a:spLocks noChangeArrowheads="1"/>
            </p:cNvSpPr>
            <p:nvPr/>
          </p:nvSpPr>
          <p:spPr bwMode="auto">
            <a:xfrm>
              <a:off x="3936" y="2448"/>
              <a:ext cx="384" cy="327"/>
            </a:xfrm>
            <a:prstGeom prst="rect">
              <a:avLst/>
            </a:prstGeom>
            <a:noFill/>
            <a:ln w="9525">
              <a:noFill/>
              <a:miter lim="800000"/>
              <a:headEnd/>
              <a:tailEnd/>
            </a:ln>
          </p:spPr>
          <p:txBody>
            <a:bodyPr>
              <a:spAutoFit/>
            </a:bodyPr>
            <a:lstStyle/>
            <a:p>
              <a:pPr>
                <a:spcBef>
                  <a:spcPct val="50000"/>
                </a:spcBef>
              </a:pPr>
              <a:r>
                <a:rPr lang="en-US">
                  <a:latin typeface="Arial" charset="0"/>
                </a:rPr>
                <a:t>C</a:t>
              </a:r>
            </a:p>
          </p:txBody>
        </p:sp>
        <p:sp>
          <p:nvSpPr>
            <p:cNvPr id="10286" name="Text Box 36"/>
            <p:cNvSpPr txBox="1">
              <a:spLocks noChangeArrowheads="1"/>
            </p:cNvSpPr>
            <p:nvPr/>
          </p:nvSpPr>
          <p:spPr bwMode="auto">
            <a:xfrm>
              <a:off x="432" y="2496"/>
              <a:ext cx="384" cy="327"/>
            </a:xfrm>
            <a:prstGeom prst="rect">
              <a:avLst/>
            </a:prstGeom>
            <a:noFill/>
            <a:ln w="9525">
              <a:noFill/>
              <a:miter lim="800000"/>
              <a:headEnd/>
              <a:tailEnd/>
            </a:ln>
          </p:spPr>
          <p:txBody>
            <a:bodyPr>
              <a:spAutoFit/>
            </a:bodyPr>
            <a:lstStyle/>
            <a:p>
              <a:pPr>
                <a:spcBef>
                  <a:spcPct val="50000"/>
                </a:spcBef>
              </a:pPr>
              <a:r>
                <a:rPr lang="en-US">
                  <a:latin typeface="Arial" charset="0"/>
                </a:rPr>
                <a:t>D</a:t>
              </a:r>
            </a:p>
          </p:txBody>
        </p:sp>
        <p:sp>
          <p:nvSpPr>
            <p:cNvPr id="10287" name="Line 37"/>
            <p:cNvSpPr>
              <a:spLocks noChangeShapeType="1"/>
            </p:cNvSpPr>
            <p:nvPr/>
          </p:nvSpPr>
          <p:spPr bwMode="auto">
            <a:xfrm>
              <a:off x="1406" y="1248"/>
              <a:ext cx="0" cy="1296"/>
            </a:xfrm>
            <a:prstGeom prst="line">
              <a:avLst/>
            </a:prstGeom>
            <a:noFill/>
            <a:ln w="38100">
              <a:solidFill>
                <a:srgbClr val="0000FF"/>
              </a:solidFill>
              <a:prstDash val="sysDot"/>
              <a:round/>
              <a:headEnd/>
              <a:tailEnd/>
            </a:ln>
          </p:spPr>
          <p:txBody>
            <a:bodyPr/>
            <a:lstStyle/>
            <a:p>
              <a:endParaRPr lang="en-US"/>
            </a:p>
          </p:txBody>
        </p:sp>
        <p:grpSp>
          <p:nvGrpSpPr>
            <p:cNvPr id="10288" name="Group 38"/>
            <p:cNvGrpSpPr>
              <a:grpSpLocks/>
            </p:cNvGrpSpPr>
            <p:nvPr/>
          </p:nvGrpSpPr>
          <p:grpSpPr bwMode="auto">
            <a:xfrm>
              <a:off x="768" y="1248"/>
              <a:ext cx="3108" cy="1296"/>
              <a:chOff x="768" y="1248"/>
              <a:chExt cx="3108" cy="1296"/>
            </a:xfrm>
          </p:grpSpPr>
          <p:grpSp>
            <p:nvGrpSpPr>
              <p:cNvPr id="10290" name="Group 39"/>
              <p:cNvGrpSpPr>
                <a:grpSpLocks/>
              </p:cNvGrpSpPr>
              <p:nvPr/>
            </p:nvGrpSpPr>
            <p:grpSpPr bwMode="auto">
              <a:xfrm>
                <a:off x="768" y="1248"/>
                <a:ext cx="3108" cy="1296"/>
                <a:chOff x="876" y="1824"/>
                <a:chExt cx="3108" cy="1296"/>
              </a:xfrm>
            </p:grpSpPr>
            <p:sp>
              <p:nvSpPr>
                <p:cNvPr id="10293" name="Line 40"/>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p>
              </p:txBody>
            </p:sp>
            <p:sp>
              <p:nvSpPr>
                <p:cNvPr id="10294" name="Line 41"/>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p>
              </p:txBody>
            </p:sp>
            <p:sp>
              <p:nvSpPr>
                <p:cNvPr id="10295" name="Line 42"/>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p>
              </p:txBody>
            </p:sp>
            <p:sp>
              <p:nvSpPr>
                <p:cNvPr id="10296" name="Line 43"/>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p>
              </p:txBody>
            </p:sp>
          </p:grpSp>
          <p:sp>
            <p:nvSpPr>
              <p:cNvPr id="10291" name="Line 44"/>
              <p:cNvSpPr>
                <a:spLocks noChangeShapeType="1"/>
              </p:cNvSpPr>
              <p:nvPr/>
            </p:nvSpPr>
            <p:spPr bwMode="auto">
              <a:xfrm>
                <a:off x="1392" y="2400"/>
                <a:ext cx="144" cy="0"/>
              </a:xfrm>
              <a:prstGeom prst="line">
                <a:avLst/>
              </a:prstGeom>
              <a:noFill/>
              <a:ln w="28575">
                <a:solidFill>
                  <a:srgbClr val="0000FF"/>
                </a:solidFill>
                <a:round/>
                <a:headEnd/>
                <a:tailEnd/>
              </a:ln>
            </p:spPr>
            <p:txBody>
              <a:bodyPr/>
              <a:lstStyle/>
              <a:p>
                <a:endParaRPr lang="en-US"/>
              </a:p>
            </p:txBody>
          </p:sp>
          <p:sp>
            <p:nvSpPr>
              <p:cNvPr id="10292" name="Line 45"/>
              <p:cNvSpPr>
                <a:spLocks noChangeShapeType="1"/>
              </p:cNvSpPr>
              <p:nvPr/>
            </p:nvSpPr>
            <p:spPr bwMode="auto">
              <a:xfrm>
                <a:off x="1536" y="2400"/>
                <a:ext cx="0" cy="144"/>
              </a:xfrm>
              <a:prstGeom prst="line">
                <a:avLst/>
              </a:prstGeom>
              <a:noFill/>
              <a:ln w="28575">
                <a:solidFill>
                  <a:srgbClr val="0000FF"/>
                </a:solidFill>
                <a:round/>
                <a:headEnd/>
                <a:tailEnd/>
              </a:ln>
            </p:spPr>
            <p:txBody>
              <a:bodyPr/>
              <a:lstStyle/>
              <a:p>
                <a:endParaRPr lang="en-US"/>
              </a:p>
            </p:txBody>
          </p:sp>
        </p:grpSp>
        <p:sp>
          <p:nvSpPr>
            <p:cNvPr id="10289" name="Text Box 46"/>
            <p:cNvSpPr txBox="1">
              <a:spLocks noChangeArrowheads="1"/>
            </p:cNvSpPr>
            <p:nvPr/>
          </p:nvSpPr>
          <p:spPr bwMode="auto">
            <a:xfrm>
              <a:off x="1392" y="2544"/>
              <a:ext cx="384" cy="327"/>
            </a:xfrm>
            <a:prstGeom prst="rect">
              <a:avLst/>
            </a:prstGeom>
            <a:noFill/>
            <a:ln w="9525">
              <a:noFill/>
              <a:miter lim="800000"/>
              <a:headEnd/>
              <a:tailEnd/>
            </a:ln>
          </p:spPr>
          <p:txBody>
            <a:bodyPr>
              <a:spAutoFit/>
            </a:bodyPr>
            <a:lstStyle/>
            <a:p>
              <a:pPr>
                <a:spcBef>
                  <a:spcPct val="50000"/>
                </a:spcBef>
              </a:pPr>
              <a:r>
                <a:rPr lang="en-US">
                  <a:latin typeface="Arial" charset="0"/>
                </a:rPr>
                <a:t>H</a:t>
              </a:r>
            </a:p>
          </p:txBody>
        </p:sp>
      </p:grpSp>
      <p:sp>
        <p:nvSpPr>
          <p:cNvPr id="10248" name="WordArt 216"/>
          <p:cNvSpPr>
            <a:spLocks noChangeArrowheads="1" noChangeShapeType="1" noTextEdit="1"/>
          </p:cNvSpPr>
          <p:nvPr/>
        </p:nvSpPr>
        <p:spPr bwMode="auto">
          <a:xfrm>
            <a:off x="1963738" y="130175"/>
            <a:ext cx="5638800" cy="6096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sp>
        <p:nvSpPr>
          <p:cNvPr id="10249" name="Text Box 217"/>
          <p:cNvSpPr txBox="1">
            <a:spLocks noChangeArrowheads="1"/>
          </p:cNvSpPr>
          <p:nvPr/>
        </p:nvSpPr>
        <p:spPr bwMode="auto">
          <a:xfrm>
            <a:off x="457200" y="822325"/>
            <a:ext cx="7848600" cy="1066800"/>
          </a:xfrm>
          <a:prstGeom prst="rect">
            <a:avLst/>
          </a:prstGeom>
          <a:noFill/>
          <a:ln w="9525">
            <a:noFill/>
            <a:miter lim="800000"/>
            <a:headEnd/>
            <a:tailEnd/>
          </a:ln>
        </p:spPr>
        <p:txBody>
          <a:bodyPr>
            <a:spAutoFit/>
          </a:bodyPr>
          <a:lstStyle/>
          <a:p>
            <a:pPr algn="just">
              <a:spcBef>
                <a:spcPct val="50000"/>
              </a:spcBef>
            </a:pPr>
            <a:r>
              <a:rPr lang="en-US" sz="3200" dirty="0">
                <a:solidFill>
                  <a:srgbClr val="FF0000"/>
                </a:solidFill>
                <a:latin typeface="Arial" charset="0"/>
              </a:rPr>
              <a:t>	</a:t>
            </a:r>
            <a:r>
              <a:rPr lang="en-US" sz="3200" dirty="0" err="1">
                <a:solidFill>
                  <a:srgbClr val="FF0000"/>
                </a:solidFill>
                <a:latin typeface="Arial" charset="0"/>
              </a:rPr>
              <a:t>Để</a:t>
            </a:r>
            <a:r>
              <a:rPr lang="en-US" sz="3200" dirty="0">
                <a:solidFill>
                  <a:srgbClr val="FF0000"/>
                </a:solidFill>
                <a:latin typeface="Arial" charset="0"/>
              </a:rPr>
              <a:t> </a:t>
            </a:r>
            <a:r>
              <a:rPr lang="en-US" sz="3200" dirty="0" err="1">
                <a:solidFill>
                  <a:srgbClr val="FF0000"/>
                </a:solidFill>
                <a:latin typeface="Arial" charset="0"/>
              </a:rPr>
              <a:t>tính</a:t>
            </a:r>
            <a:r>
              <a:rPr lang="en-US" sz="3200" dirty="0">
                <a:solidFill>
                  <a:srgbClr val="FF0000"/>
                </a:solidFill>
                <a:latin typeface="Arial" charset="0"/>
              </a:rPr>
              <a:t> </a:t>
            </a:r>
            <a:r>
              <a:rPr lang="en-US" sz="3200" dirty="0" err="1">
                <a:solidFill>
                  <a:srgbClr val="FF0000"/>
                </a:solidFill>
                <a:latin typeface="Arial" charset="0"/>
              </a:rPr>
              <a:t>được</a:t>
            </a:r>
            <a:r>
              <a:rPr lang="en-US" sz="3200" dirty="0">
                <a:solidFill>
                  <a:srgbClr val="FF0000"/>
                </a:solidFill>
                <a:latin typeface="Arial" charset="0"/>
              </a:rPr>
              <a:t> </a:t>
            </a:r>
            <a:r>
              <a:rPr lang="en-US" sz="3200" dirty="0" err="1">
                <a:solidFill>
                  <a:srgbClr val="FF0000"/>
                </a:solidFill>
                <a:latin typeface="Arial" charset="0"/>
              </a:rPr>
              <a:t>diện</a:t>
            </a:r>
            <a:r>
              <a:rPr lang="en-US" sz="3200" dirty="0">
                <a:solidFill>
                  <a:srgbClr val="FF0000"/>
                </a:solidFill>
                <a:latin typeface="Arial" charset="0"/>
              </a:rPr>
              <a:t> </a:t>
            </a:r>
            <a:r>
              <a:rPr lang="en-US" sz="3200" dirty="0" err="1">
                <a:solidFill>
                  <a:srgbClr val="FF0000"/>
                </a:solidFill>
                <a:latin typeface="Arial" charset="0"/>
              </a:rPr>
              <a:t>tích</a:t>
            </a:r>
            <a:r>
              <a:rPr lang="en-US" sz="3200" dirty="0">
                <a:solidFill>
                  <a:srgbClr val="FF0000"/>
                </a:solidFill>
                <a:latin typeface="Arial" charset="0"/>
              </a:rPr>
              <a:t> </a:t>
            </a:r>
            <a:r>
              <a:rPr lang="en-US" sz="3200" dirty="0" err="1">
                <a:solidFill>
                  <a:srgbClr val="FF0000"/>
                </a:solidFill>
                <a:latin typeface="Arial" charset="0"/>
              </a:rPr>
              <a:t>hình</a:t>
            </a:r>
            <a:r>
              <a:rPr lang="en-US" sz="3200" dirty="0">
                <a:solidFill>
                  <a:srgbClr val="FF0000"/>
                </a:solidFill>
                <a:latin typeface="Arial" charset="0"/>
              </a:rPr>
              <a:t> thang ta </a:t>
            </a:r>
            <a:r>
              <a:rPr lang="en-US" sz="3200" dirty="0" err="1">
                <a:solidFill>
                  <a:srgbClr val="FF0000"/>
                </a:solidFill>
                <a:latin typeface="Arial" charset="0"/>
              </a:rPr>
              <a:t>tiến</a:t>
            </a:r>
            <a:r>
              <a:rPr lang="en-US" sz="3200" dirty="0">
                <a:solidFill>
                  <a:srgbClr val="FF0000"/>
                </a:solidFill>
                <a:latin typeface="Arial" charset="0"/>
              </a:rPr>
              <a:t> </a:t>
            </a:r>
            <a:r>
              <a:rPr lang="en-US" sz="3200" dirty="0" err="1">
                <a:solidFill>
                  <a:srgbClr val="FF0000"/>
                </a:solidFill>
                <a:latin typeface="Arial" charset="0"/>
              </a:rPr>
              <a:t>hành</a:t>
            </a:r>
            <a:r>
              <a:rPr lang="en-US" sz="3200" dirty="0">
                <a:solidFill>
                  <a:srgbClr val="FF0000"/>
                </a:solidFill>
                <a:latin typeface="Arial" charset="0"/>
              </a:rPr>
              <a:t> </a:t>
            </a:r>
            <a:r>
              <a:rPr lang="en-US" sz="3200" dirty="0" err="1">
                <a:solidFill>
                  <a:srgbClr val="FF0000"/>
                </a:solidFill>
                <a:latin typeface="Arial" charset="0"/>
              </a:rPr>
              <a:t>việc</a:t>
            </a:r>
            <a:r>
              <a:rPr lang="en-US" sz="3200" dirty="0">
                <a:solidFill>
                  <a:srgbClr val="FF0000"/>
                </a:solidFill>
                <a:latin typeface="Arial" charset="0"/>
              </a:rPr>
              <a:t> </a:t>
            </a:r>
            <a:r>
              <a:rPr lang="en-US" sz="3200" dirty="0" err="1">
                <a:solidFill>
                  <a:srgbClr val="FF0000"/>
                </a:solidFill>
                <a:latin typeface="Arial" charset="0"/>
              </a:rPr>
              <a:t>cắt</a:t>
            </a:r>
            <a:r>
              <a:rPr lang="en-US" sz="3200" dirty="0">
                <a:solidFill>
                  <a:srgbClr val="FF0000"/>
                </a:solidFill>
                <a:latin typeface="Arial" charset="0"/>
              </a:rPr>
              <a:t> </a:t>
            </a:r>
            <a:r>
              <a:rPr lang="en-US" sz="3200" dirty="0" err="1">
                <a:solidFill>
                  <a:srgbClr val="FF0000"/>
                </a:solidFill>
                <a:latin typeface="Arial" charset="0"/>
              </a:rPr>
              <a:t>ghép</a:t>
            </a:r>
            <a:r>
              <a:rPr lang="en-US" sz="3200" dirty="0">
                <a:solidFill>
                  <a:srgbClr val="FF0000"/>
                </a:solidFill>
                <a:latin typeface="Arial" charset="0"/>
              </a:rPr>
              <a:t> </a:t>
            </a:r>
            <a:r>
              <a:rPr lang="en-US" sz="3200" dirty="0" err="1">
                <a:solidFill>
                  <a:srgbClr val="FF0000"/>
                </a:solidFill>
                <a:latin typeface="Arial" charset="0"/>
              </a:rPr>
              <a:t>như</a:t>
            </a:r>
            <a:r>
              <a:rPr lang="en-US" sz="3200" dirty="0">
                <a:solidFill>
                  <a:srgbClr val="FF0000"/>
                </a:solidFill>
                <a:latin typeface="Arial" charset="0"/>
              </a:rPr>
              <a:t> </a:t>
            </a:r>
            <a:r>
              <a:rPr lang="en-US" sz="3200" dirty="0" err="1">
                <a:solidFill>
                  <a:srgbClr val="FF0000"/>
                </a:solidFill>
                <a:latin typeface="Arial" charset="0"/>
              </a:rPr>
              <a:t>sau</a:t>
            </a:r>
            <a:r>
              <a:rPr lang="en-US" sz="3200" dirty="0">
                <a:solidFill>
                  <a:srgbClr val="FF0000"/>
                </a:solidFill>
                <a:latin typeface="Arial" charset="0"/>
              </a:rPr>
              <a:t>:</a:t>
            </a:r>
          </a:p>
        </p:txBody>
      </p:sp>
      <p:grpSp>
        <p:nvGrpSpPr>
          <p:cNvPr id="10250" name="Group 218"/>
          <p:cNvGrpSpPr>
            <a:grpSpLocks/>
          </p:cNvGrpSpPr>
          <p:nvPr/>
        </p:nvGrpSpPr>
        <p:grpSpPr bwMode="auto">
          <a:xfrm>
            <a:off x="1600200" y="2057400"/>
            <a:ext cx="5802313" cy="4348163"/>
            <a:chOff x="281" y="1392"/>
            <a:chExt cx="3799" cy="2825"/>
          </a:xfrm>
        </p:grpSpPr>
        <p:grpSp>
          <p:nvGrpSpPr>
            <p:cNvPr id="10251" name="Group 219"/>
            <p:cNvGrpSpPr>
              <a:grpSpLocks/>
            </p:cNvGrpSpPr>
            <p:nvPr/>
          </p:nvGrpSpPr>
          <p:grpSpPr bwMode="auto">
            <a:xfrm>
              <a:off x="297" y="1392"/>
              <a:ext cx="3750" cy="2825"/>
              <a:chOff x="330" y="1319"/>
              <a:chExt cx="3750" cy="2898"/>
            </a:xfrm>
          </p:grpSpPr>
          <p:sp>
            <p:nvSpPr>
              <p:cNvPr id="10266" name="Line 220"/>
              <p:cNvSpPr>
                <a:spLocks noChangeShapeType="1"/>
              </p:cNvSpPr>
              <p:nvPr/>
            </p:nvSpPr>
            <p:spPr bwMode="auto">
              <a:xfrm rot="5400000">
                <a:off x="1487" y="2757"/>
                <a:ext cx="2854" cy="0"/>
              </a:xfrm>
              <a:prstGeom prst="line">
                <a:avLst/>
              </a:prstGeom>
              <a:noFill/>
              <a:ln w="3175">
                <a:solidFill>
                  <a:schemeClr val="tx1"/>
                </a:solidFill>
                <a:round/>
                <a:headEnd/>
                <a:tailEnd/>
              </a:ln>
            </p:spPr>
            <p:txBody>
              <a:bodyPr/>
              <a:lstStyle/>
              <a:p>
                <a:endParaRPr lang="en-US"/>
              </a:p>
            </p:txBody>
          </p:sp>
          <p:sp>
            <p:nvSpPr>
              <p:cNvPr id="10267" name="Line 221"/>
              <p:cNvSpPr>
                <a:spLocks noChangeShapeType="1"/>
              </p:cNvSpPr>
              <p:nvPr/>
            </p:nvSpPr>
            <p:spPr bwMode="auto">
              <a:xfrm rot="5400000">
                <a:off x="1236" y="2754"/>
                <a:ext cx="2854" cy="0"/>
              </a:xfrm>
              <a:prstGeom prst="line">
                <a:avLst/>
              </a:prstGeom>
              <a:noFill/>
              <a:ln w="3175">
                <a:solidFill>
                  <a:schemeClr val="tx1"/>
                </a:solidFill>
                <a:round/>
                <a:headEnd/>
                <a:tailEnd/>
              </a:ln>
            </p:spPr>
            <p:txBody>
              <a:bodyPr/>
              <a:lstStyle/>
              <a:p>
                <a:endParaRPr lang="en-US"/>
              </a:p>
            </p:txBody>
          </p:sp>
          <p:sp>
            <p:nvSpPr>
              <p:cNvPr id="10268" name="Line 222"/>
              <p:cNvSpPr>
                <a:spLocks noChangeShapeType="1"/>
              </p:cNvSpPr>
              <p:nvPr/>
            </p:nvSpPr>
            <p:spPr bwMode="auto">
              <a:xfrm rot="5400000">
                <a:off x="1007" y="2762"/>
                <a:ext cx="2854" cy="0"/>
              </a:xfrm>
              <a:prstGeom prst="line">
                <a:avLst/>
              </a:prstGeom>
              <a:noFill/>
              <a:ln w="3175">
                <a:solidFill>
                  <a:schemeClr val="tx1"/>
                </a:solidFill>
                <a:round/>
                <a:headEnd/>
                <a:tailEnd/>
              </a:ln>
            </p:spPr>
            <p:txBody>
              <a:bodyPr/>
              <a:lstStyle/>
              <a:p>
                <a:endParaRPr lang="en-US"/>
              </a:p>
            </p:txBody>
          </p:sp>
          <p:sp>
            <p:nvSpPr>
              <p:cNvPr id="10269" name="Line 223"/>
              <p:cNvSpPr>
                <a:spLocks noChangeShapeType="1"/>
              </p:cNvSpPr>
              <p:nvPr/>
            </p:nvSpPr>
            <p:spPr bwMode="auto">
              <a:xfrm rot="5400000">
                <a:off x="777" y="2766"/>
                <a:ext cx="2855" cy="0"/>
              </a:xfrm>
              <a:prstGeom prst="line">
                <a:avLst/>
              </a:prstGeom>
              <a:noFill/>
              <a:ln w="3175">
                <a:solidFill>
                  <a:schemeClr val="tx1"/>
                </a:solidFill>
                <a:round/>
                <a:headEnd/>
                <a:tailEnd/>
              </a:ln>
            </p:spPr>
            <p:txBody>
              <a:bodyPr/>
              <a:lstStyle/>
              <a:p>
                <a:endParaRPr lang="en-US"/>
              </a:p>
            </p:txBody>
          </p:sp>
          <p:sp>
            <p:nvSpPr>
              <p:cNvPr id="10270" name="Line 224"/>
              <p:cNvSpPr>
                <a:spLocks noChangeShapeType="1"/>
              </p:cNvSpPr>
              <p:nvPr/>
            </p:nvSpPr>
            <p:spPr bwMode="auto">
              <a:xfrm rot="5400000">
                <a:off x="537" y="2752"/>
                <a:ext cx="2855" cy="0"/>
              </a:xfrm>
              <a:prstGeom prst="line">
                <a:avLst/>
              </a:prstGeom>
              <a:noFill/>
              <a:ln w="3175">
                <a:solidFill>
                  <a:schemeClr val="tx1"/>
                </a:solidFill>
                <a:round/>
                <a:headEnd/>
                <a:tailEnd/>
              </a:ln>
            </p:spPr>
            <p:txBody>
              <a:bodyPr/>
              <a:lstStyle/>
              <a:p>
                <a:endParaRPr lang="en-US"/>
              </a:p>
            </p:txBody>
          </p:sp>
          <p:sp>
            <p:nvSpPr>
              <p:cNvPr id="10271" name="Line 225"/>
              <p:cNvSpPr>
                <a:spLocks noChangeShapeType="1"/>
              </p:cNvSpPr>
              <p:nvPr/>
            </p:nvSpPr>
            <p:spPr bwMode="auto">
              <a:xfrm rot="5400000">
                <a:off x="319" y="2749"/>
                <a:ext cx="2855" cy="0"/>
              </a:xfrm>
              <a:prstGeom prst="line">
                <a:avLst/>
              </a:prstGeom>
              <a:noFill/>
              <a:ln w="3175">
                <a:solidFill>
                  <a:schemeClr val="tx1"/>
                </a:solidFill>
                <a:round/>
                <a:headEnd/>
                <a:tailEnd/>
              </a:ln>
            </p:spPr>
            <p:txBody>
              <a:bodyPr/>
              <a:lstStyle/>
              <a:p>
                <a:endParaRPr lang="en-US"/>
              </a:p>
            </p:txBody>
          </p:sp>
          <p:sp>
            <p:nvSpPr>
              <p:cNvPr id="10272" name="Line 226"/>
              <p:cNvSpPr>
                <a:spLocks noChangeShapeType="1"/>
              </p:cNvSpPr>
              <p:nvPr/>
            </p:nvSpPr>
            <p:spPr bwMode="auto">
              <a:xfrm rot="5400000">
                <a:off x="80" y="2760"/>
                <a:ext cx="2854" cy="0"/>
              </a:xfrm>
              <a:prstGeom prst="line">
                <a:avLst/>
              </a:prstGeom>
              <a:noFill/>
              <a:ln w="3175">
                <a:solidFill>
                  <a:schemeClr val="tx1"/>
                </a:solidFill>
                <a:round/>
                <a:headEnd/>
                <a:tailEnd/>
              </a:ln>
            </p:spPr>
            <p:txBody>
              <a:bodyPr/>
              <a:lstStyle/>
              <a:p>
                <a:endParaRPr lang="en-US"/>
              </a:p>
            </p:txBody>
          </p:sp>
          <p:sp>
            <p:nvSpPr>
              <p:cNvPr id="10273" name="Line 227"/>
              <p:cNvSpPr>
                <a:spLocks noChangeShapeType="1"/>
              </p:cNvSpPr>
              <p:nvPr/>
            </p:nvSpPr>
            <p:spPr bwMode="auto">
              <a:xfrm rot="5400000">
                <a:off x="-149" y="2768"/>
                <a:ext cx="2854" cy="0"/>
              </a:xfrm>
              <a:prstGeom prst="line">
                <a:avLst/>
              </a:prstGeom>
              <a:noFill/>
              <a:ln w="3175">
                <a:solidFill>
                  <a:schemeClr val="tx1"/>
                </a:solidFill>
                <a:round/>
                <a:headEnd/>
                <a:tailEnd/>
              </a:ln>
            </p:spPr>
            <p:txBody>
              <a:bodyPr/>
              <a:lstStyle/>
              <a:p>
                <a:endParaRPr lang="en-US"/>
              </a:p>
            </p:txBody>
          </p:sp>
          <p:sp>
            <p:nvSpPr>
              <p:cNvPr id="10274" name="Line 228"/>
              <p:cNvSpPr>
                <a:spLocks noChangeShapeType="1"/>
              </p:cNvSpPr>
              <p:nvPr/>
            </p:nvSpPr>
            <p:spPr bwMode="auto">
              <a:xfrm rot="5400000">
                <a:off x="-382" y="2765"/>
                <a:ext cx="2854" cy="0"/>
              </a:xfrm>
              <a:prstGeom prst="line">
                <a:avLst/>
              </a:prstGeom>
              <a:noFill/>
              <a:ln w="3175">
                <a:solidFill>
                  <a:schemeClr val="tx1"/>
                </a:solidFill>
                <a:round/>
                <a:headEnd/>
                <a:tailEnd/>
              </a:ln>
            </p:spPr>
            <p:txBody>
              <a:bodyPr/>
              <a:lstStyle/>
              <a:p>
                <a:endParaRPr lang="en-US"/>
              </a:p>
            </p:txBody>
          </p:sp>
          <p:sp>
            <p:nvSpPr>
              <p:cNvPr id="10275" name="Line 229"/>
              <p:cNvSpPr>
                <a:spLocks noChangeShapeType="1"/>
              </p:cNvSpPr>
              <p:nvPr/>
            </p:nvSpPr>
            <p:spPr bwMode="auto">
              <a:xfrm rot="5400000">
                <a:off x="-617" y="2760"/>
                <a:ext cx="2854" cy="0"/>
              </a:xfrm>
              <a:prstGeom prst="line">
                <a:avLst/>
              </a:prstGeom>
              <a:noFill/>
              <a:ln w="3175">
                <a:solidFill>
                  <a:schemeClr val="tx1"/>
                </a:solidFill>
                <a:round/>
                <a:headEnd/>
                <a:tailEnd/>
              </a:ln>
            </p:spPr>
            <p:txBody>
              <a:bodyPr/>
              <a:lstStyle/>
              <a:p>
                <a:endParaRPr lang="en-US"/>
              </a:p>
            </p:txBody>
          </p:sp>
          <p:sp>
            <p:nvSpPr>
              <p:cNvPr id="10276" name="Line 230"/>
              <p:cNvSpPr>
                <a:spLocks noChangeShapeType="1"/>
              </p:cNvSpPr>
              <p:nvPr/>
            </p:nvSpPr>
            <p:spPr bwMode="auto">
              <a:xfrm rot="5400000">
                <a:off x="-857" y="2790"/>
                <a:ext cx="2854" cy="0"/>
              </a:xfrm>
              <a:prstGeom prst="line">
                <a:avLst/>
              </a:prstGeom>
              <a:noFill/>
              <a:ln w="3175">
                <a:solidFill>
                  <a:schemeClr val="tx1"/>
                </a:solidFill>
                <a:round/>
                <a:headEnd/>
                <a:tailEnd/>
              </a:ln>
            </p:spPr>
            <p:txBody>
              <a:bodyPr/>
              <a:lstStyle/>
              <a:p>
                <a:endParaRPr lang="en-US"/>
              </a:p>
            </p:txBody>
          </p:sp>
          <p:sp>
            <p:nvSpPr>
              <p:cNvPr id="10277" name="Line 231"/>
              <p:cNvSpPr>
                <a:spLocks noChangeShapeType="1"/>
              </p:cNvSpPr>
              <p:nvPr/>
            </p:nvSpPr>
            <p:spPr bwMode="auto">
              <a:xfrm rot="5400000">
                <a:off x="-1097" y="2746"/>
                <a:ext cx="2854" cy="0"/>
              </a:xfrm>
              <a:prstGeom prst="line">
                <a:avLst/>
              </a:prstGeom>
              <a:noFill/>
              <a:ln w="3175">
                <a:solidFill>
                  <a:schemeClr val="tx1"/>
                </a:solidFill>
                <a:round/>
                <a:headEnd/>
                <a:tailEnd/>
              </a:ln>
            </p:spPr>
            <p:txBody>
              <a:bodyPr/>
              <a:lstStyle/>
              <a:p>
                <a:endParaRPr lang="en-US"/>
              </a:p>
            </p:txBody>
          </p:sp>
          <p:sp>
            <p:nvSpPr>
              <p:cNvPr id="10278" name="Line 232"/>
              <p:cNvSpPr>
                <a:spLocks noChangeShapeType="1"/>
              </p:cNvSpPr>
              <p:nvPr/>
            </p:nvSpPr>
            <p:spPr bwMode="auto">
              <a:xfrm rot="5400000">
                <a:off x="2653" y="2756"/>
                <a:ext cx="2854" cy="0"/>
              </a:xfrm>
              <a:prstGeom prst="line">
                <a:avLst/>
              </a:prstGeom>
              <a:noFill/>
              <a:ln w="3175">
                <a:solidFill>
                  <a:schemeClr val="tx1"/>
                </a:solidFill>
                <a:round/>
                <a:headEnd/>
                <a:tailEnd/>
              </a:ln>
            </p:spPr>
            <p:txBody>
              <a:bodyPr/>
              <a:lstStyle/>
              <a:p>
                <a:endParaRPr lang="en-US"/>
              </a:p>
            </p:txBody>
          </p:sp>
          <p:sp>
            <p:nvSpPr>
              <p:cNvPr id="10279" name="Line 233"/>
              <p:cNvSpPr>
                <a:spLocks noChangeShapeType="1"/>
              </p:cNvSpPr>
              <p:nvPr/>
            </p:nvSpPr>
            <p:spPr bwMode="auto">
              <a:xfrm rot="5400000">
                <a:off x="2413" y="2764"/>
                <a:ext cx="2854" cy="0"/>
              </a:xfrm>
              <a:prstGeom prst="line">
                <a:avLst/>
              </a:prstGeom>
              <a:noFill/>
              <a:ln w="3175">
                <a:solidFill>
                  <a:schemeClr val="tx1"/>
                </a:solidFill>
                <a:round/>
                <a:headEnd/>
                <a:tailEnd/>
              </a:ln>
            </p:spPr>
            <p:txBody>
              <a:bodyPr/>
              <a:lstStyle/>
              <a:p>
                <a:endParaRPr lang="en-US"/>
              </a:p>
            </p:txBody>
          </p:sp>
          <p:sp>
            <p:nvSpPr>
              <p:cNvPr id="10280" name="Line 234"/>
              <p:cNvSpPr>
                <a:spLocks noChangeShapeType="1"/>
              </p:cNvSpPr>
              <p:nvPr/>
            </p:nvSpPr>
            <p:spPr bwMode="auto">
              <a:xfrm rot="5400000">
                <a:off x="2173" y="2750"/>
                <a:ext cx="2854" cy="0"/>
              </a:xfrm>
              <a:prstGeom prst="line">
                <a:avLst/>
              </a:prstGeom>
              <a:noFill/>
              <a:ln w="3175">
                <a:solidFill>
                  <a:schemeClr val="tx1"/>
                </a:solidFill>
                <a:round/>
                <a:headEnd/>
                <a:tailEnd/>
              </a:ln>
            </p:spPr>
            <p:txBody>
              <a:bodyPr/>
              <a:lstStyle/>
              <a:p>
                <a:endParaRPr lang="en-US"/>
              </a:p>
            </p:txBody>
          </p:sp>
          <p:sp>
            <p:nvSpPr>
              <p:cNvPr id="10281" name="Line 235"/>
              <p:cNvSpPr>
                <a:spLocks noChangeShapeType="1"/>
              </p:cNvSpPr>
              <p:nvPr/>
            </p:nvSpPr>
            <p:spPr bwMode="auto">
              <a:xfrm rot="5400000">
                <a:off x="1954" y="2754"/>
                <a:ext cx="2855" cy="0"/>
              </a:xfrm>
              <a:prstGeom prst="line">
                <a:avLst/>
              </a:prstGeom>
              <a:noFill/>
              <a:ln w="3175">
                <a:solidFill>
                  <a:schemeClr val="tx1"/>
                </a:solidFill>
                <a:round/>
                <a:headEnd/>
                <a:tailEnd/>
              </a:ln>
            </p:spPr>
            <p:txBody>
              <a:bodyPr/>
              <a:lstStyle/>
              <a:p>
                <a:endParaRPr lang="en-US"/>
              </a:p>
            </p:txBody>
          </p:sp>
          <p:sp>
            <p:nvSpPr>
              <p:cNvPr id="10282" name="Line 236"/>
              <p:cNvSpPr>
                <a:spLocks noChangeShapeType="1"/>
              </p:cNvSpPr>
              <p:nvPr/>
            </p:nvSpPr>
            <p:spPr bwMode="auto">
              <a:xfrm rot="5400000">
                <a:off x="1714" y="2762"/>
                <a:ext cx="2855" cy="0"/>
              </a:xfrm>
              <a:prstGeom prst="line">
                <a:avLst/>
              </a:prstGeom>
              <a:noFill/>
              <a:ln w="3175">
                <a:solidFill>
                  <a:schemeClr val="tx1"/>
                </a:solidFill>
                <a:round/>
                <a:headEnd/>
                <a:tailEnd/>
              </a:ln>
            </p:spPr>
            <p:txBody>
              <a:bodyPr/>
              <a:lstStyle/>
              <a:p>
                <a:endParaRPr lang="en-US"/>
              </a:p>
            </p:txBody>
          </p:sp>
        </p:grpSp>
        <p:grpSp>
          <p:nvGrpSpPr>
            <p:cNvPr id="10252" name="Group 237"/>
            <p:cNvGrpSpPr>
              <a:grpSpLocks/>
            </p:cNvGrpSpPr>
            <p:nvPr/>
          </p:nvGrpSpPr>
          <p:grpSpPr bwMode="auto">
            <a:xfrm>
              <a:off x="281" y="1392"/>
              <a:ext cx="3799" cy="2813"/>
              <a:chOff x="281" y="1392"/>
              <a:chExt cx="3906" cy="2813"/>
            </a:xfrm>
          </p:grpSpPr>
          <p:sp>
            <p:nvSpPr>
              <p:cNvPr id="10253" name="Line 238"/>
              <p:cNvSpPr>
                <a:spLocks noChangeShapeType="1"/>
              </p:cNvSpPr>
              <p:nvPr/>
            </p:nvSpPr>
            <p:spPr bwMode="auto">
              <a:xfrm>
                <a:off x="281" y="1632"/>
                <a:ext cx="3847" cy="0"/>
              </a:xfrm>
              <a:prstGeom prst="line">
                <a:avLst/>
              </a:prstGeom>
              <a:noFill/>
              <a:ln w="3175">
                <a:solidFill>
                  <a:schemeClr val="tx1"/>
                </a:solidFill>
                <a:round/>
                <a:headEnd/>
                <a:tailEnd/>
              </a:ln>
            </p:spPr>
            <p:txBody>
              <a:bodyPr/>
              <a:lstStyle/>
              <a:p>
                <a:endParaRPr lang="en-US"/>
              </a:p>
            </p:txBody>
          </p:sp>
          <p:sp>
            <p:nvSpPr>
              <p:cNvPr id="10254" name="Line 239"/>
              <p:cNvSpPr>
                <a:spLocks noChangeShapeType="1"/>
              </p:cNvSpPr>
              <p:nvPr/>
            </p:nvSpPr>
            <p:spPr bwMode="auto">
              <a:xfrm>
                <a:off x="292" y="1872"/>
                <a:ext cx="3847" cy="0"/>
              </a:xfrm>
              <a:prstGeom prst="line">
                <a:avLst/>
              </a:prstGeom>
              <a:noFill/>
              <a:ln w="3175">
                <a:solidFill>
                  <a:schemeClr val="tx1"/>
                </a:solidFill>
                <a:round/>
                <a:headEnd/>
                <a:tailEnd/>
              </a:ln>
            </p:spPr>
            <p:txBody>
              <a:bodyPr/>
              <a:lstStyle/>
              <a:p>
                <a:endParaRPr lang="en-US"/>
              </a:p>
            </p:txBody>
          </p:sp>
          <p:sp>
            <p:nvSpPr>
              <p:cNvPr id="10255" name="Line 240"/>
              <p:cNvSpPr>
                <a:spLocks noChangeShapeType="1"/>
              </p:cNvSpPr>
              <p:nvPr/>
            </p:nvSpPr>
            <p:spPr bwMode="auto">
              <a:xfrm>
                <a:off x="288" y="2112"/>
                <a:ext cx="3847" cy="0"/>
              </a:xfrm>
              <a:prstGeom prst="line">
                <a:avLst/>
              </a:prstGeom>
              <a:noFill/>
              <a:ln w="3175">
                <a:solidFill>
                  <a:schemeClr val="tx1"/>
                </a:solidFill>
                <a:round/>
                <a:headEnd/>
                <a:tailEnd/>
              </a:ln>
            </p:spPr>
            <p:txBody>
              <a:bodyPr/>
              <a:lstStyle/>
              <a:p>
                <a:endParaRPr lang="en-US"/>
              </a:p>
            </p:txBody>
          </p:sp>
          <p:sp>
            <p:nvSpPr>
              <p:cNvPr id="10256" name="Line 241"/>
              <p:cNvSpPr>
                <a:spLocks noChangeShapeType="1"/>
              </p:cNvSpPr>
              <p:nvPr/>
            </p:nvSpPr>
            <p:spPr bwMode="auto">
              <a:xfrm>
                <a:off x="307" y="2330"/>
                <a:ext cx="3847" cy="0"/>
              </a:xfrm>
              <a:prstGeom prst="line">
                <a:avLst/>
              </a:prstGeom>
              <a:noFill/>
              <a:ln w="3175">
                <a:solidFill>
                  <a:schemeClr val="tx1"/>
                </a:solidFill>
                <a:round/>
                <a:headEnd/>
                <a:tailEnd/>
              </a:ln>
            </p:spPr>
            <p:txBody>
              <a:bodyPr/>
              <a:lstStyle/>
              <a:p>
                <a:endParaRPr lang="en-US"/>
              </a:p>
            </p:txBody>
          </p:sp>
          <p:sp>
            <p:nvSpPr>
              <p:cNvPr id="10257" name="Line 242"/>
              <p:cNvSpPr>
                <a:spLocks noChangeShapeType="1"/>
              </p:cNvSpPr>
              <p:nvPr/>
            </p:nvSpPr>
            <p:spPr bwMode="auto">
              <a:xfrm>
                <a:off x="318" y="2570"/>
                <a:ext cx="3847" cy="0"/>
              </a:xfrm>
              <a:prstGeom prst="line">
                <a:avLst/>
              </a:prstGeom>
              <a:noFill/>
              <a:ln w="3175">
                <a:solidFill>
                  <a:schemeClr val="tx1"/>
                </a:solidFill>
                <a:round/>
                <a:headEnd/>
                <a:tailEnd/>
              </a:ln>
            </p:spPr>
            <p:txBody>
              <a:bodyPr/>
              <a:lstStyle/>
              <a:p>
                <a:endParaRPr lang="en-US"/>
              </a:p>
            </p:txBody>
          </p:sp>
          <p:sp>
            <p:nvSpPr>
              <p:cNvPr id="10258" name="Line 243"/>
              <p:cNvSpPr>
                <a:spLocks noChangeShapeType="1"/>
              </p:cNvSpPr>
              <p:nvPr/>
            </p:nvSpPr>
            <p:spPr bwMode="auto">
              <a:xfrm>
                <a:off x="314" y="2810"/>
                <a:ext cx="3847" cy="0"/>
              </a:xfrm>
              <a:prstGeom prst="line">
                <a:avLst/>
              </a:prstGeom>
              <a:noFill/>
              <a:ln w="3175">
                <a:solidFill>
                  <a:schemeClr val="tx1"/>
                </a:solidFill>
                <a:round/>
                <a:headEnd/>
                <a:tailEnd/>
              </a:ln>
            </p:spPr>
            <p:txBody>
              <a:bodyPr/>
              <a:lstStyle/>
              <a:p>
                <a:endParaRPr lang="en-US"/>
              </a:p>
            </p:txBody>
          </p:sp>
          <p:sp>
            <p:nvSpPr>
              <p:cNvPr id="10259" name="Line 244"/>
              <p:cNvSpPr>
                <a:spLocks noChangeShapeType="1"/>
              </p:cNvSpPr>
              <p:nvPr/>
            </p:nvSpPr>
            <p:spPr bwMode="auto">
              <a:xfrm>
                <a:off x="329" y="3028"/>
                <a:ext cx="3847" cy="0"/>
              </a:xfrm>
              <a:prstGeom prst="line">
                <a:avLst/>
              </a:prstGeom>
              <a:noFill/>
              <a:ln w="3175">
                <a:solidFill>
                  <a:schemeClr val="tx1"/>
                </a:solidFill>
                <a:round/>
                <a:headEnd/>
                <a:tailEnd/>
              </a:ln>
            </p:spPr>
            <p:txBody>
              <a:bodyPr/>
              <a:lstStyle/>
              <a:p>
                <a:endParaRPr lang="en-US"/>
              </a:p>
            </p:txBody>
          </p:sp>
          <p:sp>
            <p:nvSpPr>
              <p:cNvPr id="10260" name="Line 245"/>
              <p:cNvSpPr>
                <a:spLocks noChangeShapeType="1"/>
              </p:cNvSpPr>
              <p:nvPr/>
            </p:nvSpPr>
            <p:spPr bwMode="auto">
              <a:xfrm>
                <a:off x="340" y="3268"/>
                <a:ext cx="3847" cy="0"/>
              </a:xfrm>
              <a:prstGeom prst="line">
                <a:avLst/>
              </a:prstGeom>
              <a:noFill/>
              <a:ln w="3175">
                <a:solidFill>
                  <a:schemeClr val="tx1"/>
                </a:solidFill>
                <a:round/>
                <a:headEnd/>
                <a:tailEnd/>
              </a:ln>
            </p:spPr>
            <p:txBody>
              <a:bodyPr/>
              <a:lstStyle/>
              <a:p>
                <a:endParaRPr lang="en-US"/>
              </a:p>
            </p:txBody>
          </p:sp>
          <p:sp>
            <p:nvSpPr>
              <p:cNvPr id="10261" name="Line 246"/>
              <p:cNvSpPr>
                <a:spLocks noChangeShapeType="1"/>
              </p:cNvSpPr>
              <p:nvPr/>
            </p:nvSpPr>
            <p:spPr bwMode="auto">
              <a:xfrm>
                <a:off x="336" y="3508"/>
                <a:ext cx="3847" cy="0"/>
              </a:xfrm>
              <a:prstGeom prst="line">
                <a:avLst/>
              </a:prstGeom>
              <a:noFill/>
              <a:ln w="3175">
                <a:solidFill>
                  <a:schemeClr val="tx1"/>
                </a:solidFill>
                <a:round/>
                <a:headEnd/>
                <a:tailEnd/>
              </a:ln>
            </p:spPr>
            <p:txBody>
              <a:bodyPr/>
              <a:lstStyle/>
              <a:p>
                <a:endParaRPr lang="en-US"/>
              </a:p>
            </p:txBody>
          </p:sp>
          <p:sp>
            <p:nvSpPr>
              <p:cNvPr id="10262" name="Line 247"/>
              <p:cNvSpPr>
                <a:spLocks noChangeShapeType="1"/>
              </p:cNvSpPr>
              <p:nvPr/>
            </p:nvSpPr>
            <p:spPr bwMode="auto">
              <a:xfrm>
                <a:off x="329" y="3725"/>
                <a:ext cx="3847" cy="0"/>
              </a:xfrm>
              <a:prstGeom prst="line">
                <a:avLst/>
              </a:prstGeom>
              <a:noFill/>
              <a:ln w="3175">
                <a:solidFill>
                  <a:schemeClr val="tx1"/>
                </a:solidFill>
                <a:round/>
                <a:headEnd/>
                <a:tailEnd/>
              </a:ln>
            </p:spPr>
            <p:txBody>
              <a:bodyPr/>
              <a:lstStyle/>
              <a:p>
                <a:endParaRPr lang="en-US"/>
              </a:p>
            </p:txBody>
          </p:sp>
          <p:sp>
            <p:nvSpPr>
              <p:cNvPr id="10263" name="Line 248"/>
              <p:cNvSpPr>
                <a:spLocks noChangeShapeType="1"/>
              </p:cNvSpPr>
              <p:nvPr/>
            </p:nvSpPr>
            <p:spPr bwMode="auto">
              <a:xfrm>
                <a:off x="340" y="3965"/>
                <a:ext cx="3847" cy="0"/>
              </a:xfrm>
              <a:prstGeom prst="line">
                <a:avLst/>
              </a:prstGeom>
              <a:noFill/>
              <a:ln w="3175">
                <a:solidFill>
                  <a:schemeClr val="tx1"/>
                </a:solidFill>
                <a:round/>
                <a:headEnd/>
                <a:tailEnd/>
              </a:ln>
            </p:spPr>
            <p:txBody>
              <a:bodyPr/>
              <a:lstStyle/>
              <a:p>
                <a:endParaRPr lang="en-US"/>
              </a:p>
            </p:txBody>
          </p:sp>
          <p:sp>
            <p:nvSpPr>
              <p:cNvPr id="10264" name="Line 249"/>
              <p:cNvSpPr>
                <a:spLocks noChangeShapeType="1"/>
              </p:cNvSpPr>
              <p:nvPr/>
            </p:nvSpPr>
            <p:spPr bwMode="auto">
              <a:xfrm>
                <a:off x="325" y="4205"/>
                <a:ext cx="3847" cy="0"/>
              </a:xfrm>
              <a:prstGeom prst="line">
                <a:avLst/>
              </a:prstGeom>
              <a:noFill/>
              <a:ln w="3175">
                <a:solidFill>
                  <a:schemeClr val="tx1"/>
                </a:solidFill>
                <a:round/>
                <a:headEnd/>
                <a:tailEnd/>
              </a:ln>
            </p:spPr>
            <p:txBody>
              <a:bodyPr/>
              <a:lstStyle/>
              <a:p>
                <a:endParaRPr lang="en-US"/>
              </a:p>
            </p:txBody>
          </p:sp>
          <p:sp>
            <p:nvSpPr>
              <p:cNvPr id="10265" name="Line 250"/>
              <p:cNvSpPr>
                <a:spLocks noChangeShapeType="1"/>
              </p:cNvSpPr>
              <p:nvPr/>
            </p:nvSpPr>
            <p:spPr bwMode="auto">
              <a:xfrm>
                <a:off x="288" y="1392"/>
                <a:ext cx="3847" cy="0"/>
              </a:xfrm>
              <a:prstGeom prst="line">
                <a:avLst/>
              </a:prstGeom>
              <a:noFill/>
              <a:ln w="3175">
                <a:solidFill>
                  <a:schemeClr val="tx1"/>
                </a:solidFill>
                <a:round/>
                <a:headEnd/>
                <a:tailEnd/>
              </a:ln>
            </p:spPr>
            <p:txBody>
              <a:bodyPr/>
              <a:lstStyle/>
              <a:p>
                <a:endParaRPr lang="en-US"/>
              </a:p>
            </p:txBody>
          </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repeatCount="indefinite"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diamond(in)">
                                      <p:cBhvr>
                                        <p:cTn id="7" dur="1000"/>
                                        <p:tgtEl>
                                          <p:spTgt spid="9220"/>
                                        </p:tgtEl>
                                      </p:cBhvr>
                                    </p:animEffect>
                                  </p:childTnLst>
                                </p:cTn>
                              </p:par>
                            </p:childTnLst>
                          </p:cTn>
                        </p:par>
                        <p:par>
                          <p:cTn id="8" fill="hold" nodeType="afterGroup">
                            <p:stCondLst>
                              <p:cond delay="1000"/>
                            </p:stCondLst>
                            <p:childTnLst>
                              <p:par>
                                <p:cTn id="9" presetID="1" presetClass="entr" presetSubtype="0" fill="hold" grpId="0" nodeType="afterEffect">
                                  <p:stCondLst>
                                    <p:cond delay="0"/>
                                  </p:stCondLst>
                                  <p:childTnLst>
                                    <p:set>
                                      <p:cBhvr>
                                        <p:cTn id="10" dur="1" fill="hold">
                                          <p:stCondLst>
                                            <p:cond delay="0"/>
                                          </p:stCondLst>
                                        </p:cTn>
                                        <p:tgtEl>
                                          <p:spTgt spid="924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3" fill="hold" grpId="0" nodeType="clickEffect">
                                  <p:stCondLst>
                                    <p:cond delay="0"/>
                                  </p:stCondLst>
                                  <p:childTnLst>
                                    <p:set>
                                      <p:cBhvr>
                                        <p:cTn id="14" dur="1" fill="hold">
                                          <p:stCondLst>
                                            <p:cond delay="0"/>
                                          </p:stCondLst>
                                        </p:cTn>
                                        <p:tgtEl>
                                          <p:spTgt spid="9221"/>
                                        </p:tgtEl>
                                        <p:attrNameLst>
                                          <p:attrName>style.visibility</p:attrName>
                                        </p:attrNameLst>
                                      </p:cBhvr>
                                      <p:to>
                                        <p:strVal val="visible"/>
                                      </p:to>
                                    </p:set>
                                    <p:animEffect transition="in" filter="strips(upRight)">
                                      <p:cBhvr>
                                        <p:cTn id="15" dur="2000"/>
                                        <p:tgtEl>
                                          <p:spTgt spid="9221"/>
                                        </p:tgtEl>
                                      </p:cBhvr>
                                    </p:animEffect>
                                  </p:childTnLst>
                                </p:cTn>
                              </p:par>
                              <p:par>
                                <p:cTn id="16" presetID="1" presetClass="entr" presetSubtype="0" fill="hold" nodeType="withEffect">
                                  <p:stCondLst>
                                    <p:cond delay="0"/>
                                  </p:stCondLst>
                                  <p:childTnLst>
                                    <p:set>
                                      <p:cBhvr>
                                        <p:cTn id="17" dur="1" fill="hold">
                                          <p:stCondLst>
                                            <p:cond delay="0"/>
                                          </p:stCondLst>
                                        </p:cTn>
                                        <p:tgtEl>
                                          <p:spTgt spid="9219"/>
                                        </p:tgtEl>
                                        <p:attrNameLst>
                                          <p:attrName>style.visibility</p:attrName>
                                        </p:attrNameLst>
                                      </p:cBhvr>
                                      <p:to>
                                        <p:strVal val="visible"/>
                                      </p:to>
                                    </p:set>
                                  </p:childTnLst>
                                </p:cTn>
                              </p:par>
                              <p:par>
                                <p:cTn id="18" presetID="49" presetClass="path" presetSubtype="0" accel="50000" decel="50000" fill="hold" nodeType="withEffect">
                                  <p:stCondLst>
                                    <p:cond delay="0"/>
                                  </p:stCondLst>
                                  <p:childTnLst>
                                    <p:animMotion origin="layout" path="M -0.01753 0.04022 L 0.32414 0.19556 " pathEditMode="relative" rAng="0" ptsTypes="AA">
                                      <p:cBhvr>
                                        <p:cTn id="19" dur="2000" fill="hold"/>
                                        <p:tgtEl>
                                          <p:spTgt spid="9219"/>
                                        </p:tgtEl>
                                        <p:attrNameLst>
                                          <p:attrName>ppt_x</p:attrName>
                                          <p:attrName>ppt_y</p:attrName>
                                        </p:attrNameLst>
                                      </p:cBhvr>
                                      <p:rCtr x="17100" y="7800"/>
                                    </p:animMotion>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9247"/>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9219"/>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49" presetClass="path" presetSubtype="0" accel="50000" decel="50000" fill="hold" nodeType="clickEffect">
                                  <p:stCondLst>
                                    <p:cond delay="0"/>
                                  </p:stCondLst>
                                  <p:childTnLst>
                                    <p:animMotion origin="layout" path="M 0.03541 0.02774 L 0.38541 0.18308 " pathEditMode="relative" rAng="0" ptsTypes="AA">
                                      <p:cBhvr>
                                        <p:cTn id="29" dur="2000" fill="hold"/>
                                        <p:tgtEl>
                                          <p:spTgt spid="9247"/>
                                        </p:tgtEl>
                                        <p:attrNameLst>
                                          <p:attrName>ppt_x</p:attrName>
                                          <p:attrName>ppt_y</p:attrName>
                                        </p:attrNameLst>
                                      </p:cBhvr>
                                      <p:rCtr x="17500" y="7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1" grpId="0" animBg="1"/>
      <p:bldP spid="92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6"/>
          <p:cNvGrpSpPr>
            <a:grpSpLocks/>
          </p:cNvGrpSpPr>
          <p:nvPr/>
        </p:nvGrpSpPr>
        <p:grpSpPr bwMode="auto">
          <a:xfrm>
            <a:off x="922338" y="2111375"/>
            <a:ext cx="4933950" cy="2057400"/>
            <a:chOff x="1824" y="2832"/>
            <a:chExt cx="3108" cy="1296"/>
          </a:xfrm>
        </p:grpSpPr>
        <p:grpSp>
          <p:nvGrpSpPr>
            <p:cNvPr id="11419" name="Group 7"/>
            <p:cNvGrpSpPr>
              <a:grpSpLocks/>
            </p:cNvGrpSpPr>
            <p:nvPr/>
          </p:nvGrpSpPr>
          <p:grpSpPr bwMode="auto">
            <a:xfrm>
              <a:off x="1824" y="2832"/>
              <a:ext cx="3108" cy="1296"/>
              <a:chOff x="1344" y="2928"/>
              <a:chExt cx="3108" cy="1296"/>
            </a:xfrm>
          </p:grpSpPr>
          <p:sp>
            <p:nvSpPr>
              <p:cNvPr id="11421" name="Line 8"/>
              <p:cNvSpPr>
                <a:spLocks noChangeShapeType="1"/>
              </p:cNvSpPr>
              <p:nvPr/>
            </p:nvSpPr>
            <p:spPr bwMode="auto">
              <a:xfrm flipH="1">
                <a:off x="1344" y="2928"/>
                <a:ext cx="637"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1422" name="Line 9"/>
              <p:cNvSpPr>
                <a:spLocks noChangeShapeType="1"/>
              </p:cNvSpPr>
              <p:nvPr/>
            </p:nvSpPr>
            <p:spPr bwMode="auto">
              <a:xfrm>
                <a:off x="3936" y="3600"/>
                <a:ext cx="516" cy="624"/>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1423" name="Line 10"/>
              <p:cNvSpPr>
                <a:spLocks noChangeShapeType="1"/>
              </p:cNvSpPr>
              <p:nvPr/>
            </p:nvSpPr>
            <p:spPr bwMode="auto">
              <a:xfrm>
                <a:off x="1344" y="4224"/>
                <a:ext cx="310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1424" name="Line 11"/>
              <p:cNvSpPr>
                <a:spLocks noChangeShapeType="1"/>
              </p:cNvSpPr>
              <p:nvPr/>
            </p:nvSpPr>
            <p:spPr bwMode="auto">
              <a:xfrm>
                <a:off x="1972" y="2941"/>
                <a:ext cx="1964" cy="659"/>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420" name="Line 12"/>
            <p:cNvSpPr>
              <a:spLocks noChangeShapeType="1"/>
            </p:cNvSpPr>
            <p:nvPr/>
          </p:nvSpPr>
          <p:spPr bwMode="auto">
            <a:xfrm>
              <a:off x="2461" y="2832"/>
              <a:ext cx="0" cy="1296"/>
            </a:xfrm>
            <a:prstGeom prst="line">
              <a:avLst/>
            </a:prstGeom>
            <a:noFill/>
            <a:ln w="38100">
              <a:solidFill>
                <a:srgbClr val="0000FF"/>
              </a:solidFill>
              <a:prstDash val="sysDot"/>
              <a:round/>
              <a:headEnd/>
              <a:tailEnd/>
            </a:ln>
          </p:spPr>
          <p:txBody>
            <a:bodyPr/>
            <a:lstStyle/>
            <a:p>
              <a:endParaRPr lang="en-US">
                <a:cs typeface="Times New Roman" panose="02020603050405020304" pitchFamily="18" charset="0"/>
              </a:endParaRPr>
            </a:p>
          </p:txBody>
        </p:sp>
      </p:grpSp>
      <p:grpSp>
        <p:nvGrpSpPr>
          <p:cNvPr id="4" name="Group 13"/>
          <p:cNvGrpSpPr>
            <a:grpSpLocks/>
          </p:cNvGrpSpPr>
          <p:nvPr/>
        </p:nvGrpSpPr>
        <p:grpSpPr bwMode="auto">
          <a:xfrm rot="10800000">
            <a:off x="1943622" y="2099379"/>
            <a:ext cx="3085577" cy="1066095"/>
            <a:chOff x="3813" y="1601"/>
            <a:chExt cx="1885" cy="655"/>
          </a:xfrm>
        </p:grpSpPr>
        <p:grpSp>
          <p:nvGrpSpPr>
            <p:cNvPr id="11403" name="Group 14"/>
            <p:cNvGrpSpPr>
              <a:grpSpLocks/>
            </p:cNvGrpSpPr>
            <p:nvPr/>
          </p:nvGrpSpPr>
          <p:grpSpPr bwMode="auto">
            <a:xfrm rot="10800000">
              <a:off x="3813" y="1601"/>
              <a:ext cx="1885" cy="650"/>
              <a:chOff x="1523" y="1632"/>
              <a:chExt cx="1885" cy="624"/>
            </a:xfrm>
          </p:grpSpPr>
          <p:sp>
            <p:nvSpPr>
              <p:cNvPr id="11416" name="Line 15"/>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417" name="Line 16"/>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418" name="Line 17"/>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404" name="Line 18"/>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05" name="Line 19"/>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06" name="Line 20"/>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07" name="Line 21"/>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08" name="Line 22"/>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09" name="Line 23"/>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10" name="Line 24"/>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11" name="Line 25"/>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12" name="Line 26"/>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13" name="Line 27"/>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14" name="Line 28"/>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415" name="Line 29"/>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sp>
        <p:nvSpPr>
          <p:cNvPr id="11268" name="Text Box 47"/>
          <p:cNvSpPr txBox="1">
            <a:spLocks noChangeArrowheads="1"/>
          </p:cNvSpPr>
          <p:nvPr/>
        </p:nvSpPr>
        <p:spPr bwMode="auto">
          <a:xfrm>
            <a:off x="1379538" y="1730375"/>
            <a:ext cx="6096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a:t>
            </a:r>
          </a:p>
        </p:txBody>
      </p:sp>
      <p:sp>
        <p:nvSpPr>
          <p:cNvPr id="7216" name="Text Box 48"/>
          <p:cNvSpPr txBox="1">
            <a:spLocks noChangeArrowheads="1"/>
          </p:cNvSpPr>
          <p:nvPr/>
        </p:nvSpPr>
        <p:spPr bwMode="auto">
          <a:xfrm>
            <a:off x="4164013" y="1654175"/>
            <a:ext cx="6096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B</a:t>
            </a:r>
          </a:p>
        </p:txBody>
      </p:sp>
      <p:sp>
        <p:nvSpPr>
          <p:cNvPr id="11270" name="Text Box 49"/>
          <p:cNvSpPr txBox="1">
            <a:spLocks noChangeArrowheads="1"/>
          </p:cNvSpPr>
          <p:nvPr/>
        </p:nvSpPr>
        <p:spPr bwMode="auto">
          <a:xfrm>
            <a:off x="5562600" y="4191000"/>
            <a:ext cx="6096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C</a:t>
            </a:r>
          </a:p>
        </p:txBody>
      </p:sp>
      <p:sp>
        <p:nvSpPr>
          <p:cNvPr id="11271" name="Text Box 50"/>
          <p:cNvSpPr txBox="1">
            <a:spLocks noChangeArrowheads="1"/>
          </p:cNvSpPr>
          <p:nvPr/>
        </p:nvSpPr>
        <p:spPr bwMode="auto">
          <a:xfrm>
            <a:off x="415925" y="4006850"/>
            <a:ext cx="6096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D</a:t>
            </a:r>
          </a:p>
        </p:txBody>
      </p:sp>
      <p:sp>
        <p:nvSpPr>
          <p:cNvPr id="11272" name="Line 51"/>
          <p:cNvSpPr>
            <a:spLocks noChangeShapeType="1"/>
          </p:cNvSpPr>
          <p:nvPr/>
        </p:nvSpPr>
        <p:spPr bwMode="auto">
          <a:xfrm>
            <a:off x="1930400" y="3906838"/>
            <a:ext cx="228600"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1273" name="Line 52"/>
          <p:cNvSpPr>
            <a:spLocks noChangeShapeType="1"/>
          </p:cNvSpPr>
          <p:nvPr/>
        </p:nvSpPr>
        <p:spPr bwMode="auto">
          <a:xfrm>
            <a:off x="2159000" y="3906838"/>
            <a:ext cx="0" cy="22860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1274" name="Text Box 53"/>
          <p:cNvSpPr txBox="1">
            <a:spLocks noChangeArrowheads="1"/>
          </p:cNvSpPr>
          <p:nvPr/>
        </p:nvSpPr>
        <p:spPr bwMode="auto">
          <a:xfrm>
            <a:off x="1878013" y="4143375"/>
            <a:ext cx="6096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H</a:t>
            </a:r>
          </a:p>
        </p:txBody>
      </p:sp>
      <p:sp>
        <p:nvSpPr>
          <p:cNvPr id="7222" name="Text Box 54"/>
          <p:cNvSpPr txBox="1">
            <a:spLocks noChangeArrowheads="1"/>
          </p:cNvSpPr>
          <p:nvPr/>
        </p:nvSpPr>
        <p:spPr bwMode="auto">
          <a:xfrm>
            <a:off x="5189538" y="2720975"/>
            <a:ext cx="6096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M</a:t>
            </a:r>
          </a:p>
        </p:txBody>
      </p:sp>
      <p:grpSp>
        <p:nvGrpSpPr>
          <p:cNvPr id="6" name="Group 55"/>
          <p:cNvGrpSpPr>
            <a:grpSpLocks/>
          </p:cNvGrpSpPr>
          <p:nvPr/>
        </p:nvGrpSpPr>
        <p:grpSpPr bwMode="auto">
          <a:xfrm>
            <a:off x="4954588" y="3136900"/>
            <a:ext cx="3124200" cy="1031875"/>
            <a:chOff x="3813" y="1601"/>
            <a:chExt cx="1885" cy="655"/>
          </a:xfrm>
        </p:grpSpPr>
        <p:grpSp>
          <p:nvGrpSpPr>
            <p:cNvPr id="11387" name="Group 56"/>
            <p:cNvGrpSpPr>
              <a:grpSpLocks/>
            </p:cNvGrpSpPr>
            <p:nvPr/>
          </p:nvGrpSpPr>
          <p:grpSpPr bwMode="auto">
            <a:xfrm rot="10800000">
              <a:off x="3813" y="1601"/>
              <a:ext cx="1885" cy="650"/>
              <a:chOff x="1523" y="1632"/>
              <a:chExt cx="1885" cy="624"/>
            </a:xfrm>
          </p:grpSpPr>
          <p:sp>
            <p:nvSpPr>
              <p:cNvPr id="11400" name="Line 5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401" name="Line 5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402" name="Line 5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388" name="Line 6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89" name="Line 6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0" name="Line 6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1" name="Line 6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2" name="Line 6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3" name="Line 6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4" name="Line 6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5" name="Line 6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6" name="Line 6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7" name="Line 6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8" name="Line 7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99" name="Line 7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8" name="Group 72"/>
          <p:cNvGrpSpPr>
            <a:grpSpLocks/>
          </p:cNvGrpSpPr>
          <p:nvPr/>
        </p:nvGrpSpPr>
        <p:grpSpPr bwMode="auto">
          <a:xfrm rot="-6812027">
            <a:off x="3275012" y="984250"/>
            <a:ext cx="3124201" cy="1031875"/>
            <a:chOff x="3813" y="1601"/>
            <a:chExt cx="1885" cy="655"/>
          </a:xfrm>
        </p:grpSpPr>
        <p:grpSp>
          <p:nvGrpSpPr>
            <p:cNvPr id="11371" name="Group 73"/>
            <p:cNvGrpSpPr>
              <a:grpSpLocks/>
            </p:cNvGrpSpPr>
            <p:nvPr/>
          </p:nvGrpSpPr>
          <p:grpSpPr bwMode="auto">
            <a:xfrm rot="10800000">
              <a:off x="3813" y="1601"/>
              <a:ext cx="1885" cy="650"/>
              <a:chOff x="1523" y="1632"/>
              <a:chExt cx="1885" cy="624"/>
            </a:xfrm>
          </p:grpSpPr>
          <p:sp>
            <p:nvSpPr>
              <p:cNvPr id="11384" name="Line 74"/>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85" name="Line 75"/>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86" name="Line 76"/>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372" name="Line 77"/>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3" name="Line 78"/>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4" name="Line 79"/>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5" name="Line 80"/>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6" name="Line 81"/>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7" name="Line 82"/>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8" name="Line 83"/>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79" name="Line 84"/>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80" name="Line 85"/>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81" name="Line 86"/>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82" name="Line 87"/>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83" name="Line 88"/>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0" name="Group 89"/>
          <p:cNvGrpSpPr>
            <a:grpSpLocks/>
          </p:cNvGrpSpPr>
          <p:nvPr/>
        </p:nvGrpSpPr>
        <p:grpSpPr bwMode="auto">
          <a:xfrm rot="-5064170">
            <a:off x="4059238" y="1046162"/>
            <a:ext cx="3124200" cy="1031875"/>
            <a:chOff x="3813" y="1601"/>
            <a:chExt cx="1885" cy="655"/>
          </a:xfrm>
        </p:grpSpPr>
        <p:grpSp>
          <p:nvGrpSpPr>
            <p:cNvPr id="11355" name="Group 90"/>
            <p:cNvGrpSpPr>
              <a:grpSpLocks/>
            </p:cNvGrpSpPr>
            <p:nvPr/>
          </p:nvGrpSpPr>
          <p:grpSpPr bwMode="auto">
            <a:xfrm rot="10800000">
              <a:off x="3813" y="1601"/>
              <a:ext cx="1885" cy="650"/>
              <a:chOff x="1523" y="1632"/>
              <a:chExt cx="1885" cy="624"/>
            </a:xfrm>
          </p:grpSpPr>
          <p:sp>
            <p:nvSpPr>
              <p:cNvPr id="11368" name="Line 91"/>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69" name="Line 92"/>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70" name="Line 93"/>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356" name="Line 94"/>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57" name="Line 95"/>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58" name="Line 96"/>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59" name="Line 97"/>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0" name="Line 98"/>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1" name="Line 99"/>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2" name="Line 100"/>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3" name="Line 101"/>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4" name="Line 102"/>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5" name="Line 103"/>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6" name="Line 104"/>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67" name="Line 105"/>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2" name="Group 106"/>
          <p:cNvGrpSpPr>
            <a:grpSpLocks/>
          </p:cNvGrpSpPr>
          <p:nvPr/>
        </p:nvGrpSpPr>
        <p:grpSpPr bwMode="auto">
          <a:xfrm rot="-3325931">
            <a:off x="4757738" y="1592262"/>
            <a:ext cx="3124200" cy="1031875"/>
            <a:chOff x="3813" y="1601"/>
            <a:chExt cx="1885" cy="655"/>
          </a:xfrm>
        </p:grpSpPr>
        <p:grpSp>
          <p:nvGrpSpPr>
            <p:cNvPr id="11339" name="Group 107"/>
            <p:cNvGrpSpPr>
              <a:grpSpLocks/>
            </p:cNvGrpSpPr>
            <p:nvPr/>
          </p:nvGrpSpPr>
          <p:grpSpPr bwMode="auto">
            <a:xfrm rot="10800000">
              <a:off x="3813" y="1601"/>
              <a:ext cx="1885" cy="650"/>
              <a:chOff x="1523" y="1632"/>
              <a:chExt cx="1885" cy="624"/>
            </a:xfrm>
          </p:grpSpPr>
          <p:sp>
            <p:nvSpPr>
              <p:cNvPr id="11352" name="Line 108"/>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53" name="Line 109"/>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54" name="Line 110"/>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340" name="Line 111"/>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1" name="Line 112"/>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2" name="Line 113"/>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3" name="Line 114"/>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4" name="Line 115"/>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5" name="Line 116"/>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6" name="Line 117"/>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7" name="Line 118"/>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8" name="Line 119"/>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49" name="Line 120"/>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50" name="Line 121"/>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51" name="Line 122"/>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sp>
        <p:nvSpPr>
          <p:cNvPr id="7292" name="Text Box 124"/>
          <p:cNvSpPr txBox="1">
            <a:spLocks noChangeArrowheads="1"/>
          </p:cNvSpPr>
          <p:nvPr/>
        </p:nvSpPr>
        <p:spPr bwMode="auto">
          <a:xfrm>
            <a:off x="5473700" y="4545013"/>
            <a:ext cx="762000" cy="461962"/>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(B)</a:t>
            </a:r>
          </a:p>
        </p:txBody>
      </p:sp>
      <p:sp>
        <p:nvSpPr>
          <p:cNvPr id="7293" name="Text Box 125"/>
          <p:cNvSpPr txBox="1">
            <a:spLocks noChangeArrowheads="1"/>
          </p:cNvSpPr>
          <p:nvPr/>
        </p:nvSpPr>
        <p:spPr bwMode="auto">
          <a:xfrm>
            <a:off x="7716838" y="4559300"/>
            <a:ext cx="7620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a:t>
            </a:r>
          </a:p>
        </p:txBody>
      </p:sp>
      <p:sp>
        <p:nvSpPr>
          <p:cNvPr id="7294" name="Text Box 126"/>
          <p:cNvSpPr txBox="1">
            <a:spLocks noChangeArrowheads="1"/>
          </p:cNvSpPr>
          <p:nvPr/>
        </p:nvSpPr>
        <p:spPr bwMode="auto">
          <a:xfrm>
            <a:off x="7834313" y="4205288"/>
            <a:ext cx="762000" cy="461962"/>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K</a:t>
            </a:r>
          </a:p>
        </p:txBody>
      </p:sp>
      <p:sp>
        <p:nvSpPr>
          <p:cNvPr id="7301" name="Text Box 133"/>
          <p:cNvSpPr txBox="1">
            <a:spLocks noChangeArrowheads="1"/>
          </p:cNvSpPr>
          <p:nvPr/>
        </p:nvSpPr>
        <p:spPr bwMode="auto">
          <a:xfrm>
            <a:off x="0" y="5105400"/>
            <a:ext cx="9144000" cy="584200"/>
          </a:xfrm>
          <a:prstGeom prst="rect">
            <a:avLst/>
          </a:prstGeom>
          <a:solidFill>
            <a:schemeClr val="accent1"/>
          </a:solidFill>
          <a:ln w="9525">
            <a:noFill/>
            <a:miter lim="800000"/>
            <a:headEnd/>
            <a:tailEnd/>
          </a:ln>
        </p:spPr>
        <p:txBody>
          <a:bodyPr>
            <a:spAutoFit/>
          </a:bodyPr>
          <a:lstStyle/>
          <a:p>
            <a:pPr algn="ctr">
              <a:spcBef>
                <a:spcPct val="50000"/>
              </a:spcBef>
            </a:pPr>
            <a:r>
              <a:rPr lang="en-US" sz="3200">
                <a:cs typeface="Times New Roman" panose="02020603050405020304" pitchFamily="18" charset="0"/>
              </a:rPr>
              <a:t>Sau khi cắt ghép xong ta được hình gì?</a:t>
            </a:r>
          </a:p>
        </p:txBody>
      </p:sp>
      <p:sp>
        <p:nvSpPr>
          <p:cNvPr id="7302" name="Text Box 134"/>
          <p:cNvSpPr txBox="1">
            <a:spLocks noChangeArrowheads="1"/>
          </p:cNvSpPr>
          <p:nvPr/>
        </p:nvSpPr>
        <p:spPr bwMode="auto">
          <a:xfrm>
            <a:off x="0" y="5867400"/>
            <a:ext cx="9144000" cy="584200"/>
          </a:xfrm>
          <a:prstGeom prst="rect">
            <a:avLst/>
          </a:prstGeom>
          <a:solidFill>
            <a:schemeClr val="accent2"/>
          </a:solidFill>
          <a:ln w="9525">
            <a:noFill/>
            <a:miter lim="800000"/>
            <a:headEnd/>
            <a:tailEnd/>
          </a:ln>
        </p:spPr>
        <p:txBody>
          <a:bodyPr>
            <a:spAutoFit/>
          </a:bodyPr>
          <a:lstStyle/>
          <a:p>
            <a:pPr algn="ctr">
              <a:spcBef>
                <a:spcPct val="50000"/>
              </a:spcBef>
            </a:pPr>
            <a:r>
              <a:rPr lang="en-US" sz="3200">
                <a:solidFill>
                  <a:schemeClr val="bg1"/>
                </a:solidFill>
                <a:cs typeface="Times New Roman" panose="02020603050405020304" pitchFamily="18" charset="0"/>
              </a:rPr>
              <a:t>Sau khi cắt ghép xong ta được hình tam giác</a:t>
            </a:r>
          </a:p>
        </p:txBody>
      </p:sp>
      <p:sp>
        <p:nvSpPr>
          <p:cNvPr id="7303" name="Text Box 135"/>
          <p:cNvSpPr txBox="1">
            <a:spLocks noChangeArrowheads="1"/>
          </p:cNvSpPr>
          <p:nvPr/>
        </p:nvSpPr>
        <p:spPr bwMode="auto">
          <a:xfrm>
            <a:off x="0" y="5181600"/>
            <a:ext cx="9144000" cy="584200"/>
          </a:xfrm>
          <a:prstGeom prst="rect">
            <a:avLst/>
          </a:prstGeom>
          <a:solidFill>
            <a:schemeClr val="accent1"/>
          </a:solidFill>
          <a:ln w="9525">
            <a:noFill/>
            <a:miter lim="800000"/>
            <a:headEnd/>
            <a:tailEnd/>
          </a:ln>
        </p:spPr>
        <p:txBody>
          <a:bodyPr>
            <a:spAutoFit/>
          </a:bodyPr>
          <a:lstStyle/>
          <a:p>
            <a:pPr algn="ctr">
              <a:spcBef>
                <a:spcPct val="50000"/>
              </a:spcBef>
            </a:pPr>
            <a:r>
              <a:rPr lang="en-US" sz="3200" dirty="0" err="1">
                <a:cs typeface="Times New Roman" panose="02020603050405020304" pitchFamily="18" charset="0"/>
              </a:rPr>
              <a:t>Hãy</a:t>
            </a:r>
            <a:r>
              <a:rPr lang="en-US" sz="3200" dirty="0">
                <a:cs typeface="Times New Roman" panose="02020603050405020304" pitchFamily="18" charset="0"/>
              </a:rPr>
              <a:t> </a:t>
            </a:r>
            <a:r>
              <a:rPr lang="en-US" sz="3200" dirty="0" err="1">
                <a:cs typeface="Times New Roman" panose="02020603050405020304" pitchFamily="18" charset="0"/>
              </a:rPr>
              <a:t>gọi</a:t>
            </a:r>
            <a:r>
              <a:rPr lang="en-US" sz="3200" dirty="0">
                <a:cs typeface="Times New Roman" panose="02020603050405020304" pitchFamily="18" charset="0"/>
              </a:rPr>
              <a:t> </a:t>
            </a:r>
            <a:r>
              <a:rPr lang="en-US" sz="3200" dirty="0" err="1">
                <a:cs typeface="Times New Roman" panose="02020603050405020304" pitchFamily="18" charset="0"/>
              </a:rPr>
              <a:t>tên</a:t>
            </a:r>
            <a:r>
              <a:rPr lang="en-US" sz="3200" dirty="0">
                <a:cs typeface="Times New Roman" panose="02020603050405020304" pitchFamily="18" charset="0"/>
              </a:rPr>
              <a:t> tam </a:t>
            </a:r>
            <a:r>
              <a:rPr lang="en-US" sz="3200" dirty="0" err="1">
                <a:cs typeface="Times New Roman" panose="02020603050405020304" pitchFamily="18" charset="0"/>
              </a:rPr>
              <a:t>giác</a:t>
            </a:r>
            <a:r>
              <a:rPr lang="en-US" sz="3200" dirty="0">
                <a:cs typeface="Times New Roman" panose="02020603050405020304" pitchFamily="18" charset="0"/>
              </a:rPr>
              <a:t> </a:t>
            </a:r>
            <a:r>
              <a:rPr lang="en-US" sz="3200" dirty="0" err="1">
                <a:cs typeface="Times New Roman" panose="02020603050405020304" pitchFamily="18" charset="0"/>
              </a:rPr>
              <a:t>mà</a:t>
            </a:r>
            <a:r>
              <a:rPr lang="en-US" sz="3200" dirty="0">
                <a:cs typeface="Times New Roman" panose="02020603050405020304" pitchFamily="18" charset="0"/>
              </a:rPr>
              <a:t> ta </a:t>
            </a:r>
            <a:r>
              <a:rPr lang="en-US" sz="3200" dirty="0" err="1">
                <a:cs typeface="Times New Roman" panose="02020603050405020304" pitchFamily="18" charset="0"/>
              </a:rPr>
              <a:t>vừa</a:t>
            </a:r>
            <a:r>
              <a:rPr lang="en-US" sz="3200" dirty="0">
                <a:cs typeface="Times New Roman" panose="02020603050405020304" pitchFamily="18" charset="0"/>
              </a:rPr>
              <a:t> </a:t>
            </a:r>
            <a:r>
              <a:rPr lang="en-US" sz="3200" dirty="0" err="1">
                <a:cs typeface="Times New Roman" panose="02020603050405020304" pitchFamily="18" charset="0"/>
              </a:rPr>
              <a:t>ghép</a:t>
            </a:r>
            <a:r>
              <a:rPr lang="en-US" sz="3200" dirty="0">
                <a:cs typeface="Times New Roman" panose="02020603050405020304" pitchFamily="18" charset="0"/>
              </a:rPr>
              <a:t> </a:t>
            </a:r>
            <a:r>
              <a:rPr lang="en-US" sz="3200" dirty="0" err="1">
                <a:cs typeface="Times New Roman" panose="02020603050405020304" pitchFamily="18" charset="0"/>
              </a:rPr>
              <a:t>xong</a:t>
            </a:r>
            <a:r>
              <a:rPr lang="en-US" sz="3200" dirty="0">
                <a:cs typeface="Times New Roman" panose="02020603050405020304" pitchFamily="18" charset="0"/>
              </a:rPr>
              <a:t>?</a:t>
            </a:r>
          </a:p>
        </p:txBody>
      </p:sp>
      <p:sp>
        <p:nvSpPr>
          <p:cNvPr id="7304" name="Text Box 136"/>
          <p:cNvSpPr txBox="1">
            <a:spLocks noChangeArrowheads="1"/>
          </p:cNvSpPr>
          <p:nvPr/>
        </p:nvSpPr>
        <p:spPr bwMode="auto">
          <a:xfrm>
            <a:off x="0" y="5908675"/>
            <a:ext cx="9144000" cy="584200"/>
          </a:xfrm>
          <a:prstGeom prst="rect">
            <a:avLst/>
          </a:prstGeom>
          <a:solidFill>
            <a:schemeClr val="accent2"/>
          </a:solidFill>
          <a:ln w="9525">
            <a:noFill/>
            <a:miter lim="800000"/>
            <a:headEnd/>
            <a:tailEnd/>
          </a:ln>
        </p:spPr>
        <p:txBody>
          <a:bodyPr>
            <a:spAutoFit/>
          </a:bodyPr>
          <a:lstStyle/>
          <a:p>
            <a:pPr algn="ctr">
              <a:spcBef>
                <a:spcPct val="50000"/>
              </a:spcBef>
            </a:pPr>
            <a:r>
              <a:rPr lang="en-US" sz="3200">
                <a:solidFill>
                  <a:schemeClr val="bg1"/>
                </a:solidFill>
                <a:cs typeface="Times New Roman" panose="02020603050405020304" pitchFamily="18" charset="0"/>
              </a:rPr>
              <a:t>Tam giác ADK</a:t>
            </a:r>
          </a:p>
        </p:txBody>
      </p:sp>
      <p:sp>
        <p:nvSpPr>
          <p:cNvPr id="11287" name="WordArt 139"/>
          <p:cNvSpPr>
            <a:spLocks noChangeArrowheads="1" noChangeShapeType="1" noTextEdit="1"/>
          </p:cNvSpPr>
          <p:nvPr/>
        </p:nvSpPr>
        <p:spPr bwMode="auto">
          <a:xfrm>
            <a:off x="1963738" y="130175"/>
            <a:ext cx="5638800" cy="6096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0000FF"/>
                </a:solidFill>
                <a:effectLst>
                  <a:outerShdw dist="45791" dir="2021404" algn="ctr" rotWithShape="0">
                    <a:srgbClr val="B2B2B2">
                      <a:alpha val="79999"/>
                    </a:srgbClr>
                  </a:outerShdw>
                </a:effectLst>
                <a:latin typeface="Arial"/>
                <a:cs typeface="Arial"/>
              </a:rPr>
              <a:t>DIỆN TÍCH HÌNH THANG</a:t>
            </a:r>
          </a:p>
        </p:txBody>
      </p:sp>
      <p:grpSp>
        <p:nvGrpSpPr>
          <p:cNvPr id="14" name="Group 140"/>
          <p:cNvGrpSpPr>
            <a:grpSpLocks/>
          </p:cNvGrpSpPr>
          <p:nvPr/>
        </p:nvGrpSpPr>
        <p:grpSpPr bwMode="auto">
          <a:xfrm rot="-9436539">
            <a:off x="2084388" y="1498600"/>
            <a:ext cx="3124200" cy="1031875"/>
            <a:chOff x="3813" y="1601"/>
            <a:chExt cx="1885" cy="655"/>
          </a:xfrm>
        </p:grpSpPr>
        <p:grpSp>
          <p:nvGrpSpPr>
            <p:cNvPr id="11323" name="Group 141"/>
            <p:cNvGrpSpPr>
              <a:grpSpLocks/>
            </p:cNvGrpSpPr>
            <p:nvPr/>
          </p:nvGrpSpPr>
          <p:grpSpPr bwMode="auto">
            <a:xfrm rot="10800000">
              <a:off x="3813" y="1601"/>
              <a:ext cx="1885" cy="650"/>
              <a:chOff x="1523" y="1632"/>
              <a:chExt cx="1885" cy="624"/>
            </a:xfrm>
          </p:grpSpPr>
          <p:sp>
            <p:nvSpPr>
              <p:cNvPr id="11336" name="Line 142"/>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37" name="Line 143"/>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38" name="Line 144"/>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324" name="Line 145"/>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25" name="Line 146"/>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26" name="Line 147"/>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27" name="Line 148"/>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28" name="Line 149"/>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29" name="Line 150"/>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30" name="Line 151"/>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31" name="Line 152"/>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32" name="Line 153"/>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33" name="Line 154"/>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34" name="Line 155"/>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35" name="Line 156"/>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6" name="Group 157"/>
          <p:cNvGrpSpPr>
            <a:grpSpLocks/>
          </p:cNvGrpSpPr>
          <p:nvPr/>
        </p:nvGrpSpPr>
        <p:grpSpPr bwMode="auto">
          <a:xfrm rot="-8214614">
            <a:off x="2560638" y="1117600"/>
            <a:ext cx="3124200" cy="1031875"/>
            <a:chOff x="3813" y="1601"/>
            <a:chExt cx="1885" cy="655"/>
          </a:xfrm>
        </p:grpSpPr>
        <p:grpSp>
          <p:nvGrpSpPr>
            <p:cNvPr id="11307" name="Group 158"/>
            <p:cNvGrpSpPr>
              <a:grpSpLocks/>
            </p:cNvGrpSpPr>
            <p:nvPr/>
          </p:nvGrpSpPr>
          <p:grpSpPr bwMode="auto">
            <a:xfrm rot="10800000">
              <a:off x="3813" y="1601"/>
              <a:ext cx="1885" cy="650"/>
              <a:chOff x="1523" y="1632"/>
              <a:chExt cx="1885" cy="624"/>
            </a:xfrm>
          </p:grpSpPr>
          <p:sp>
            <p:nvSpPr>
              <p:cNvPr id="11320" name="Line 159"/>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21" name="Line 160"/>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22" name="Line 161"/>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308" name="Line 162"/>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09" name="Line 163"/>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0" name="Line 164"/>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1" name="Line 165"/>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2" name="Line 166"/>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3" name="Line 167"/>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4" name="Line 168"/>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5" name="Line 169"/>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6" name="Line 170"/>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7" name="Line 171"/>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8" name="Line 172"/>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19" name="Line 173"/>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8" name="Group 174"/>
          <p:cNvGrpSpPr>
            <a:grpSpLocks/>
          </p:cNvGrpSpPr>
          <p:nvPr/>
        </p:nvGrpSpPr>
        <p:grpSpPr bwMode="auto">
          <a:xfrm rot="-1654698">
            <a:off x="5081588" y="2366963"/>
            <a:ext cx="3124200" cy="1031875"/>
            <a:chOff x="3813" y="1601"/>
            <a:chExt cx="1885" cy="655"/>
          </a:xfrm>
        </p:grpSpPr>
        <p:grpSp>
          <p:nvGrpSpPr>
            <p:cNvPr id="11291" name="Group 175"/>
            <p:cNvGrpSpPr>
              <a:grpSpLocks/>
            </p:cNvGrpSpPr>
            <p:nvPr/>
          </p:nvGrpSpPr>
          <p:grpSpPr bwMode="auto">
            <a:xfrm rot="10800000">
              <a:off x="3813" y="1601"/>
              <a:ext cx="1885" cy="650"/>
              <a:chOff x="1523" y="1632"/>
              <a:chExt cx="1885" cy="624"/>
            </a:xfrm>
          </p:grpSpPr>
          <p:sp>
            <p:nvSpPr>
              <p:cNvPr id="11304" name="Line 176"/>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05" name="Line 177"/>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1306" name="Line 178"/>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1292" name="Line 179"/>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3" name="Line 180"/>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4" name="Line 181"/>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5" name="Line 182"/>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6" name="Line 183"/>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7" name="Line 184"/>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8" name="Line 185"/>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299" name="Line 186"/>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00" name="Line 187"/>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01" name="Line 188"/>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02" name="Line 189"/>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1303" name="Line 190"/>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par>
                          <p:cTn id="7" fill="hold" nodeType="afterGroup">
                            <p:stCondLst>
                              <p:cond delay="0"/>
                            </p:stCondLst>
                            <p:childTnLst>
                              <p:par>
                                <p:cTn id="8" presetID="1" presetClass="entr" presetSubtype="0" fill="hold" nodeType="afterEffect">
                                  <p:stCondLst>
                                    <p:cond delay="0"/>
                                  </p:stCondLst>
                                  <p:childTnLst>
                                    <p:set>
                                      <p:cBhvr>
                                        <p:cTn id="9" dur="1" fill="hold">
                                          <p:stCondLst>
                                            <p:cond delay="0"/>
                                          </p:stCondLst>
                                        </p:cTn>
                                        <p:tgtEl>
                                          <p:spTgt spid="14"/>
                                        </p:tgtEl>
                                        <p:attrNameLst>
                                          <p:attrName>style.visibility</p:attrName>
                                        </p:attrNameLst>
                                      </p:cBhvr>
                                      <p:to>
                                        <p:strVal val="visible"/>
                                      </p:to>
                                    </p:set>
                                  </p:childTnLst>
                                </p:cTn>
                              </p:par>
                            </p:childTnLst>
                          </p:cTn>
                        </p:par>
                        <p:par>
                          <p:cTn id="10" fill="hold" nodeType="afterGroup">
                            <p:stCondLst>
                              <p:cond delay="0"/>
                            </p:stCondLst>
                            <p:childTnLst>
                              <p:par>
                                <p:cTn id="11" presetID="1" presetClass="entr" presetSubtype="0" fill="hold" nodeType="after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5" presetClass="exit" presetSubtype="10" fill="hold" nodeType="withEffect">
                                  <p:stCondLst>
                                    <p:cond delay="0"/>
                                  </p:stCondLst>
                                  <p:childTnLst>
                                    <p:animEffect transition="out" filter="checkerboard(across)">
                                      <p:cBhvr>
                                        <p:cTn id="14" dur="1000"/>
                                        <p:tgtEl>
                                          <p:spTgt spid="14"/>
                                        </p:tgtEl>
                                      </p:cBhvr>
                                    </p:animEffect>
                                    <p:set>
                                      <p:cBhvr>
                                        <p:cTn id="15" dur="1" fill="hold">
                                          <p:stCondLst>
                                            <p:cond delay="999"/>
                                          </p:stCondLst>
                                        </p:cTn>
                                        <p:tgtEl>
                                          <p:spTgt spid="14"/>
                                        </p:tgtEl>
                                        <p:attrNameLst>
                                          <p:attrName>style.visibility</p:attrName>
                                        </p:attrNameLst>
                                      </p:cBhvr>
                                      <p:to>
                                        <p:strVal val="hidden"/>
                                      </p:to>
                                    </p:set>
                                  </p:childTnLst>
                                </p:cTn>
                              </p:par>
                            </p:childTnLst>
                          </p:cTn>
                        </p:par>
                        <p:par>
                          <p:cTn id="16" fill="hold" nodeType="afterGroup">
                            <p:stCondLst>
                              <p:cond delay="1000"/>
                            </p:stCondLst>
                            <p:childTnLst>
                              <p:par>
                                <p:cTn id="17" presetID="1" presetClass="entr" presetSubtype="0"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par>
                          <p:cTn id="19" fill="hold" nodeType="afterGroup">
                            <p:stCondLst>
                              <p:cond delay="1000"/>
                            </p:stCondLst>
                            <p:childTnLst>
                              <p:par>
                                <p:cTn id="20" presetID="9" presetClass="exit" presetSubtype="0" fill="hold" nodeType="afterEffect">
                                  <p:stCondLst>
                                    <p:cond delay="0"/>
                                  </p:stCondLst>
                                  <p:childTnLst>
                                    <p:animEffect transition="out" filter="dissolve">
                                      <p:cBhvr>
                                        <p:cTn id="21" dur="1000"/>
                                        <p:tgtEl>
                                          <p:spTgt spid="16"/>
                                        </p:tgtEl>
                                      </p:cBhvr>
                                    </p:animEffect>
                                    <p:set>
                                      <p:cBhvr>
                                        <p:cTn id="22" dur="1" fill="hold">
                                          <p:stCondLst>
                                            <p:cond delay="999"/>
                                          </p:stCondLst>
                                        </p:cTn>
                                        <p:tgtEl>
                                          <p:spTgt spid="16"/>
                                        </p:tgtEl>
                                        <p:attrNameLst>
                                          <p:attrName>style.visibility</p:attrName>
                                        </p:attrNameLst>
                                      </p:cBhvr>
                                      <p:to>
                                        <p:strVal val="hidden"/>
                                      </p:to>
                                    </p:set>
                                  </p:childTnLst>
                                </p:cTn>
                              </p:par>
                            </p:childTnLst>
                          </p:cTn>
                        </p:par>
                        <p:par>
                          <p:cTn id="23" fill="hold" nodeType="afterGroup">
                            <p:stCondLst>
                              <p:cond delay="2000"/>
                            </p:stCondLst>
                            <p:childTnLst>
                              <p:par>
                                <p:cTn id="24" presetID="1" presetClass="entr" presetSubtype="0" fill="hold" nodeType="afterEffect">
                                  <p:stCondLst>
                                    <p:cond delay="0"/>
                                  </p:stCondLst>
                                  <p:childTnLst>
                                    <p:set>
                                      <p:cBhvr>
                                        <p:cTn id="25" dur="1" fill="hold">
                                          <p:stCondLst>
                                            <p:cond delay="0"/>
                                          </p:stCondLst>
                                        </p:cTn>
                                        <p:tgtEl>
                                          <p:spTgt spid="10"/>
                                        </p:tgtEl>
                                        <p:attrNameLst>
                                          <p:attrName>style.visibility</p:attrName>
                                        </p:attrNameLst>
                                      </p:cBhvr>
                                      <p:to>
                                        <p:strVal val="visible"/>
                                      </p:to>
                                    </p:set>
                                  </p:childTnLst>
                                </p:cTn>
                              </p:par>
                              <p:par>
                                <p:cTn id="26" presetID="8" presetClass="exit" presetSubtype="32" fill="hold" nodeType="withEffect">
                                  <p:stCondLst>
                                    <p:cond delay="0"/>
                                  </p:stCondLst>
                                  <p:childTnLst>
                                    <p:animEffect transition="out" filter="diamond(out)">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par>
                          <p:cTn id="29" fill="hold" nodeType="afterGroup">
                            <p:stCondLst>
                              <p:cond delay="2500"/>
                            </p:stCondLst>
                            <p:childTnLst>
                              <p:par>
                                <p:cTn id="30" presetID="1" presetClass="entr" presetSubtype="0" fill="hold" nodeType="after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par>
                                <p:cTn id="32" presetID="1" presetClass="exit" presetSubtype="0" fill="hold" nodeType="withEffect">
                                  <p:stCondLst>
                                    <p:cond delay="0"/>
                                  </p:stCondLst>
                                  <p:childTnLst>
                                    <p:set>
                                      <p:cBhvr>
                                        <p:cTn id="33" dur="1" fill="hold">
                                          <p:stCondLst>
                                            <p:cond delay="0"/>
                                          </p:stCondLst>
                                        </p:cTn>
                                        <p:tgtEl>
                                          <p:spTgt spid="10"/>
                                        </p:tgtEl>
                                        <p:attrNameLst>
                                          <p:attrName>style.visibility</p:attrName>
                                        </p:attrNameLst>
                                      </p:cBhvr>
                                      <p:to>
                                        <p:strVal val="hidden"/>
                                      </p:to>
                                    </p:set>
                                  </p:childTnLst>
                                </p:cTn>
                              </p:par>
                            </p:childTnLst>
                          </p:cTn>
                        </p:par>
                        <p:par>
                          <p:cTn id="34" fill="hold" nodeType="afterGroup">
                            <p:stCondLst>
                              <p:cond delay="2500"/>
                            </p:stCondLst>
                            <p:childTnLst>
                              <p:par>
                                <p:cTn id="35" presetID="9" presetClass="entr" presetSubtype="0" fill="hold" nodeType="after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dissolve">
                                      <p:cBhvr>
                                        <p:cTn id="37" dur="500"/>
                                        <p:tgtEl>
                                          <p:spTgt spid="18"/>
                                        </p:tgtEl>
                                      </p:cBhvr>
                                    </p:animEffect>
                                  </p:childTnLst>
                                </p:cTn>
                              </p:par>
                              <p:par>
                                <p:cTn id="38" presetID="16" presetClass="exit" presetSubtype="26" fill="hold" nodeType="withEffect">
                                  <p:stCondLst>
                                    <p:cond delay="0"/>
                                  </p:stCondLst>
                                  <p:childTnLst>
                                    <p:animEffect transition="out" filter="barn(inHorizontal)">
                                      <p:cBhvr>
                                        <p:cTn id="39" dur="1000"/>
                                        <p:tgtEl>
                                          <p:spTgt spid="12"/>
                                        </p:tgtEl>
                                      </p:cBhvr>
                                    </p:animEffect>
                                    <p:set>
                                      <p:cBhvr>
                                        <p:cTn id="40" dur="1" fill="hold">
                                          <p:stCondLst>
                                            <p:cond delay="999"/>
                                          </p:stCondLst>
                                        </p:cTn>
                                        <p:tgtEl>
                                          <p:spTgt spid="12"/>
                                        </p:tgtEl>
                                        <p:attrNameLst>
                                          <p:attrName>style.visibility</p:attrName>
                                        </p:attrNameLst>
                                      </p:cBhvr>
                                      <p:to>
                                        <p:strVal val="hidden"/>
                                      </p:to>
                                    </p:set>
                                  </p:childTnLst>
                                </p:cTn>
                              </p:par>
                            </p:childTnLst>
                          </p:cTn>
                        </p:par>
                        <p:par>
                          <p:cTn id="41" fill="hold" nodeType="afterGroup">
                            <p:stCondLst>
                              <p:cond delay="3500"/>
                            </p:stCondLst>
                            <p:childTnLst>
                              <p:par>
                                <p:cTn id="42" presetID="1" presetClass="entr" presetSubtype="0" fill="hold" nodeType="afterEffect">
                                  <p:stCondLst>
                                    <p:cond delay="0"/>
                                  </p:stCondLst>
                                  <p:childTnLst>
                                    <p:set>
                                      <p:cBhvr>
                                        <p:cTn id="43" dur="1" fill="hold">
                                          <p:stCondLst>
                                            <p:cond delay="0"/>
                                          </p:stCondLst>
                                        </p:cTn>
                                        <p:tgtEl>
                                          <p:spTgt spid="6"/>
                                        </p:tgtEl>
                                        <p:attrNameLst>
                                          <p:attrName>style.visibility</p:attrName>
                                        </p:attrNameLst>
                                      </p:cBhvr>
                                      <p:to>
                                        <p:strVal val="visible"/>
                                      </p:to>
                                    </p:set>
                                  </p:childTnLst>
                                </p:cTn>
                              </p:par>
                              <p:par>
                                <p:cTn id="44" presetID="14" presetClass="exit" presetSubtype="10" fill="hold" nodeType="withEffect">
                                  <p:stCondLst>
                                    <p:cond delay="0"/>
                                  </p:stCondLst>
                                  <p:childTnLst>
                                    <p:animEffect transition="out" filter="randombar(horizontal)">
                                      <p:cBhvr>
                                        <p:cTn id="45" dur="1000"/>
                                        <p:tgtEl>
                                          <p:spTgt spid="18"/>
                                        </p:tgtEl>
                                      </p:cBhvr>
                                    </p:animEffect>
                                    <p:set>
                                      <p:cBhvr>
                                        <p:cTn id="46" dur="1" fill="hold">
                                          <p:stCondLst>
                                            <p:cond delay="999"/>
                                          </p:stCondLst>
                                        </p:cTn>
                                        <p:tgtEl>
                                          <p:spTgt spid="18"/>
                                        </p:tgtEl>
                                        <p:attrNameLst>
                                          <p:attrName>style.visibility</p:attrName>
                                        </p:attrNameLst>
                                      </p:cBhvr>
                                      <p:to>
                                        <p:strVal val="hidden"/>
                                      </p:to>
                                    </p:set>
                                  </p:childTnLst>
                                </p:cTn>
                              </p:par>
                            </p:childTnLst>
                          </p:cTn>
                        </p:par>
                        <p:par>
                          <p:cTn id="47" fill="hold" nodeType="afterGroup">
                            <p:stCondLst>
                              <p:cond delay="4500"/>
                            </p:stCondLst>
                            <p:childTnLst>
                              <p:par>
                                <p:cTn id="48" presetID="1" presetClass="exit" presetSubtype="0" fill="hold" grpId="0" nodeType="afterEffect">
                                  <p:stCondLst>
                                    <p:cond delay="0"/>
                                  </p:stCondLst>
                                  <p:childTnLst>
                                    <p:set>
                                      <p:cBhvr>
                                        <p:cTn id="49" dur="1" fill="hold">
                                          <p:stCondLst>
                                            <p:cond delay="0"/>
                                          </p:stCondLst>
                                        </p:cTn>
                                        <p:tgtEl>
                                          <p:spTgt spid="7216"/>
                                        </p:tgtEl>
                                        <p:attrNameLst>
                                          <p:attrName>style.visibility</p:attrName>
                                        </p:attrNameLst>
                                      </p:cBhvr>
                                      <p:to>
                                        <p:strVal val="hidden"/>
                                      </p:to>
                                    </p:se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7294"/>
                                        </p:tgtEl>
                                        <p:attrNameLst>
                                          <p:attrName>style.visibility</p:attrName>
                                        </p:attrNameLst>
                                      </p:cBhvr>
                                      <p:to>
                                        <p:strVal val="visible"/>
                                      </p:to>
                                    </p:set>
                                  </p:childTnLst>
                                </p:cTn>
                              </p:par>
                            </p:childTnLst>
                          </p:cTn>
                        </p:par>
                        <p:par>
                          <p:cTn id="54" fill="hold" nodeType="afterGroup">
                            <p:stCondLst>
                              <p:cond delay="0"/>
                            </p:stCondLst>
                            <p:childTnLst>
                              <p:par>
                                <p:cTn id="55" presetID="1" presetClass="entr" presetSubtype="0" fill="hold" grpId="0" nodeType="afterEffect">
                                  <p:stCondLst>
                                    <p:cond delay="0"/>
                                  </p:stCondLst>
                                  <p:childTnLst>
                                    <p:set>
                                      <p:cBhvr>
                                        <p:cTn id="56" dur="1" fill="hold">
                                          <p:stCondLst>
                                            <p:cond delay="0"/>
                                          </p:stCondLst>
                                        </p:cTn>
                                        <p:tgtEl>
                                          <p:spTgt spid="729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292"/>
                                        </p:tgtEl>
                                        <p:attrNameLst>
                                          <p:attrName>style.visibility</p:attrName>
                                        </p:attrNameLst>
                                      </p:cBhvr>
                                      <p:to>
                                        <p:strVal val="visible"/>
                                      </p:to>
                                    </p:set>
                                  </p:childTnLst>
                                </p:cTn>
                              </p:par>
                              <p:par>
                                <p:cTn id="59" presetID="1" presetClass="exit" presetSubtype="0" fill="hold" grpId="0" nodeType="withEffect">
                                  <p:stCondLst>
                                    <p:cond delay="0"/>
                                  </p:stCondLst>
                                  <p:childTnLst>
                                    <p:set>
                                      <p:cBhvr>
                                        <p:cTn id="60" dur="1" fill="hold">
                                          <p:stCondLst>
                                            <p:cond delay="0"/>
                                          </p:stCondLst>
                                        </p:cTn>
                                        <p:tgtEl>
                                          <p:spTgt spid="7222"/>
                                        </p:tgtEl>
                                        <p:attrNameLst>
                                          <p:attrName>style.visibility</p:attrName>
                                        </p:attrNameLst>
                                      </p:cBhvr>
                                      <p:to>
                                        <p:strVal val="hidden"/>
                                      </p:to>
                                    </p:set>
                                  </p:childTnLst>
                                </p:cTn>
                              </p:par>
                              <p:par>
                                <p:cTn id="61" presetID="3" presetClass="exit" presetSubtype="10" fill="hold" grpId="1" nodeType="withEffect">
                                  <p:stCondLst>
                                    <p:cond delay="0"/>
                                  </p:stCondLst>
                                  <p:childTnLst>
                                    <p:animEffect transition="out" filter="blinds(horizontal)">
                                      <p:cBhvr>
                                        <p:cTn id="62" dur="500"/>
                                        <p:tgtEl>
                                          <p:spTgt spid="7222"/>
                                        </p:tgtEl>
                                      </p:cBhvr>
                                    </p:animEffect>
                                    <p:set>
                                      <p:cBhvr>
                                        <p:cTn id="63" dur="1" fill="hold">
                                          <p:stCondLst>
                                            <p:cond delay="499"/>
                                          </p:stCondLst>
                                        </p:cTn>
                                        <p:tgtEl>
                                          <p:spTgt spid="7222"/>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7301"/>
                                        </p:tgtEl>
                                        <p:attrNameLst>
                                          <p:attrName>style.visibility</p:attrName>
                                        </p:attrNameLst>
                                      </p:cBhvr>
                                      <p:to>
                                        <p:strVal val="visible"/>
                                      </p:to>
                                    </p:set>
                                    <p:animEffect transition="in" filter="checkerboard(across)">
                                      <p:cBhvr>
                                        <p:cTn id="68" dur="500"/>
                                        <p:tgtEl>
                                          <p:spTgt spid="730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2" presetClass="entr" presetSubtype="4" fill="hold" grpId="0" nodeType="clickEffect">
                                  <p:stCondLst>
                                    <p:cond delay="0"/>
                                  </p:stCondLst>
                                  <p:childTnLst>
                                    <p:set>
                                      <p:cBhvr>
                                        <p:cTn id="72" dur="1" fill="hold">
                                          <p:stCondLst>
                                            <p:cond delay="0"/>
                                          </p:stCondLst>
                                        </p:cTn>
                                        <p:tgtEl>
                                          <p:spTgt spid="7302"/>
                                        </p:tgtEl>
                                        <p:attrNameLst>
                                          <p:attrName>style.visibility</p:attrName>
                                        </p:attrNameLst>
                                      </p:cBhvr>
                                      <p:to>
                                        <p:strVal val="visible"/>
                                      </p:to>
                                    </p:set>
                                    <p:animEffect transition="in" filter="slide(fromBottom)">
                                      <p:cBhvr>
                                        <p:cTn id="73" dur="500"/>
                                        <p:tgtEl>
                                          <p:spTgt spid="7302"/>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 presetClass="entr" presetSubtype="10" fill="hold" grpId="0" nodeType="clickEffect">
                                  <p:stCondLst>
                                    <p:cond delay="0"/>
                                  </p:stCondLst>
                                  <p:childTnLst>
                                    <p:set>
                                      <p:cBhvr>
                                        <p:cTn id="77" dur="1" fill="hold">
                                          <p:stCondLst>
                                            <p:cond delay="0"/>
                                          </p:stCondLst>
                                        </p:cTn>
                                        <p:tgtEl>
                                          <p:spTgt spid="7303"/>
                                        </p:tgtEl>
                                        <p:attrNameLst>
                                          <p:attrName>style.visibility</p:attrName>
                                        </p:attrNameLst>
                                      </p:cBhvr>
                                      <p:to>
                                        <p:strVal val="visible"/>
                                      </p:to>
                                    </p:set>
                                    <p:animEffect transition="in" filter="checkerboard(across)">
                                      <p:cBhvr>
                                        <p:cTn id="78" dur="500"/>
                                        <p:tgtEl>
                                          <p:spTgt spid="7303"/>
                                        </p:tgtEl>
                                      </p:cBhvr>
                                    </p:animEffect>
                                  </p:childTnLst>
                                </p:cTn>
                              </p:par>
                              <p:par>
                                <p:cTn id="79" presetID="18" presetClass="exit" presetSubtype="12" fill="hold" grpId="1" nodeType="withEffect">
                                  <p:stCondLst>
                                    <p:cond delay="0"/>
                                  </p:stCondLst>
                                  <p:childTnLst>
                                    <p:animEffect transition="out" filter="strips(downLeft)">
                                      <p:cBhvr>
                                        <p:cTn id="80" dur="500"/>
                                        <p:tgtEl>
                                          <p:spTgt spid="7301"/>
                                        </p:tgtEl>
                                      </p:cBhvr>
                                    </p:animEffect>
                                    <p:set>
                                      <p:cBhvr>
                                        <p:cTn id="81" dur="1" fill="hold">
                                          <p:stCondLst>
                                            <p:cond delay="499"/>
                                          </p:stCondLst>
                                        </p:cTn>
                                        <p:tgtEl>
                                          <p:spTgt spid="7301"/>
                                        </p:tgtEl>
                                        <p:attrNameLst>
                                          <p:attrName>style.visibility</p:attrName>
                                        </p:attrNameLst>
                                      </p:cBhvr>
                                      <p:to>
                                        <p:strVal val="hidden"/>
                                      </p:to>
                                    </p:set>
                                  </p:childTnLst>
                                </p:cTn>
                              </p:par>
                              <p:par>
                                <p:cTn id="82" presetID="18" presetClass="exit" presetSubtype="12" fill="hold" grpId="1" nodeType="withEffect">
                                  <p:stCondLst>
                                    <p:cond delay="0"/>
                                  </p:stCondLst>
                                  <p:childTnLst>
                                    <p:animEffect transition="out" filter="strips(downLeft)">
                                      <p:cBhvr>
                                        <p:cTn id="83" dur="500"/>
                                        <p:tgtEl>
                                          <p:spTgt spid="7302"/>
                                        </p:tgtEl>
                                      </p:cBhvr>
                                    </p:animEffect>
                                    <p:set>
                                      <p:cBhvr>
                                        <p:cTn id="84" dur="1" fill="hold">
                                          <p:stCondLst>
                                            <p:cond delay="499"/>
                                          </p:stCondLst>
                                        </p:cTn>
                                        <p:tgtEl>
                                          <p:spTgt spid="7302"/>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2" presetClass="entr" presetSubtype="4" fill="hold" grpId="0" nodeType="clickEffect">
                                  <p:stCondLst>
                                    <p:cond delay="0"/>
                                  </p:stCondLst>
                                  <p:childTnLst>
                                    <p:set>
                                      <p:cBhvr>
                                        <p:cTn id="88" dur="1" fill="hold">
                                          <p:stCondLst>
                                            <p:cond delay="0"/>
                                          </p:stCondLst>
                                        </p:cTn>
                                        <p:tgtEl>
                                          <p:spTgt spid="7304"/>
                                        </p:tgtEl>
                                        <p:attrNameLst>
                                          <p:attrName>style.visibility</p:attrName>
                                        </p:attrNameLst>
                                      </p:cBhvr>
                                      <p:to>
                                        <p:strVal val="visible"/>
                                      </p:to>
                                    </p:set>
                                    <p:animEffect transition="in" filter="slide(fromBottom)">
                                      <p:cBhvr>
                                        <p:cTn id="89" dur="500"/>
                                        <p:tgtEl>
                                          <p:spTgt spid="73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16" grpId="0"/>
      <p:bldP spid="7222" grpId="0"/>
      <p:bldP spid="7222" grpId="1"/>
      <p:bldP spid="7292" grpId="0"/>
      <p:bldP spid="7293" grpId="0"/>
      <p:bldP spid="7294" grpId="0"/>
      <p:bldP spid="7301" grpId="0" animBg="1"/>
      <p:bldP spid="7301" grpId="1" animBg="1"/>
      <p:bldP spid="7302" grpId="0" animBg="1"/>
      <p:bldP spid="7302" grpId="1" animBg="1"/>
      <p:bldP spid="7303" grpId="0" animBg="1"/>
      <p:bldP spid="730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Line 10"/>
          <p:cNvSpPr>
            <a:spLocks noChangeShapeType="1"/>
          </p:cNvSpPr>
          <p:nvPr/>
        </p:nvSpPr>
        <p:spPr bwMode="auto">
          <a:xfrm>
            <a:off x="4267200" y="762000"/>
            <a:ext cx="0" cy="480060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nvGrpSpPr>
          <p:cNvPr id="2" name="Group 76"/>
          <p:cNvGrpSpPr>
            <a:grpSpLocks/>
          </p:cNvGrpSpPr>
          <p:nvPr/>
        </p:nvGrpSpPr>
        <p:grpSpPr bwMode="auto">
          <a:xfrm>
            <a:off x="147638" y="742950"/>
            <a:ext cx="2900362" cy="2019300"/>
            <a:chOff x="150" y="415"/>
            <a:chExt cx="1827" cy="1272"/>
          </a:xfrm>
        </p:grpSpPr>
        <p:grpSp>
          <p:nvGrpSpPr>
            <p:cNvPr id="12354" name="Group 46"/>
            <p:cNvGrpSpPr>
              <a:grpSpLocks/>
            </p:cNvGrpSpPr>
            <p:nvPr/>
          </p:nvGrpSpPr>
          <p:grpSpPr bwMode="auto">
            <a:xfrm>
              <a:off x="428" y="686"/>
              <a:ext cx="1358" cy="745"/>
              <a:chOff x="1104" y="2544"/>
              <a:chExt cx="3108" cy="1296"/>
            </a:xfrm>
          </p:grpSpPr>
          <p:grpSp>
            <p:nvGrpSpPr>
              <p:cNvPr id="12362" name="Group 47"/>
              <p:cNvGrpSpPr>
                <a:grpSpLocks/>
              </p:cNvGrpSpPr>
              <p:nvPr/>
            </p:nvGrpSpPr>
            <p:grpSpPr bwMode="auto">
              <a:xfrm>
                <a:off x="1104" y="2544"/>
                <a:ext cx="3108" cy="1296"/>
                <a:chOff x="876" y="1824"/>
                <a:chExt cx="3108" cy="1296"/>
              </a:xfrm>
            </p:grpSpPr>
            <p:sp>
              <p:nvSpPr>
                <p:cNvPr id="12367" name="Line 48"/>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68" name="Line 49"/>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69" name="Line 50"/>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70" name="Line 51"/>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2363" name="Line 52"/>
              <p:cNvSpPr>
                <a:spLocks noChangeShapeType="1"/>
              </p:cNvSpPr>
              <p:nvPr/>
            </p:nvSpPr>
            <p:spPr bwMode="auto">
              <a:xfrm>
                <a:off x="1763" y="2544"/>
                <a:ext cx="0" cy="1296"/>
              </a:xfrm>
              <a:prstGeom prst="line">
                <a:avLst/>
              </a:prstGeom>
              <a:noFill/>
              <a:ln w="44450">
                <a:solidFill>
                  <a:srgbClr val="0000FF"/>
                </a:solidFill>
                <a:prstDash val="sysDot"/>
                <a:round/>
                <a:headEnd/>
                <a:tailEnd/>
              </a:ln>
            </p:spPr>
            <p:txBody>
              <a:bodyPr/>
              <a:lstStyle/>
              <a:p>
                <a:endParaRPr lang="en-US">
                  <a:cs typeface="Times New Roman" panose="02020603050405020304" pitchFamily="18" charset="0"/>
                </a:endParaRPr>
              </a:p>
            </p:txBody>
          </p:sp>
          <p:grpSp>
            <p:nvGrpSpPr>
              <p:cNvPr id="12364" name="Group 53"/>
              <p:cNvGrpSpPr>
                <a:grpSpLocks/>
              </p:cNvGrpSpPr>
              <p:nvPr/>
            </p:nvGrpSpPr>
            <p:grpSpPr bwMode="auto">
              <a:xfrm>
                <a:off x="1763" y="3665"/>
                <a:ext cx="144" cy="144"/>
                <a:chOff x="1872" y="3024"/>
                <a:chExt cx="144" cy="144"/>
              </a:xfrm>
            </p:grpSpPr>
            <p:sp>
              <p:nvSpPr>
                <p:cNvPr id="12365" name="Line 54"/>
                <p:cNvSpPr>
                  <a:spLocks noChangeShapeType="1"/>
                </p:cNvSpPr>
                <p:nvPr/>
              </p:nvSpPr>
              <p:spPr bwMode="auto">
                <a:xfrm>
                  <a:off x="1872" y="3024"/>
                  <a:ext cx="144"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2366" name="Line 55"/>
                <p:cNvSpPr>
                  <a:spLocks noChangeShapeType="1"/>
                </p:cNvSpPr>
                <p:nvPr/>
              </p:nvSpPr>
              <p:spPr bwMode="auto">
                <a:xfrm>
                  <a:off x="2016" y="3024"/>
                  <a:ext cx="0" cy="144"/>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grpSp>
        </p:grpSp>
        <p:sp>
          <p:nvSpPr>
            <p:cNvPr id="12355" name="Text Box 56"/>
            <p:cNvSpPr txBox="1">
              <a:spLocks noChangeArrowheads="1"/>
            </p:cNvSpPr>
            <p:nvPr/>
          </p:nvSpPr>
          <p:spPr bwMode="auto">
            <a:xfrm>
              <a:off x="426" y="443"/>
              <a:ext cx="169"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a:t>
              </a:r>
            </a:p>
          </p:txBody>
        </p:sp>
        <p:sp>
          <p:nvSpPr>
            <p:cNvPr id="12356" name="Text Box 57"/>
            <p:cNvSpPr txBox="1">
              <a:spLocks noChangeArrowheads="1"/>
            </p:cNvSpPr>
            <p:nvPr/>
          </p:nvSpPr>
          <p:spPr bwMode="auto">
            <a:xfrm>
              <a:off x="150" y="1343"/>
              <a:ext cx="168"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D</a:t>
              </a:r>
            </a:p>
          </p:txBody>
        </p:sp>
        <p:sp>
          <p:nvSpPr>
            <p:cNvPr id="12357" name="Text Box 58"/>
            <p:cNvSpPr txBox="1">
              <a:spLocks noChangeArrowheads="1"/>
            </p:cNvSpPr>
            <p:nvPr/>
          </p:nvSpPr>
          <p:spPr bwMode="auto">
            <a:xfrm>
              <a:off x="1809" y="1396"/>
              <a:ext cx="168"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C</a:t>
              </a:r>
            </a:p>
          </p:txBody>
        </p:sp>
        <p:sp>
          <p:nvSpPr>
            <p:cNvPr id="12358" name="Text Box 59"/>
            <p:cNvSpPr txBox="1">
              <a:spLocks noChangeArrowheads="1"/>
            </p:cNvSpPr>
            <p:nvPr/>
          </p:nvSpPr>
          <p:spPr bwMode="auto">
            <a:xfrm>
              <a:off x="1336" y="415"/>
              <a:ext cx="168"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B</a:t>
              </a:r>
            </a:p>
          </p:txBody>
        </p:sp>
        <p:sp>
          <p:nvSpPr>
            <p:cNvPr id="12359" name="Text Box 60"/>
            <p:cNvSpPr txBox="1">
              <a:spLocks noChangeArrowheads="1"/>
            </p:cNvSpPr>
            <p:nvPr/>
          </p:nvSpPr>
          <p:spPr bwMode="auto">
            <a:xfrm>
              <a:off x="615" y="1396"/>
              <a:ext cx="167"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H</a:t>
              </a:r>
            </a:p>
          </p:txBody>
        </p:sp>
        <p:sp>
          <p:nvSpPr>
            <p:cNvPr id="12360" name="Line 61"/>
            <p:cNvSpPr>
              <a:spLocks noChangeShapeType="1"/>
            </p:cNvSpPr>
            <p:nvPr/>
          </p:nvSpPr>
          <p:spPr bwMode="auto">
            <a:xfrm>
              <a:off x="714" y="673"/>
              <a:ext cx="829" cy="37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61" name="Rectangle 62"/>
            <p:cNvSpPr>
              <a:spLocks noChangeArrowheads="1"/>
            </p:cNvSpPr>
            <p:nvPr/>
          </p:nvSpPr>
          <p:spPr bwMode="auto">
            <a:xfrm>
              <a:off x="1587" y="895"/>
              <a:ext cx="289" cy="291"/>
            </a:xfrm>
            <a:prstGeom prst="rect">
              <a:avLst/>
            </a:prstGeom>
            <a:noFill/>
            <a:ln w="9525">
              <a:noFill/>
              <a:miter lim="800000"/>
              <a:headEnd/>
              <a:tailEnd/>
            </a:ln>
          </p:spPr>
          <p:txBody>
            <a:bodyPr wrap="none">
              <a:spAutoFit/>
            </a:bodyPr>
            <a:lstStyle/>
            <a:p>
              <a:pPr>
                <a:spcBef>
                  <a:spcPct val="50000"/>
                </a:spcBef>
              </a:pPr>
              <a:r>
                <a:rPr lang="en-US" sz="2400">
                  <a:cs typeface="Times New Roman" panose="02020603050405020304" pitchFamily="18" charset="0"/>
                </a:rPr>
                <a:t>M</a:t>
              </a:r>
            </a:p>
          </p:txBody>
        </p:sp>
      </p:grpSp>
      <p:sp>
        <p:nvSpPr>
          <p:cNvPr id="12292" name="Line 63"/>
          <p:cNvSpPr>
            <a:spLocks noChangeShapeType="1"/>
          </p:cNvSpPr>
          <p:nvPr/>
        </p:nvSpPr>
        <p:spPr bwMode="auto">
          <a:xfrm>
            <a:off x="0" y="762000"/>
            <a:ext cx="9144000"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nvGrpSpPr>
          <p:cNvPr id="6" name="Group 105"/>
          <p:cNvGrpSpPr>
            <a:grpSpLocks/>
          </p:cNvGrpSpPr>
          <p:nvPr/>
        </p:nvGrpSpPr>
        <p:grpSpPr bwMode="auto">
          <a:xfrm>
            <a:off x="795338" y="850900"/>
            <a:ext cx="7891462" cy="865188"/>
            <a:chOff x="423" y="562"/>
            <a:chExt cx="4843" cy="545"/>
          </a:xfrm>
        </p:grpSpPr>
        <p:sp>
          <p:nvSpPr>
            <p:cNvPr id="12350" name="Text Box 66"/>
            <p:cNvSpPr txBox="1">
              <a:spLocks noChangeArrowheads="1"/>
            </p:cNvSpPr>
            <p:nvPr/>
          </p:nvSpPr>
          <p:spPr bwMode="auto">
            <a:xfrm>
              <a:off x="423" y="624"/>
              <a:ext cx="3600" cy="330"/>
            </a:xfrm>
            <a:prstGeom prst="rect">
              <a:avLst/>
            </a:prstGeom>
            <a:noFill/>
            <a:ln w="9525">
              <a:noFill/>
              <a:miter lim="800000"/>
              <a:headEnd/>
              <a:tailEnd/>
            </a:ln>
          </p:spPr>
          <p:txBody>
            <a:bodyPr>
              <a:spAutoFit/>
            </a:bodyPr>
            <a:lstStyle/>
            <a:p>
              <a:pPr algn="ctr">
                <a:spcBef>
                  <a:spcPct val="50000"/>
                </a:spcBef>
              </a:pPr>
              <a:r>
                <a:rPr lang="en-US">
                  <a:cs typeface="Times New Roman" panose="02020603050405020304" pitchFamily="18" charset="0"/>
                </a:rPr>
                <a:t>                             * S</a:t>
              </a:r>
              <a:r>
                <a:rPr lang="en-US" baseline="-25000">
                  <a:cs typeface="Times New Roman" panose="02020603050405020304" pitchFamily="18" charset="0"/>
                </a:rPr>
                <a:t>ADK  </a:t>
              </a:r>
              <a:r>
                <a:rPr lang="en-US">
                  <a:cs typeface="Times New Roman" panose="02020603050405020304" pitchFamily="18" charset="0"/>
                </a:rPr>
                <a:t>=</a:t>
              </a:r>
            </a:p>
          </p:txBody>
        </p:sp>
        <p:sp>
          <p:nvSpPr>
            <p:cNvPr id="12351" name="Text Box 68"/>
            <p:cNvSpPr txBox="1">
              <a:spLocks noChangeArrowheads="1"/>
            </p:cNvSpPr>
            <p:nvPr/>
          </p:nvSpPr>
          <p:spPr bwMode="auto">
            <a:xfrm>
              <a:off x="3586" y="562"/>
              <a:ext cx="1680" cy="252"/>
            </a:xfrm>
            <a:prstGeom prst="rect">
              <a:avLst/>
            </a:prstGeom>
            <a:noFill/>
            <a:ln w="9525">
              <a:noFill/>
              <a:miter lim="800000"/>
              <a:headEnd/>
              <a:tailEnd/>
            </a:ln>
          </p:spPr>
          <p:txBody>
            <a:bodyPr>
              <a:spAutoFit/>
            </a:bodyPr>
            <a:lstStyle/>
            <a:p>
              <a:pPr>
                <a:spcBef>
                  <a:spcPct val="50000"/>
                </a:spcBef>
              </a:pPr>
              <a:r>
                <a:rPr lang="en-US" sz="2000" b="1">
                  <a:cs typeface="Times New Roman" panose="02020603050405020304" pitchFamily="18" charset="0"/>
                </a:rPr>
                <a:t>DK   x   AH</a:t>
              </a:r>
            </a:p>
          </p:txBody>
        </p:sp>
        <p:sp>
          <p:nvSpPr>
            <p:cNvPr id="12352" name="Text Box 69"/>
            <p:cNvSpPr txBox="1">
              <a:spLocks noChangeArrowheads="1"/>
            </p:cNvSpPr>
            <p:nvPr/>
          </p:nvSpPr>
          <p:spPr bwMode="auto">
            <a:xfrm>
              <a:off x="3437" y="855"/>
              <a:ext cx="1344" cy="252"/>
            </a:xfrm>
            <a:prstGeom prst="rect">
              <a:avLst/>
            </a:prstGeom>
            <a:noFill/>
            <a:ln w="9525">
              <a:noFill/>
              <a:miter lim="800000"/>
              <a:headEnd/>
              <a:tailEnd/>
            </a:ln>
          </p:spPr>
          <p:txBody>
            <a:bodyPr>
              <a:spAutoFit/>
            </a:bodyPr>
            <a:lstStyle/>
            <a:p>
              <a:pPr algn="ctr">
                <a:spcBef>
                  <a:spcPct val="50000"/>
                </a:spcBef>
              </a:pPr>
              <a:r>
                <a:rPr lang="en-US" sz="2000" b="1">
                  <a:cs typeface="Times New Roman" panose="02020603050405020304" pitchFamily="18" charset="0"/>
                </a:rPr>
                <a:t>2</a:t>
              </a:r>
            </a:p>
          </p:txBody>
        </p:sp>
        <p:sp>
          <p:nvSpPr>
            <p:cNvPr id="12353" name="Line 70"/>
            <p:cNvSpPr>
              <a:spLocks noChangeShapeType="1"/>
            </p:cNvSpPr>
            <p:nvPr/>
          </p:nvSpPr>
          <p:spPr bwMode="auto">
            <a:xfrm>
              <a:off x="3764" y="850"/>
              <a:ext cx="740"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grpSp>
        <p:nvGrpSpPr>
          <p:cNvPr id="12294" name="Group 78"/>
          <p:cNvGrpSpPr>
            <a:grpSpLocks/>
          </p:cNvGrpSpPr>
          <p:nvPr/>
        </p:nvGrpSpPr>
        <p:grpSpPr bwMode="auto">
          <a:xfrm>
            <a:off x="233363" y="2627313"/>
            <a:ext cx="3625849" cy="2136775"/>
            <a:chOff x="48" y="1545"/>
            <a:chExt cx="2284" cy="1346"/>
          </a:xfrm>
        </p:grpSpPr>
        <p:sp>
          <p:nvSpPr>
            <p:cNvPr id="12317" name="Line 12"/>
            <p:cNvSpPr>
              <a:spLocks noChangeShapeType="1"/>
            </p:cNvSpPr>
            <p:nvPr/>
          </p:nvSpPr>
          <p:spPr bwMode="auto">
            <a:xfrm>
              <a:off x="557" y="2298"/>
              <a:ext cx="63"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2318" name="Line 13"/>
            <p:cNvSpPr>
              <a:spLocks noChangeShapeType="1"/>
            </p:cNvSpPr>
            <p:nvPr/>
          </p:nvSpPr>
          <p:spPr bwMode="auto">
            <a:xfrm>
              <a:off x="633" y="2291"/>
              <a:ext cx="0" cy="126"/>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grpSp>
          <p:nvGrpSpPr>
            <p:cNvPr id="12319" name="Group 15"/>
            <p:cNvGrpSpPr>
              <a:grpSpLocks/>
            </p:cNvGrpSpPr>
            <p:nvPr/>
          </p:nvGrpSpPr>
          <p:grpSpPr bwMode="auto">
            <a:xfrm>
              <a:off x="264" y="1691"/>
              <a:ext cx="1342" cy="720"/>
              <a:chOff x="1824" y="2832"/>
              <a:chExt cx="3108" cy="1296"/>
            </a:xfrm>
          </p:grpSpPr>
          <p:grpSp>
            <p:nvGrpSpPr>
              <p:cNvPr id="12344" name="Group 16"/>
              <p:cNvGrpSpPr>
                <a:grpSpLocks/>
              </p:cNvGrpSpPr>
              <p:nvPr/>
            </p:nvGrpSpPr>
            <p:grpSpPr bwMode="auto">
              <a:xfrm>
                <a:off x="1824" y="2832"/>
                <a:ext cx="3108" cy="1296"/>
                <a:chOff x="1344" y="2928"/>
                <a:chExt cx="3108" cy="1296"/>
              </a:xfrm>
            </p:grpSpPr>
            <p:sp>
              <p:nvSpPr>
                <p:cNvPr id="12346" name="Line 17"/>
                <p:cNvSpPr>
                  <a:spLocks noChangeShapeType="1"/>
                </p:cNvSpPr>
                <p:nvPr/>
              </p:nvSpPr>
              <p:spPr bwMode="auto">
                <a:xfrm flipH="1">
                  <a:off x="1344" y="2928"/>
                  <a:ext cx="637"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47" name="Line 18"/>
                <p:cNvSpPr>
                  <a:spLocks noChangeShapeType="1"/>
                </p:cNvSpPr>
                <p:nvPr/>
              </p:nvSpPr>
              <p:spPr bwMode="auto">
                <a:xfrm>
                  <a:off x="3936" y="3600"/>
                  <a:ext cx="516" cy="624"/>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48" name="Line 19"/>
                <p:cNvSpPr>
                  <a:spLocks noChangeShapeType="1"/>
                </p:cNvSpPr>
                <p:nvPr/>
              </p:nvSpPr>
              <p:spPr bwMode="auto">
                <a:xfrm>
                  <a:off x="1344" y="4224"/>
                  <a:ext cx="310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2349" name="Line 20"/>
                <p:cNvSpPr>
                  <a:spLocks noChangeShapeType="1"/>
                </p:cNvSpPr>
                <p:nvPr/>
              </p:nvSpPr>
              <p:spPr bwMode="auto">
                <a:xfrm>
                  <a:off x="1972" y="2941"/>
                  <a:ext cx="1964" cy="659"/>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2345" name="Line 21"/>
              <p:cNvSpPr>
                <a:spLocks noChangeShapeType="1"/>
              </p:cNvSpPr>
              <p:nvPr/>
            </p:nvSpPr>
            <p:spPr bwMode="auto">
              <a:xfrm>
                <a:off x="2461" y="2832"/>
                <a:ext cx="0" cy="1296"/>
              </a:xfrm>
              <a:prstGeom prst="line">
                <a:avLst/>
              </a:prstGeom>
              <a:noFill/>
              <a:ln w="38100">
                <a:solidFill>
                  <a:srgbClr val="0000FF"/>
                </a:solidFill>
                <a:prstDash val="sysDot"/>
                <a:round/>
                <a:headEnd/>
                <a:tailEnd/>
              </a:ln>
            </p:spPr>
            <p:txBody>
              <a:bodyPr/>
              <a:lstStyle/>
              <a:p>
                <a:endParaRPr lang="en-US">
                  <a:cs typeface="Times New Roman" panose="02020603050405020304" pitchFamily="18" charset="0"/>
                </a:endParaRPr>
              </a:p>
            </p:txBody>
          </p:sp>
        </p:grpSp>
        <p:sp>
          <p:nvSpPr>
            <p:cNvPr id="12320" name="Text Box 22"/>
            <p:cNvSpPr txBox="1">
              <a:spLocks noChangeArrowheads="1"/>
            </p:cNvSpPr>
            <p:nvPr/>
          </p:nvSpPr>
          <p:spPr bwMode="auto">
            <a:xfrm>
              <a:off x="206" y="1545"/>
              <a:ext cx="166"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a:t>
              </a:r>
            </a:p>
          </p:txBody>
        </p:sp>
        <p:sp>
          <p:nvSpPr>
            <p:cNvPr id="12321" name="Text Box 23"/>
            <p:cNvSpPr txBox="1">
              <a:spLocks noChangeArrowheads="1"/>
            </p:cNvSpPr>
            <p:nvPr/>
          </p:nvSpPr>
          <p:spPr bwMode="auto">
            <a:xfrm>
              <a:off x="48" y="2342"/>
              <a:ext cx="165"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D</a:t>
              </a:r>
            </a:p>
          </p:txBody>
        </p:sp>
        <p:sp>
          <p:nvSpPr>
            <p:cNvPr id="12322" name="Text Box 24"/>
            <p:cNvSpPr txBox="1">
              <a:spLocks noChangeArrowheads="1"/>
            </p:cNvSpPr>
            <p:nvPr/>
          </p:nvSpPr>
          <p:spPr bwMode="auto">
            <a:xfrm>
              <a:off x="427" y="2443"/>
              <a:ext cx="167"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H</a:t>
              </a:r>
            </a:p>
          </p:txBody>
        </p:sp>
        <p:grpSp>
          <p:nvGrpSpPr>
            <p:cNvPr id="12323" name="Group 25"/>
            <p:cNvGrpSpPr>
              <a:grpSpLocks/>
            </p:cNvGrpSpPr>
            <p:nvPr/>
          </p:nvGrpSpPr>
          <p:grpSpPr bwMode="auto">
            <a:xfrm>
              <a:off x="1347" y="2050"/>
              <a:ext cx="850" cy="361"/>
              <a:chOff x="3813" y="1601"/>
              <a:chExt cx="1885" cy="655"/>
            </a:xfrm>
          </p:grpSpPr>
          <p:grpSp>
            <p:nvGrpSpPr>
              <p:cNvPr id="12328" name="Group 26"/>
              <p:cNvGrpSpPr>
                <a:grpSpLocks/>
              </p:cNvGrpSpPr>
              <p:nvPr/>
            </p:nvGrpSpPr>
            <p:grpSpPr bwMode="auto">
              <a:xfrm rot="10800000">
                <a:off x="3813" y="1601"/>
                <a:ext cx="1885" cy="650"/>
                <a:chOff x="1523" y="1632"/>
                <a:chExt cx="1885" cy="624"/>
              </a:xfrm>
            </p:grpSpPr>
            <p:sp>
              <p:nvSpPr>
                <p:cNvPr id="12341" name="Line 2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2342" name="Line 2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2343" name="Line 2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2329" name="Line 3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0" name="Line 3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1" name="Line 3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2" name="Line 3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3" name="Line 3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4" name="Line 3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5" name="Line 3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6" name="Line 3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7" name="Line 3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8" name="Line 3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39" name="Line 4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2340" name="Line 4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sp>
          <p:nvSpPr>
            <p:cNvPr id="12324" name="Text Box 42"/>
            <p:cNvSpPr txBox="1">
              <a:spLocks noChangeArrowheads="1"/>
            </p:cNvSpPr>
            <p:nvPr/>
          </p:nvSpPr>
          <p:spPr bwMode="auto">
            <a:xfrm>
              <a:off x="2079" y="2373"/>
              <a:ext cx="207"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K</a:t>
              </a:r>
            </a:p>
          </p:txBody>
        </p:sp>
        <p:sp>
          <p:nvSpPr>
            <p:cNvPr id="12325" name="Rectangle 43"/>
            <p:cNvSpPr>
              <a:spLocks noChangeArrowheads="1"/>
            </p:cNvSpPr>
            <p:nvPr/>
          </p:nvSpPr>
          <p:spPr bwMode="auto">
            <a:xfrm>
              <a:off x="1481" y="2367"/>
              <a:ext cx="246" cy="291"/>
            </a:xfrm>
            <a:prstGeom prst="rect">
              <a:avLst/>
            </a:prstGeom>
            <a:noFill/>
            <a:ln w="9525">
              <a:noFill/>
              <a:miter lim="800000"/>
              <a:headEnd/>
              <a:tailEnd/>
            </a:ln>
          </p:spPr>
          <p:txBody>
            <a:bodyPr wrap="none">
              <a:spAutoFit/>
            </a:bodyPr>
            <a:lstStyle/>
            <a:p>
              <a:r>
                <a:rPr lang="en-US" sz="2400">
                  <a:cs typeface="Times New Roman" panose="02020603050405020304" pitchFamily="18" charset="0"/>
                </a:rPr>
                <a:t>C</a:t>
              </a:r>
            </a:p>
          </p:txBody>
        </p:sp>
        <p:sp>
          <p:nvSpPr>
            <p:cNvPr id="12326" name="Rectangle 73"/>
            <p:cNvSpPr>
              <a:spLocks noChangeArrowheads="1"/>
            </p:cNvSpPr>
            <p:nvPr/>
          </p:nvSpPr>
          <p:spPr bwMode="auto">
            <a:xfrm>
              <a:off x="1418" y="2600"/>
              <a:ext cx="375" cy="291"/>
            </a:xfrm>
            <a:prstGeom prst="rect">
              <a:avLst/>
            </a:prstGeom>
            <a:noFill/>
            <a:ln w="9525">
              <a:noFill/>
              <a:miter lim="800000"/>
              <a:headEnd/>
              <a:tailEnd/>
            </a:ln>
          </p:spPr>
          <p:txBody>
            <a:bodyPr wrap="none">
              <a:spAutoFit/>
            </a:bodyPr>
            <a:lstStyle/>
            <a:p>
              <a:r>
                <a:rPr lang="en-US" sz="2400">
                  <a:cs typeface="Times New Roman" panose="02020603050405020304" pitchFamily="18" charset="0"/>
                </a:rPr>
                <a:t>(B)</a:t>
              </a:r>
            </a:p>
          </p:txBody>
        </p:sp>
        <p:sp>
          <p:nvSpPr>
            <p:cNvPr id="12327" name="Rectangle 74"/>
            <p:cNvSpPr>
              <a:spLocks noChangeArrowheads="1"/>
            </p:cNvSpPr>
            <p:nvPr/>
          </p:nvSpPr>
          <p:spPr bwMode="auto">
            <a:xfrm>
              <a:off x="1946" y="2600"/>
              <a:ext cx="386" cy="291"/>
            </a:xfrm>
            <a:prstGeom prst="rect">
              <a:avLst/>
            </a:prstGeom>
            <a:noFill/>
            <a:ln w="9525">
              <a:noFill/>
              <a:miter lim="800000"/>
              <a:headEnd/>
              <a:tailEnd/>
            </a:ln>
          </p:spPr>
          <p:txBody>
            <a:bodyPr wrap="none">
              <a:spAutoFit/>
            </a:bodyPr>
            <a:lstStyle/>
            <a:p>
              <a:r>
                <a:rPr lang="en-US" sz="2400">
                  <a:cs typeface="Times New Roman" panose="02020603050405020304" pitchFamily="18" charset="0"/>
                </a:rPr>
                <a:t>(A)</a:t>
              </a:r>
            </a:p>
          </p:txBody>
        </p:sp>
      </p:grpSp>
      <p:sp>
        <p:nvSpPr>
          <p:cNvPr id="12295" name="WordArt 75"/>
          <p:cNvSpPr>
            <a:spLocks noChangeArrowheads="1" noChangeShapeType="1" noTextEdit="1"/>
          </p:cNvSpPr>
          <p:nvPr/>
        </p:nvSpPr>
        <p:spPr bwMode="auto">
          <a:xfrm>
            <a:off x="1963738" y="47625"/>
            <a:ext cx="5638800" cy="6096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sp>
        <p:nvSpPr>
          <p:cNvPr id="24664" name="Text Box 88"/>
          <p:cNvSpPr txBox="1">
            <a:spLocks noChangeArrowheads="1"/>
          </p:cNvSpPr>
          <p:nvPr/>
        </p:nvSpPr>
        <p:spPr bwMode="auto">
          <a:xfrm>
            <a:off x="4419600" y="3794125"/>
            <a:ext cx="4689475" cy="646113"/>
          </a:xfrm>
          <a:prstGeom prst="rect">
            <a:avLst/>
          </a:prstGeom>
          <a:solidFill>
            <a:srgbClr val="9ED4F8"/>
          </a:solidFill>
          <a:ln w="9525">
            <a:noFill/>
            <a:miter lim="800000"/>
            <a:headEnd/>
            <a:tailEnd/>
          </a:ln>
        </p:spPr>
        <p:txBody>
          <a:bodyPr>
            <a:spAutoFit/>
          </a:bodyPr>
          <a:lstStyle/>
          <a:p>
            <a:pPr algn="just">
              <a:spcBef>
                <a:spcPct val="50000"/>
              </a:spcBef>
            </a:pPr>
            <a:r>
              <a:rPr lang="en-US" sz="2400">
                <a:cs typeface="Times New Roman" panose="02020603050405020304" pitchFamily="18" charset="0"/>
              </a:rPr>
              <a:t>*</a:t>
            </a:r>
            <a:r>
              <a:rPr lang="en-US" sz="3600">
                <a:cs typeface="Times New Roman" panose="02020603050405020304" pitchFamily="18" charset="0"/>
              </a:rPr>
              <a:t> S </a:t>
            </a:r>
            <a:r>
              <a:rPr lang="en-US" sz="3600" b="1" baseline="-25000">
                <a:solidFill>
                  <a:schemeClr val="accent2"/>
                </a:solidFill>
                <a:cs typeface="Times New Roman" panose="02020603050405020304" pitchFamily="18" charset="0"/>
              </a:rPr>
              <a:t>ADK</a:t>
            </a:r>
            <a:r>
              <a:rPr lang="en-US" sz="3600">
                <a:solidFill>
                  <a:srgbClr val="D54011"/>
                </a:solidFill>
                <a:cs typeface="Times New Roman" panose="02020603050405020304" pitchFamily="18" charset="0"/>
              </a:rPr>
              <a:t>  </a:t>
            </a:r>
            <a:r>
              <a:rPr lang="en-US" sz="3600">
                <a:cs typeface="Times New Roman" panose="02020603050405020304" pitchFamily="18" charset="0"/>
              </a:rPr>
              <a:t>  =    S</a:t>
            </a:r>
            <a:r>
              <a:rPr lang="en-US" sz="3600" baseline="-25000">
                <a:cs typeface="Times New Roman" panose="02020603050405020304" pitchFamily="18" charset="0"/>
              </a:rPr>
              <a:t> </a:t>
            </a:r>
            <a:r>
              <a:rPr lang="en-US" sz="3600" b="1" baseline="-25000">
                <a:solidFill>
                  <a:schemeClr val="accent2"/>
                </a:solidFill>
                <a:cs typeface="Times New Roman" panose="02020603050405020304" pitchFamily="18" charset="0"/>
              </a:rPr>
              <a:t>ABCD</a:t>
            </a:r>
          </a:p>
        </p:txBody>
      </p:sp>
      <p:grpSp>
        <p:nvGrpSpPr>
          <p:cNvPr id="12" name="Group 100"/>
          <p:cNvGrpSpPr>
            <a:grpSpLocks/>
          </p:cNvGrpSpPr>
          <p:nvPr/>
        </p:nvGrpSpPr>
        <p:grpSpPr bwMode="auto">
          <a:xfrm>
            <a:off x="6324600" y="2740025"/>
            <a:ext cx="3200400" cy="862013"/>
            <a:chOff x="2784" y="1573"/>
            <a:chExt cx="2016" cy="543"/>
          </a:xfrm>
        </p:grpSpPr>
        <p:sp>
          <p:nvSpPr>
            <p:cNvPr id="12314" name="Text Box 84"/>
            <p:cNvSpPr txBox="1">
              <a:spLocks noChangeArrowheads="1"/>
            </p:cNvSpPr>
            <p:nvPr/>
          </p:nvSpPr>
          <p:spPr bwMode="auto">
            <a:xfrm rot="10800000" flipV="1">
              <a:off x="2784" y="1573"/>
              <a:ext cx="2016" cy="543"/>
            </a:xfrm>
            <a:prstGeom prst="rect">
              <a:avLst/>
            </a:prstGeom>
            <a:noFill/>
            <a:ln w="9525">
              <a:noFill/>
              <a:miter lim="800000"/>
              <a:headEnd/>
              <a:tailEnd/>
            </a:ln>
          </p:spPr>
          <p:txBody>
            <a:bodyPr>
              <a:spAutoFit/>
            </a:bodyPr>
            <a:lstStyle/>
            <a:p>
              <a:pPr algn="ctr">
                <a:spcBef>
                  <a:spcPct val="50000"/>
                </a:spcBef>
              </a:pPr>
              <a:r>
                <a:rPr lang="en-US" sz="2000" b="1">
                  <a:cs typeface="Times New Roman" panose="02020603050405020304" pitchFamily="18" charset="0"/>
                </a:rPr>
                <a:t>(DC + AB) x AH</a:t>
              </a:r>
            </a:p>
            <a:p>
              <a:pPr algn="ctr">
                <a:spcBef>
                  <a:spcPct val="50000"/>
                </a:spcBef>
              </a:pPr>
              <a:r>
                <a:rPr lang="en-US" sz="2000" b="1">
                  <a:cs typeface="Times New Roman" panose="02020603050405020304" pitchFamily="18" charset="0"/>
                </a:rPr>
                <a:t>2</a:t>
              </a:r>
            </a:p>
          </p:txBody>
        </p:sp>
        <p:sp>
          <p:nvSpPr>
            <p:cNvPr id="12315" name="Text Box 98"/>
            <p:cNvSpPr txBox="1">
              <a:spLocks noChangeArrowheads="1"/>
            </p:cNvSpPr>
            <p:nvPr/>
          </p:nvSpPr>
          <p:spPr bwMode="auto">
            <a:xfrm>
              <a:off x="2784" y="1623"/>
              <a:ext cx="1776"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  = </a:t>
              </a:r>
            </a:p>
          </p:txBody>
        </p:sp>
        <p:sp>
          <p:nvSpPr>
            <p:cNvPr id="12316" name="Line 99"/>
            <p:cNvSpPr>
              <a:spLocks noChangeShapeType="1"/>
            </p:cNvSpPr>
            <p:nvPr/>
          </p:nvSpPr>
          <p:spPr bwMode="auto">
            <a:xfrm>
              <a:off x="3168" y="1824"/>
              <a:ext cx="1200"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grpSp>
        <p:nvGrpSpPr>
          <p:cNvPr id="13" name="Group 121"/>
          <p:cNvGrpSpPr>
            <a:grpSpLocks/>
          </p:cNvGrpSpPr>
          <p:nvPr/>
        </p:nvGrpSpPr>
        <p:grpSpPr bwMode="auto">
          <a:xfrm>
            <a:off x="4267200" y="1600200"/>
            <a:ext cx="5146675" cy="901700"/>
            <a:chOff x="2710" y="1052"/>
            <a:chExt cx="3242" cy="568"/>
          </a:xfrm>
        </p:grpSpPr>
        <p:grpSp>
          <p:nvGrpSpPr>
            <p:cNvPr id="12307" name="Group 119"/>
            <p:cNvGrpSpPr>
              <a:grpSpLocks/>
            </p:cNvGrpSpPr>
            <p:nvPr/>
          </p:nvGrpSpPr>
          <p:grpSpPr bwMode="auto">
            <a:xfrm>
              <a:off x="3600" y="1052"/>
              <a:ext cx="2352" cy="543"/>
              <a:chOff x="3600" y="1052"/>
              <a:chExt cx="2352" cy="543"/>
            </a:xfrm>
          </p:grpSpPr>
          <p:sp>
            <p:nvSpPr>
              <p:cNvPr id="12311" name="Text Box 82"/>
              <p:cNvSpPr txBox="1">
                <a:spLocks noChangeArrowheads="1"/>
              </p:cNvSpPr>
              <p:nvPr/>
            </p:nvSpPr>
            <p:spPr bwMode="auto">
              <a:xfrm>
                <a:off x="3600" y="1052"/>
                <a:ext cx="2352" cy="543"/>
              </a:xfrm>
              <a:prstGeom prst="rect">
                <a:avLst/>
              </a:prstGeom>
              <a:noFill/>
              <a:ln w="9525">
                <a:noFill/>
                <a:miter lim="800000"/>
                <a:headEnd/>
                <a:tailEnd/>
              </a:ln>
            </p:spPr>
            <p:txBody>
              <a:bodyPr>
                <a:spAutoFit/>
              </a:bodyPr>
              <a:lstStyle/>
              <a:p>
                <a:pPr algn="ctr">
                  <a:spcBef>
                    <a:spcPct val="50000"/>
                  </a:spcBef>
                </a:pPr>
                <a:r>
                  <a:rPr lang="en-US" sz="2000" b="1">
                    <a:cs typeface="Times New Roman" panose="02020603050405020304" pitchFamily="18" charset="0"/>
                  </a:rPr>
                  <a:t>(DC + CK) </a:t>
                </a:r>
              </a:p>
              <a:p>
                <a:pPr algn="ctr">
                  <a:spcBef>
                    <a:spcPct val="50000"/>
                  </a:spcBef>
                </a:pPr>
                <a:endParaRPr lang="en-US" sz="2000" b="1">
                  <a:cs typeface="Times New Roman" panose="02020603050405020304" pitchFamily="18" charset="0"/>
                </a:endParaRPr>
              </a:p>
            </p:txBody>
          </p:sp>
          <p:sp>
            <p:nvSpPr>
              <p:cNvPr id="12312" name="Text Box 101"/>
              <p:cNvSpPr txBox="1">
                <a:spLocks noChangeArrowheads="1"/>
              </p:cNvSpPr>
              <p:nvPr/>
            </p:nvSpPr>
            <p:spPr bwMode="auto">
              <a:xfrm>
                <a:off x="4054" y="1148"/>
                <a:ext cx="380"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t>
                </a:r>
              </a:p>
            </p:txBody>
          </p:sp>
          <p:sp>
            <p:nvSpPr>
              <p:cNvPr id="12313" name="Line 102"/>
              <p:cNvSpPr>
                <a:spLocks noChangeShapeType="1"/>
              </p:cNvSpPr>
              <p:nvPr/>
            </p:nvSpPr>
            <p:spPr bwMode="auto">
              <a:xfrm>
                <a:off x="4311" y="1318"/>
                <a:ext cx="1449"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grpSp>
        <p:sp>
          <p:nvSpPr>
            <p:cNvPr id="12308" name="Text Box 72"/>
            <p:cNvSpPr txBox="1">
              <a:spLocks noChangeArrowheads="1"/>
            </p:cNvSpPr>
            <p:nvPr/>
          </p:nvSpPr>
          <p:spPr bwMode="auto">
            <a:xfrm>
              <a:off x="3271" y="1077"/>
              <a:ext cx="601" cy="543"/>
            </a:xfrm>
            <a:prstGeom prst="rect">
              <a:avLst/>
            </a:prstGeom>
            <a:noFill/>
            <a:ln w="9525">
              <a:noFill/>
              <a:miter lim="800000"/>
              <a:headEnd/>
              <a:tailEnd/>
            </a:ln>
          </p:spPr>
          <p:txBody>
            <a:bodyPr>
              <a:spAutoFit/>
            </a:bodyPr>
            <a:lstStyle/>
            <a:p>
              <a:pPr>
                <a:spcBef>
                  <a:spcPct val="50000"/>
                </a:spcBef>
              </a:pPr>
              <a:r>
                <a:rPr lang="en-US" sz="2000" b="1">
                  <a:cs typeface="Times New Roman" panose="02020603050405020304" pitchFamily="18" charset="0"/>
                </a:rPr>
                <a:t>DK  </a:t>
              </a:r>
            </a:p>
            <a:p>
              <a:pPr>
                <a:spcBef>
                  <a:spcPct val="50000"/>
                </a:spcBef>
              </a:pPr>
              <a:r>
                <a:rPr lang="en-US" sz="2000">
                  <a:cs typeface="Times New Roman" panose="02020603050405020304" pitchFamily="18" charset="0"/>
                </a:rPr>
                <a:t>       </a:t>
              </a:r>
              <a:endParaRPr lang="en-US" sz="2000" b="1">
                <a:cs typeface="Times New Roman" panose="02020603050405020304" pitchFamily="18" charset="0"/>
              </a:endParaRPr>
            </a:p>
          </p:txBody>
        </p:sp>
        <p:sp>
          <p:nvSpPr>
            <p:cNvPr id="12309" name="Line 96"/>
            <p:cNvSpPr>
              <a:spLocks noChangeShapeType="1"/>
            </p:cNvSpPr>
            <p:nvPr/>
          </p:nvSpPr>
          <p:spPr bwMode="auto">
            <a:xfrm>
              <a:off x="3350" y="1335"/>
              <a:ext cx="688" cy="0"/>
            </a:xfrm>
            <a:prstGeom prst="line">
              <a:avLst/>
            </a:prstGeom>
            <a:noFill/>
            <a:ln w="9525">
              <a:solidFill>
                <a:schemeClr val="tx1"/>
              </a:solidFill>
              <a:round/>
              <a:headEnd/>
              <a:tailEnd/>
            </a:ln>
          </p:spPr>
          <p:txBody>
            <a:bodyPr/>
            <a:lstStyle/>
            <a:p>
              <a:endParaRPr lang="en-US">
                <a:cs typeface="Times New Roman" panose="02020603050405020304" pitchFamily="18" charset="0"/>
              </a:endParaRPr>
            </a:p>
          </p:txBody>
        </p:sp>
        <p:sp>
          <p:nvSpPr>
            <p:cNvPr id="12310" name="Rectangle 106"/>
            <p:cNvSpPr>
              <a:spLocks noChangeArrowheads="1"/>
            </p:cNvSpPr>
            <p:nvPr/>
          </p:nvSpPr>
          <p:spPr bwMode="auto">
            <a:xfrm>
              <a:off x="2710" y="1099"/>
              <a:ext cx="564" cy="291"/>
            </a:xfrm>
            <a:prstGeom prst="rect">
              <a:avLst/>
            </a:prstGeom>
            <a:noFill/>
            <a:ln w="9525">
              <a:noFill/>
              <a:miter lim="800000"/>
              <a:headEnd/>
              <a:tailEnd/>
            </a:ln>
          </p:spPr>
          <p:txBody>
            <a:bodyPr>
              <a:spAutoFit/>
            </a:bodyPr>
            <a:lstStyle/>
            <a:p>
              <a:r>
                <a:rPr lang="en-US" sz="2400" b="1">
                  <a:cs typeface="Times New Roman" panose="02020603050405020304" pitchFamily="18" charset="0"/>
                </a:rPr>
                <a:t>*</a:t>
              </a:r>
              <a:r>
                <a:rPr lang="en-US" sz="2000" b="1">
                  <a:cs typeface="Times New Roman" panose="02020603050405020304" pitchFamily="18" charset="0"/>
                </a:rPr>
                <a:t> M</a:t>
              </a:r>
              <a:r>
                <a:rPr lang="en-US" sz="2000">
                  <a:cs typeface="Times New Roman" panose="02020603050405020304" pitchFamily="18" charset="0"/>
                </a:rPr>
                <a:t>à</a:t>
              </a:r>
            </a:p>
          </p:txBody>
        </p:sp>
      </p:grpSp>
      <p:sp>
        <p:nvSpPr>
          <p:cNvPr id="24685" name="Text Box 109"/>
          <p:cNvSpPr txBox="1">
            <a:spLocks noChangeArrowheads="1"/>
          </p:cNvSpPr>
          <p:nvPr/>
        </p:nvSpPr>
        <p:spPr bwMode="auto">
          <a:xfrm>
            <a:off x="0" y="6248400"/>
            <a:ext cx="9144000" cy="584775"/>
          </a:xfrm>
          <a:prstGeom prst="rect">
            <a:avLst/>
          </a:prstGeom>
          <a:solidFill>
            <a:schemeClr val="accent1"/>
          </a:solidFill>
          <a:ln w="9525">
            <a:noFill/>
            <a:miter lim="800000"/>
            <a:headEnd/>
            <a:tailEnd/>
          </a:ln>
        </p:spPr>
        <p:txBody>
          <a:bodyPr>
            <a:spAutoFit/>
          </a:bodyPr>
          <a:lstStyle/>
          <a:p>
            <a:pPr algn="ctr">
              <a:spcBef>
                <a:spcPct val="50000"/>
              </a:spcBef>
            </a:pPr>
            <a:r>
              <a:rPr lang="en-US" sz="3200">
                <a:cs typeface="Times New Roman" panose="02020603050405020304" pitchFamily="18" charset="0"/>
              </a:rPr>
              <a:t>Em hãy cho biết cách tính diện tích tam giác ADK?</a:t>
            </a:r>
          </a:p>
        </p:txBody>
      </p:sp>
      <p:sp>
        <p:nvSpPr>
          <p:cNvPr id="24686" name="Text Box 110"/>
          <p:cNvSpPr txBox="1">
            <a:spLocks noChangeArrowheads="1"/>
          </p:cNvSpPr>
          <p:nvPr/>
        </p:nvSpPr>
        <p:spPr bwMode="auto">
          <a:xfrm>
            <a:off x="17463" y="5730875"/>
            <a:ext cx="9126537" cy="1077913"/>
          </a:xfrm>
          <a:prstGeom prst="rect">
            <a:avLst/>
          </a:prstGeom>
          <a:solidFill>
            <a:schemeClr val="bg2"/>
          </a:solidFill>
          <a:ln w="9525">
            <a:noFill/>
            <a:miter lim="800000"/>
            <a:headEnd/>
            <a:tailEnd/>
          </a:ln>
        </p:spPr>
        <p:txBody>
          <a:bodyPr>
            <a:spAutoFit/>
          </a:bodyPr>
          <a:lstStyle/>
          <a:p>
            <a:pPr algn="ctr">
              <a:spcBef>
                <a:spcPct val="50000"/>
              </a:spcBef>
            </a:pPr>
            <a:r>
              <a:rPr lang="en-US" sz="3200" b="1">
                <a:solidFill>
                  <a:schemeClr val="bg1"/>
                </a:solidFill>
                <a:cs typeface="Times New Roman" panose="02020603050405020304" pitchFamily="18" charset="0"/>
              </a:rPr>
              <a:t>Em hãy cho biết đoạn CK bằng cạnh nào </a:t>
            </a:r>
            <a:br>
              <a:rPr lang="en-US" sz="3200" b="1">
                <a:solidFill>
                  <a:schemeClr val="bg1"/>
                </a:solidFill>
                <a:cs typeface="Times New Roman" panose="02020603050405020304" pitchFamily="18" charset="0"/>
              </a:rPr>
            </a:br>
            <a:r>
              <a:rPr lang="en-US" sz="3200" b="1">
                <a:solidFill>
                  <a:schemeClr val="bg1"/>
                </a:solidFill>
                <a:cs typeface="Times New Roman" panose="02020603050405020304" pitchFamily="18" charset="0"/>
              </a:rPr>
              <a:t>của hình thang?</a:t>
            </a:r>
          </a:p>
        </p:txBody>
      </p:sp>
      <p:sp>
        <p:nvSpPr>
          <p:cNvPr id="24687" name="Text Box 111"/>
          <p:cNvSpPr txBox="1">
            <a:spLocks noChangeArrowheads="1"/>
          </p:cNvSpPr>
          <p:nvPr/>
        </p:nvSpPr>
        <p:spPr bwMode="auto">
          <a:xfrm>
            <a:off x="0" y="6019800"/>
            <a:ext cx="9126538" cy="584200"/>
          </a:xfrm>
          <a:prstGeom prst="rect">
            <a:avLst/>
          </a:prstGeom>
          <a:solidFill>
            <a:schemeClr val="accent2"/>
          </a:solidFill>
          <a:ln w="9525">
            <a:noFill/>
            <a:miter lim="800000"/>
            <a:headEnd/>
            <a:tailEnd/>
          </a:ln>
        </p:spPr>
        <p:txBody>
          <a:bodyPr>
            <a:spAutoFit/>
          </a:bodyPr>
          <a:lstStyle/>
          <a:p>
            <a:pPr algn="ctr">
              <a:spcBef>
                <a:spcPct val="50000"/>
              </a:spcBef>
            </a:pPr>
            <a:r>
              <a:rPr lang="en-US" sz="3200" b="1">
                <a:solidFill>
                  <a:schemeClr val="bg1"/>
                </a:solidFill>
                <a:cs typeface="Times New Roman" panose="02020603050405020304" pitchFamily="18" charset="0"/>
              </a:rPr>
              <a:t>Đoạn DC là cạnh nào của hình thang?</a:t>
            </a:r>
          </a:p>
        </p:txBody>
      </p:sp>
      <p:sp>
        <p:nvSpPr>
          <p:cNvPr id="24688" name="Text Box 112"/>
          <p:cNvSpPr txBox="1">
            <a:spLocks noChangeArrowheads="1"/>
          </p:cNvSpPr>
          <p:nvPr/>
        </p:nvSpPr>
        <p:spPr bwMode="auto">
          <a:xfrm>
            <a:off x="20638" y="5597525"/>
            <a:ext cx="9126537" cy="1077913"/>
          </a:xfrm>
          <a:prstGeom prst="rect">
            <a:avLst/>
          </a:prstGeom>
          <a:solidFill>
            <a:schemeClr val="bg2"/>
          </a:solidFill>
          <a:ln w="9525">
            <a:noFill/>
            <a:miter lim="800000"/>
            <a:headEnd/>
            <a:tailEnd/>
          </a:ln>
        </p:spPr>
        <p:txBody>
          <a:bodyPr>
            <a:spAutoFit/>
          </a:bodyPr>
          <a:lstStyle/>
          <a:p>
            <a:pPr algn="ctr">
              <a:spcBef>
                <a:spcPct val="50000"/>
              </a:spcBef>
            </a:pPr>
            <a:r>
              <a:rPr lang="en-US" sz="3200">
                <a:solidFill>
                  <a:srgbClr val="5417CF"/>
                </a:solidFill>
                <a:cs typeface="Times New Roman" panose="02020603050405020304" pitchFamily="18" charset="0"/>
              </a:rPr>
              <a:t>Vậy đoạn thẳng DK của tam giác ADK bằng tổng cạnh nào của hình thang?</a:t>
            </a:r>
          </a:p>
        </p:txBody>
      </p:sp>
      <p:sp>
        <p:nvSpPr>
          <p:cNvPr id="24689" name="Text Box 113"/>
          <p:cNvSpPr txBox="1">
            <a:spLocks noChangeArrowheads="1"/>
          </p:cNvSpPr>
          <p:nvPr/>
        </p:nvSpPr>
        <p:spPr bwMode="auto">
          <a:xfrm>
            <a:off x="0" y="5730875"/>
            <a:ext cx="9144000" cy="1077913"/>
          </a:xfrm>
          <a:prstGeom prst="rect">
            <a:avLst/>
          </a:prstGeom>
          <a:solidFill>
            <a:schemeClr val="accent1"/>
          </a:solidFill>
          <a:ln w="9525">
            <a:noFill/>
            <a:miter lim="800000"/>
            <a:headEnd/>
            <a:tailEnd/>
          </a:ln>
        </p:spPr>
        <p:txBody>
          <a:bodyPr>
            <a:spAutoFit/>
          </a:bodyPr>
          <a:lstStyle/>
          <a:p>
            <a:pPr algn="just">
              <a:spcBef>
                <a:spcPct val="50000"/>
              </a:spcBef>
            </a:pPr>
            <a:r>
              <a:rPr lang="en-US" sz="3200" b="1">
                <a:solidFill>
                  <a:srgbClr val="5417CF"/>
                </a:solidFill>
                <a:cs typeface="Times New Roman" panose="02020603050405020304" pitchFamily="18" charset="0"/>
              </a:rPr>
              <a:t>	Đường cao AH của tam giác ADK và hình thang ABCD như thế nào với nhau? </a:t>
            </a:r>
          </a:p>
        </p:txBody>
      </p:sp>
      <p:sp>
        <p:nvSpPr>
          <p:cNvPr id="24690" name="Text Box 114"/>
          <p:cNvSpPr txBox="1">
            <a:spLocks noChangeArrowheads="1"/>
          </p:cNvSpPr>
          <p:nvPr/>
        </p:nvSpPr>
        <p:spPr bwMode="auto">
          <a:xfrm>
            <a:off x="0" y="5721350"/>
            <a:ext cx="9144000" cy="1077913"/>
          </a:xfrm>
          <a:prstGeom prst="rect">
            <a:avLst/>
          </a:prstGeom>
          <a:solidFill>
            <a:srgbClr val="80D6AF"/>
          </a:solidFill>
          <a:ln w="9525">
            <a:solidFill>
              <a:schemeClr val="accent2"/>
            </a:solidFill>
            <a:miter lim="800000"/>
            <a:headEnd/>
            <a:tailEnd/>
          </a:ln>
        </p:spPr>
        <p:txBody>
          <a:bodyPr>
            <a:spAutoFit/>
          </a:bodyPr>
          <a:lstStyle/>
          <a:p>
            <a:pPr algn="ctr">
              <a:spcBef>
                <a:spcPct val="50000"/>
              </a:spcBef>
            </a:pPr>
            <a:r>
              <a:rPr lang="en-US" sz="3200">
                <a:solidFill>
                  <a:srgbClr val="5417CF"/>
                </a:solidFill>
                <a:cs typeface="Times New Roman" panose="02020603050405020304" pitchFamily="18" charset="0"/>
              </a:rPr>
              <a:t>	Nếu thay CK bằng AB thì ta có thể viết </a:t>
            </a:r>
            <a:br>
              <a:rPr lang="en-US" sz="3200">
                <a:solidFill>
                  <a:srgbClr val="5417CF"/>
                </a:solidFill>
                <a:cs typeface="Times New Roman" panose="02020603050405020304" pitchFamily="18" charset="0"/>
              </a:rPr>
            </a:br>
            <a:r>
              <a:rPr lang="en-US" sz="3200">
                <a:solidFill>
                  <a:srgbClr val="5417CF"/>
                </a:solidFill>
                <a:cs typeface="Times New Roman" panose="02020603050405020304" pitchFamily="18" charset="0"/>
              </a:rPr>
              <a:t>như thế nào?</a:t>
            </a:r>
          </a:p>
        </p:txBody>
      </p:sp>
      <p:sp>
        <p:nvSpPr>
          <p:cNvPr id="24691" name="Text Box 115"/>
          <p:cNvSpPr txBox="1">
            <a:spLocks noChangeArrowheads="1"/>
          </p:cNvSpPr>
          <p:nvPr/>
        </p:nvSpPr>
        <p:spPr bwMode="auto">
          <a:xfrm>
            <a:off x="0" y="5721350"/>
            <a:ext cx="9144000" cy="1077913"/>
          </a:xfrm>
          <a:prstGeom prst="rect">
            <a:avLst/>
          </a:prstGeom>
          <a:solidFill>
            <a:srgbClr val="80D6AF"/>
          </a:solidFill>
          <a:ln w="9525">
            <a:solidFill>
              <a:schemeClr val="accent2"/>
            </a:solidFill>
            <a:miter lim="800000"/>
            <a:headEnd/>
            <a:tailEnd/>
          </a:ln>
        </p:spPr>
        <p:txBody>
          <a:bodyPr>
            <a:spAutoFit/>
          </a:bodyPr>
          <a:lstStyle/>
          <a:p>
            <a:pPr algn="just">
              <a:spcBef>
                <a:spcPct val="50000"/>
              </a:spcBef>
            </a:pPr>
            <a:r>
              <a:rPr lang="en-US" sz="3200">
                <a:solidFill>
                  <a:srgbClr val="5417CF"/>
                </a:solidFill>
                <a:cs typeface="Times New Roman" panose="02020603050405020304" pitchFamily="18" charset="0"/>
              </a:rPr>
              <a:t>	Từ đó em có kết luận gì về diện tích tam giác ADK và </a:t>
            </a:r>
            <a:r>
              <a:rPr lang="en-US" sz="3200">
                <a:solidFill>
                  <a:schemeClr val="accent2"/>
                </a:solidFill>
                <a:cs typeface="Times New Roman" panose="02020603050405020304" pitchFamily="18" charset="0"/>
              </a:rPr>
              <a:t>diện tích</a:t>
            </a:r>
            <a:r>
              <a:rPr lang="en-US" sz="3200">
                <a:solidFill>
                  <a:srgbClr val="5417CF"/>
                </a:solidFill>
                <a:cs typeface="Times New Roman" panose="02020603050405020304" pitchFamily="18" charset="0"/>
              </a:rPr>
              <a:t> hình thang ABCD?</a:t>
            </a:r>
          </a:p>
        </p:txBody>
      </p:sp>
      <p:sp>
        <p:nvSpPr>
          <p:cNvPr id="24693" name="Text Box 117"/>
          <p:cNvSpPr txBox="1">
            <a:spLocks noChangeArrowheads="1"/>
          </p:cNvSpPr>
          <p:nvPr/>
        </p:nvSpPr>
        <p:spPr bwMode="auto">
          <a:xfrm>
            <a:off x="4343400" y="1784350"/>
            <a:ext cx="5638800" cy="1016000"/>
          </a:xfrm>
          <a:prstGeom prst="rect">
            <a:avLst/>
          </a:prstGeom>
          <a:noFill/>
          <a:ln w="9525">
            <a:noFill/>
            <a:miter lim="800000"/>
            <a:headEnd/>
            <a:tailEnd/>
          </a:ln>
        </p:spPr>
        <p:txBody>
          <a:bodyPr>
            <a:spAutoFit/>
          </a:bodyPr>
          <a:lstStyle/>
          <a:p>
            <a:pPr algn="ctr">
              <a:lnSpc>
                <a:spcPct val="50000"/>
              </a:lnSpc>
              <a:spcBef>
                <a:spcPct val="50000"/>
              </a:spcBef>
            </a:pPr>
            <a:r>
              <a:rPr lang="en-US" sz="2000" b="1">
                <a:cs typeface="Times New Roman" panose="02020603050405020304" pitchFamily="18" charset="0"/>
              </a:rPr>
              <a:t>        x AH                         X AH</a:t>
            </a:r>
          </a:p>
          <a:p>
            <a:pPr>
              <a:lnSpc>
                <a:spcPct val="50000"/>
              </a:lnSpc>
              <a:spcBef>
                <a:spcPct val="50000"/>
              </a:spcBef>
            </a:pPr>
            <a:r>
              <a:rPr lang="en-US" sz="2000" b="1">
                <a:cs typeface="Times New Roman" panose="02020603050405020304" pitchFamily="18" charset="0"/>
              </a:rPr>
              <a:t>                  2                         2</a:t>
            </a:r>
          </a:p>
          <a:p>
            <a:pPr algn="ctr">
              <a:spcBef>
                <a:spcPct val="50000"/>
              </a:spcBef>
            </a:pPr>
            <a:endParaRPr lang="en-US" sz="2000" b="1">
              <a:cs typeface="Times New Roman" panose="02020603050405020304"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24685"/>
                                        </p:tgtEl>
                                        <p:attrNameLst>
                                          <p:attrName>style.visibility</p:attrName>
                                        </p:attrNameLst>
                                      </p:cBhvr>
                                      <p:to>
                                        <p:strVal val="visible"/>
                                      </p:to>
                                    </p:set>
                                    <p:animEffect transition="in" filter="diamond(in)">
                                      <p:cBhvr>
                                        <p:cTn id="7" dur="2000"/>
                                        <p:tgtEl>
                                          <p:spTgt spid="246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24693"/>
                                        </p:tgtEl>
                                        <p:attrNameLst>
                                          <p:attrName>style.visibility</p:attrName>
                                        </p:attrNameLst>
                                      </p:cBhvr>
                                      <p:to>
                                        <p:strVal val="visible"/>
                                      </p:to>
                                    </p:set>
                                    <p:animEffect transition="in" filter="slide(fromBottom)">
                                      <p:cBhvr>
                                        <p:cTn id="23" dur="500"/>
                                        <p:tgtEl>
                                          <p:spTgt spid="2469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6" fill="hold"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arn(inHorizontal)">
                                      <p:cBhvr>
                                        <p:cTn id="28" dur="500"/>
                                        <p:tgtEl>
                                          <p:spTgt spid="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24686"/>
                                        </p:tgtEl>
                                        <p:attrNameLst>
                                          <p:attrName>style.visibility</p:attrName>
                                        </p:attrNameLst>
                                      </p:cBhvr>
                                      <p:to>
                                        <p:strVal val="visible"/>
                                      </p:to>
                                    </p:set>
                                    <p:animEffect transition="in" filter="diamond(in)">
                                      <p:cBhvr>
                                        <p:cTn id="33" dur="1000"/>
                                        <p:tgtEl>
                                          <p:spTgt spid="24686"/>
                                        </p:tgtEl>
                                      </p:cBhvr>
                                    </p:animEffect>
                                  </p:childTnLst>
                                </p:cTn>
                              </p:par>
                              <p:par>
                                <p:cTn id="34" presetID="1" presetClass="exit" presetSubtype="0" fill="hold" grpId="0" nodeType="withEffect">
                                  <p:stCondLst>
                                    <p:cond delay="0"/>
                                  </p:stCondLst>
                                  <p:childTnLst>
                                    <p:set>
                                      <p:cBhvr>
                                        <p:cTn id="35" dur="1" fill="hold">
                                          <p:stCondLst>
                                            <p:cond delay="0"/>
                                          </p:stCondLst>
                                        </p:cTn>
                                        <p:tgtEl>
                                          <p:spTgt spid="24685"/>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24687"/>
                                        </p:tgtEl>
                                        <p:attrNameLst>
                                          <p:attrName>style.visibility</p:attrName>
                                        </p:attrNameLst>
                                      </p:cBhvr>
                                      <p:to>
                                        <p:strVal val="visible"/>
                                      </p:to>
                                    </p:set>
                                    <p:animEffect transition="in" filter="diamond(in)">
                                      <p:cBhvr>
                                        <p:cTn id="40" dur="2000"/>
                                        <p:tgtEl>
                                          <p:spTgt spid="24687"/>
                                        </p:tgtEl>
                                      </p:cBhvr>
                                    </p:animEffect>
                                  </p:childTnLst>
                                </p:cTn>
                              </p:par>
                              <p:par>
                                <p:cTn id="41" presetID="9" presetClass="exit" presetSubtype="0" fill="hold" grpId="1" nodeType="withEffect">
                                  <p:stCondLst>
                                    <p:cond delay="0"/>
                                  </p:stCondLst>
                                  <p:childTnLst>
                                    <p:animEffect transition="out" filter="dissolve">
                                      <p:cBhvr>
                                        <p:cTn id="42" dur="500"/>
                                        <p:tgtEl>
                                          <p:spTgt spid="24686"/>
                                        </p:tgtEl>
                                      </p:cBhvr>
                                    </p:animEffect>
                                    <p:set>
                                      <p:cBhvr>
                                        <p:cTn id="43" dur="1" fill="hold">
                                          <p:stCondLst>
                                            <p:cond delay="499"/>
                                          </p:stCondLst>
                                        </p:cTn>
                                        <p:tgtEl>
                                          <p:spTgt spid="24686"/>
                                        </p:tgtEl>
                                        <p:attrNameLst>
                                          <p:attrName>style.visibility</p:attrName>
                                        </p:attrNameLst>
                                      </p:cBhvr>
                                      <p:to>
                                        <p:strVal val="hidden"/>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24688"/>
                                        </p:tgtEl>
                                        <p:attrNameLst>
                                          <p:attrName>style.visibility</p:attrName>
                                        </p:attrNameLst>
                                      </p:cBhvr>
                                      <p:to>
                                        <p:strVal val="visible"/>
                                      </p:to>
                                    </p:set>
                                    <p:animEffect transition="in" filter="checkerboard(across)">
                                      <p:cBhvr>
                                        <p:cTn id="48" dur="500"/>
                                        <p:tgtEl>
                                          <p:spTgt spid="24688"/>
                                        </p:tgtEl>
                                      </p:cBhvr>
                                    </p:animEffect>
                                  </p:childTnLst>
                                </p:cTn>
                              </p:par>
                              <p:par>
                                <p:cTn id="49" presetID="9" presetClass="exit" presetSubtype="0" fill="hold" grpId="1" nodeType="withEffect">
                                  <p:stCondLst>
                                    <p:cond delay="0"/>
                                  </p:stCondLst>
                                  <p:childTnLst>
                                    <p:animEffect transition="out" filter="dissolve">
                                      <p:cBhvr>
                                        <p:cTn id="50" dur="500"/>
                                        <p:tgtEl>
                                          <p:spTgt spid="24687"/>
                                        </p:tgtEl>
                                      </p:cBhvr>
                                    </p:animEffect>
                                    <p:set>
                                      <p:cBhvr>
                                        <p:cTn id="51" dur="1" fill="hold">
                                          <p:stCondLst>
                                            <p:cond delay="499"/>
                                          </p:stCondLst>
                                        </p:cTn>
                                        <p:tgtEl>
                                          <p:spTgt spid="24687"/>
                                        </p:tgtEl>
                                        <p:attrNameLst>
                                          <p:attrName>style.visibility</p:attrName>
                                        </p:attrNameLst>
                                      </p:cBhvr>
                                      <p:to>
                                        <p:strVal val="hidden"/>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2" presetClass="entr" presetSubtype="4" fill="hold" grpId="0" nodeType="clickEffect">
                                  <p:stCondLst>
                                    <p:cond delay="0"/>
                                  </p:stCondLst>
                                  <p:childTnLst>
                                    <p:set>
                                      <p:cBhvr>
                                        <p:cTn id="55" dur="1" fill="hold">
                                          <p:stCondLst>
                                            <p:cond delay="0"/>
                                          </p:stCondLst>
                                        </p:cTn>
                                        <p:tgtEl>
                                          <p:spTgt spid="24689"/>
                                        </p:tgtEl>
                                        <p:attrNameLst>
                                          <p:attrName>style.visibility</p:attrName>
                                        </p:attrNameLst>
                                      </p:cBhvr>
                                      <p:to>
                                        <p:strVal val="visible"/>
                                      </p:to>
                                    </p:set>
                                    <p:animEffect transition="in" filter="slide(fromBottom)">
                                      <p:cBhvr>
                                        <p:cTn id="56" dur="500"/>
                                        <p:tgtEl>
                                          <p:spTgt spid="24689"/>
                                        </p:tgtEl>
                                      </p:cBhvr>
                                    </p:animEffect>
                                  </p:childTnLst>
                                </p:cTn>
                              </p:par>
                              <p:par>
                                <p:cTn id="57" presetID="1" presetClass="exit" presetSubtype="0" fill="hold" grpId="1" nodeType="withEffect">
                                  <p:stCondLst>
                                    <p:cond delay="0"/>
                                  </p:stCondLst>
                                  <p:childTnLst>
                                    <p:set>
                                      <p:cBhvr>
                                        <p:cTn id="58" dur="1" fill="hold">
                                          <p:stCondLst>
                                            <p:cond delay="0"/>
                                          </p:stCondLst>
                                        </p:cTn>
                                        <p:tgtEl>
                                          <p:spTgt spid="24688"/>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24690"/>
                                        </p:tgtEl>
                                        <p:attrNameLst>
                                          <p:attrName>style.visibility</p:attrName>
                                        </p:attrNameLst>
                                      </p:cBhvr>
                                      <p:to>
                                        <p:strVal val="visible"/>
                                      </p:to>
                                    </p:set>
                                    <p:animEffect transition="in" filter="dissolve">
                                      <p:cBhvr>
                                        <p:cTn id="63" dur="500"/>
                                        <p:tgtEl>
                                          <p:spTgt spid="24690"/>
                                        </p:tgtEl>
                                      </p:cBhvr>
                                    </p:animEffect>
                                  </p:childTnLst>
                                </p:cTn>
                              </p:par>
                              <p:par>
                                <p:cTn id="64" presetID="14" presetClass="exit" presetSubtype="10" fill="hold" grpId="1" nodeType="withEffect">
                                  <p:stCondLst>
                                    <p:cond delay="0"/>
                                  </p:stCondLst>
                                  <p:childTnLst>
                                    <p:animEffect transition="out" filter="randombar(horizontal)">
                                      <p:cBhvr>
                                        <p:cTn id="65" dur="500"/>
                                        <p:tgtEl>
                                          <p:spTgt spid="24689"/>
                                        </p:tgtEl>
                                      </p:cBhvr>
                                    </p:animEffect>
                                    <p:set>
                                      <p:cBhvr>
                                        <p:cTn id="66" dur="1" fill="hold">
                                          <p:stCondLst>
                                            <p:cond delay="499"/>
                                          </p:stCondLst>
                                        </p:cTn>
                                        <p:tgtEl>
                                          <p:spTgt spid="24689"/>
                                        </p:tgtEl>
                                        <p:attrNameLst>
                                          <p:attrName>style.visibility</p:attrName>
                                        </p:attrNameLst>
                                      </p:cBhvr>
                                      <p:to>
                                        <p:strVal val="hidden"/>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2" presetClass="entr" presetSubtype="4" fill="hold" nodeType="clickEffect">
                                  <p:stCondLst>
                                    <p:cond delay="0"/>
                                  </p:stCondLst>
                                  <p:childTnLst>
                                    <p:set>
                                      <p:cBhvr>
                                        <p:cTn id="70" dur="1" fill="hold">
                                          <p:stCondLst>
                                            <p:cond delay="0"/>
                                          </p:stCondLst>
                                        </p:cTn>
                                        <p:tgtEl>
                                          <p:spTgt spid="12"/>
                                        </p:tgtEl>
                                        <p:attrNameLst>
                                          <p:attrName>style.visibility</p:attrName>
                                        </p:attrNameLst>
                                      </p:cBhvr>
                                      <p:to>
                                        <p:strVal val="visible"/>
                                      </p:to>
                                    </p:set>
                                    <p:anim calcmode="lin" valueType="num">
                                      <p:cBhvr additive="base">
                                        <p:cTn id="71" dur="2000" fill="hold"/>
                                        <p:tgtEl>
                                          <p:spTgt spid="12"/>
                                        </p:tgtEl>
                                        <p:attrNameLst>
                                          <p:attrName>ppt_x</p:attrName>
                                        </p:attrNameLst>
                                      </p:cBhvr>
                                      <p:tavLst>
                                        <p:tav tm="0">
                                          <p:val>
                                            <p:strVal val="#ppt_x"/>
                                          </p:val>
                                        </p:tav>
                                        <p:tav tm="100000">
                                          <p:val>
                                            <p:strVal val="#ppt_x"/>
                                          </p:val>
                                        </p:tav>
                                      </p:tavLst>
                                    </p:anim>
                                    <p:anim calcmode="lin" valueType="num">
                                      <p:cBhvr additive="base">
                                        <p:cTn id="72" dur="2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12" presetClass="entr" presetSubtype="4" fill="hold" grpId="0" nodeType="clickEffect">
                                  <p:stCondLst>
                                    <p:cond delay="0"/>
                                  </p:stCondLst>
                                  <p:childTnLst>
                                    <p:set>
                                      <p:cBhvr>
                                        <p:cTn id="76" dur="1" fill="hold">
                                          <p:stCondLst>
                                            <p:cond delay="0"/>
                                          </p:stCondLst>
                                        </p:cTn>
                                        <p:tgtEl>
                                          <p:spTgt spid="24691"/>
                                        </p:tgtEl>
                                        <p:attrNameLst>
                                          <p:attrName>style.visibility</p:attrName>
                                        </p:attrNameLst>
                                      </p:cBhvr>
                                      <p:to>
                                        <p:strVal val="visible"/>
                                      </p:to>
                                    </p:set>
                                    <p:animEffect transition="in" filter="slide(fromBottom)">
                                      <p:cBhvr>
                                        <p:cTn id="77" dur="500"/>
                                        <p:tgtEl>
                                          <p:spTgt spid="24691"/>
                                        </p:tgtEl>
                                      </p:cBhvr>
                                    </p:animEffect>
                                  </p:childTnLst>
                                </p:cTn>
                              </p:par>
                              <p:par>
                                <p:cTn id="78" presetID="2" presetClass="exit" presetSubtype="4" fill="hold" grpId="1" nodeType="withEffect">
                                  <p:stCondLst>
                                    <p:cond delay="0"/>
                                  </p:stCondLst>
                                  <p:childTnLst>
                                    <p:anim calcmode="lin" valueType="num">
                                      <p:cBhvr additive="base">
                                        <p:cTn id="79" dur="500"/>
                                        <p:tgtEl>
                                          <p:spTgt spid="24690"/>
                                        </p:tgtEl>
                                        <p:attrNameLst>
                                          <p:attrName>ppt_x</p:attrName>
                                        </p:attrNameLst>
                                      </p:cBhvr>
                                      <p:tavLst>
                                        <p:tav tm="0">
                                          <p:val>
                                            <p:strVal val="ppt_x"/>
                                          </p:val>
                                        </p:tav>
                                        <p:tav tm="100000">
                                          <p:val>
                                            <p:strVal val="ppt_x"/>
                                          </p:val>
                                        </p:tav>
                                      </p:tavLst>
                                    </p:anim>
                                    <p:anim calcmode="lin" valueType="num">
                                      <p:cBhvr additive="base">
                                        <p:cTn id="80" dur="500"/>
                                        <p:tgtEl>
                                          <p:spTgt spid="24690"/>
                                        </p:tgtEl>
                                        <p:attrNameLst>
                                          <p:attrName>ppt_y</p:attrName>
                                        </p:attrNameLst>
                                      </p:cBhvr>
                                      <p:tavLst>
                                        <p:tav tm="0">
                                          <p:val>
                                            <p:strVal val="ppt_y"/>
                                          </p:val>
                                        </p:tav>
                                        <p:tav tm="100000">
                                          <p:val>
                                            <p:strVal val="1+ppt_h/2"/>
                                          </p:val>
                                        </p:tav>
                                      </p:tavLst>
                                    </p:anim>
                                    <p:set>
                                      <p:cBhvr>
                                        <p:cTn id="81" dur="1" fill="hold">
                                          <p:stCondLst>
                                            <p:cond delay="499"/>
                                          </p:stCondLst>
                                        </p:cTn>
                                        <p:tgtEl>
                                          <p:spTgt spid="24690"/>
                                        </p:tgtEl>
                                        <p:attrNameLst>
                                          <p:attrName>style.visibility</p:attrName>
                                        </p:attrNameLst>
                                      </p:cBhvr>
                                      <p:to>
                                        <p:strVal val="hidden"/>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14" presetClass="entr" presetSubtype="10" fill="hold" grpId="0" nodeType="clickEffect">
                                  <p:stCondLst>
                                    <p:cond delay="0"/>
                                  </p:stCondLst>
                                  <p:childTnLst>
                                    <p:set>
                                      <p:cBhvr>
                                        <p:cTn id="85" dur="1" fill="hold">
                                          <p:stCondLst>
                                            <p:cond delay="0"/>
                                          </p:stCondLst>
                                        </p:cTn>
                                        <p:tgtEl>
                                          <p:spTgt spid="24664"/>
                                        </p:tgtEl>
                                        <p:attrNameLst>
                                          <p:attrName>style.visibility</p:attrName>
                                        </p:attrNameLst>
                                      </p:cBhvr>
                                      <p:to>
                                        <p:strVal val="visible"/>
                                      </p:to>
                                    </p:set>
                                    <p:animEffect transition="in" filter="randombar(horizontal)">
                                      <p:cBhvr>
                                        <p:cTn id="86" dur="500"/>
                                        <p:tgtEl>
                                          <p:spTgt spid="24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64" grpId="0" animBg="1"/>
      <p:bldP spid="24685" grpId="0" animBg="1"/>
      <p:bldP spid="24686" grpId="0" animBg="1"/>
      <p:bldP spid="24686" grpId="1" animBg="1"/>
      <p:bldP spid="24687" grpId="0" animBg="1"/>
      <p:bldP spid="24687" grpId="1" animBg="1"/>
      <p:bldP spid="24688" grpId="0" animBg="1"/>
      <p:bldP spid="24688" grpId="1" animBg="1"/>
      <p:bldP spid="24689" grpId="0" animBg="1"/>
      <p:bldP spid="24689" grpId="1" animBg="1"/>
      <p:bldP spid="24690" grpId="0" animBg="1"/>
      <p:bldP spid="24690" grpId="1" animBg="1"/>
      <p:bldP spid="24691" grpId="0" animBg="1"/>
      <p:bldP spid="2469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507038" y="2513013"/>
            <a:ext cx="3124200" cy="1031875"/>
            <a:chOff x="3813" y="1601"/>
            <a:chExt cx="1885" cy="655"/>
          </a:xfrm>
        </p:grpSpPr>
        <p:grpSp>
          <p:nvGrpSpPr>
            <p:cNvPr id="13478" name="Group 5"/>
            <p:cNvGrpSpPr>
              <a:grpSpLocks/>
            </p:cNvGrpSpPr>
            <p:nvPr/>
          </p:nvGrpSpPr>
          <p:grpSpPr bwMode="auto">
            <a:xfrm rot="10800000">
              <a:off x="3813" y="1601"/>
              <a:ext cx="1885" cy="650"/>
              <a:chOff x="1523" y="1632"/>
              <a:chExt cx="1885" cy="624"/>
            </a:xfrm>
          </p:grpSpPr>
          <p:sp>
            <p:nvSpPr>
              <p:cNvPr id="13491" name="Line 6"/>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92" name="Line 7"/>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93" name="Line 8"/>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479" name="Line 9"/>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0" name="Line 10"/>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1" name="Line 11"/>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2" name="Line 12"/>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3" name="Line 13"/>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4" name="Line 14"/>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5" name="Line 15"/>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6" name="Line 16"/>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7" name="Line 17"/>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8" name="Line 18"/>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89" name="Line 19"/>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90" name="Line 20"/>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3315" name="Group 21"/>
          <p:cNvGrpSpPr>
            <a:grpSpLocks/>
          </p:cNvGrpSpPr>
          <p:nvPr/>
        </p:nvGrpSpPr>
        <p:grpSpPr bwMode="auto">
          <a:xfrm>
            <a:off x="936625" y="1100138"/>
            <a:ext cx="5607050" cy="2921000"/>
            <a:chOff x="0" y="2304"/>
            <a:chExt cx="3532" cy="1840"/>
          </a:xfrm>
        </p:grpSpPr>
        <p:sp>
          <p:nvSpPr>
            <p:cNvPr id="13465" name="Line 22"/>
            <p:cNvSpPr>
              <a:spLocks noChangeShapeType="1"/>
            </p:cNvSpPr>
            <p:nvPr/>
          </p:nvSpPr>
          <p:spPr bwMode="auto">
            <a:xfrm>
              <a:off x="969" y="3683"/>
              <a:ext cx="144"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3466" name="Line 23"/>
            <p:cNvSpPr>
              <a:spLocks noChangeShapeType="1"/>
            </p:cNvSpPr>
            <p:nvPr/>
          </p:nvSpPr>
          <p:spPr bwMode="auto">
            <a:xfrm>
              <a:off x="1113" y="3683"/>
              <a:ext cx="0" cy="144"/>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grpSp>
          <p:nvGrpSpPr>
            <p:cNvPr id="13467" name="Group 24"/>
            <p:cNvGrpSpPr>
              <a:grpSpLocks/>
            </p:cNvGrpSpPr>
            <p:nvPr/>
          </p:nvGrpSpPr>
          <p:grpSpPr bwMode="auto">
            <a:xfrm>
              <a:off x="319" y="2544"/>
              <a:ext cx="3108" cy="1296"/>
              <a:chOff x="1824" y="2832"/>
              <a:chExt cx="3108" cy="1296"/>
            </a:xfrm>
          </p:grpSpPr>
          <p:grpSp>
            <p:nvGrpSpPr>
              <p:cNvPr id="13472" name="Group 25"/>
              <p:cNvGrpSpPr>
                <a:grpSpLocks/>
              </p:cNvGrpSpPr>
              <p:nvPr/>
            </p:nvGrpSpPr>
            <p:grpSpPr bwMode="auto">
              <a:xfrm>
                <a:off x="1824" y="2832"/>
                <a:ext cx="3108" cy="1296"/>
                <a:chOff x="1344" y="2928"/>
                <a:chExt cx="3108" cy="1296"/>
              </a:xfrm>
            </p:grpSpPr>
            <p:sp>
              <p:nvSpPr>
                <p:cNvPr id="13474" name="Line 26"/>
                <p:cNvSpPr>
                  <a:spLocks noChangeShapeType="1"/>
                </p:cNvSpPr>
                <p:nvPr/>
              </p:nvSpPr>
              <p:spPr bwMode="auto">
                <a:xfrm flipH="1">
                  <a:off x="1344" y="2928"/>
                  <a:ext cx="637"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3475" name="Line 27"/>
                <p:cNvSpPr>
                  <a:spLocks noChangeShapeType="1"/>
                </p:cNvSpPr>
                <p:nvPr/>
              </p:nvSpPr>
              <p:spPr bwMode="auto">
                <a:xfrm>
                  <a:off x="3936" y="3600"/>
                  <a:ext cx="516" cy="624"/>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3476" name="Line 28"/>
                <p:cNvSpPr>
                  <a:spLocks noChangeShapeType="1"/>
                </p:cNvSpPr>
                <p:nvPr/>
              </p:nvSpPr>
              <p:spPr bwMode="auto">
                <a:xfrm>
                  <a:off x="1344" y="4224"/>
                  <a:ext cx="310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3477" name="Line 29"/>
                <p:cNvSpPr>
                  <a:spLocks noChangeShapeType="1"/>
                </p:cNvSpPr>
                <p:nvPr/>
              </p:nvSpPr>
              <p:spPr bwMode="auto">
                <a:xfrm>
                  <a:off x="1972" y="2941"/>
                  <a:ext cx="1964" cy="659"/>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473" name="Line 30"/>
              <p:cNvSpPr>
                <a:spLocks noChangeShapeType="1"/>
              </p:cNvSpPr>
              <p:nvPr/>
            </p:nvSpPr>
            <p:spPr bwMode="auto">
              <a:xfrm>
                <a:off x="2461" y="2832"/>
                <a:ext cx="0" cy="1296"/>
              </a:xfrm>
              <a:prstGeom prst="line">
                <a:avLst/>
              </a:prstGeom>
              <a:noFill/>
              <a:ln w="38100">
                <a:solidFill>
                  <a:srgbClr val="0000FF"/>
                </a:solidFill>
                <a:prstDash val="sysDot"/>
                <a:round/>
                <a:headEnd/>
                <a:tailEnd/>
              </a:ln>
            </p:spPr>
            <p:txBody>
              <a:bodyPr/>
              <a:lstStyle/>
              <a:p>
                <a:endParaRPr lang="en-US">
                  <a:cs typeface="Times New Roman" panose="02020603050405020304" pitchFamily="18" charset="0"/>
                </a:endParaRPr>
              </a:p>
            </p:txBody>
          </p:sp>
        </p:grpSp>
        <p:sp>
          <p:nvSpPr>
            <p:cNvPr id="13468" name="Text Box 31"/>
            <p:cNvSpPr txBox="1">
              <a:spLocks noChangeArrowheads="1"/>
            </p:cNvSpPr>
            <p:nvPr/>
          </p:nvSpPr>
          <p:spPr bwMode="auto">
            <a:xfrm>
              <a:off x="607" y="2304"/>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a:t>
              </a:r>
            </a:p>
          </p:txBody>
        </p:sp>
        <p:sp>
          <p:nvSpPr>
            <p:cNvPr id="13469" name="Text Box 32"/>
            <p:cNvSpPr txBox="1">
              <a:spLocks noChangeArrowheads="1"/>
            </p:cNvSpPr>
            <p:nvPr/>
          </p:nvSpPr>
          <p:spPr bwMode="auto">
            <a:xfrm>
              <a:off x="0" y="3738"/>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D</a:t>
              </a:r>
            </a:p>
          </p:txBody>
        </p:sp>
        <p:sp>
          <p:nvSpPr>
            <p:cNvPr id="13470" name="Text Box 33"/>
            <p:cNvSpPr txBox="1">
              <a:spLocks noChangeArrowheads="1"/>
            </p:cNvSpPr>
            <p:nvPr/>
          </p:nvSpPr>
          <p:spPr bwMode="auto">
            <a:xfrm>
              <a:off x="921" y="3824"/>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H</a:t>
              </a:r>
            </a:p>
          </p:txBody>
        </p:sp>
        <p:sp>
          <p:nvSpPr>
            <p:cNvPr id="13471" name="Rectangle 34"/>
            <p:cNvSpPr>
              <a:spLocks noChangeArrowheads="1"/>
            </p:cNvSpPr>
            <p:nvPr/>
          </p:nvSpPr>
          <p:spPr bwMode="auto">
            <a:xfrm>
              <a:off x="3286" y="3853"/>
              <a:ext cx="246" cy="291"/>
            </a:xfrm>
            <a:prstGeom prst="rect">
              <a:avLst/>
            </a:prstGeom>
            <a:noFill/>
            <a:ln w="9525">
              <a:noFill/>
              <a:miter lim="800000"/>
              <a:headEnd/>
              <a:tailEnd/>
            </a:ln>
          </p:spPr>
          <p:txBody>
            <a:bodyPr wrap="none">
              <a:spAutoFit/>
            </a:bodyPr>
            <a:lstStyle/>
            <a:p>
              <a:r>
                <a:rPr lang="en-US" sz="2400">
                  <a:cs typeface="Times New Roman" panose="02020603050405020304" pitchFamily="18" charset="0"/>
                </a:rPr>
                <a:t>C</a:t>
              </a:r>
            </a:p>
          </p:txBody>
        </p:sp>
      </p:grpSp>
      <p:grpSp>
        <p:nvGrpSpPr>
          <p:cNvPr id="7" name="Group 35"/>
          <p:cNvGrpSpPr>
            <a:grpSpLocks/>
          </p:cNvGrpSpPr>
          <p:nvPr/>
        </p:nvGrpSpPr>
        <p:grpSpPr bwMode="auto">
          <a:xfrm rot="-3017439">
            <a:off x="5453063" y="1190625"/>
            <a:ext cx="3124200" cy="1031875"/>
            <a:chOff x="3813" y="1601"/>
            <a:chExt cx="1885" cy="655"/>
          </a:xfrm>
        </p:grpSpPr>
        <p:grpSp>
          <p:nvGrpSpPr>
            <p:cNvPr id="13449" name="Group 36"/>
            <p:cNvGrpSpPr>
              <a:grpSpLocks/>
            </p:cNvGrpSpPr>
            <p:nvPr/>
          </p:nvGrpSpPr>
          <p:grpSpPr bwMode="auto">
            <a:xfrm rot="10800000">
              <a:off x="3813" y="1601"/>
              <a:ext cx="1885" cy="650"/>
              <a:chOff x="1523" y="1632"/>
              <a:chExt cx="1885" cy="624"/>
            </a:xfrm>
          </p:grpSpPr>
          <p:sp>
            <p:nvSpPr>
              <p:cNvPr id="13462" name="Line 3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63" name="Line 3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64" name="Line 3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450" name="Line 4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1" name="Line 4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2" name="Line 4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3" name="Line 4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4" name="Line 4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5" name="Line 4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6" name="Line 4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7" name="Line 4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8" name="Line 4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59" name="Line 4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60" name="Line 5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61" name="Line 5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9" name="Group 137"/>
          <p:cNvGrpSpPr>
            <a:grpSpLocks/>
          </p:cNvGrpSpPr>
          <p:nvPr/>
        </p:nvGrpSpPr>
        <p:grpSpPr bwMode="auto">
          <a:xfrm rot="-4794492">
            <a:off x="4824412" y="568325"/>
            <a:ext cx="3124201" cy="1031875"/>
            <a:chOff x="3813" y="1601"/>
            <a:chExt cx="1885" cy="655"/>
          </a:xfrm>
        </p:grpSpPr>
        <p:grpSp>
          <p:nvGrpSpPr>
            <p:cNvPr id="13433" name="Group 138"/>
            <p:cNvGrpSpPr>
              <a:grpSpLocks/>
            </p:cNvGrpSpPr>
            <p:nvPr/>
          </p:nvGrpSpPr>
          <p:grpSpPr bwMode="auto">
            <a:xfrm rot="10800000">
              <a:off x="3813" y="1601"/>
              <a:ext cx="1885" cy="650"/>
              <a:chOff x="1523" y="1632"/>
              <a:chExt cx="1885" cy="624"/>
            </a:xfrm>
          </p:grpSpPr>
          <p:sp>
            <p:nvSpPr>
              <p:cNvPr id="13446" name="Line 139"/>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47" name="Line 140"/>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48" name="Line 141"/>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434" name="Line 142"/>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35" name="Line 143"/>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36" name="Line 144"/>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37" name="Line 145"/>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38" name="Line 146"/>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39" name="Line 147"/>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40" name="Line 148"/>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41" name="Line 149"/>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42" name="Line 150"/>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43" name="Line 151"/>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44" name="Line 152"/>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45" name="Line 153"/>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1" name="Group 154"/>
          <p:cNvGrpSpPr>
            <a:grpSpLocks/>
          </p:cNvGrpSpPr>
          <p:nvPr/>
        </p:nvGrpSpPr>
        <p:grpSpPr bwMode="auto">
          <a:xfrm rot="-6296248">
            <a:off x="4067176" y="379412"/>
            <a:ext cx="3124200" cy="1031875"/>
            <a:chOff x="3813" y="1601"/>
            <a:chExt cx="1885" cy="655"/>
          </a:xfrm>
        </p:grpSpPr>
        <p:grpSp>
          <p:nvGrpSpPr>
            <p:cNvPr id="13417" name="Group 155"/>
            <p:cNvGrpSpPr>
              <a:grpSpLocks/>
            </p:cNvGrpSpPr>
            <p:nvPr/>
          </p:nvGrpSpPr>
          <p:grpSpPr bwMode="auto">
            <a:xfrm rot="10800000">
              <a:off x="3813" y="1601"/>
              <a:ext cx="1885" cy="650"/>
              <a:chOff x="1523" y="1632"/>
              <a:chExt cx="1885" cy="624"/>
            </a:xfrm>
          </p:grpSpPr>
          <p:sp>
            <p:nvSpPr>
              <p:cNvPr id="13430" name="Line 156"/>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31" name="Line 157"/>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32" name="Line 158"/>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418" name="Line 159"/>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19" name="Line 160"/>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0" name="Line 161"/>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1" name="Line 162"/>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2" name="Line 163"/>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3" name="Line 164"/>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4" name="Line 165"/>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5" name="Line 166"/>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6" name="Line 167"/>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7" name="Line 168"/>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8" name="Line 169"/>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29" name="Line 170"/>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3" name="Group 171"/>
          <p:cNvGrpSpPr>
            <a:grpSpLocks/>
          </p:cNvGrpSpPr>
          <p:nvPr/>
        </p:nvGrpSpPr>
        <p:grpSpPr bwMode="auto">
          <a:xfrm rot="-8417439">
            <a:off x="3146425" y="601663"/>
            <a:ext cx="3124200" cy="1031875"/>
            <a:chOff x="3813" y="1601"/>
            <a:chExt cx="1885" cy="655"/>
          </a:xfrm>
        </p:grpSpPr>
        <p:grpSp>
          <p:nvGrpSpPr>
            <p:cNvPr id="13401" name="Group 172"/>
            <p:cNvGrpSpPr>
              <a:grpSpLocks/>
            </p:cNvGrpSpPr>
            <p:nvPr/>
          </p:nvGrpSpPr>
          <p:grpSpPr bwMode="auto">
            <a:xfrm rot="10800000">
              <a:off x="3813" y="1601"/>
              <a:ext cx="1885" cy="650"/>
              <a:chOff x="1523" y="1632"/>
              <a:chExt cx="1885" cy="624"/>
            </a:xfrm>
          </p:grpSpPr>
          <p:sp>
            <p:nvSpPr>
              <p:cNvPr id="13414" name="Line 173"/>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15" name="Line 174"/>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16" name="Line 175"/>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402" name="Line 176"/>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3" name="Line 177"/>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4" name="Line 178"/>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5" name="Line 179"/>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6" name="Line 180"/>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7" name="Line 181"/>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8" name="Line 182"/>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09" name="Line 183"/>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10" name="Line 184"/>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11" name="Line 185"/>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12" name="Line 186"/>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413" name="Line 187"/>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5" name="Group 188"/>
          <p:cNvGrpSpPr>
            <a:grpSpLocks/>
          </p:cNvGrpSpPr>
          <p:nvPr/>
        </p:nvGrpSpPr>
        <p:grpSpPr bwMode="auto">
          <a:xfrm rot="-9540304">
            <a:off x="2730500" y="1016000"/>
            <a:ext cx="3124200" cy="1031875"/>
            <a:chOff x="3813" y="1601"/>
            <a:chExt cx="1885" cy="655"/>
          </a:xfrm>
        </p:grpSpPr>
        <p:grpSp>
          <p:nvGrpSpPr>
            <p:cNvPr id="13385" name="Group 189"/>
            <p:cNvGrpSpPr>
              <a:grpSpLocks/>
            </p:cNvGrpSpPr>
            <p:nvPr/>
          </p:nvGrpSpPr>
          <p:grpSpPr bwMode="auto">
            <a:xfrm rot="10800000">
              <a:off x="3813" y="1601"/>
              <a:ext cx="1885" cy="650"/>
              <a:chOff x="1523" y="1632"/>
              <a:chExt cx="1885" cy="624"/>
            </a:xfrm>
          </p:grpSpPr>
          <p:sp>
            <p:nvSpPr>
              <p:cNvPr id="13398" name="Line 190"/>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99" name="Line 191"/>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400" name="Line 192"/>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386" name="Line 193"/>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87" name="Line 194"/>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88" name="Line 195"/>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89" name="Line 196"/>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0" name="Line 197"/>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1" name="Line 198"/>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2" name="Line 199"/>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3" name="Line 200"/>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4" name="Line 201"/>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5" name="Line 202"/>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6" name="Line 203"/>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97" name="Line 204"/>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17" name="Group 206"/>
          <p:cNvGrpSpPr>
            <a:grpSpLocks/>
          </p:cNvGrpSpPr>
          <p:nvPr/>
        </p:nvGrpSpPr>
        <p:grpSpPr bwMode="auto">
          <a:xfrm>
            <a:off x="2418489" y="1038665"/>
            <a:ext cx="3145699" cy="1494986"/>
            <a:chOff x="3312" y="192"/>
            <a:chExt cx="1968" cy="938"/>
          </a:xfrm>
        </p:grpSpPr>
        <p:grpSp>
          <p:nvGrpSpPr>
            <p:cNvPr id="13367" name="Group 120"/>
            <p:cNvGrpSpPr>
              <a:grpSpLocks/>
            </p:cNvGrpSpPr>
            <p:nvPr/>
          </p:nvGrpSpPr>
          <p:grpSpPr bwMode="auto">
            <a:xfrm rot="10800000">
              <a:off x="3312" y="480"/>
              <a:ext cx="1968" cy="650"/>
              <a:chOff x="3813" y="1601"/>
              <a:chExt cx="1885" cy="655"/>
            </a:xfrm>
          </p:grpSpPr>
          <p:grpSp>
            <p:nvGrpSpPr>
              <p:cNvPr id="13369" name="Group 121"/>
              <p:cNvGrpSpPr>
                <a:grpSpLocks/>
              </p:cNvGrpSpPr>
              <p:nvPr/>
            </p:nvGrpSpPr>
            <p:grpSpPr bwMode="auto">
              <a:xfrm rot="10800000">
                <a:off x="3813" y="1601"/>
                <a:ext cx="1885" cy="650"/>
                <a:chOff x="1523" y="1632"/>
                <a:chExt cx="1885" cy="624"/>
              </a:xfrm>
            </p:grpSpPr>
            <p:sp>
              <p:nvSpPr>
                <p:cNvPr id="13382" name="Line 122"/>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83" name="Line 123"/>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84" name="Line 124"/>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370" name="Line 125"/>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1" name="Line 126"/>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2" name="Line 127"/>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3" name="Line 128"/>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4" name="Line 129"/>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5" name="Line 130"/>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6" name="Line 131"/>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7" name="Line 132"/>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8" name="Line 133"/>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79" name="Line 134"/>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80" name="Line 135"/>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81" name="Line 136"/>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sp>
          <p:nvSpPr>
            <p:cNvPr id="13368" name="Rectangle 205"/>
            <p:cNvSpPr>
              <a:spLocks noChangeArrowheads="1"/>
            </p:cNvSpPr>
            <p:nvPr/>
          </p:nvSpPr>
          <p:spPr bwMode="auto">
            <a:xfrm>
              <a:off x="4752" y="192"/>
              <a:ext cx="246" cy="291"/>
            </a:xfrm>
            <a:prstGeom prst="rect">
              <a:avLst/>
            </a:prstGeom>
            <a:noFill/>
            <a:ln w="9525">
              <a:noFill/>
              <a:miter lim="800000"/>
              <a:headEnd/>
              <a:tailEnd/>
            </a:ln>
          </p:spPr>
          <p:txBody>
            <a:bodyPr wrap="none">
              <a:spAutoFit/>
            </a:bodyPr>
            <a:lstStyle/>
            <a:p>
              <a:r>
                <a:rPr lang="en-US" sz="2400">
                  <a:cs typeface="Times New Roman" panose="02020603050405020304" pitchFamily="18" charset="0"/>
                </a:rPr>
                <a:t>B</a:t>
              </a:r>
            </a:p>
          </p:txBody>
        </p:sp>
      </p:grpSp>
      <p:sp>
        <p:nvSpPr>
          <p:cNvPr id="14543" name="Text Box 207" descr="Parchment"/>
          <p:cNvSpPr txBox="1">
            <a:spLocks noChangeArrowheads="1"/>
          </p:cNvSpPr>
          <p:nvPr/>
        </p:nvSpPr>
        <p:spPr bwMode="auto">
          <a:xfrm>
            <a:off x="0" y="5657850"/>
            <a:ext cx="9144000" cy="1077913"/>
          </a:xfrm>
          <a:prstGeom prst="rect">
            <a:avLst/>
          </a:prstGeom>
          <a:blipFill dpi="0" rotWithShape="1">
            <a:blip r:embed="rId2"/>
            <a:srcRect/>
            <a:tile tx="0" ty="0" sx="100000" sy="100000" flip="none" algn="tl"/>
          </a:blipFill>
          <a:ln w="9525">
            <a:noFill/>
            <a:miter lim="800000"/>
            <a:headEnd/>
            <a:tailEnd/>
          </a:ln>
        </p:spPr>
        <p:txBody>
          <a:bodyPr>
            <a:spAutoFit/>
          </a:bodyPr>
          <a:lstStyle/>
          <a:p>
            <a:pPr algn="ctr">
              <a:spcBef>
                <a:spcPct val="50000"/>
              </a:spcBef>
            </a:pPr>
            <a:r>
              <a:rPr lang="en-US" sz="3200" b="1">
                <a:solidFill>
                  <a:schemeClr val="hlink"/>
                </a:solidFill>
                <a:cs typeface="Times New Roman" panose="02020603050405020304" pitchFamily="18" charset="0"/>
              </a:rPr>
              <a:t>Diện tích tam giác ADK chính là diện tích hình thang ABCD.</a:t>
            </a:r>
          </a:p>
        </p:txBody>
      </p:sp>
      <p:sp>
        <p:nvSpPr>
          <p:cNvPr id="13323" name="WordArt 208"/>
          <p:cNvSpPr>
            <a:spLocks noChangeArrowheads="1" noChangeShapeType="1" noTextEdit="1"/>
          </p:cNvSpPr>
          <p:nvPr/>
        </p:nvSpPr>
        <p:spPr bwMode="auto">
          <a:xfrm>
            <a:off x="1984375" y="274638"/>
            <a:ext cx="5638800" cy="6096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336699"/>
                </a:solidFill>
                <a:effectLst>
                  <a:outerShdw dist="45791" dir="2021404" algn="ctr" rotWithShape="0">
                    <a:srgbClr val="B2B2B2">
                      <a:alpha val="79999"/>
                    </a:srgbClr>
                  </a:outerShdw>
                </a:effectLst>
                <a:latin typeface="Arial"/>
                <a:cs typeface="Arial"/>
              </a:rPr>
              <a:t>DIỆN TÍCH HÌNH THANG</a:t>
            </a:r>
          </a:p>
        </p:txBody>
      </p:sp>
      <p:grpSp>
        <p:nvGrpSpPr>
          <p:cNvPr id="20" name="Group 209"/>
          <p:cNvGrpSpPr>
            <a:grpSpLocks/>
          </p:cNvGrpSpPr>
          <p:nvPr/>
        </p:nvGrpSpPr>
        <p:grpSpPr bwMode="auto">
          <a:xfrm>
            <a:off x="763588" y="3962400"/>
            <a:ext cx="7467600" cy="1676400"/>
            <a:chOff x="-130" y="956"/>
            <a:chExt cx="4704" cy="1056"/>
          </a:xfrm>
        </p:grpSpPr>
        <p:sp>
          <p:nvSpPr>
            <p:cNvPr id="13360" name="Rectangle 210"/>
            <p:cNvSpPr>
              <a:spLocks noChangeArrowheads="1"/>
            </p:cNvSpPr>
            <p:nvPr/>
          </p:nvSpPr>
          <p:spPr bwMode="auto">
            <a:xfrm>
              <a:off x="-130" y="956"/>
              <a:ext cx="4704" cy="1056"/>
            </a:xfrm>
            <a:prstGeom prst="rect">
              <a:avLst/>
            </a:prstGeom>
            <a:solidFill>
              <a:schemeClr val="accent1"/>
            </a:solidFill>
            <a:ln w="9525">
              <a:solidFill>
                <a:schemeClr val="tx1"/>
              </a:solidFill>
              <a:miter lim="800000"/>
              <a:headEnd/>
              <a:tailEnd/>
            </a:ln>
          </p:spPr>
          <p:txBody>
            <a:bodyPr wrap="none" anchor="ctr"/>
            <a:lstStyle/>
            <a:p>
              <a:endParaRPr lang="en-US" sz="2400">
                <a:cs typeface="Times New Roman" panose="02020603050405020304" pitchFamily="18" charset="0"/>
              </a:endParaRPr>
            </a:p>
          </p:txBody>
        </p:sp>
        <p:grpSp>
          <p:nvGrpSpPr>
            <p:cNvPr id="13361" name="Group 211"/>
            <p:cNvGrpSpPr>
              <a:grpSpLocks/>
            </p:cNvGrpSpPr>
            <p:nvPr/>
          </p:nvGrpSpPr>
          <p:grpSpPr bwMode="auto">
            <a:xfrm>
              <a:off x="91" y="1104"/>
              <a:ext cx="4370" cy="736"/>
              <a:chOff x="91" y="1104"/>
              <a:chExt cx="4370" cy="736"/>
            </a:xfrm>
          </p:grpSpPr>
          <p:sp>
            <p:nvSpPr>
              <p:cNvPr id="13362" name="Text Box 212"/>
              <p:cNvSpPr txBox="1">
                <a:spLocks noChangeArrowheads="1"/>
              </p:cNvSpPr>
              <p:nvPr/>
            </p:nvSpPr>
            <p:spPr bwMode="auto">
              <a:xfrm>
                <a:off x="91" y="1113"/>
                <a:ext cx="2208" cy="679"/>
              </a:xfrm>
              <a:prstGeom prst="rect">
                <a:avLst/>
              </a:prstGeom>
              <a:noFill/>
              <a:ln w="9525">
                <a:noFill/>
                <a:miter lim="800000"/>
                <a:headEnd/>
                <a:tailEnd/>
              </a:ln>
            </p:spPr>
            <p:txBody>
              <a:bodyPr>
                <a:spAutoFit/>
              </a:bodyPr>
              <a:lstStyle/>
              <a:p>
                <a:pPr>
                  <a:spcBef>
                    <a:spcPct val="50000"/>
                  </a:spcBef>
                </a:pPr>
                <a:r>
                  <a:rPr lang="en-US" sz="3200" b="1">
                    <a:solidFill>
                      <a:srgbClr val="5417CF"/>
                    </a:solidFill>
                    <a:cs typeface="Times New Roman" panose="02020603050405020304" pitchFamily="18" charset="0"/>
                  </a:rPr>
                  <a:t>Diện tích hình thang ABCD </a:t>
                </a:r>
              </a:p>
            </p:txBody>
          </p:sp>
          <p:sp>
            <p:nvSpPr>
              <p:cNvPr id="13363" name="Text Box 213"/>
              <p:cNvSpPr txBox="1">
                <a:spLocks noChangeArrowheads="1"/>
              </p:cNvSpPr>
              <p:nvPr/>
            </p:nvSpPr>
            <p:spPr bwMode="auto">
              <a:xfrm>
                <a:off x="2370" y="1104"/>
                <a:ext cx="2091" cy="330"/>
              </a:xfrm>
              <a:prstGeom prst="rect">
                <a:avLst/>
              </a:prstGeom>
              <a:noFill/>
              <a:ln w="9525">
                <a:noFill/>
                <a:miter lim="800000"/>
                <a:headEnd/>
                <a:tailEnd/>
              </a:ln>
            </p:spPr>
            <p:txBody>
              <a:bodyPr>
                <a:spAutoFit/>
              </a:bodyPr>
              <a:lstStyle/>
              <a:p>
                <a:pPr>
                  <a:spcBef>
                    <a:spcPct val="50000"/>
                  </a:spcBef>
                </a:pPr>
                <a:r>
                  <a:rPr lang="en-US" b="1">
                    <a:solidFill>
                      <a:srgbClr val="5417CF"/>
                    </a:solidFill>
                    <a:cs typeface="Times New Roman" panose="02020603050405020304" pitchFamily="18" charset="0"/>
                  </a:rPr>
                  <a:t>(DC + AB) x AH</a:t>
                </a:r>
              </a:p>
            </p:txBody>
          </p:sp>
          <p:sp>
            <p:nvSpPr>
              <p:cNvPr id="13364" name="Text Box 214"/>
              <p:cNvSpPr txBox="1">
                <a:spLocks noChangeArrowheads="1"/>
              </p:cNvSpPr>
              <p:nvPr/>
            </p:nvSpPr>
            <p:spPr bwMode="auto">
              <a:xfrm>
                <a:off x="2642" y="1510"/>
                <a:ext cx="1173" cy="330"/>
              </a:xfrm>
              <a:prstGeom prst="rect">
                <a:avLst/>
              </a:prstGeom>
              <a:noFill/>
              <a:ln w="9525">
                <a:noFill/>
                <a:miter lim="800000"/>
                <a:headEnd/>
                <a:tailEnd/>
              </a:ln>
            </p:spPr>
            <p:txBody>
              <a:bodyPr>
                <a:spAutoFit/>
              </a:bodyPr>
              <a:lstStyle/>
              <a:p>
                <a:pPr algn="ctr">
                  <a:spcBef>
                    <a:spcPct val="50000"/>
                  </a:spcBef>
                </a:pPr>
                <a:r>
                  <a:rPr lang="en-US" b="1">
                    <a:solidFill>
                      <a:srgbClr val="5417CF"/>
                    </a:solidFill>
                    <a:cs typeface="Times New Roman" panose="02020603050405020304" pitchFamily="18" charset="0"/>
                  </a:rPr>
                  <a:t>2</a:t>
                </a:r>
              </a:p>
            </p:txBody>
          </p:sp>
          <p:sp>
            <p:nvSpPr>
              <p:cNvPr id="13365" name="Line 215"/>
              <p:cNvSpPr>
                <a:spLocks noChangeShapeType="1"/>
              </p:cNvSpPr>
              <p:nvPr/>
            </p:nvSpPr>
            <p:spPr bwMode="auto">
              <a:xfrm>
                <a:off x="2659" y="1506"/>
                <a:ext cx="1296"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3366" name="Text Box 216"/>
              <p:cNvSpPr txBox="1">
                <a:spLocks noChangeArrowheads="1"/>
              </p:cNvSpPr>
              <p:nvPr/>
            </p:nvSpPr>
            <p:spPr bwMode="auto">
              <a:xfrm>
                <a:off x="2064" y="1297"/>
                <a:ext cx="336" cy="368"/>
              </a:xfrm>
              <a:prstGeom prst="rect">
                <a:avLst/>
              </a:prstGeom>
              <a:noFill/>
              <a:ln w="9525">
                <a:noFill/>
                <a:miter lim="800000"/>
                <a:headEnd/>
                <a:tailEnd/>
              </a:ln>
            </p:spPr>
            <p:txBody>
              <a:bodyPr>
                <a:spAutoFit/>
              </a:bodyPr>
              <a:lstStyle/>
              <a:p>
                <a:pPr>
                  <a:spcBef>
                    <a:spcPct val="50000"/>
                  </a:spcBef>
                </a:pPr>
                <a:r>
                  <a:rPr lang="en-US" sz="3200" b="1">
                    <a:solidFill>
                      <a:srgbClr val="5417CF"/>
                    </a:solidFill>
                    <a:cs typeface="Times New Roman" panose="02020603050405020304" pitchFamily="18" charset="0"/>
                  </a:rPr>
                  <a:t>=</a:t>
                </a:r>
              </a:p>
            </p:txBody>
          </p:sp>
        </p:grpSp>
      </p:grpSp>
      <p:sp>
        <p:nvSpPr>
          <p:cNvPr id="14553" name="Text Box 217"/>
          <p:cNvSpPr txBox="1">
            <a:spLocks noChangeArrowheads="1"/>
          </p:cNvSpPr>
          <p:nvPr/>
        </p:nvSpPr>
        <p:spPr bwMode="auto">
          <a:xfrm>
            <a:off x="8707438" y="3657600"/>
            <a:ext cx="457200" cy="461963"/>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K</a:t>
            </a:r>
          </a:p>
        </p:txBody>
      </p:sp>
      <p:grpSp>
        <p:nvGrpSpPr>
          <p:cNvPr id="22" name="Group 218"/>
          <p:cNvGrpSpPr>
            <a:grpSpLocks/>
          </p:cNvGrpSpPr>
          <p:nvPr/>
        </p:nvGrpSpPr>
        <p:grpSpPr bwMode="auto">
          <a:xfrm rot="-323353">
            <a:off x="5653088" y="2411413"/>
            <a:ext cx="3124200" cy="1031875"/>
            <a:chOff x="3813" y="1601"/>
            <a:chExt cx="1885" cy="655"/>
          </a:xfrm>
        </p:grpSpPr>
        <p:grpSp>
          <p:nvGrpSpPr>
            <p:cNvPr id="13344" name="Group 219"/>
            <p:cNvGrpSpPr>
              <a:grpSpLocks/>
            </p:cNvGrpSpPr>
            <p:nvPr/>
          </p:nvGrpSpPr>
          <p:grpSpPr bwMode="auto">
            <a:xfrm rot="10800000">
              <a:off x="3813" y="1601"/>
              <a:ext cx="1885" cy="650"/>
              <a:chOff x="1523" y="1632"/>
              <a:chExt cx="1885" cy="624"/>
            </a:xfrm>
          </p:grpSpPr>
          <p:sp>
            <p:nvSpPr>
              <p:cNvPr id="13357" name="Line 220"/>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58" name="Line 221"/>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59" name="Line 222"/>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345" name="Line 223"/>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46" name="Line 224"/>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47" name="Line 225"/>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48" name="Line 226"/>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49" name="Line 227"/>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0" name="Line 228"/>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1" name="Line 229"/>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2" name="Line 230"/>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3" name="Line 231"/>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4" name="Line 232"/>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5" name="Line 233"/>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56" name="Line 234"/>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grpSp>
        <p:nvGrpSpPr>
          <p:cNvPr id="24" name="Group 235"/>
          <p:cNvGrpSpPr>
            <a:grpSpLocks/>
          </p:cNvGrpSpPr>
          <p:nvPr/>
        </p:nvGrpSpPr>
        <p:grpSpPr bwMode="auto">
          <a:xfrm rot="-1601130">
            <a:off x="5735638" y="1801813"/>
            <a:ext cx="3124200" cy="1031875"/>
            <a:chOff x="3813" y="1601"/>
            <a:chExt cx="1885" cy="655"/>
          </a:xfrm>
        </p:grpSpPr>
        <p:grpSp>
          <p:nvGrpSpPr>
            <p:cNvPr id="13328" name="Group 236"/>
            <p:cNvGrpSpPr>
              <a:grpSpLocks/>
            </p:cNvGrpSpPr>
            <p:nvPr/>
          </p:nvGrpSpPr>
          <p:grpSpPr bwMode="auto">
            <a:xfrm rot="10800000">
              <a:off x="3813" y="1601"/>
              <a:ext cx="1885" cy="650"/>
              <a:chOff x="1523" y="1632"/>
              <a:chExt cx="1885" cy="624"/>
            </a:xfrm>
          </p:grpSpPr>
          <p:sp>
            <p:nvSpPr>
              <p:cNvPr id="13341" name="Line 237"/>
              <p:cNvSpPr>
                <a:spLocks noChangeShapeType="1"/>
              </p:cNvSpPr>
              <p:nvPr/>
            </p:nvSpPr>
            <p:spPr bwMode="auto">
              <a:xfrm>
                <a:off x="1523" y="1632"/>
                <a:ext cx="1348" cy="0"/>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42" name="Line 238"/>
              <p:cNvSpPr>
                <a:spLocks noChangeShapeType="1"/>
              </p:cNvSpPr>
              <p:nvPr/>
            </p:nvSpPr>
            <p:spPr bwMode="auto">
              <a:xfrm>
                <a:off x="2880" y="1632"/>
                <a:ext cx="528" cy="624"/>
              </a:xfrm>
              <a:prstGeom prst="line">
                <a:avLst/>
              </a:prstGeom>
              <a:noFill/>
              <a:ln w="38100">
                <a:solidFill>
                  <a:srgbClr val="3366FF"/>
                </a:solidFill>
                <a:round/>
                <a:headEnd/>
                <a:tailEnd/>
              </a:ln>
            </p:spPr>
            <p:txBody>
              <a:bodyPr/>
              <a:lstStyle/>
              <a:p>
                <a:endParaRPr lang="en-US">
                  <a:cs typeface="Times New Roman" panose="02020603050405020304" pitchFamily="18" charset="0"/>
                </a:endParaRPr>
              </a:p>
            </p:txBody>
          </p:sp>
          <p:sp>
            <p:nvSpPr>
              <p:cNvPr id="13343" name="Line 239"/>
              <p:cNvSpPr>
                <a:spLocks noChangeShapeType="1"/>
              </p:cNvSpPr>
              <p:nvPr/>
            </p:nvSpPr>
            <p:spPr bwMode="auto">
              <a:xfrm>
                <a:off x="1549" y="1637"/>
                <a:ext cx="1846" cy="611"/>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3329" name="Line 240"/>
            <p:cNvSpPr>
              <a:spLocks noChangeShapeType="1"/>
            </p:cNvSpPr>
            <p:nvPr/>
          </p:nvSpPr>
          <p:spPr bwMode="auto">
            <a:xfrm>
              <a:off x="3984" y="1667"/>
              <a:ext cx="480" cy="57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0" name="Line 241"/>
            <p:cNvSpPr>
              <a:spLocks noChangeShapeType="1"/>
            </p:cNvSpPr>
            <p:nvPr/>
          </p:nvSpPr>
          <p:spPr bwMode="auto">
            <a:xfrm>
              <a:off x="4102" y="1702"/>
              <a:ext cx="445" cy="541"/>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1" name="Line 242"/>
            <p:cNvSpPr>
              <a:spLocks noChangeShapeType="1"/>
            </p:cNvSpPr>
            <p:nvPr/>
          </p:nvSpPr>
          <p:spPr bwMode="auto">
            <a:xfrm>
              <a:off x="4224" y="1728"/>
              <a:ext cx="419" cy="515"/>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2" name="Line 243"/>
            <p:cNvSpPr>
              <a:spLocks noChangeShapeType="1"/>
            </p:cNvSpPr>
            <p:nvPr/>
          </p:nvSpPr>
          <p:spPr bwMode="auto">
            <a:xfrm>
              <a:off x="4342" y="1772"/>
              <a:ext cx="397" cy="48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3" name="Line 244"/>
            <p:cNvSpPr>
              <a:spLocks noChangeShapeType="1"/>
            </p:cNvSpPr>
            <p:nvPr/>
          </p:nvSpPr>
          <p:spPr bwMode="auto">
            <a:xfrm>
              <a:off x="4464" y="1824"/>
              <a:ext cx="336" cy="43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4" name="Line 245"/>
            <p:cNvSpPr>
              <a:spLocks noChangeShapeType="1"/>
            </p:cNvSpPr>
            <p:nvPr/>
          </p:nvSpPr>
          <p:spPr bwMode="auto">
            <a:xfrm>
              <a:off x="4547" y="1837"/>
              <a:ext cx="326" cy="419"/>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5" name="Line 246"/>
            <p:cNvSpPr>
              <a:spLocks noChangeShapeType="1"/>
            </p:cNvSpPr>
            <p:nvPr/>
          </p:nvSpPr>
          <p:spPr bwMode="auto">
            <a:xfrm>
              <a:off x="4678" y="1894"/>
              <a:ext cx="301" cy="36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6" name="Line 247"/>
            <p:cNvSpPr>
              <a:spLocks noChangeShapeType="1"/>
            </p:cNvSpPr>
            <p:nvPr/>
          </p:nvSpPr>
          <p:spPr bwMode="auto">
            <a:xfrm>
              <a:off x="4787" y="1920"/>
              <a:ext cx="288" cy="336"/>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7" name="Line 248"/>
            <p:cNvSpPr>
              <a:spLocks noChangeShapeType="1"/>
            </p:cNvSpPr>
            <p:nvPr/>
          </p:nvSpPr>
          <p:spPr bwMode="auto">
            <a:xfrm>
              <a:off x="4944" y="1994"/>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8" name="Line 249"/>
            <p:cNvSpPr>
              <a:spLocks noChangeShapeType="1"/>
            </p:cNvSpPr>
            <p:nvPr/>
          </p:nvSpPr>
          <p:spPr bwMode="auto">
            <a:xfrm>
              <a:off x="5053" y="2016"/>
              <a:ext cx="192" cy="240"/>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39" name="Line 250"/>
            <p:cNvSpPr>
              <a:spLocks noChangeShapeType="1"/>
            </p:cNvSpPr>
            <p:nvPr/>
          </p:nvSpPr>
          <p:spPr bwMode="auto">
            <a:xfrm>
              <a:off x="5184" y="2064"/>
              <a:ext cx="144" cy="192"/>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sp>
          <p:nvSpPr>
            <p:cNvPr id="13340" name="Line 251"/>
            <p:cNvSpPr>
              <a:spLocks noChangeShapeType="1"/>
            </p:cNvSpPr>
            <p:nvPr/>
          </p:nvSpPr>
          <p:spPr bwMode="auto">
            <a:xfrm>
              <a:off x="5328" y="2112"/>
              <a:ext cx="96" cy="144"/>
            </a:xfrm>
            <a:prstGeom prst="line">
              <a:avLst/>
            </a:prstGeom>
            <a:noFill/>
            <a:ln w="31750">
              <a:solidFill>
                <a:srgbClr val="0000FF"/>
              </a:solidFill>
              <a:round/>
              <a:headEnd/>
              <a:tailEnd/>
            </a:ln>
          </p:spPr>
          <p:txBody>
            <a:bodyPr/>
            <a:lstStyle/>
            <a:p>
              <a:endParaRPr lang="en-US">
                <a:cs typeface="Times New Roman" panose="02020603050405020304" pitchFamily="18" charset="0"/>
              </a:endParaRP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9"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animEffect transition="in" filter="dissolve">
                                      <p:cBhvr>
                                        <p:cTn id="9" dur="500"/>
                                        <p:tgtEl>
                                          <p:spTgt spid="22"/>
                                        </p:tgtEl>
                                      </p:cBhvr>
                                    </p:animEffect>
                                  </p:childTnLst>
                                </p:cTn>
                              </p:par>
                            </p:childTnLst>
                          </p:cTn>
                        </p:par>
                        <p:par>
                          <p:cTn id="10" fill="hold" nodeType="afterGroup">
                            <p:stCondLst>
                              <p:cond delay="500"/>
                            </p:stCondLst>
                            <p:childTnLst>
                              <p:par>
                                <p:cTn id="11" presetID="9" presetClass="entr" presetSubtype="0" fill="hold" nodeType="after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dissolve">
                                      <p:cBhvr>
                                        <p:cTn id="13" dur="500"/>
                                        <p:tgtEl>
                                          <p:spTgt spid="24"/>
                                        </p:tgtEl>
                                      </p:cBhvr>
                                    </p:animEffect>
                                  </p:childTnLst>
                                </p:cTn>
                              </p:par>
                              <p:par>
                                <p:cTn id="14" presetID="9" presetClass="exit" presetSubtype="0" fill="hold" nodeType="withEffect">
                                  <p:stCondLst>
                                    <p:cond delay="0"/>
                                  </p:stCondLst>
                                  <p:childTnLst>
                                    <p:animEffect transition="out" filter="dissolve">
                                      <p:cBhvr>
                                        <p:cTn id="15" dur="500"/>
                                        <p:tgtEl>
                                          <p:spTgt spid="22"/>
                                        </p:tgtEl>
                                      </p:cBhvr>
                                    </p:animEffect>
                                    <p:set>
                                      <p:cBhvr>
                                        <p:cTn id="16" dur="1" fill="hold">
                                          <p:stCondLst>
                                            <p:cond delay="499"/>
                                          </p:stCondLst>
                                        </p:cTn>
                                        <p:tgtEl>
                                          <p:spTgt spid="22"/>
                                        </p:tgtEl>
                                        <p:attrNameLst>
                                          <p:attrName>style.visibility</p:attrName>
                                        </p:attrNameLst>
                                      </p:cBhvr>
                                      <p:to>
                                        <p:strVal val="hidden"/>
                                      </p:to>
                                    </p:set>
                                  </p:childTnLst>
                                </p:cTn>
                              </p:par>
                            </p:childTnLst>
                          </p:cTn>
                        </p:par>
                        <p:par>
                          <p:cTn id="17" fill="hold" nodeType="afterGroup">
                            <p:stCondLst>
                              <p:cond delay="1000"/>
                            </p:stCondLst>
                            <p:childTnLst>
                              <p:par>
                                <p:cTn id="18" presetID="9" presetClass="exit" presetSubtype="0" fill="hold" nodeType="afterEffect">
                                  <p:stCondLst>
                                    <p:cond delay="0"/>
                                  </p:stCondLst>
                                  <p:childTnLst>
                                    <p:animEffect transition="out" filter="dissolve">
                                      <p:cBhvr>
                                        <p:cTn id="19" dur="500"/>
                                        <p:tgtEl>
                                          <p:spTgt spid="24"/>
                                        </p:tgtEl>
                                      </p:cBhvr>
                                    </p:animEffect>
                                    <p:set>
                                      <p:cBhvr>
                                        <p:cTn id="20" dur="1" fill="hold">
                                          <p:stCondLst>
                                            <p:cond delay="499"/>
                                          </p:stCondLst>
                                        </p:cTn>
                                        <p:tgtEl>
                                          <p:spTgt spid="24"/>
                                        </p:tgtEl>
                                        <p:attrNameLst>
                                          <p:attrName>style.visibility</p:attrName>
                                        </p:attrNameLst>
                                      </p:cBhvr>
                                      <p:to>
                                        <p:strVal val="hidden"/>
                                      </p:to>
                                    </p:set>
                                  </p:childTnLst>
                                </p:cTn>
                              </p:par>
                            </p:childTnLst>
                          </p:cTn>
                        </p:par>
                        <p:par>
                          <p:cTn id="21" fill="hold" nodeType="afterGroup">
                            <p:stCondLst>
                              <p:cond delay="1500"/>
                            </p:stCondLst>
                            <p:childTnLst>
                              <p:par>
                                <p:cTn id="22" presetID="18" presetClass="entr" presetSubtype="3"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trips(upRight)">
                                      <p:cBhvr>
                                        <p:cTn id="24" dur="1000"/>
                                        <p:tgtEl>
                                          <p:spTgt spid="7"/>
                                        </p:tgtEl>
                                      </p:cBhvr>
                                    </p:animEffect>
                                  </p:childTnLst>
                                </p:cTn>
                              </p:par>
                              <p:par>
                                <p:cTn id="25" presetID="8" presetClass="exit" presetSubtype="16" fill="hold" nodeType="withEffect">
                                  <p:stCondLst>
                                    <p:cond delay="0"/>
                                  </p:stCondLst>
                                  <p:childTnLst>
                                    <p:animEffect transition="out" filter="diamond(in)">
                                      <p:cBhvr>
                                        <p:cTn id="26" dur="1000"/>
                                        <p:tgtEl>
                                          <p:spTgt spid="7"/>
                                        </p:tgtEl>
                                      </p:cBhvr>
                                    </p:animEffect>
                                    <p:set>
                                      <p:cBhvr>
                                        <p:cTn id="27" dur="1" fill="hold">
                                          <p:stCondLst>
                                            <p:cond delay="999"/>
                                          </p:stCondLst>
                                        </p:cTn>
                                        <p:tgtEl>
                                          <p:spTgt spid="7"/>
                                        </p:tgtEl>
                                        <p:attrNameLst>
                                          <p:attrName>style.visibility</p:attrName>
                                        </p:attrNameLst>
                                      </p:cBhvr>
                                      <p:to>
                                        <p:strVal val="hidden"/>
                                      </p:to>
                                    </p:set>
                                  </p:childTnLst>
                                </p:cTn>
                              </p:par>
                              <p:par>
                                <p:cTn id="28" presetID="4" presetClass="exit" presetSubtype="16" fill="hold" grpId="0" nodeType="withEffect">
                                  <p:stCondLst>
                                    <p:cond delay="0"/>
                                  </p:stCondLst>
                                  <p:childTnLst>
                                    <p:animEffect transition="out" filter="box(in)">
                                      <p:cBhvr>
                                        <p:cTn id="29" dur="500"/>
                                        <p:tgtEl>
                                          <p:spTgt spid="14553"/>
                                        </p:tgtEl>
                                      </p:cBhvr>
                                    </p:animEffect>
                                    <p:set>
                                      <p:cBhvr>
                                        <p:cTn id="30" dur="1" fill="hold">
                                          <p:stCondLst>
                                            <p:cond delay="499"/>
                                          </p:stCondLst>
                                        </p:cTn>
                                        <p:tgtEl>
                                          <p:spTgt spid="14553"/>
                                        </p:tgtEl>
                                        <p:attrNameLst>
                                          <p:attrName>style.visibility</p:attrName>
                                        </p:attrNameLst>
                                      </p:cBhvr>
                                      <p:to>
                                        <p:strVal val="hidden"/>
                                      </p:to>
                                    </p:set>
                                  </p:childTnLst>
                                </p:cTn>
                              </p:par>
                            </p:childTnLst>
                          </p:cTn>
                        </p:par>
                        <p:par>
                          <p:cTn id="31" fill="hold" nodeType="afterGroup">
                            <p:stCondLst>
                              <p:cond delay="2500"/>
                            </p:stCondLst>
                            <p:childTnLst>
                              <p:par>
                                <p:cTn id="32" presetID="18" presetClass="entr" presetSubtype="3"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strips(upRight)">
                                      <p:cBhvr>
                                        <p:cTn id="34" dur="1000"/>
                                        <p:tgtEl>
                                          <p:spTgt spid="9"/>
                                        </p:tgtEl>
                                      </p:cBhvr>
                                    </p:animEffect>
                                  </p:childTnLst>
                                </p:cTn>
                              </p:par>
                              <p:par>
                                <p:cTn id="35" presetID="8" presetClass="exit" presetSubtype="16" fill="hold" nodeType="withEffect">
                                  <p:stCondLst>
                                    <p:cond delay="0"/>
                                  </p:stCondLst>
                                  <p:childTnLst>
                                    <p:animEffect transition="out" filter="diamond(in)">
                                      <p:cBhvr>
                                        <p:cTn id="36" dur="1000"/>
                                        <p:tgtEl>
                                          <p:spTgt spid="9"/>
                                        </p:tgtEl>
                                      </p:cBhvr>
                                    </p:animEffect>
                                    <p:set>
                                      <p:cBhvr>
                                        <p:cTn id="37" dur="1" fill="hold">
                                          <p:stCondLst>
                                            <p:cond delay="999"/>
                                          </p:stCondLst>
                                        </p:cTn>
                                        <p:tgtEl>
                                          <p:spTgt spid="9"/>
                                        </p:tgtEl>
                                        <p:attrNameLst>
                                          <p:attrName>style.visibility</p:attrName>
                                        </p:attrNameLst>
                                      </p:cBhvr>
                                      <p:to>
                                        <p:strVal val="hidden"/>
                                      </p:to>
                                    </p:set>
                                  </p:childTnLst>
                                </p:cTn>
                              </p:par>
                            </p:childTnLst>
                          </p:cTn>
                        </p:par>
                        <p:par>
                          <p:cTn id="38" fill="hold" nodeType="afterGroup">
                            <p:stCondLst>
                              <p:cond delay="3500"/>
                            </p:stCondLst>
                            <p:childTnLst>
                              <p:par>
                                <p:cTn id="39" presetID="18" presetClass="entr" presetSubtype="3" fill="hold"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strips(upRight)">
                                      <p:cBhvr>
                                        <p:cTn id="41" dur="1000"/>
                                        <p:tgtEl>
                                          <p:spTgt spid="11"/>
                                        </p:tgtEl>
                                      </p:cBhvr>
                                    </p:animEffect>
                                  </p:childTnLst>
                                </p:cTn>
                              </p:par>
                              <p:par>
                                <p:cTn id="42" presetID="8" presetClass="exit" presetSubtype="16" fill="hold" nodeType="withEffect">
                                  <p:stCondLst>
                                    <p:cond delay="0"/>
                                  </p:stCondLst>
                                  <p:childTnLst>
                                    <p:animEffect transition="out" filter="diamond(in)">
                                      <p:cBhvr>
                                        <p:cTn id="43" dur="1000"/>
                                        <p:tgtEl>
                                          <p:spTgt spid="11"/>
                                        </p:tgtEl>
                                      </p:cBhvr>
                                    </p:animEffect>
                                    <p:set>
                                      <p:cBhvr>
                                        <p:cTn id="44" dur="1" fill="hold">
                                          <p:stCondLst>
                                            <p:cond delay="999"/>
                                          </p:stCondLst>
                                        </p:cTn>
                                        <p:tgtEl>
                                          <p:spTgt spid="11"/>
                                        </p:tgtEl>
                                        <p:attrNameLst>
                                          <p:attrName>style.visibility</p:attrName>
                                        </p:attrNameLst>
                                      </p:cBhvr>
                                      <p:to>
                                        <p:strVal val="hidden"/>
                                      </p:to>
                                    </p:set>
                                  </p:childTnLst>
                                </p:cTn>
                              </p:par>
                            </p:childTnLst>
                          </p:cTn>
                        </p:par>
                        <p:par>
                          <p:cTn id="45" fill="hold" nodeType="afterGroup">
                            <p:stCondLst>
                              <p:cond delay="4500"/>
                            </p:stCondLst>
                            <p:childTnLst>
                              <p:par>
                                <p:cTn id="46" presetID="18" presetClass="entr" presetSubtype="3" fill="hold"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strips(upRight)">
                                      <p:cBhvr>
                                        <p:cTn id="48" dur="1000"/>
                                        <p:tgtEl>
                                          <p:spTgt spid="13"/>
                                        </p:tgtEl>
                                      </p:cBhvr>
                                    </p:animEffect>
                                  </p:childTnLst>
                                </p:cTn>
                              </p:par>
                              <p:par>
                                <p:cTn id="49" presetID="8" presetClass="exit" presetSubtype="16" fill="hold" nodeType="withEffect">
                                  <p:stCondLst>
                                    <p:cond delay="0"/>
                                  </p:stCondLst>
                                  <p:childTnLst>
                                    <p:animEffect transition="out" filter="diamond(in)">
                                      <p:cBhvr>
                                        <p:cTn id="50" dur="1000"/>
                                        <p:tgtEl>
                                          <p:spTgt spid="13"/>
                                        </p:tgtEl>
                                      </p:cBhvr>
                                    </p:animEffect>
                                    <p:set>
                                      <p:cBhvr>
                                        <p:cTn id="51" dur="1" fill="hold">
                                          <p:stCondLst>
                                            <p:cond delay="999"/>
                                          </p:stCondLst>
                                        </p:cTn>
                                        <p:tgtEl>
                                          <p:spTgt spid="13"/>
                                        </p:tgtEl>
                                        <p:attrNameLst>
                                          <p:attrName>style.visibility</p:attrName>
                                        </p:attrNameLst>
                                      </p:cBhvr>
                                      <p:to>
                                        <p:strVal val="hidden"/>
                                      </p:to>
                                    </p:set>
                                  </p:childTnLst>
                                </p:cTn>
                              </p:par>
                            </p:childTnLst>
                          </p:cTn>
                        </p:par>
                        <p:par>
                          <p:cTn id="52" fill="hold" nodeType="afterGroup">
                            <p:stCondLst>
                              <p:cond delay="5500"/>
                            </p:stCondLst>
                            <p:childTnLst>
                              <p:par>
                                <p:cTn id="53" presetID="18" presetClass="entr" presetSubtype="3" fill="hold" nodeType="after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strips(upRight)">
                                      <p:cBhvr>
                                        <p:cTn id="55" dur="1000"/>
                                        <p:tgtEl>
                                          <p:spTgt spid="15"/>
                                        </p:tgtEl>
                                      </p:cBhvr>
                                    </p:animEffect>
                                  </p:childTnLst>
                                </p:cTn>
                              </p:par>
                              <p:par>
                                <p:cTn id="56" presetID="8" presetClass="exit" presetSubtype="16" fill="hold" nodeType="withEffect">
                                  <p:stCondLst>
                                    <p:cond delay="0"/>
                                  </p:stCondLst>
                                  <p:childTnLst>
                                    <p:animEffect transition="out" filter="diamond(in)">
                                      <p:cBhvr>
                                        <p:cTn id="57" dur="1000"/>
                                        <p:tgtEl>
                                          <p:spTgt spid="15"/>
                                        </p:tgtEl>
                                      </p:cBhvr>
                                    </p:animEffect>
                                    <p:set>
                                      <p:cBhvr>
                                        <p:cTn id="58" dur="1" fill="hold">
                                          <p:stCondLst>
                                            <p:cond delay="999"/>
                                          </p:stCondLst>
                                        </p:cTn>
                                        <p:tgtEl>
                                          <p:spTgt spid="15"/>
                                        </p:tgtEl>
                                        <p:attrNameLst>
                                          <p:attrName>style.visibility</p:attrName>
                                        </p:attrNameLst>
                                      </p:cBhvr>
                                      <p:to>
                                        <p:strVal val="hidden"/>
                                      </p:to>
                                    </p:set>
                                  </p:childTnLst>
                                </p:cTn>
                              </p:par>
                            </p:childTnLst>
                          </p:cTn>
                        </p:par>
                        <p:par>
                          <p:cTn id="59" fill="hold" nodeType="afterGroup">
                            <p:stCondLst>
                              <p:cond delay="6500"/>
                            </p:stCondLst>
                            <p:childTnLst>
                              <p:par>
                                <p:cTn id="60" presetID="1" presetClass="entr" presetSubtype="0" fill="hold" nodeType="afterEffect">
                                  <p:stCondLst>
                                    <p:cond delay="0"/>
                                  </p:stCondLst>
                                  <p:childTnLst>
                                    <p:set>
                                      <p:cBhvr>
                                        <p:cTn id="61" dur="1" fill="hold">
                                          <p:stCondLst>
                                            <p:cond delay="0"/>
                                          </p:stCondLst>
                                        </p:cTn>
                                        <p:tgtEl>
                                          <p:spTgt spid="17"/>
                                        </p:tgtEl>
                                        <p:attrNameLst>
                                          <p:attrName>style.visibility</p:attrName>
                                        </p:attrNameLst>
                                      </p:cBhvr>
                                      <p:to>
                                        <p:strVal val="visible"/>
                                      </p:to>
                                    </p:se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4" fill="hold" grpId="0" nodeType="clickEffect">
                                  <p:stCondLst>
                                    <p:cond delay="0"/>
                                  </p:stCondLst>
                                  <p:childTnLst>
                                    <p:set>
                                      <p:cBhvr>
                                        <p:cTn id="65" dur="1" fill="hold">
                                          <p:stCondLst>
                                            <p:cond delay="0"/>
                                          </p:stCondLst>
                                        </p:cTn>
                                        <p:tgtEl>
                                          <p:spTgt spid="14543"/>
                                        </p:tgtEl>
                                        <p:attrNameLst>
                                          <p:attrName>style.visibility</p:attrName>
                                        </p:attrNameLst>
                                      </p:cBhvr>
                                      <p:to>
                                        <p:strVal val="visible"/>
                                      </p:to>
                                    </p:set>
                                    <p:animEffect transition="in" filter="slide(fromBottom)">
                                      <p:cBhvr>
                                        <p:cTn id="66" dur="500"/>
                                        <p:tgtEl>
                                          <p:spTgt spid="14543"/>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8" presetClass="entr" presetSubtype="16" fill="hold"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diamond(in)">
                                      <p:cBhvr>
                                        <p:cTn id="71"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3" grpId="0" animBg="1"/>
      <p:bldP spid="1455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12"/>
          <p:cNvSpPr>
            <a:spLocks noChangeArrowheads="1" noChangeShapeType="1" noTextEdit="1"/>
          </p:cNvSpPr>
          <p:nvPr/>
        </p:nvSpPr>
        <p:spPr bwMode="auto">
          <a:xfrm>
            <a:off x="1998663" y="76200"/>
            <a:ext cx="5638800" cy="609600"/>
          </a:xfrm>
          <a:prstGeom prst="rect">
            <a:avLst/>
          </a:prstGeom>
        </p:spPr>
        <p:txBody>
          <a:bodyPr wrap="none" fromWordArt="1">
            <a:prstTxWarp prst="textPlain">
              <a:avLst>
                <a:gd name="adj" fmla="val 50000"/>
              </a:avLst>
            </a:prstTxWarp>
          </a:bodyPr>
          <a:lstStyle/>
          <a:p>
            <a:pPr algn="ctr"/>
            <a:r>
              <a:rPr lang="en-US" sz="3200" kern="10">
                <a:ln w="9525">
                  <a:noFill/>
                  <a:round/>
                  <a:headEnd/>
                  <a:tailEnd/>
                </a:ln>
                <a:solidFill>
                  <a:srgbClr val="0000FF">
                    <a:alpha val="74901"/>
                  </a:srgbClr>
                </a:solidFill>
                <a:effectLst>
                  <a:outerShdw dist="45791" dir="2021404" algn="ctr" rotWithShape="0">
                    <a:srgbClr val="B2B2B2">
                      <a:alpha val="79999"/>
                    </a:srgbClr>
                  </a:outerShdw>
                </a:effectLst>
                <a:latin typeface="Arial"/>
                <a:cs typeface="Arial"/>
              </a:rPr>
              <a:t>DIỆN TÍCH HÌNH THANG</a:t>
            </a:r>
          </a:p>
        </p:txBody>
      </p:sp>
      <p:sp>
        <p:nvSpPr>
          <p:cNvPr id="25613" name="Text Box 13"/>
          <p:cNvSpPr txBox="1">
            <a:spLocks noChangeArrowheads="1"/>
          </p:cNvSpPr>
          <p:nvPr/>
        </p:nvSpPr>
        <p:spPr bwMode="auto">
          <a:xfrm>
            <a:off x="-20638" y="4162425"/>
            <a:ext cx="9144001" cy="954088"/>
          </a:xfrm>
          <a:prstGeom prst="rect">
            <a:avLst/>
          </a:prstGeom>
          <a:solidFill>
            <a:srgbClr val="5417CF"/>
          </a:solidFill>
          <a:ln w="9525">
            <a:noFill/>
            <a:miter lim="800000"/>
            <a:headEnd/>
            <a:tailEnd/>
          </a:ln>
        </p:spPr>
        <p:txBody>
          <a:bodyPr>
            <a:spAutoFit/>
          </a:bodyPr>
          <a:lstStyle/>
          <a:p>
            <a:pPr algn="ctr">
              <a:spcBef>
                <a:spcPct val="50000"/>
              </a:spcBef>
            </a:pPr>
            <a:r>
              <a:rPr lang="en-US" b="1">
                <a:solidFill>
                  <a:schemeClr val="bg1"/>
                </a:solidFill>
                <a:cs typeface="Times New Roman" panose="02020603050405020304" pitchFamily="18" charset="0"/>
              </a:rPr>
              <a:t>Diện tích hình thang bằng tổng độ dài hai đáy </a:t>
            </a:r>
            <a:br>
              <a:rPr lang="en-US" b="1">
                <a:solidFill>
                  <a:schemeClr val="bg1"/>
                </a:solidFill>
                <a:cs typeface="Times New Roman" panose="02020603050405020304" pitchFamily="18" charset="0"/>
              </a:rPr>
            </a:br>
            <a:r>
              <a:rPr lang="en-US" b="1">
                <a:solidFill>
                  <a:schemeClr val="bg1"/>
                </a:solidFill>
                <a:cs typeface="Times New Roman" panose="02020603050405020304" pitchFamily="18" charset="0"/>
              </a:rPr>
              <a:t>nhân với chiều cao (cùng đơn vị đo) rồi chia cho 2.</a:t>
            </a:r>
          </a:p>
        </p:txBody>
      </p:sp>
      <p:grpSp>
        <p:nvGrpSpPr>
          <p:cNvPr id="2" name="Group 28"/>
          <p:cNvGrpSpPr>
            <a:grpSpLocks/>
          </p:cNvGrpSpPr>
          <p:nvPr/>
        </p:nvGrpSpPr>
        <p:grpSpPr bwMode="auto">
          <a:xfrm>
            <a:off x="1600200" y="5251450"/>
            <a:ext cx="6170613" cy="1524000"/>
            <a:chOff x="1043" y="1047"/>
            <a:chExt cx="3887" cy="1056"/>
          </a:xfrm>
        </p:grpSpPr>
        <p:sp>
          <p:nvSpPr>
            <p:cNvPr id="14366" name="Rectangle 20"/>
            <p:cNvSpPr>
              <a:spLocks noChangeArrowheads="1"/>
            </p:cNvSpPr>
            <p:nvPr/>
          </p:nvSpPr>
          <p:spPr bwMode="auto">
            <a:xfrm>
              <a:off x="1043" y="1047"/>
              <a:ext cx="3744" cy="1056"/>
            </a:xfrm>
            <a:prstGeom prst="rect">
              <a:avLst/>
            </a:prstGeom>
            <a:solidFill>
              <a:schemeClr val="accent1"/>
            </a:solidFill>
            <a:ln w="9525">
              <a:solidFill>
                <a:schemeClr val="tx1"/>
              </a:solidFill>
              <a:miter lim="800000"/>
              <a:headEnd/>
              <a:tailEnd/>
            </a:ln>
          </p:spPr>
          <p:txBody>
            <a:bodyPr wrap="none" anchor="ctr"/>
            <a:lstStyle/>
            <a:p>
              <a:endParaRPr lang="en-US" sz="2400">
                <a:cs typeface="Times New Roman" panose="02020603050405020304" pitchFamily="18" charset="0"/>
              </a:endParaRPr>
            </a:p>
          </p:txBody>
        </p:sp>
        <p:grpSp>
          <p:nvGrpSpPr>
            <p:cNvPr id="14367" name="Group 27"/>
            <p:cNvGrpSpPr>
              <a:grpSpLocks/>
            </p:cNvGrpSpPr>
            <p:nvPr/>
          </p:nvGrpSpPr>
          <p:grpSpPr bwMode="auto">
            <a:xfrm>
              <a:off x="1488" y="1200"/>
              <a:ext cx="3442" cy="769"/>
              <a:chOff x="1600" y="1200"/>
              <a:chExt cx="3442" cy="769"/>
            </a:xfrm>
          </p:grpSpPr>
          <p:sp>
            <p:nvSpPr>
              <p:cNvPr id="14368" name="Text Box 22"/>
              <p:cNvSpPr txBox="1">
                <a:spLocks noChangeArrowheads="1"/>
              </p:cNvSpPr>
              <p:nvPr/>
            </p:nvSpPr>
            <p:spPr bwMode="auto">
              <a:xfrm>
                <a:off x="1600" y="1392"/>
                <a:ext cx="1200" cy="405"/>
              </a:xfrm>
              <a:prstGeom prst="rect">
                <a:avLst/>
              </a:prstGeom>
              <a:noFill/>
              <a:ln w="9525">
                <a:noFill/>
                <a:miter lim="800000"/>
                <a:headEnd/>
                <a:tailEnd/>
              </a:ln>
            </p:spPr>
            <p:txBody>
              <a:bodyPr>
                <a:spAutoFit/>
              </a:bodyPr>
              <a:lstStyle/>
              <a:p>
                <a:pPr>
                  <a:spcBef>
                    <a:spcPct val="50000"/>
                  </a:spcBef>
                </a:pPr>
                <a:r>
                  <a:rPr lang="en-US" sz="3200" b="1">
                    <a:solidFill>
                      <a:srgbClr val="5417CF"/>
                    </a:solidFill>
                    <a:cs typeface="Times New Roman" panose="02020603050405020304" pitchFamily="18" charset="0"/>
                  </a:rPr>
                  <a:t>S</a:t>
                </a:r>
                <a:r>
                  <a:rPr lang="en-US" sz="3200" b="1" baseline="-25000">
                    <a:solidFill>
                      <a:srgbClr val="5417CF"/>
                    </a:solidFill>
                    <a:cs typeface="Times New Roman" panose="02020603050405020304" pitchFamily="18" charset="0"/>
                  </a:rPr>
                  <a:t>ABCD</a:t>
                </a:r>
                <a:r>
                  <a:rPr lang="en-US" sz="3200" b="1">
                    <a:solidFill>
                      <a:srgbClr val="5417CF"/>
                    </a:solidFill>
                    <a:cs typeface="Times New Roman" panose="02020603050405020304" pitchFamily="18" charset="0"/>
                  </a:rPr>
                  <a:t> </a:t>
                </a:r>
              </a:p>
            </p:txBody>
          </p:sp>
          <p:sp>
            <p:nvSpPr>
              <p:cNvPr id="14369" name="Text Box 23"/>
              <p:cNvSpPr txBox="1">
                <a:spLocks noChangeArrowheads="1"/>
              </p:cNvSpPr>
              <p:nvPr/>
            </p:nvSpPr>
            <p:spPr bwMode="auto">
              <a:xfrm>
                <a:off x="2951" y="1200"/>
                <a:ext cx="2091" cy="363"/>
              </a:xfrm>
              <a:prstGeom prst="rect">
                <a:avLst/>
              </a:prstGeom>
              <a:noFill/>
              <a:ln w="9525">
                <a:noFill/>
                <a:miter lim="800000"/>
                <a:headEnd/>
                <a:tailEnd/>
              </a:ln>
            </p:spPr>
            <p:txBody>
              <a:bodyPr>
                <a:spAutoFit/>
              </a:bodyPr>
              <a:lstStyle/>
              <a:p>
                <a:pPr>
                  <a:spcBef>
                    <a:spcPct val="50000"/>
                  </a:spcBef>
                </a:pPr>
                <a:r>
                  <a:rPr lang="en-US" b="1">
                    <a:solidFill>
                      <a:srgbClr val="5417CF"/>
                    </a:solidFill>
                    <a:cs typeface="Times New Roman" panose="02020603050405020304" pitchFamily="18" charset="0"/>
                  </a:rPr>
                  <a:t>(a + b)  x  h</a:t>
                </a:r>
              </a:p>
            </p:txBody>
          </p:sp>
          <p:sp>
            <p:nvSpPr>
              <p:cNvPr id="14370" name="Text Box 24"/>
              <p:cNvSpPr txBox="1">
                <a:spLocks noChangeArrowheads="1"/>
              </p:cNvSpPr>
              <p:nvPr/>
            </p:nvSpPr>
            <p:spPr bwMode="auto">
              <a:xfrm>
                <a:off x="2980" y="1606"/>
                <a:ext cx="1173" cy="363"/>
              </a:xfrm>
              <a:prstGeom prst="rect">
                <a:avLst/>
              </a:prstGeom>
              <a:noFill/>
              <a:ln w="9525">
                <a:noFill/>
                <a:miter lim="800000"/>
                <a:headEnd/>
                <a:tailEnd/>
              </a:ln>
            </p:spPr>
            <p:txBody>
              <a:bodyPr>
                <a:spAutoFit/>
              </a:bodyPr>
              <a:lstStyle/>
              <a:p>
                <a:pPr algn="ctr">
                  <a:spcBef>
                    <a:spcPct val="50000"/>
                  </a:spcBef>
                </a:pPr>
                <a:r>
                  <a:rPr lang="en-US" b="1">
                    <a:solidFill>
                      <a:srgbClr val="5417CF"/>
                    </a:solidFill>
                    <a:cs typeface="Times New Roman" panose="02020603050405020304" pitchFamily="18" charset="0"/>
                  </a:rPr>
                  <a:t>2</a:t>
                </a:r>
              </a:p>
            </p:txBody>
          </p:sp>
          <p:sp>
            <p:nvSpPr>
              <p:cNvPr id="14371" name="Line 25"/>
              <p:cNvSpPr>
                <a:spLocks noChangeShapeType="1"/>
              </p:cNvSpPr>
              <p:nvPr/>
            </p:nvSpPr>
            <p:spPr bwMode="auto">
              <a:xfrm>
                <a:off x="3123" y="1576"/>
                <a:ext cx="975"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4372" name="Text Box 26"/>
              <p:cNvSpPr txBox="1">
                <a:spLocks noChangeArrowheads="1"/>
              </p:cNvSpPr>
              <p:nvPr/>
            </p:nvSpPr>
            <p:spPr bwMode="auto">
              <a:xfrm>
                <a:off x="2645" y="1392"/>
                <a:ext cx="336" cy="405"/>
              </a:xfrm>
              <a:prstGeom prst="rect">
                <a:avLst/>
              </a:prstGeom>
              <a:noFill/>
              <a:ln w="9525">
                <a:noFill/>
                <a:miter lim="800000"/>
                <a:headEnd/>
                <a:tailEnd/>
              </a:ln>
            </p:spPr>
            <p:txBody>
              <a:bodyPr>
                <a:spAutoFit/>
              </a:bodyPr>
              <a:lstStyle/>
              <a:p>
                <a:pPr>
                  <a:spcBef>
                    <a:spcPct val="50000"/>
                  </a:spcBef>
                </a:pPr>
                <a:r>
                  <a:rPr lang="en-US" sz="3200" b="1">
                    <a:solidFill>
                      <a:srgbClr val="5417CF"/>
                    </a:solidFill>
                    <a:cs typeface="Times New Roman" panose="02020603050405020304" pitchFamily="18" charset="0"/>
                  </a:rPr>
                  <a:t>=</a:t>
                </a:r>
              </a:p>
            </p:txBody>
          </p:sp>
        </p:grpSp>
      </p:grpSp>
      <p:grpSp>
        <p:nvGrpSpPr>
          <p:cNvPr id="14341" name="Group 45"/>
          <p:cNvGrpSpPr>
            <a:grpSpLocks/>
          </p:cNvGrpSpPr>
          <p:nvPr/>
        </p:nvGrpSpPr>
        <p:grpSpPr bwMode="auto">
          <a:xfrm>
            <a:off x="1076325" y="933450"/>
            <a:ext cx="5902325" cy="2965450"/>
            <a:chOff x="816" y="480"/>
            <a:chExt cx="3718" cy="1868"/>
          </a:xfrm>
        </p:grpSpPr>
        <p:sp>
          <p:nvSpPr>
            <p:cNvPr id="14351" name="Text Box 35"/>
            <p:cNvSpPr txBox="1">
              <a:spLocks noChangeArrowheads="1"/>
            </p:cNvSpPr>
            <p:nvPr/>
          </p:nvSpPr>
          <p:spPr bwMode="auto">
            <a:xfrm>
              <a:off x="3120" y="480"/>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B</a:t>
              </a:r>
            </a:p>
          </p:txBody>
        </p:sp>
        <p:sp>
          <p:nvSpPr>
            <p:cNvPr id="14352" name="Text Box 36"/>
            <p:cNvSpPr txBox="1">
              <a:spLocks noChangeArrowheads="1"/>
            </p:cNvSpPr>
            <p:nvPr/>
          </p:nvSpPr>
          <p:spPr bwMode="auto">
            <a:xfrm>
              <a:off x="4150" y="2055"/>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C</a:t>
              </a:r>
            </a:p>
          </p:txBody>
        </p:sp>
        <p:sp>
          <p:nvSpPr>
            <p:cNvPr id="14353" name="Text Box 37"/>
            <p:cNvSpPr txBox="1">
              <a:spLocks noChangeArrowheads="1"/>
            </p:cNvSpPr>
            <p:nvPr/>
          </p:nvSpPr>
          <p:spPr bwMode="auto">
            <a:xfrm>
              <a:off x="816" y="2016"/>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D</a:t>
              </a:r>
            </a:p>
          </p:txBody>
        </p:sp>
        <p:sp>
          <p:nvSpPr>
            <p:cNvPr id="14354" name="Text Box 39"/>
            <p:cNvSpPr txBox="1">
              <a:spLocks noChangeArrowheads="1"/>
            </p:cNvSpPr>
            <p:nvPr/>
          </p:nvSpPr>
          <p:spPr bwMode="auto">
            <a:xfrm>
              <a:off x="1628" y="2057"/>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H</a:t>
              </a:r>
            </a:p>
          </p:txBody>
        </p:sp>
        <p:sp>
          <p:nvSpPr>
            <p:cNvPr id="14355" name="Text Box 40"/>
            <p:cNvSpPr txBox="1">
              <a:spLocks noChangeArrowheads="1"/>
            </p:cNvSpPr>
            <p:nvPr/>
          </p:nvSpPr>
          <p:spPr bwMode="auto">
            <a:xfrm>
              <a:off x="1527" y="480"/>
              <a:ext cx="384" cy="291"/>
            </a:xfrm>
            <a:prstGeom prst="rect">
              <a:avLst/>
            </a:prstGeom>
            <a:noFill/>
            <a:ln w="9525">
              <a:noFill/>
              <a:miter lim="800000"/>
              <a:headEnd/>
              <a:tailEnd/>
            </a:ln>
          </p:spPr>
          <p:txBody>
            <a:bodyPr>
              <a:spAutoFit/>
            </a:bodyPr>
            <a:lstStyle/>
            <a:p>
              <a:pPr>
                <a:spcBef>
                  <a:spcPct val="50000"/>
                </a:spcBef>
              </a:pPr>
              <a:r>
                <a:rPr lang="en-US" sz="2400">
                  <a:cs typeface="Times New Roman" panose="02020603050405020304" pitchFamily="18" charset="0"/>
                </a:rPr>
                <a:t>A</a:t>
              </a:r>
            </a:p>
          </p:txBody>
        </p:sp>
        <p:grpSp>
          <p:nvGrpSpPr>
            <p:cNvPr id="14356" name="Group 44"/>
            <p:cNvGrpSpPr>
              <a:grpSpLocks/>
            </p:cNvGrpSpPr>
            <p:nvPr/>
          </p:nvGrpSpPr>
          <p:grpSpPr bwMode="auto">
            <a:xfrm>
              <a:off x="1152" y="768"/>
              <a:ext cx="3108" cy="1296"/>
              <a:chOff x="1152" y="768"/>
              <a:chExt cx="3108" cy="1296"/>
            </a:xfrm>
          </p:grpSpPr>
          <p:grpSp>
            <p:nvGrpSpPr>
              <p:cNvPr id="14357" name="Group 30"/>
              <p:cNvGrpSpPr>
                <a:grpSpLocks/>
              </p:cNvGrpSpPr>
              <p:nvPr/>
            </p:nvGrpSpPr>
            <p:grpSpPr bwMode="auto">
              <a:xfrm>
                <a:off x="1152" y="768"/>
                <a:ext cx="3108" cy="1296"/>
                <a:chOff x="876" y="1824"/>
                <a:chExt cx="3108" cy="1296"/>
              </a:xfrm>
            </p:grpSpPr>
            <p:sp>
              <p:nvSpPr>
                <p:cNvPr id="14362" name="Line 31"/>
                <p:cNvSpPr>
                  <a:spLocks noChangeShapeType="1"/>
                </p:cNvSpPr>
                <p:nvPr/>
              </p:nvSpPr>
              <p:spPr bwMode="auto">
                <a:xfrm>
                  <a:off x="1513" y="1824"/>
                  <a:ext cx="134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4363" name="Line 32"/>
                <p:cNvSpPr>
                  <a:spLocks noChangeShapeType="1"/>
                </p:cNvSpPr>
                <p:nvPr/>
              </p:nvSpPr>
              <p:spPr bwMode="auto">
                <a:xfrm flipH="1">
                  <a:off x="876" y="1824"/>
                  <a:ext cx="637"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4364" name="Line 33"/>
                <p:cNvSpPr>
                  <a:spLocks noChangeShapeType="1"/>
                </p:cNvSpPr>
                <p:nvPr/>
              </p:nvSpPr>
              <p:spPr bwMode="auto">
                <a:xfrm>
                  <a:off x="2861" y="1824"/>
                  <a:ext cx="1123" cy="1296"/>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sp>
              <p:nvSpPr>
                <p:cNvPr id="14365" name="Line 34"/>
                <p:cNvSpPr>
                  <a:spLocks noChangeShapeType="1"/>
                </p:cNvSpPr>
                <p:nvPr/>
              </p:nvSpPr>
              <p:spPr bwMode="auto">
                <a:xfrm>
                  <a:off x="876" y="3120"/>
                  <a:ext cx="3108" cy="0"/>
                </a:xfrm>
                <a:prstGeom prst="line">
                  <a:avLst/>
                </a:prstGeom>
                <a:noFill/>
                <a:ln w="38100">
                  <a:solidFill>
                    <a:srgbClr val="0000FF"/>
                  </a:solidFill>
                  <a:round/>
                  <a:headEnd/>
                  <a:tailEnd/>
                </a:ln>
              </p:spPr>
              <p:txBody>
                <a:bodyPr/>
                <a:lstStyle/>
                <a:p>
                  <a:endParaRPr lang="en-US">
                    <a:cs typeface="Times New Roman" panose="02020603050405020304" pitchFamily="18" charset="0"/>
                  </a:endParaRPr>
                </a:p>
              </p:txBody>
            </p:sp>
          </p:grpSp>
          <p:sp>
            <p:nvSpPr>
              <p:cNvPr id="14358" name="Line 38"/>
              <p:cNvSpPr>
                <a:spLocks noChangeShapeType="1"/>
              </p:cNvSpPr>
              <p:nvPr/>
            </p:nvSpPr>
            <p:spPr bwMode="auto">
              <a:xfrm>
                <a:off x="1781" y="768"/>
                <a:ext cx="0" cy="1296"/>
              </a:xfrm>
              <a:prstGeom prst="line">
                <a:avLst/>
              </a:prstGeom>
              <a:noFill/>
              <a:ln w="44450">
                <a:solidFill>
                  <a:srgbClr val="0000FF"/>
                </a:solidFill>
                <a:prstDash val="sysDot"/>
                <a:round/>
                <a:headEnd/>
                <a:tailEnd/>
              </a:ln>
            </p:spPr>
            <p:txBody>
              <a:bodyPr/>
              <a:lstStyle/>
              <a:p>
                <a:endParaRPr lang="en-US">
                  <a:cs typeface="Times New Roman" panose="02020603050405020304" pitchFamily="18" charset="0"/>
                </a:endParaRPr>
              </a:p>
            </p:txBody>
          </p:sp>
          <p:grpSp>
            <p:nvGrpSpPr>
              <p:cNvPr id="14359" name="Group 41"/>
              <p:cNvGrpSpPr>
                <a:grpSpLocks/>
              </p:cNvGrpSpPr>
              <p:nvPr/>
            </p:nvGrpSpPr>
            <p:grpSpPr bwMode="auto">
              <a:xfrm>
                <a:off x="1791" y="1886"/>
                <a:ext cx="144" cy="144"/>
                <a:chOff x="1872" y="3024"/>
                <a:chExt cx="144" cy="144"/>
              </a:xfrm>
            </p:grpSpPr>
            <p:sp>
              <p:nvSpPr>
                <p:cNvPr id="14360" name="Line 42"/>
                <p:cNvSpPr>
                  <a:spLocks noChangeShapeType="1"/>
                </p:cNvSpPr>
                <p:nvPr/>
              </p:nvSpPr>
              <p:spPr bwMode="auto">
                <a:xfrm>
                  <a:off x="1872" y="3024"/>
                  <a:ext cx="144" cy="0"/>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sp>
              <p:nvSpPr>
                <p:cNvPr id="14361" name="Line 43"/>
                <p:cNvSpPr>
                  <a:spLocks noChangeShapeType="1"/>
                </p:cNvSpPr>
                <p:nvPr/>
              </p:nvSpPr>
              <p:spPr bwMode="auto">
                <a:xfrm>
                  <a:off x="2016" y="3024"/>
                  <a:ext cx="0" cy="144"/>
                </a:xfrm>
                <a:prstGeom prst="line">
                  <a:avLst/>
                </a:prstGeom>
                <a:noFill/>
                <a:ln w="28575">
                  <a:solidFill>
                    <a:srgbClr val="0000FF"/>
                  </a:solidFill>
                  <a:round/>
                  <a:headEnd/>
                  <a:tailEnd/>
                </a:ln>
              </p:spPr>
              <p:txBody>
                <a:bodyPr/>
                <a:lstStyle/>
                <a:p>
                  <a:endParaRPr lang="en-US">
                    <a:cs typeface="Times New Roman" panose="02020603050405020304" pitchFamily="18" charset="0"/>
                  </a:endParaRPr>
                </a:p>
              </p:txBody>
            </p:sp>
          </p:grpSp>
        </p:grpSp>
      </p:grpSp>
      <p:sp>
        <p:nvSpPr>
          <p:cNvPr id="25646" name="Text Box 46"/>
          <p:cNvSpPr txBox="1">
            <a:spLocks noChangeArrowheads="1"/>
          </p:cNvSpPr>
          <p:nvPr/>
        </p:nvSpPr>
        <p:spPr bwMode="auto">
          <a:xfrm>
            <a:off x="3502025" y="749300"/>
            <a:ext cx="609600" cy="461963"/>
          </a:xfrm>
          <a:prstGeom prst="rect">
            <a:avLst/>
          </a:prstGeom>
          <a:noFill/>
          <a:ln w="9525">
            <a:noFill/>
            <a:miter lim="800000"/>
            <a:headEnd/>
            <a:tailEnd/>
          </a:ln>
        </p:spPr>
        <p:txBody>
          <a:bodyPr>
            <a:spAutoFit/>
          </a:bodyPr>
          <a:lstStyle/>
          <a:p>
            <a:pPr>
              <a:spcBef>
                <a:spcPct val="50000"/>
              </a:spcBef>
            </a:pPr>
            <a:r>
              <a:rPr lang="en-US" sz="2400" b="1">
                <a:solidFill>
                  <a:srgbClr val="D54011"/>
                </a:solidFill>
                <a:cs typeface="Times New Roman" panose="02020603050405020304" pitchFamily="18" charset="0"/>
              </a:rPr>
              <a:t>b</a:t>
            </a:r>
          </a:p>
        </p:txBody>
      </p:sp>
      <p:sp>
        <p:nvSpPr>
          <p:cNvPr id="25647" name="AutoShape 47"/>
          <p:cNvSpPr>
            <a:spLocks/>
          </p:cNvSpPr>
          <p:nvPr/>
        </p:nvSpPr>
        <p:spPr bwMode="auto">
          <a:xfrm rot="-5400000">
            <a:off x="3606800" y="241300"/>
            <a:ext cx="152400" cy="2095500"/>
          </a:xfrm>
          <a:prstGeom prst="rightBrace">
            <a:avLst>
              <a:gd name="adj1" fmla="val 114583"/>
              <a:gd name="adj2" fmla="val 50000"/>
            </a:avLst>
          </a:prstGeom>
          <a:noFill/>
          <a:ln w="9525">
            <a:solidFill>
              <a:schemeClr val="tx1"/>
            </a:solidFill>
            <a:prstDash val="sysDot"/>
            <a:round/>
            <a:headEnd/>
            <a:tailEnd/>
          </a:ln>
        </p:spPr>
        <p:txBody>
          <a:bodyPr vert="eaVert" wrap="none" anchor="ctr"/>
          <a:lstStyle/>
          <a:p>
            <a:pPr algn="ctr"/>
            <a:endParaRPr lang="en-US" sz="2400" b="1">
              <a:cs typeface="Times New Roman" panose="02020603050405020304" pitchFamily="18" charset="0"/>
            </a:endParaRPr>
          </a:p>
        </p:txBody>
      </p:sp>
      <p:sp>
        <p:nvSpPr>
          <p:cNvPr id="25648" name="Text Box 48"/>
          <p:cNvSpPr txBox="1">
            <a:spLocks noChangeArrowheads="1"/>
          </p:cNvSpPr>
          <p:nvPr/>
        </p:nvSpPr>
        <p:spPr bwMode="auto">
          <a:xfrm>
            <a:off x="2940050" y="2132013"/>
            <a:ext cx="609600" cy="461962"/>
          </a:xfrm>
          <a:prstGeom prst="rect">
            <a:avLst/>
          </a:prstGeom>
          <a:noFill/>
          <a:ln w="9525">
            <a:noFill/>
            <a:miter lim="800000"/>
            <a:headEnd/>
            <a:tailEnd/>
          </a:ln>
        </p:spPr>
        <p:txBody>
          <a:bodyPr>
            <a:spAutoFit/>
          </a:bodyPr>
          <a:lstStyle/>
          <a:p>
            <a:pPr>
              <a:spcBef>
                <a:spcPct val="50000"/>
              </a:spcBef>
            </a:pPr>
            <a:r>
              <a:rPr lang="en-US" sz="2400" b="1">
                <a:solidFill>
                  <a:srgbClr val="D54011"/>
                </a:solidFill>
                <a:cs typeface="Times New Roman" panose="02020603050405020304" pitchFamily="18" charset="0"/>
              </a:rPr>
              <a:t>h</a:t>
            </a:r>
          </a:p>
        </p:txBody>
      </p:sp>
      <p:sp>
        <p:nvSpPr>
          <p:cNvPr id="25649" name="AutoShape 49"/>
          <p:cNvSpPr>
            <a:spLocks/>
          </p:cNvSpPr>
          <p:nvPr/>
        </p:nvSpPr>
        <p:spPr bwMode="auto">
          <a:xfrm rot="5400000">
            <a:off x="3968750" y="1250950"/>
            <a:ext cx="152400" cy="4800600"/>
          </a:xfrm>
          <a:prstGeom prst="rightBrace">
            <a:avLst>
              <a:gd name="adj1" fmla="val 262500"/>
              <a:gd name="adj2" fmla="val 50000"/>
            </a:avLst>
          </a:prstGeom>
          <a:noFill/>
          <a:ln w="9525">
            <a:solidFill>
              <a:schemeClr val="tx1"/>
            </a:solidFill>
            <a:prstDash val="sysDot"/>
            <a:round/>
            <a:headEnd/>
            <a:tailEnd/>
          </a:ln>
        </p:spPr>
        <p:txBody>
          <a:bodyPr rot="10800000" vert="eaVert" wrap="none" anchor="ctr"/>
          <a:lstStyle/>
          <a:p>
            <a:pPr algn="ctr"/>
            <a:endParaRPr lang="en-US" sz="2400" b="1">
              <a:cs typeface="Times New Roman" panose="02020603050405020304" pitchFamily="18" charset="0"/>
            </a:endParaRPr>
          </a:p>
        </p:txBody>
      </p:sp>
      <p:sp>
        <p:nvSpPr>
          <p:cNvPr id="25650" name="Text Box 50"/>
          <p:cNvSpPr txBox="1">
            <a:spLocks noChangeArrowheads="1"/>
          </p:cNvSpPr>
          <p:nvPr/>
        </p:nvSpPr>
        <p:spPr bwMode="auto">
          <a:xfrm>
            <a:off x="3906838" y="3627438"/>
            <a:ext cx="609600" cy="461962"/>
          </a:xfrm>
          <a:prstGeom prst="rect">
            <a:avLst/>
          </a:prstGeom>
          <a:noFill/>
          <a:ln w="9525">
            <a:noFill/>
            <a:miter lim="800000"/>
            <a:headEnd/>
            <a:tailEnd/>
          </a:ln>
        </p:spPr>
        <p:txBody>
          <a:bodyPr>
            <a:spAutoFit/>
          </a:bodyPr>
          <a:lstStyle/>
          <a:p>
            <a:pPr>
              <a:spcBef>
                <a:spcPct val="50000"/>
              </a:spcBef>
            </a:pPr>
            <a:r>
              <a:rPr lang="en-US" sz="2400" b="1">
                <a:solidFill>
                  <a:srgbClr val="D54011"/>
                </a:solidFill>
                <a:cs typeface="Times New Roman" panose="02020603050405020304" pitchFamily="18" charset="0"/>
              </a:rPr>
              <a:t>a</a:t>
            </a:r>
          </a:p>
        </p:txBody>
      </p:sp>
      <p:sp>
        <p:nvSpPr>
          <p:cNvPr id="25651" name="AutoShape 51"/>
          <p:cNvSpPr>
            <a:spLocks/>
          </p:cNvSpPr>
          <p:nvPr/>
        </p:nvSpPr>
        <p:spPr bwMode="auto">
          <a:xfrm>
            <a:off x="2663825" y="1458913"/>
            <a:ext cx="228600" cy="1885950"/>
          </a:xfrm>
          <a:prstGeom prst="rightBrace">
            <a:avLst>
              <a:gd name="adj1" fmla="val 68750"/>
              <a:gd name="adj2" fmla="val 50000"/>
            </a:avLst>
          </a:prstGeom>
          <a:noFill/>
          <a:ln w="9525">
            <a:solidFill>
              <a:schemeClr val="tx1"/>
            </a:solidFill>
            <a:prstDash val="sysDot"/>
            <a:round/>
            <a:headEnd/>
            <a:tailEnd/>
          </a:ln>
        </p:spPr>
        <p:txBody>
          <a:bodyPr wrap="none" anchor="ctr"/>
          <a:lstStyle/>
          <a:p>
            <a:endParaRPr lang="en-US" sz="2400">
              <a:cs typeface="Times New Roman" panose="02020603050405020304" pitchFamily="18" charset="0"/>
            </a:endParaRPr>
          </a:p>
        </p:txBody>
      </p:sp>
      <p:sp>
        <p:nvSpPr>
          <p:cNvPr id="25652" name="Text Box 52"/>
          <p:cNvSpPr txBox="1">
            <a:spLocks noChangeArrowheads="1"/>
          </p:cNvSpPr>
          <p:nvPr/>
        </p:nvSpPr>
        <p:spPr bwMode="auto">
          <a:xfrm>
            <a:off x="6588125" y="1528763"/>
            <a:ext cx="2430463" cy="646112"/>
          </a:xfrm>
          <a:prstGeom prst="rect">
            <a:avLst/>
          </a:prstGeom>
          <a:noFill/>
          <a:ln w="9525">
            <a:noFill/>
            <a:miter lim="800000"/>
            <a:headEnd/>
            <a:tailEnd/>
          </a:ln>
        </p:spPr>
        <p:txBody>
          <a:bodyPr>
            <a:spAutoFit/>
          </a:bodyPr>
          <a:lstStyle/>
          <a:p>
            <a:pPr>
              <a:spcBef>
                <a:spcPct val="50000"/>
              </a:spcBef>
            </a:pPr>
            <a:r>
              <a:rPr lang="en-US" sz="3600" b="1">
                <a:solidFill>
                  <a:srgbClr val="5417CF"/>
                </a:solidFill>
                <a:cs typeface="Times New Roman" panose="02020603050405020304" pitchFamily="18" charset="0"/>
              </a:rPr>
              <a:t>S </a:t>
            </a:r>
            <a:r>
              <a:rPr lang="en-US" sz="2400" b="1">
                <a:solidFill>
                  <a:srgbClr val="5417CF"/>
                </a:solidFill>
                <a:cs typeface="Times New Roman" panose="02020603050405020304" pitchFamily="18" charset="0"/>
              </a:rPr>
              <a:t>là diện tích</a:t>
            </a:r>
          </a:p>
        </p:txBody>
      </p:sp>
      <p:sp>
        <p:nvSpPr>
          <p:cNvPr id="25654" name="Text Box 54"/>
          <p:cNvSpPr txBox="1">
            <a:spLocks noChangeArrowheads="1"/>
          </p:cNvSpPr>
          <p:nvPr/>
        </p:nvSpPr>
        <p:spPr bwMode="auto">
          <a:xfrm>
            <a:off x="6640513" y="2133600"/>
            <a:ext cx="2792412" cy="830263"/>
          </a:xfrm>
          <a:prstGeom prst="rect">
            <a:avLst/>
          </a:prstGeom>
          <a:noFill/>
          <a:ln w="9525">
            <a:noFill/>
            <a:miter lim="800000"/>
            <a:headEnd/>
            <a:tailEnd/>
          </a:ln>
        </p:spPr>
        <p:txBody>
          <a:bodyPr>
            <a:spAutoFit/>
          </a:bodyPr>
          <a:lstStyle/>
          <a:p>
            <a:pPr>
              <a:spcBef>
                <a:spcPct val="50000"/>
              </a:spcBef>
            </a:pPr>
            <a:r>
              <a:rPr lang="en-US" sz="2400" b="1">
                <a:solidFill>
                  <a:srgbClr val="D54011"/>
                </a:solidFill>
                <a:cs typeface="Times New Roman" panose="02020603050405020304" pitchFamily="18" charset="0"/>
              </a:rPr>
              <a:t>a, b </a:t>
            </a:r>
            <a:r>
              <a:rPr lang="en-US" sz="2400" b="1">
                <a:solidFill>
                  <a:srgbClr val="5417CF"/>
                </a:solidFill>
                <a:cs typeface="Times New Roman" panose="02020603050405020304" pitchFamily="18" charset="0"/>
              </a:rPr>
              <a:t>là độ dài </a:t>
            </a:r>
            <a:br>
              <a:rPr lang="en-US" sz="2400" b="1">
                <a:solidFill>
                  <a:srgbClr val="5417CF"/>
                </a:solidFill>
                <a:cs typeface="Times New Roman" panose="02020603050405020304" pitchFamily="18" charset="0"/>
              </a:rPr>
            </a:br>
            <a:r>
              <a:rPr lang="en-US" sz="2400" b="1">
                <a:solidFill>
                  <a:srgbClr val="5417CF"/>
                </a:solidFill>
                <a:cs typeface="Times New Roman" panose="02020603050405020304" pitchFamily="18" charset="0"/>
              </a:rPr>
              <a:t>    hai đáy.</a:t>
            </a:r>
          </a:p>
        </p:txBody>
      </p:sp>
      <p:sp>
        <p:nvSpPr>
          <p:cNvPr id="25656" name="Text Box 56"/>
          <p:cNvSpPr txBox="1">
            <a:spLocks noChangeArrowheads="1"/>
          </p:cNvSpPr>
          <p:nvPr/>
        </p:nvSpPr>
        <p:spPr bwMode="auto">
          <a:xfrm>
            <a:off x="6705600" y="2971800"/>
            <a:ext cx="2438400" cy="461963"/>
          </a:xfrm>
          <a:prstGeom prst="rect">
            <a:avLst/>
          </a:prstGeom>
          <a:noFill/>
          <a:ln w="9525">
            <a:noFill/>
            <a:miter lim="800000"/>
            <a:headEnd/>
            <a:tailEnd/>
          </a:ln>
        </p:spPr>
        <p:txBody>
          <a:bodyPr>
            <a:spAutoFit/>
          </a:bodyPr>
          <a:lstStyle/>
          <a:p>
            <a:pPr>
              <a:spcBef>
                <a:spcPct val="50000"/>
              </a:spcBef>
            </a:pPr>
            <a:r>
              <a:rPr lang="en-US" sz="2400" b="1">
                <a:solidFill>
                  <a:srgbClr val="D54011"/>
                </a:solidFill>
                <a:cs typeface="Times New Roman" panose="02020603050405020304" pitchFamily="18" charset="0"/>
              </a:rPr>
              <a:t>h</a:t>
            </a:r>
            <a:r>
              <a:rPr lang="en-US" sz="2400" b="1">
                <a:solidFill>
                  <a:srgbClr val="5417CF"/>
                </a:solidFill>
                <a:cs typeface="Times New Roman" panose="02020603050405020304" pitchFamily="18" charset="0"/>
              </a:rPr>
              <a:t> là chiều cao</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5613"/>
                                        </p:tgtEl>
                                        <p:attrNameLst>
                                          <p:attrName>style.visibility</p:attrName>
                                        </p:attrNameLst>
                                      </p:cBhvr>
                                      <p:to>
                                        <p:strVal val="visible"/>
                                      </p:to>
                                    </p:set>
                                    <p:animEffect transition="in" filter="diamond(in)">
                                      <p:cBhvr>
                                        <p:cTn id="7" dur="1000"/>
                                        <p:tgtEl>
                                          <p:spTgt spid="256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654"/>
                                        </p:tgtEl>
                                        <p:attrNameLst>
                                          <p:attrName>style.visibility</p:attrName>
                                        </p:attrNameLst>
                                      </p:cBhvr>
                                      <p:to>
                                        <p:strVal val="visible"/>
                                      </p:to>
                                    </p:set>
                                    <p:animEffect transition="in" filter="blinds(horizontal)">
                                      <p:cBhvr>
                                        <p:cTn id="12" dur="500"/>
                                        <p:tgtEl>
                                          <p:spTgt spid="25654"/>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25647"/>
                                        </p:tgtEl>
                                        <p:attrNameLst>
                                          <p:attrName>style.visibility</p:attrName>
                                        </p:attrNameLst>
                                      </p:cBhvr>
                                      <p:to>
                                        <p:strVal val="visible"/>
                                      </p:to>
                                    </p:set>
                                    <p:animEffect transition="in" filter="diamond(in)">
                                      <p:cBhvr>
                                        <p:cTn id="15" dur="2000"/>
                                        <p:tgtEl>
                                          <p:spTgt spid="25647"/>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25646"/>
                                        </p:tgtEl>
                                        <p:attrNameLst>
                                          <p:attrName>style.visibility</p:attrName>
                                        </p:attrNameLst>
                                      </p:cBhvr>
                                      <p:to>
                                        <p:strVal val="visible"/>
                                      </p:to>
                                    </p:set>
                                    <p:animEffect transition="in" filter="diamond(in)">
                                      <p:cBhvr>
                                        <p:cTn id="18" dur="2000"/>
                                        <p:tgtEl>
                                          <p:spTgt spid="25646"/>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25650"/>
                                        </p:tgtEl>
                                        <p:attrNameLst>
                                          <p:attrName>style.visibility</p:attrName>
                                        </p:attrNameLst>
                                      </p:cBhvr>
                                      <p:to>
                                        <p:strVal val="visible"/>
                                      </p:to>
                                    </p:set>
                                    <p:animEffect transition="in" filter="diamond(in)">
                                      <p:cBhvr>
                                        <p:cTn id="21" dur="2000"/>
                                        <p:tgtEl>
                                          <p:spTgt spid="25650"/>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25649"/>
                                        </p:tgtEl>
                                        <p:attrNameLst>
                                          <p:attrName>style.visibility</p:attrName>
                                        </p:attrNameLst>
                                      </p:cBhvr>
                                      <p:to>
                                        <p:strVal val="visible"/>
                                      </p:to>
                                    </p:set>
                                    <p:animEffect transition="in" filter="diamond(in)">
                                      <p:cBhvr>
                                        <p:cTn id="24" dur="2000"/>
                                        <p:tgtEl>
                                          <p:spTgt spid="2564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6" fill="hold" grpId="0" nodeType="clickEffect">
                                  <p:stCondLst>
                                    <p:cond delay="0"/>
                                  </p:stCondLst>
                                  <p:childTnLst>
                                    <p:set>
                                      <p:cBhvr>
                                        <p:cTn id="28" dur="1" fill="hold">
                                          <p:stCondLst>
                                            <p:cond delay="0"/>
                                          </p:stCondLst>
                                        </p:cTn>
                                        <p:tgtEl>
                                          <p:spTgt spid="25656"/>
                                        </p:tgtEl>
                                        <p:attrNameLst>
                                          <p:attrName>style.visibility</p:attrName>
                                        </p:attrNameLst>
                                      </p:cBhvr>
                                      <p:to>
                                        <p:strVal val="visible"/>
                                      </p:to>
                                    </p:set>
                                    <p:animEffect transition="in" filter="barn(inHorizontal)">
                                      <p:cBhvr>
                                        <p:cTn id="29" dur="500"/>
                                        <p:tgtEl>
                                          <p:spTgt spid="25656"/>
                                        </p:tgtEl>
                                      </p:cBhvr>
                                    </p:animEffect>
                                  </p:childTnLst>
                                </p:cTn>
                              </p:par>
                              <p:par>
                                <p:cTn id="30" presetID="16" presetClass="entr" presetSubtype="26" fill="hold" grpId="0" nodeType="withEffect">
                                  <p:stCondLst>
                                    <p:cond delay="0"/>
                                  </p:stCondLst>
                                  <p:childTnLst>
                                    <p:set>
                                      <p:cBhvr>
                                        <p:cTn id="31" dur="1" fill="hold">
                                          <p:stCondLst>
                                            <p:cond delay="0"/>
                                          </p:stCondLst>
                                        </p:cTn>
                                        <p:tgtEl>
                                          <p:spTgt spid="25648"/>
                                        </p:tgtEl>
                                        <p:attrNameLst>
                                          <p:attrName>style.visibility</p:attrName>
                                        </p:attrNameLst>
                                      </p:cBhvr>
                                      <p:to>
                                        <p:strVal val="visible"/>
                                      </p:to>
                                    </p:set>
                                    <p:animEffect transition="in" filter="barn(inHorizontal)">
                                      <p:cBhvr>
                                        <p:cTn id="32" dur="500"/>
                                        <p:tgtEl>
                                          <p:spTgt spid="25648"/>
                                        </p:tgtEl>
                                      </p:cBhvr>
                                    </p:animEffect>
                                  </p:childTnLst>
                                </p:cTn>
                              </p:par>
                              <p:par>
                                <p:cTn id="33" presetID="16" presetClass="entr" presetSubtype="26" fill="hold" grpId="0" nodeType="withEffect">
                                  <p:stCondLst>
                                    <p:cond delay="0"/>
                                  </p:stCondLst>
                                  <p:childTnLst>
                                    <p:set>
                                      <p:cBhvr>
                                        <p:cTn id="34" dur="1" fill="hold">
                                          <p:stCondLst>
                                            <p:cond delay="0"/>
                                          </p:stCondLst>
                                        </p:cTn>
                                        <p:tgtEl>
                                          <p:spTgt spid="25651"/>
                                        </p:tgtEl>
                                        <p:attrNameLst>
                                          <p:attrName>style.visibility</p:attrName>
                                        </p:attrNameLst>
                                      </p:cBhvr>
                                      <p:to>
                                        <p:strVal val="visible"/>
                                      </p:to>
                                    </p:set>
                                    <p:animEffect transition="in" filter="barn(inHorizontal)">
                                      <p:cBhvr>
                                        <p:cTn id="35" dur="500"/>
                                        <p:tgtEl>
                                          <p:spTgt spid="2565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5652"/>
                                        </p:tgtEl>
                                        <p:attrNameLst>
                                          <p:attrName>style.visibility</p:attrName>
                                        </p:attrNameLst>
                                      </p:cBhvr>
                                      <p:to>
                                        <p:strVal val="visible"/>
                                      </p:to>
                                    </p:set>
                                    <p:anim calcmode="lin" valueType="num">
                                      <p:cBhvr additive="base">
                                        <p:cTn id="40" dur="500" fill="hold"/>
                                        <p:tgtEl>
                                          <p:spTgt spid="25652"/>
                                        </p:tgtEl>
                                        <p:attrNameLst>
                                          <p:attrName>ppt_x</p:attrName>
                                        </p:attrNameLst>
                                      </p:cBhvr>
                                      <p:tavLst>
                                        <p:tav tm="0">
                                          <p:val>
                                            <p:strVal val="#ppt_x"/>
                                          </p:val>
                                        </p:tav>
                                        <p:tav tm="100000">
                                          <p:val>
                                            <p:strVal val="#ppt_x"/>
                                          </p:val>
                                        </p:tav>
                                      </p:tavLst>
                                    </p:anim>
                                    <p:anim calcmode="lin" valueType="num">
                                      <p:cBhvr additive="base">
                                        <p:cTn id="41" dur="500" fill="hold"/>
                                        <p:tgtEl>
                                          <p:spTgt spid="25652"/>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4"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wipe(down)">
                                      <p:cBhvr>
                                        <p:cTn id="46"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3" grpId="0" animBg="1"/>
      <p:bldP spid="25646" grpId="0"/>
      <p:bldP spid="25647" grpId="0" animBg="1"/>
      <p:bldP spid="25648" grpId="0"/>
      <p:bldP spid="25649" grpId="0" animBg="1"/>
      <p:bldP spid="25650" grpId="0"/>
      <p:bldP spid="25651" grpId="0" animBg="1"/>
      <p:bldP spid="25652" grpId="0"/>
      <p:bldP spid="25654" grpId="0"/>
      <p:bldP spid="25656"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1838</TotalTime>
  <Words>723</Words>
  <Application>Microsoft Office PowerPoint</Application>
  <PresentationFormat>On-screen Show (4:3)</PresentationFormat>
  <Paragraphs>157</Paragraphs>
  <Slides>14</Slides>
  <Notes>0</Notes>
  <HiddenSlides>0</HiddenSlides>
  <MMClips>1</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14</vt:i4>
      </vt:variant>
    </vt:vector>
  </HeadingPairs>
  <TitlesOfParts>
    <vt:vector size="21" baseType="lpstr">
      <vt:lpstr>Arial</vt:lpstr>
      <vt:lpstr>Tahoma</vt:lpstr>
      <vt:lpstr>Times New Roman</vt:lpstr>
      <vt:lpstr>Wingdings</vt:lpstr>
      <vt:lpstr>Default Design</vt:lpstr>
      <vt:lpstr>Compass</vt: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TAIGIA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DUYBAO</dc:creator>
  <cp:lastModifiedBy>Administrator</cp:lastModifiedBy>
  <cp:revision>322</cp:revision>
  <dcterms:created xsi:type="dcterms:W3CDTF">2006-10-22T01:32:04Z</dcterms:created>
  <dcterms:modified xsi:type="dcterms:W3CDTF">2022-01-09T03:35:35Z</dcterms:modified>
</cp:coreProperties>
</file>