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4" r:id="rId2"/>
    <p:sldId id="266" r:id="rId3"/>
    <p:sldId id="268" r:id="rId4"/>
    <p:sldId id="258" r:id="rId5"/>
    <p:sldId id="259" r:id="rId6"/>
    <p:sldId id="261" r:id="rId7"/>
    <p:sldId id="262" r:id="rId8"/>
    <p:sldId id="263" r:id="rId9"/>
    <p:sldId id="264" r:id="rId10"/>
    <p:sldId id="265" r:id="rId11"/>
    <p:sldId id="269" r:id="rId12"/>
    <p:sldId id="270" r:id="rId13"/>
    <p:sldId id="271" r:id="rId14"/>
    <p:sldId id="272" r:id="rId15"/>
    <p:sldId id="275" r:id="rId16"/>
    <p:sldId id="276" r:id="rId17"/>
    <p:sldId id="277" r:id="rId18"/>
    <p:sldId id="273" r:id="rId19"/>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9" autoAdjust="0"/>
    <p:restoredTop sz="94660"/>
  </p:normalViewPr>
  <p:slideViewPr>
    <p:cSldViewPr>
      <p:cViewPr varScale="1">
        <p:scale>
          <a:sx n="65" d="100"/>
          <a:sy n="65" d="100"/>
        </p:scale>
        <p:origin x="1308" y="4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4D8FA9-5163-41A1-AF2A-3AAFF068BBE8}" type="datetimeFigureOut">
              <a:rPr lang="en-US" smtClean="0"/>
              <a:pPr/>
              <a:t>1/10/2022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FFC460-3DC6-4CC5-B57F-5AF598DDC4E7}" type="slidenum">
              <a:rPr lang="en-US" smtClean="0"/>
              <a:pPr/>
              <a:t>‹#›</a:t>
            </a:fld>
            <a:endParaRPr lang="en-US"/>
          </a:p>
        </p:txBody>
      </p:sp>
    </p:spTree>
    <p:extLst>
      <p:ext uri="{BB962C8B-B14F-4D97-AF65-F5344CB8AC3E}">
        <p14:creationId xmlns:p14="http://schemas.microsoft.com/office/powerpoint/2010/main" val="2122879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708CFD-0025-48F5-A2AC-CF7A71CFD2FD}"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2049533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708CFD-0025-48F5-A2AC-CF7A71CFD2FD}"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102762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708CFD-0025-48F5-A2AC-CF7A71CFD2FD}"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3006827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fld id="{5D3BD6F0-A33F-4BC1-BBD8-A14973F0F39A}" type="datetimeFigureOut">
              <a:rPr lang="en-US"/>
              <a:pPr>
                <a:defRPr/>
              </a:pPr>
              <a:t>1/10/2022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270860A-4693-4755-A1FE-E989F74EDF50}" type="slidenum">
              <a:rPr lang="en-US"/>
              <a:pPr>
                <a:defRPr/>
              </a:pPr>
              <a:t>‹#›</a:t>
            </a:fld>
            <a:endParaRPr lang="en-US"/>
          </a:p>
        </p:txBody>
      </p:sp>
    </p:spTree>
    <p:extLst>
      <p:ext uri="{BB962C8B-B14F-4D97-AF65-F5344CB8AC3E}">
        <p14:creationId xmlns:p14="http://schemas.microsoft.com/office/powerpoint/2010/main" val="132026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708CFD-0025-48F5-A2AC-CF7A71CFD2FD}"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1857313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708CFD-0025-48F5-A2AC-CF7A71CFD2FD}"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2188386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708CFD-0025-48F5-A2AC-CF7A71CFD2FD}"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265170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708CFD-0025-48F5-A2AC-CF7A71CFD2FD}" type="datetimeFigureOut">
              <a:rPr lang="en-US" smtClean="0"/>
              <a:pPr/>
              <a:t>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386823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708CFD-0025-48F5-A2AC-CF7A71CFD2FD}" type="datetimeFigureOut">
              <a:rPr lang="en-US" smtClean="0"/>
              <a:pPr/>
              <a:t>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395700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708CFD-0025-48F5-A2AC-CF7A71CFD2FD}" type="datetimeFigureOut">
              <a:rPr lang="en-US" smtClean="0"/>
              <a:pPr/>
              <a:t>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33371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708CFD-0025-48F5-A2AC-CF7A71CFD2FD}"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684122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708CFD-0025-48F5-A2AC-CF7A71CFD2FD}"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ADBDB-BF58-44B1-B8E3-7EEFB95A8EB6}" type="slidenum">
              <a:rPr lang="en-US" smtClean="0"/>
              <a:pPr/>
              <a:t>‹#›</a:t>
            </a:fld>
            <a:endParaRPr lang="en-US"/>
          </a:p>
        </p:txBody>
      </p:sp>
    </p:spTree>
    <p:extLst>
      <p:ext uri="{BB962C8B-B14F-4D97-AF65-F5344CB8AC3E}">
        <p14:creationId xmlns:p14="http://schemas.microsoft.com/office/powerpoint/2010/main" val="4138756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5000" b="-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08CFD-0025-48F5-A2AC-CF7A71CFD2FD}" type="datetimeFigureOut">
              <a:rPr lang="en-US" smtClean="0"/>
              <a:pPr/>
              <a:t>1/10/2022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BADBDB-BF58-44B1-B8E3-7EEFB95A8EB6}" type="slidenum">
              <a:rPr lang="en-US" smtClean="0"/>
              <a:pPr/>
              <a:t>‹#›</a:t>
            </a:fld>
            <a:endParaRPr lang="en-US"/>
          </a:p>
        </p:txBody>
      </p:sp>
    </p:spTree>
    <p:extLst>
      <p:ext uri="{BB962C8B-B14F-4D97-AF65-F5344CB8AC3E}">
        <p14:creationId xmlns:p14="http://schemas.microsoft.com/office/powerpoint/2010/main" val="344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2438400"/>
            <a:ext cx="5257800" cy="1905000"/>
          </a:xfrm>
          <a:effectLst>
            <a:outerShdw blurRad="50800" dist="38100" dir="8100000" algn="tr" rotWithShape="0">
              <a:prstClr val="black">
                <a:alpha val="40000"/>
              </a:prstClr>
            </a:outerShdw>
          </a:effectLst>
        </p:spPr>
        <p:txBody>
          <a:bodyPr>
            <a:noAutofit/>
          </a:bodyPr>
          <a:lstStyle/>
          <a:p>
            <a:r>
              <a:rPr lang="en-US" sz="5400" b="1" i="1" dirty="0" err="1" smtClean="0">
                <a:solidFill>
                  <a:schemeClr val="accent1">
                    <a:lumMod val="50000"/>
                  </a:schemeClr>
                </a:solidFill>
                <a:latin typeface="Times New Roman" pitchFamily="18" charset="0"/>
                <a:cs typeface="Times New Roman" pitchFamily="18" charset="0"/>
              </a:rPr>
              <a:t>Chào</a:t>
            </a:r>
            <a:r>
              <a:rPr lang="en-US" sz="5400" b="1" i="1" dirty="0" smtClean="0">
                <a:solidFill>
                  <a:schemeClr val="accent1">
                    <a:lumMod val="50000"/>
                  </a:schemeClr>
                </a:solidFill>
                <a:latin typeface="Times New Roman" pitchFamily="18" charset="0"/>
                <a:cs typeface="Times New Roman" pitchFamily="18" charset="0"/>
              </a:rPr>
              <a:t> </a:t>
            </a:r>
            <a:r>
              <a:rPr lang="en-US" sz="5400" b="1" i="1" dirty="0" err="1" smtClean="0">
                <a:solidFill>
                  <a:schemeClr val="accent1">
                    <a:lumMod val="50000"/>
                  </a:schemeClr>
                </a:solidFill>
                <a:latin typeface="Times New Roman" pitchFamily="18" charset="0"/>
                <a:cs typeface="Times New Roman" pitchFamily="18" charset="0"/>
              </a:rPr>
              <a:t>mừng</a:t>
            </a:r>
            <a:r>
              <a:rPr lang="en-US" sz="5400" b="1" i="1" dirty="0" smtClean="0">
                <a:solidFill>
                  <a:schemeClr val="accent1">
                    <a:lumMod val="50000"/>
                  </a:schemeClr>
                </a:solidFill>
                <a:latin typeface="Times New Roman" pitchFamily="18" charset="0"/>
                <a:cs typeface="Times New Roman" pitchFamily="18" charset="0"/>
              </a:rPr>
              <a:t> </a:t>
            </a:r>
            <a:r>
              <a:rPr lang="en-US" sz="5400" b="1" i="1" dirty="0" err="1" smtClean="0">
                <a:solidFill>
                  <a:schemeClr val="accent1">
                    <a:lumMod val="50000"/>
                  </a:schemeClr>
                </a:solidFill>
                <a:latin typeface="Times New Roman" pitchFamily="18" charset="0"/>
                <a:cs typeface="Times New Roman" pitchFamily="18" charset="0"/>
              </a:rPr>
              <a:t>các</a:t>
            </a:r>
            <a:r>
              <a:rPr lang="en-US" sz="5400" b="1" i="1" dirty="0" smtClean="0">
                <a:solidFill>
                  <a:schemeClr val="accent1">
                    <a:lumMod val="50000"/>
                  </a:schemeClr>
                </a:solidFill>
                <a:latin typeface="Times New Roman" pitchFamily="18" charset="0"/>
                <a:cs typeface="Times New Roman" pitchFamily="18" charset="0"/>
              </a:rPr>
              <a:t> </a:t>
            </a:r>
            <a:r>
              <a:rPr lang="en-US" sz="5400" b="1" i="1" dirty="0" err="1" smtClean="0">
                <a:solidFill>
                  <a:schemeClr val="accent1">
                    <a:lumMod val="50000"/>
                  </a:schemeClr>
                </a:solidFill>
                <a:latin typeface="Times New Roman" pitchFamily="18" charset="0"/>
                <a:cs typeface="Times New Roman" pitchFamily="18" charset="0"/>
              </a:rPr>
              <a:t>bạn</a:t>
            </a:r>
            <a:r>
              <a:rPr lang="en-US" sz="5400" b="1" i="1" dirty="0" smtClean="0">
                <a:solidFill>
                  <a:schemeClr val="accent1">
                    <a:lumMod val="50000"/>
                  </a:schemeClr>
                </a:solidFill>
                <a:latin typeface="Times New Roman" pitchFamily="18" charset="0"/>
                <a:cs typeface="Times New Roman" pitchFamily="18" charset="0"/>
              </a:rPr>
              <a:t> </a:t>
            </a:r>
            <a:r>
              <a:rPr lang="en-US" sz="5400" b="1" i="1" dirty="0" err="1" smtClean="0">
                <a:solidFill>
                  <a:schemeClr val="accent1">
                    <a:lumMod val="50000"/>
                  </a:schemeClr>
                </a:solidFill>
                <a:latin typeface="Times New Roman" pitchFamily="18" charset="0"/>
                <a:cs typeface="Times New Roman" pitchFamily="18" charset="0"/>
              </a:rPr>
              <a:t>học</a:t>
            </a:r>
            <a:r>
              <a:rPr lang="en-US" sz="5400" b="1" i="1" dirty="0" smtClean="0">
                <a:solidFill>
                  <a:schemeClr val="accent1">
                    <a:lumMod val="50000"/>
                  </a:schemeClr>
                </a:solidFill>
                <a:latin typeface="Times New Roman" pitchFamily="18" charset="0"/>
                <a:cs typeface="Times New Roman" pitchFamily="18" charset="0"/>
              </a:rPr>
              <a:t> </a:t>
            </a:r>
            <a:r>
              <a:rPr lang="en-US" sz="5400" b="1" i="1" dirty="0" err="1" smtClean="0">
                <a:solidFill>
                  <a:schemeClr val="accent1">
                    <a:lumMod val="50000"/>
                  </a:schemeClr>
                </a:solidFill>
                <a:latin typeface="Times New Roman" pitchFamily="18" charset="0"/>
                <a:cs typeface="Times New Roman" pitchFamily="18" charset="0"/>
              </a:rPr>
              <a:t>sinh</a:t>
            </a:r>
            <a:r>
              <a:rPr lang="en-US" sz="5400" b="1" i="1" dirty="0" smtClean="0">
                <a:solidFill>
                  <a:schemeClr val="accent1">
                    <a:lumMod val="50000"/>
                  </a:schemeClr>
                </a:solidFill>
                <a:latin typeface="Times New Roman" pitchFamily="18" charset="0"/>
                <a:cs typeface="Times New Roman" pitchFamily="18" charset="0"/>
              </a:rPr>
              <a:t> </a:t>
            </a:r>
            <a:endParaRPr lang="en-US" sz="5400" b="1" i="1" dirty="0">
              <a:solidFill>
                <a:schemeClr val="accent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1905000"/>
            <a:ext cx="3124200" cy="685800"/>
          </a:xfrm>
          <a:prstGeom prst="rect">
            <a:avLst/>
          </a:prstGeom>
          <a:noFill/>
          <a:ln w="9525">
            <a:noFill/>
            <a:miter lim="800000"/>
            <a:headEnd/>
            <a:tailEnd/>
          </a:ln>
          <a:effectLst/>
        </p:spPr>
        <p:txBody>
          <a:bodyPr anchor="ctr"/>
          <a:lstStyle/>
          <a:p>
            <a:pPr algn="ctr" eaLnBrk="0" hangingPunct="0"/>
            <a:endParaRPr lang="en-US" sz="4400" b="1">
              <a:solidFill>
                <a:srgbClr val="FFFFFF"/>
              </a:solidFill>
              <a:latin typeface="Times New Roman" pitchFamily="18" charset="0"/>
              <a:cs typeface="Times New Roman" pitchFamily="18" charset="0"/>
            </a:endParaRPr>
          </a:p>
        </p:txBody>
      </p:sp>
      <p:sp>
        <p:nvSpPr>
          <p:cNvPr id="16387" name="Text Box 4"/>
          <p:cNvSpPr txBox="1">
            <a:spLocks noChangeArrowheads="1"/>
          </p:cNvSpPr>
          <p:nvPr/>
        </p:nvSpPr>
        <p:spPr bwMode="auto">
          <a:xfrm>
            <a:off x="685800" y="1295400"/>
            <a:ext cx="2057400" cy="519113"/>
          </a:xfrm>
          <a:prstGeom prst="rect">
            <a:avLst/>
          </a:prstGeom>
          <a:noFill/>
          <a:ln w="9525">
            <a:noFill/>
            <a:miter lim="800000"/>
            <a:headEnd/>
            <a:tailEnd/>
          </a:ln>
          <a:effectLst/>
        </p:spPr>
        <p:txBody>
          <a:bodyPr>
            <a:spAutoFit/>
          </a:bodyPr>
          <a:lstStyle/>
          <a:p>
            <a:pPr>
              <a:spcBef>
                <a:spcPct val="50000"/>
              </a:spcBef>
            </a:pPr>
            <a:r>
              <a:rPr lang="en-US" sz="2800" b="1" dirty="0">
                <a:solidFill>
                  <a:srgbClr val="660033"/>
                </a:solidFill>
                <a:latin typeface="Times New Roman" pitchFamily="18" charset="0"/>
                <a:cs typeface="Times New Roman" pitchFamily="18" charset="0"/>
              </a:rPr>
              <a:t>I- </a:t>
            </a:r>
            <a:r>
              <a:rPr lang="en-US" sz="2800" b="1" dirty="0" err="1">
                <a:solidFill>
                  <a:srgbClr val="660033"/>
                </a:solidFill>
                <a:latin typeface="Times New Roman" pitchFamily="18" charset="0"/>
                <a:cs typeface="Times New Roman" pitchFamily="18" charset="0"/>
              </a:rPr>
              <a:t>Nhận</a:t>
            </a:r>
            <a:r>
              <a:rPr lang="en-US" sz="2800" b="1" dirty="0">
                <a:solidFill>
                  <a:srgbClr val="660033"/>
                </a:solidFill>
                <a:latin typeface="Times New Roman" pitchFamily="18" charset="0"/>
                <a:cs typeface="Times New Roman" pitchFamily="18" charset="0"/>
              </a:rPr>
              <a:t> </a:t>
            </a:r>
            <a:r>
              <a:rPr lang="en-US" sz="2800" b="1" dirty="0" err="1">
                <a:solidFill>
                  <a:srgbClr val="660033"/>
                </a:solidFill>
                <a:latin typeface="Times New Roman" pitchFamily="18" charset="0"/>
                <a:cs typeface="Times New Roman" pitchFamily="18" charset="0"/>
              </a:rPr>
              <a:t>xét</a:t>
            </a:r>
            <a:r>
              <a:rPr lang="en-US" sz="2800" b="1" dirty="0">
                <a:solidFill>
                  <a:srgbClr val="FF0000"/>
                </a:solidFill>
                <a:latin typeface="Times New Roman" pitchFamily="18" charset="0"/>
                <a:cs typeface="Times New Roman" pitchFamily="18" charset="0"/>
              </a:rPr>
              <a:t> </a:t>
            </a:r>
          </a:p>
        </p:txBody>
      </p:sp>
      <p:sp>
        <p:nvSpPr>
          <p:cNvPr id="16388" name="Text Box 6"/>
          <p:cNvSpPr txBox="1">
            <a:spLocks noChangeArrowheads="1"/>
          </p:cNvSpPr>
          <p:nvPr/>
        </p:nvSpPr>
        <p:spPr bwMode="auto">
          <a:xfrm>
            <a:off x="2819400" y="304800"/>
            <a:ext cx="3505200" cy="1077218"/>
          </a:xfrm>
          <a:prstGeom prst="rect">
            <a:avLst/>
          </a:prstGeom>
          <a:noFill/>
          <a:ln w="9525">
            <a:noFill/>
            <a:miter lim="800000"/>
            <a:headEnd/>
            <a:tailEnd/>
          </a:ln>
          <a:effectLst/>
        </p:spPr>
        <p:txBody>
          <a:bodyPr wrap="square">
            <a:spAutoFit/>
          </a:bodyPr>
          <a:lstStyle/>
          <a:p>
            <a:pPr algn="ctr"/>
            <a:r>
              <a:rPr lang="en-US" sz="3200" b="1" u="sng" dirty="0" err="1" smtClean="0">
                <a:latin typeface="Times New Roman" pitchFamily="18" charset="0"/>
                <a:cs typeface="Times New Roman" pitchFamily="18" charset="0"/>
              </a:rPr>
              <a:t>Luyện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từ</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và</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câu</a:t>
            </a:r>
            <a:endParaRPr lang="en-US" sz="3200" b="1" u="sng" dirty="0" smtClean="0">
              <a:latin typeface="Times New Roman" pitchFamily="18" charset="0"/>
              <a:cs typeface="Times New Roman" pitchFamily="18" charset="0"/>
            </a:endParaRPr>
          </a:p>
          <a:p>
            <a:pPr algn="ctr"/>
            <a:r>
              <a:rPr lang="en-US" sz="3200" b="1" dirty="0" err="1" smtClean="0">
                <a:solidFill>
                  <a:schemeClr val="accent2">
                    <a:lumMod val="75000"/>
                  </a:schemeClr>
                </a:solidFill>
                <a:latin typeface="Times New Roman" pitchFamily="18" charset="0"/>
                <a:cs typeface="Times New Roman" pitchFamily="18" charset="0"/>
              </a:rPr>
              <a:t>Câu</a:t>
            </a:r>
            <a:r>
              <a:rPr lang="en-US" sz="3200" b="1" dirty="0" smtClean="0">
                <a:solidFill>
                  <a:schemeClr val="accent2">
                    <a:lumMod val="75000"/>
                  </a:schemeClr>
                </a:solidFill>
                <a:latin typeface="Times New Roman" pitchFamily="18" charset="0"/>
                <a:cs typeface="Times New Roman" pitchFamily="18" charset="0"/>
              </a:rPr>
              <a:t> </a:t>
            </a:r>
            <a:r>
              <a:rPr lang="en-US" sz="3200" b="1" dirty="0" err="1" smtClean="0">
                <a:solidFill>
                  <a:schemeClr val="accent2">
                    <a:lumMod val="75000"/>
                  </a:schemeClr>
                </a:solidFill>
                <a:latin typeface="Times New Roman" pitchFamily="18" charset="0"/>
                <a:cs typeface="Times New Roman" pitchFamily="18" charset="0"/>
              </a:rPr>
              <a:t>ghép</a:t>
            </a:r>
            <a:endParaRPr lang="en-US" sz="3200" b="1" dirty="0">
              <a:solidFill>
                <a:schemeClr val="accent2">
                  <a:lumMod val="75000"/>
                </a:schemeClr>
              </a:solidFill>
              <a:latin typeface="Times New Roman" pitchFamily="18" charset="0"/>
              <a:cs typeface="Times New Roman" pitchFamily="18" charset="0"/>
            </a:endParaRPr>
          </a:p>
        </p:txBody>
      </p:sp>
      <p:sp>
        <p:nvSpPr>
          <p:cNvPr id="16391" name="Text Box 10"/>
          <p:cNvSpPr txBox="1">
            <a:spLocks noChangeArrowheads="1"/>
          </p:cNvSpPr>
          <p:nvPr/>
        </p:nvSpPr>
        <p:spPr bwMode="auto">
          <a:xfrm>
            <a:off x="685800" y="1981200"/>
            <a:ext cx="2057400" cy="519113"/>
          </a:xfrm>
          <a:prstGeom prst="rect">
            <a:avLst/>
          </a:prstGeom>
          <a:noFill/>
          <a:ln w="9525">
            <a:noFill/>
            <a:miter lim="800000"/>
            <a:headEnd/>
            <a:tailEnd/>
          </a:ln>
          <a:effectLst/>
        </p:spPr>
        <p:txBody>
          <a:bodyPr>
            <a:spAutoFit/>
          </a:bodyPr>
          <a:lstStyle/>
          <a:p>
            <a:pPr>
              <a:spcBef>
                <a:spcPct val="50000"/>
              </a:spcBef>
            </a:pPr>
            <a:r>
              <a:rPr lang="en-US" sz="2800" b="1" dirty="0">
                <a:solidFill>
                  <a:srgbClr val="660033"/>
                </a:solidFill>
                <a:latin typeface="Times New Roman" pitchFamily="18" charset="0"/>
                <a:cs typeface="Times New Roman" pitchFamily="18" charset="0"/>
              </a:rPr>
              <a:t>II- </a:t>
            </a:r>
            <a:r>
              <a:rPr lang="en-US" sz="2800" b="1" dirty="0" err="1">
                <a:solidFill>
                  <a:srgbClr val="660033"/>
                </a:solidFill>
                <a:latin typeface="Times New Roman" pitchFamily="18" charset="0"/>
                <a:cs typeface="Times New Roman" pitchFamily="18" charset="0"/>
              </a:rPr>
              <a:t>Ghi</a:t>
            </a:r>
            <a:r>
              <a:rPr lang="en-US" sz="2800" b="1" dirty="0">
                <a:solidFill>
                  <a:srgbClr val="660033"/>
                </a:solidFill>
                <a:latin typeface="Times New Roman" pitchFamily="18" charset="0"/>
                <a:cs typeface="Times New Roman" pitchFamily="18" charset="0"/>
              </a:rPr>
              <a:t> </a:t>
            </a:r>
            <a:r>
              <a:rPr lang="en-US" sz="2800" b="1" dirty="0" err="1">
                <a:solidFill>
                  <a:srgbClr val="660033"/>
                </a:solidFill>
                <a:latin typeface="Times New Roman" pitchFamily="18" charset="0"/>
                <a:cs typeface="Times New Roman" pitchFamily="18" charset="0"/>
              </a:rPr>
              <a:t>nhớ</a:t>
            </a:r>
            <a:r>
              <a:rPr lang="en-US" sz="2800" b="1" dirty="0">
                <a:solidFill>
                  <a:srgbClr val="FF0000"/>
                </a:solidFill>
                <a:latin typeface="Times New Roman" pitchFamily="18" charset="0"/>
                <a:cs typeface="Times New Roman" pitchFamily="18" charset="0"/>
              </a:rPr>
              <a:t> </a:t>
            </a:r>
          </a:p>
        </p:txBody>
      </p:sp>
      <p:sp>
        <p:nvSpPr>
          <p:cNvPr id="81932" name="Rectangle 12" descr="Bouquet"/>
          <p:cNvSpPr>
            <a:spLocks noChangeArrowheads="1"/>
          </p:cNvSpPr>
          <p:nvPr/>
        </p:nvSpPr>
        <p:spPr bwMode="auto">
          <a:xfrm>
            <a:off x="533400" y="2971800"/>
            <a:ext cx="7848600" cy="2554545"/>
          </a:xfrm>
          <a:prstGeom prst="rect">
            <a:avLst/>
          </a:prstGeom>
          <a:solidFill>
            <a:schemeClr val="bg2">
              <a:lumMod val="90000"/>
            </a:schemeClr>
          </a:solidFill>
          <a:ln w="9525">
            <a:noFill/>
            <a:miter lim="800000"/>
            <a:headEnd/>
            <a:tailEnd/>
          </a:ln>
          <a:effectLst/>
        </p:spPr>
        <p:txBody>
          <a:bodyPr>
            <a:spAutoFit/>
          </a:bodyPr>
          <a:lstStyle/>
          <a:p>
            <a:pPr algn="just"/>
            <a:r>
              <a:rPr lang="en-US" sz="3200" b="1" i="1" dirty="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Câu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ghép</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là</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câu</a:t>
            </a:r>
            <a:r>
              <a:rPr lang="en-US" sz="3200" b="1" i="1" dirty="0" smtClean="0">
                <a:solidFill>
                  <a:schemeClr val="bg2">
                    <a:lumMod val="10000"/>
                  </a:schemeClr>
                </a:solidFill>
                <a:latin typeface="Times New Roman" pitchFamily="18" charset="0"/>
                <a:cs typeface="Times New Roman" pitchFamily="18" charset="0"/>
              </a:rPr>
              <a:t> </a:t>
            </a:r>
            <a:r>
              <a:rPr lang="en-US" sz="3200" b="1" i="1" dirty="0">
                <a:solidFill>
                  <a:schemeClr val="bg2">
                    <a:lumMod val="10000"/>
                  </a:schemeClr>
                </a:solidFill>
                <a:latin typeface="Times New Roman" pitchFamily="18" charset="0"/>
                <a:cs typeface="Times New Roman" pitchFamily="18" charset="0"/>
              </a:rPr>
              <a:t>do </a:t>
            </a:r>
            <a:r>
              <a:rPr lang="en-US" sz="3200" b="1" i="1" dirty="0" err="1" smtClean="0">
                <a:solidFill>
                  <a:schemeClr val="bg2">
                    <a:lumMod val="10000"/>
                  </a:schemeClr>
                </a:solidFill>
                <a:latin typeface="Times New Roman" pitchFamily="18" charset="0"/>
                <a:cs typeface="Times New Roman" pitchFamily="18" charset="0"/>
              </a:rPr>
              <a:t>nhiều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vế</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câu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ghép</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lại</a:t>
            </a:r>
            <a:r>
              <a:rPr lang="en-US" sz="3200" b="1" i="1" dirty="0">
                <a:solidFill>
                  <a:schemeClr val="bg2">
                    <a:lumMod val="10000"/>
                  </a:schemeClr>
                </a:solidFill>
                <a:latin typeface="Times New Roman" pitchFamily="18" charset="0"/>
                <a:cs typeface="Times New Roman" pitchFamily="18" charset="0"/>
              </a:rPr>
              <a:t>.</a:t>
            </a:r>
          </a:p>
          <a:p>
            <a:pPr algn="just"/>
            <a:r>
              <a:rPr lang="en-US" sz="3200" b="1" i="1" dirty="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Mỗi</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vế</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câu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ghép</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thường</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có</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cấu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tạo</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giống</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một</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câu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đơn</a:t>
            </a:r>
            <a:r>
              <a:rPr lang="en-US" sz="3200" b="1" i="1" dirty="0" smtClean="0">
                <a:solidFill>
                  <a:schemeClr val="bg2">
                    <a:lumMod val="10000"/>
                  </a:schemeClr>
                </a:solidFill>
                <a:latin typeface="Times New Roman" pitchFamily="18" charset="0"/>
                <a:cs typeface="Times New Roman" pitchFamily="18" charset="0"/>
              </a:rPr>
              <a:t> </a:t>
            </a:r>
            <a:r>
              <a:rPr lang="en-US" sz="3200" b="1" i="1" dirty="0">
                <a:solidFill>
                  <a:schemeClr val="bg2">
                    <a:lumMod val="10000"/>
                  </a:schemeClr>
                </a:solidFill>
                <a:latin typeface="Times New Roman" pitchFamily="18" charset="0"/>
                <a:cs typeface="Times New Roman" pitchFamily="18" charset="0"/>
              </a:rPr>
              <a:t>(</a:t>
            </a:r>
            <a:r>
              <a:rPr lang="en-US" sz="3200" b="1" i="1" dirty="0" err="1" smtClean="0">
                <a:solidFill>
                  <a:schemeClr val="bg2">
                    <a:lumMod val="10000"/>
                  </a:schemeClr>
                </a:solidFill>
                <a:latin typeface="Times New Roman" pitchFamily="18" charset="0"/>
                <a:cs typeface="Times New Roman" pitchFamily="18" charset="0"/>
              </a:rPr>
              <a:t>có</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đủ</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chủ</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ngữ</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vị</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ngữ</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và</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thể</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hiện</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một</a:t>
            </a:r>
            <a:r>
              <a:rPr lang="en-US" sz="3200" b="1" i="1" dirty="0" smtClean="0">
                <a:solidFill>
                  <a:schemeClr val="bg2">
                    <a:lumMod val="10000"/>
                  </a:schemeClr>
                </a:solidFill>
                <a:latin typeface="Times New Roman" pitchFamily="18" charset="0"/>
                <a:cs typeface="Times New Roman" pitchFamily="18" charset="0"/>
              </a:rPr>
              <a:t> ý </a:t>
            </a:r>
            <a:r>
              <a:rPr lang="en-US" sz="3200" b="1" i="1" dirty="0" err="1" smtClean="0">
                <a:solidFill>
                  <a:schemeClr val="bg2">
                    <a:lumMod val="10000"/>
                  </a:schemeClr>
                </a:solidFill>
                <a:latin typeface="Times New Roman" pitchFamily="18" charset="0"/>
                <a:cs typeface="Times New Roman" pitchFamily="18" charset="0"/>
              </a:rPr>
              <a:t>có</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a:solidFill>
                  <a:schemeClr val="bg2">
                    <a:lumMod val="10000"/>
                  </a:schemeClr>
                </a:solidFill>
                <a:latin typeface="Times New Roman" pitchFamily="18" charset="0"/>
                <a:cs typeface="Times New Roman" pitchFamily="18" charset="0"/>
              </a:rPr>
              <a:t>quan</a:t>
            </a:r>
            <a:r>
              <a:rPr lang="en-US" sz="3200" b="1" i="1" dirty="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hệ</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chặt</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chẽ</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với</a:t>
            </a:r>
            <a:r>
              <a:rPr lang="en-US" sz="3200" b="1" i="1" dirty="0" smtClean="0">
                <a:solidFill>
                  <a:schemeClr val="bg2">
                    <a:lumMod val="10000"/>
                  </a:schemeClr>
                </a:solidFill>
                <a:latin typeface="Times New Roman" pitchFamily="18" charset="0"/>
                <a:cs typeface="Times New Roman" pitchFamily="18" charset="0"/>
              </a:rPr>
              <a:t> ý </a:t>
            </a:r>
            <a:r>
              <a:rPr lang="en-US" sz="3200" b="1" i="1" dirty="0" err="1" smtClean="0">
                <a:solidFill>
                  <a:schemeClr val="bg2">
                    <a:lumMod val="10000"/>
                  </a:schemeClr>
                </a:solidFill>
                <a:latin typeface="Times New Roman" pitchFamily="18" charset="0"/>
                <a:cs typeface="Times New Roman" pitchFamily="18" charset="0"/>
              </a:rPr>
              <a:t>của</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những</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vế</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câu</a:t>
            </a:r>
            <a:r>
              <a:rPr lang="en-US" sz="3200" b="1" i="1" dirty="0" smtClean="0">
                <a:solidFill>
                  <a:schemeClr val="bg2">
                    <a:lumMod val="10000"/>
                  </a:schemeClr>
                </a:solidFill>
                <a:latin typeface="Times New Roman" pitchFamily="18" charset="0"/>
                <a:cs typeface="Times New Roman" pitchFamily="18" charset="0"/>
              </a:rPr>
              <a:t> </a:t>
            </a:r>
            <a:r>
              <a:rPr lang="en-US" sz="3200" b="1" i="1" dirty="0" err="1" smtClean="0">
                <a:solidFill>
                  <a:schemeClr val="bg2">
                    <a:lumMod val="10000"/>
                  </a:schemeClr>
                </a:solidFill>
                <a:latin typeface="Times New Roman" pitchFamily="18" charset="0"/>
                <a:cs typeface="Times New Roman" pitchFamily="18" charset="0"/>
              </a:rPr>
              <a:t>khác</a:t>
            </a:r>
            <a:r>
              <a:rPr lang="en-US" sz="3200" b="1" i="1" dirty="0">
                <a:solidFill>
                  <a:schemeClr val="bg2">
                    <a:lumMod val="10000"/>
                  </a:schemeClr>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32"/>
                                        </p:tgtEl>
                                        <p:attrNameLst>
                                          <p:attrName>style.visibility</p:attrName>
                                        </p:attrNameLst>
                                      </p:cBhvr>
                                      <p:to>
                                        <p:strVal val="visible"/>
                                      </p:to>
                                    </p:set>
                                    <p:animEffect transition="in" filter="box(in)">
                                      <p:cBhvr>
                                        <p:cTn id="7" dur="500"/>
                                        <p:tgtEl>
                                          <p:spTgt spid="819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p:cNvSpPr>
            <a:spLocks noChangeArrowheads="1"/>
          </p:cNvSpPr>
          <p:nvPr/>
        </p:nvSpPr>
        <p:spPr bwMode="auto">
          <a:xfrm>
            <a:off x="3352800" y="228600"/>
            <a:ext cx="2514600" cy="533400"/>
          </a:xfrm>
          <a:prstGeom prst="rect">
            <a:avLst/>
          </a:prstGeom>
          <a:noFill/>
          <a:ln w="9525">
            <a:noFill/>
            <a:miter lim="800000"/>
            <a:headEnd/>
            <a:tailEnd/>
          </a:ln>
          <a:effectLst/>
        </p:spPr>
        <p:txBody>
          <a:bodyPr wrap="none" anchor="ctr"/>
          <a:lstStyle/>
          <a:p>
            <a:pPr algn="ctr"/>
            <a:r>
              <a:rPr lang="en-US" sz="2800" b="1" dirty="0">
                <a:solidFill>
                  <a:srgbClr val="660033"/>
                </a:solidFill>
                <a:latin typeface="Times New Roman" pitchFamily="18" charset="0"/>
                <a:cs typeface="Times New Roman" pitchFamily="18" charset="0"/>
              </a:rPr>
              <a:t>III- </a:t>
            </a:r>
            <a:r>
              <a:rPr lang="en-US" sz="2800" b="1" dirty="0" err="1" smtClean="0">
                <a:solidFill>
                  <a:srgbClr val="660033"/>
                </a:solidFill>
                <a:latin typeface="Times New Roman" pitchFamily="18" charset="0"/>
                <a:cs typeface="Times New Roman" pitchFamily="18" charset="0"/>
              </a:rPr>
              <a:t>Luyện</a:t>
            </a:r>
            <a:r>
              <a:rPr lang="en-US" sz="2800" b="1" dirty="0" smtClean="0">
                <a:solidFill>
                  <a:srgbClr val="660033"/>
                </a:solidFill>
                <a:latin typeface="Times New Roman" pitchFamily="18" charset="0"/>
                <a:cs typeface="Times New Roman" pitchFamily="18" charset="0"/>
              </a:rPr>
              <a:t> </a:t>
            </a:r>
            <a:r>
              <a:rPr lang="en-US" sz="2800" b="1" dirty="0" err="1" smtClean="0">
                <a:solidFill>
                  <a:srgbClr val="660033"/>
                </a:solidFill>
                <a:latin typeface="Times New Roman" pitchFamily="18" charset="0"/>
                <a:cs typeface="Times New Roman" pitchFamily="18" charset="0"/>
              </a:rPr>
              <a:t>tập</a:t>
            </a:r>
            <a:endParaRPr lang="en-US" sz="2800" b="1" dirty="0">
              <a:solidFill>
                <a:srgbClr val="660033"/>
              </a:solidFill>
              <a:latin typeface="Times New Roman" pitchFamily="18" charset="0"/>
              <a:cs typeface="Times New Roman" pitchFamily="18" charset="0"/>
            </a:endParaRPr>
          </a:p>
        </p:txBody>
      </p:sp>
      <p:sp>
        <p:nvSpPr>
          <p:cNvPr id="10" name="TextBox 9"/>
          <p:cNvSpPr txBox="1">
            <a:spLocks noChangeArrowheads="1"/>
          </p:cNvSpPr>
          <p:nvPr/>
        </p:nvSpPr>
        <p:spPr bwMode="auto">
          <a:xfrm>
            <a:off x="762000" y="685800"/>
            <a:ext cx="7924800" cy="954107"/>
          </a:xfrm>
          <a:prstGeom prst="rect">
            <a:avLst/>
          </a:prstGeom>
          <a:noFill/>
          <a:ln w="9525">
            <a:noFill/>
            <a:miter lim="800000"/>
            <a:headEnd/>
            <a:tailEnd/>
          </a:ln>
        </p:spPr>
        <p:txBody>
          <a:bodyPr wrap="square">
            <a:spAutoFit/>
          </a:bodyPr>
          <a:lstStyle/>
          <a:p>
            <a:r>
              <a:rPr lang="en-US" sz="2800" b="1" i="1" dirty="0" smtClean="0">
                <a:solidFill>
                  <a:schemeClr val="accent1">
                    <a:lumMod val="75000"/>
                  </a:schemeClr>
                </a:solidFill>
                <a:latin typeface="Times New Roman" pitchFamily="18" charset="0"/>
                <a:cs typeface="Times New Roman" pitchFamily="18" charset="0"/>
              </a:rPr>
              <a:t>1</a:t>
            </a:r>
            <a:r>
              <a:rPr lang="en-US" sz="2800" b="1" i="1" dirty="0">
                <a:solidFill>
                  <a:schemeClr val="accent1">
                    <a:lumMod val="75000"/>
                  </a:schemeClr>
                </a:solidFill>
                <a:latin typeface="Times New Roman" pitchFamily="18" charset="0"/>
                <a:cs typeface="Times New Roman" pitchFamily="18" charset="0"/>
              </a:rPr>
              <a:t>. </a:t>
            </a:r>
            <a:r>
              <a:rPr lang="en-US" sz="2800" b="1" i="1" dirty="0" err="1">
                <a:solidFill>
                  <a:schemeClr val="accent1">
                    <a:lumMod val="75000"/>
                  </a:schemeClr>
                </a:solidFill>
                <a:latin typeface="Times New Roman" pitchFamily="18" charset="0"/>
                <a:cs typeface="Times New Roman" pitchFamily="18" charset="0"/>
              </a:rPr>
              <a:t>Tìm</a:t>
            </a:r>
            <a:r>
              <a:rPr lang="en-US" sz="2800" b="1" i="1" dirty="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câu</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ghép</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trong</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đoạn</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văn</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dưới</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đây</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Xác</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định</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các</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vế</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câu</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và</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chủ</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ngữ</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vị</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ngữ</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trong</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câu</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ghép</a:t>
            </a:r>
            <a:r>
              <a:rPr lang="en-US" sz="2800" b="1" i="1" dirty="0" smtClean="0">
                <a:solidFill>
                  <a:schemeClr val="accent1">
                    <a:lumMod val="75000"/>
                  </a:schemeClr>
                </a:solidFill>
                <a:latin typeface="Times New Roman" pitchFamily="18" charset="0"/>
                <a:cs typeface="Times New Roman" pitchFamily="18" charset="0"/>
              </a:rPr>
              <a:t> </a:t>
            </a:r>
            <a:r>
              <a:rPr lang="en-US" sz="2800" b="1" i="1" dirty="0" err="1" smtClean="0">
                <a:solidFill>
                  <a:schemeClr val="accent1">
                    <a:lumMod val="75000"/>
                  </a:schemeClr>
                </a:solidFill>
                <a:latin typeface="Times New Roman" pitchFamily="18" charset="0"/>
                <a:cs typeface="Times New Roman" pitchFamily="18" charset="0"/>
              </a:rPr>
              <a:t>đó</a:t>
            </a:r>
            <a:r>
              <a:rPr lang="en-US" sz="2800" b="1" i="1" dirty="0" smtClean="0">
                <a:solidFill>
                  <a:schemeClr val="accent1">
                    <a:lumMod val="75000"/>
                  </a:schemeClr>
                </a:solidFill>
                <a:latin typeface="Times New Roman" pitchFamily="18" charset="0"/>
                <a:cs typeface="Times New Roman" pitchFamily="18" charset="0"/>
              </a:rPr>
              <a:t>.</a:t>
            </a:r>
            <a:r>
              <a:rPr lang="en-US" sz="2800" b="1" i="1" dirty="0" smtClean="0">
                <a:solidFill>
                  <a:srgbClr val="FF0000"/>
                </a:solidFill>
                <a:latin typeface="Times New Roman" pitchFamily="18" charset="0"/>
                <a:cs typeface="Times New Roman" pitchFamily="18" charset="0"/>
              </a:rPr>
              <a:t>     </a:t>
            </a:r>
            <a:endParaRPr lang="en-US" sz="2800" b="1" i="1" dirty="0">
              <a:solidFill>
                <a:srgbClr val="FF0000"/>
              </a:solidFill>
              <a:latin typeface="Times New Roman" pitchFamily="18" charset="0"/>
              <a:cs typeface="Times New Roman" pitchFamily="18" charset="0"/>
            </a:endParaRPr>
          </a:p>
        </p:txBody>
      </p:sp>
      <p:sp>
        <p:nvSpPr>
          <p:cNvPr id="6" name="TextBox 5"/>
          <p:cNvSpPr txBox="1">
            <a:spLocks noChangeArrowheads="1"/>
          </p:cNvSpPr>
          <p:nvPr/>
        </p:nvSpPr>
        <p:spPr bwMode="auto">
          <a:xfrm>
            <a:off x="685800" y="1752600"/>
            <a:ext cx="7970838" cy="4401205"/>
          </a:xfrm>
          <a:prstGeom prst="rect">
            <a:avLst/>
          </a:prstGeom>
          <a:solidFill>
            <a:schemeClr val="accent2">
              <a:lumMod val="40000"/>
              <a:lumOff val="60000"/>
            </a:schemeClr>
          </a:solidFill>
          <a:ln w="9525">
            <a:noFill/>
            <a:miter lim="800000"/>
            <a:headEnd/>
            <a:tailEnd/>
          </a:ln>
        </p:spPr>
        <p:txBody>
          <a:bodyPr>
            <a:spAutoFit/>
          </a:bodyPr>
          <a:lstStyle/>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luôn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thay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đổi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màu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theo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sắc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xanh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thẳm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cũng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thẳm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xanh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dâng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cao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chắc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nịch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rải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nhạt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mơ</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dịu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âm</a:t>
            </a:r>
            <a:r>
              <a:rPr lang="en-US" sz="2800" dirty="0" smtClean="0">
                <a:latin typeface="Times New Roman" pitchFamily="18" charset="0"/>
                <a:cs typeface="Times New Roman" pitchFamily="18" charset="0"/>
              </a:rPr>
              <a:t> u </a:t>
            </a:r>
            <a:r>
              <a:rPr lang="en-US" sz="2800" dirty="0" err="1" smtClean="0">
                <a:latin typeface="Times New Roman" pitchFamily="18" charset="0"/>
                <a:cs typeface="Times New Roman" pitchFamily="18" charset="0"/>
              </a:rPr>
              <a:t>mây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mưa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xám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xịt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nặng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nề</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ầm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ầm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đục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ngầu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dữ</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đẹp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cũng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thấy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thế</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vẻ</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đẹp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vẻ</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đẹp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diệu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muôn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màu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muôn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sắc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ấy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phần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lớn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do </a:t>
            </a:r>
            <a:r>
              <a:rPr lang="en-US" sz="2800" dirty="0" err="1" smtClean="0">
                <a:latin typeface="Times New Roman" pitchFamily="18" charset="0"/>
                <a:cs typeface="Times New Roman" pitchFamily="18" charset="0"/>
              </a:rPr>
              <a:t>mây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ánh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tạo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nên</a:t>
            </a:r>
            <a:r>
              <a:rPr lang="en-US" sz="2800"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Theo VŨ TÚ NAM</a:t>
            </a:r>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4)">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8991600" cy="914399"/>
          </a:xfrm>
        </p:spPr>
        <p:txBody>
          <a:bodyPr>
            <a:noAutofit/>
          </a:bodyPr>
          <a:lstStyle/>
          <a:p>
            <a:r>
              <a:rPr lang="en-US" sz="3200" b="1" dirty="0" err="1" smtClean="0">
                <a:solidFill>
                  <a:schemeClr val="accent1">
                    <a:lumMod val="75000"/>
                  </a:schemeClr>
                </a:solidFill>
                <a:latin typeface="Times New Roman" pitchFamily="18" charset="0"/>
                <a:cs typeface="Times New Roman" pitchFamily="18" charset="0"/>
              </a:rPr>
              <a:t>Đánh</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dấu</a:t>
            </a:r>
            <a:r>
              <a:rPr lang="en-US" sz="3200" b="1" dirty="0" smtClean="0">
                <a:solidFill>
                  <a:schemeClr val="accent1">
                    <a:lumMod val="75000"/>
                  </a:schemeClr>
                </a:solidFill>
                <a:latin typeface="Times New Roman" pitchFamily="18" charset="0"/>
                <a:cs typeface="Times New Roman" pitchFamily="18" charset="0"/>
              </a:rPr>
              <a:t> x </a:t>
            </a:r>
            <a:r>
              <a:rPr lang="en-US" sz="3200" b="1" dirty="0" err="1" smtClean="0">
                <a:solidFill>
                  <a:schemeClr val="accent1">
                    <a:lumMod val="75000"/>
                  </a:schemeClr>
                </a:solidFill>
                <a:latin typeface="Times New Roman" pitchFamily="18" charset="0"/>
                <a:cs typeface="Times New Roman" pitchFamily="18" charset="0"/>
              </a:rPr>
              <a:t>vào</a:t>
            </a:r>
            <a:r>
              <a:rPr lang="en-US" sz="3200" b="1" dirty="0" smtClean="0">
                <a:solidFill>
                  <a:schemeClr val="accent1">
                    <a:lumMod val="75000"/>
                  </a:schemeClr>
                </a:solidFill>
                <a:latin typeface="Times New Roman" pitchFamily="18" charset="0"/>
                <a:cs typeface="Times New Roman" pitchFamily="18" charset="0"/>
              </a:rPr>
              <a:t> ô </a:t>
            </a:r>
            <a:r>
              <a:rPr lang="en-US" sz="3200" b="1" dirty="0" err="1" smtClean="0">
                <a:solidFill>
                  <a:schemeClr val="accent1">
                    <a:lumMod val="75000"/>
                  </a:schemeClr>
                </a:solidFill>
                <a:latin typeface="Times New Roman" pitchFamily="18" charset="0"/>
                <a:cs typeface="Times New Roman" pitchFamily="18" charset="0"/>
              </a:rPr>
              <a:t>trống</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trước</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các</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câu</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ghép</a:t>
            </a:r>
            <a:r>
              <a:rPr lang="en-US" sz="3200" b="1" dirty="0" smtClean="0">
                <a:solidFill>
                  <a:schemeClr val="accent1">
                    <a:lumMod val="75000"/>
                  </a:schemeClr>
                </a:solidFill>
                <a:latin typeface="Times New Roman" pitchFamily="18" charset="0"/>
                <a:cs typeface="Times New Roman" pitchFamily="18" charset="0"/>
              </a:rPr>
              <a:t>.</a:t>
            </a:r>
            <a:endParaRPr lang="en-US" sz="3200" b="1" dirty="0">
              <a:solidFill>
                <a:schemeClr val="accent1">
                  <a:lumMod val="75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457200" y="1295400"/>
            <a:ext cx="7772400" cy="4876800"/>
          </a:xfrm>
        </p:spPr>
        <p:txBody>
          <a:bodyPr>
            <a:normAutofit fontScale="77500" lnSpcReduction="20000"/>
          </a:bodyPr>
          <a:lstStyle/>
          <a:p>
            <a:pPr marL="514350" indent="-514350"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Biển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luôn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thay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đổi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màu</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tùy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theo</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sắc</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mây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trời</a:t>
            </a:r>
            <a:r>
              <a:rPr lang="en-US" sz="3100" dirty="0" smtClean="0">
                <a:solidFill>
                  <a:schemeClr val="tx1"/>
                </a:solidFill>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pPr marL="514350" indent="-514350" algn="just"/>
            <a:r>
              <a:rPr lang="en-US" sz="46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Trời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xanh</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thẳm</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biển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cũng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thẳm</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xanh</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như</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dâng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cao</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lên</a:t>
            </a:r>
            <a:r>
              <a:rPr lang="en-US" sz="3100" dirty="0" smtClean="0">
                <a:solidFill>
                  <a:schemeClr val="tx1"/>
                </a:solidFill>
                <a:latin typeface="Times New Roman" pitchFamily="18" charset="0"/>
                <a:cs typeface="Times New Roman" pitchFamily="18" charset="0"/>
              </a:rPr>
              <a:t>, </a:t>
            </a:r>
          </a:p>
          <a:p>
            <a:pPr marL="514350" indent="-514350" algn="just"/>
            <a:r>
              <a:rPr lang="en-US" sz="3100" dirty="0" err="1" smtClean="0">
                <a:solidFill>
                  <a:schemeClr val="tx1"/>
                </a:solidFill>
                <a:latin typeface="Times New Roman" pitchFamily="18" charset="0"/>
                <a:cs typeface="Times New Roman" pitchFamily="18" charset="0"/>
              </a:rPr>
              <a:t>chắc</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nịch</a:t>
            </a:r>
            <a:r>
              <a:rPr lang="en-US" sz="3100" dirty="0" smtClean="0">
                <a:solidFill>
                  <a:schemeClr val="tx1"/>
                </a:solidFill>
                <a:latin typeface="Times New Roman" pitchFamily="18" charset="0"/>
                <a:cs typeface="Times New Roman" pitchFamily="18" charset="0"/>
              </a:rPr>
              <a:t>.</a:t>
            </a:r>
          </a:p>
          <a:p>
            <a:pPr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Trời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rải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mây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trắng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nhạt</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biển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mơ</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màng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dịu</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hơi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sương</a:t>
            </a:r>
            <a:r>
              <a:rPr lang="en-US" sz="3100" dirty="0" smtClean="0">
                <a:solidFill>
                  <a:schemeClr val="tx1"/>
                </a:solidFill>
                <a:latin typeface="Times New Roman" pitchFamily="18" charset="0"/>
                <a:cs typeface="Times New Roman" pitchFamily="18" charset="0"/>
              </a:rPr>
              <a:t>.</a:t>
            </a:r>
            <a:endParaRPr lang="en-US" sz="3400" dirty="0" smtClean="0">
              <a:solidFill>
                <a:schemeClr val="tx1"/>
              </a:solidFill>
              <a:latin typeface="Times New Roman" pitchFamily="18" charset="0"/>
              <a:cs typeface="Times New Roman" pitchFamily="18" charset="0"/>
            </a:endParaRPr>
          </a:p>
          <a:p>
            <a:pPr algn="just"/>
            <a:r>
              <a:rPr lang="en-US" sz="4600" dirty="0" smtClean="0">
                <a:solidFill>
                  <a:schemeClr val="tx1"/>
                </a:solidFill>
                <a:latin typeface="Times New Roman" pitchFamily="18" charset="0"/>
                <a:cs typeface="Times New Roman" pitchFamily="18" charset="0"/>
              </a:rPr>
              <a:t>□</a:t>
            </a:r>
            <a:r>
              <a:rPr lang="en-US" sz="34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Trời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âm</a:t>
            </a:r>
            <a:r>
              <a:rPr lang="en-US" sz="3100" dirty="0" smtClean="0">
                <a:solidFill>
                  <a:schemeClr val="tx1"/>
                </a:solidFill>
                <a:latin typeface="Times New Roman" pitchFamily="18" charset="0"/>
                <a:cs typeface="Times New Roman" pitchFamily="18" charset="0"/>
              </a:rPr>
              <a:t> u </a:t>
            </a:r>
            <a:r>
              <a:rPr lang="en-US" sz="3100" dirty="0" err="1" smtClean="0">
                <a:solidFill>
                  <a:schemeClr val="tx1"/>
                </a:solidFill>
                <a:latin typeface="Times New Roman" pitchFamily="18" charset="0"/>
                <a:cs typeface="Times New Roman" pitchFamily="18" charset="0"/>
              </a:rPr>
              <a:t>mây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mưa</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biển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xám</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xịt</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nặng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nề</a:t>
            </a:r>
            <a:r>
              <a:rPr lang="en-US" sz="3100" dirty="0" smtClean="0">
                <a:solidFill>
                  <a:schemeClr val="tx1"/>
                </a:solidFill>
                <a:latin typeface="Times New Roman" pitchFamily="18" charset="0"/>
                <a:cs typeface="Times New Roman" pitchFamily="18" charset="0"/>
              </a:rPr>
              <a:t>.</a:t>
            </a:r>
            <a:endParaRPr lang="en-US" sz="3400" dirty="0" smtClean="0">
              <a:solidFill>
                <a:schemeClr val="tx1"/>
              </a:solidFill>
              <a:latin typeface="Times New Roman" pitchFamily="18" charset="0"/>
              <a:cs typeface="Times New Roman" pitchFamily="18" charset="0"/>
            </a:endParaRPr>
          </a:p>
          <a:p>
            <a:pPr algn="just"/>
            <a:r>
              <a:rPr lang="en-US" sz="4600" dirty="0" smtClean="0">
                <a:solidFill>
                  <a:schemeClr val="tx1"/>
                </a:solidFill>
                <a:latin typeface="Times New Roman" pitchFamily="18" charset="0"/>
                <a:cs typeface="Times New Roman" pitchFamily="18" charset="0"/>
              </a:rPr>
              <a:t>□</a:t>
            </a:r>
            <a:r>
              <a:rPr lang="en-US" sz="18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Trời</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ầm</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ầm</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dông</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gió</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biển</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đục</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ngầu</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giận</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dữ</a:t>
            </a:r>
            <a:r>
              <a:rPr lang="en-US" sz="3400" dirty="0" smtClean="0">
                <a:solidFill>
                  <a:schemeClr val="tx1"/>
                </a:solidFill>
                <a:latin typeface="Times New Roman" pitchFamily="18" charset="0"/>
                <a:cs typeface="Times New Roman" pitchFamily="18" charset="0"/>
              </a:rPr>
              <a:t>... </a:t>
            </a:r>
          </a:p>
          <a:p>
            <a:pPr algn="just"/>
            <a:r>
              <a:rPr lang="en-US" sz="4600" dirty="0" smtClean="0">
                <a:solidFill>
                  <a:schemeClr val="tx1"/>
                </a:solidFill>
                <a:latin typeface="Times New Roman" pitchFamily="18" charset="0"/>
                <a:cs typeface="Times New Roman" pitchFamily="18" charset="0"/>
              </a:rPr>
              <a:t>□</a:t>
            </a:r>
            <a:r>
              <a:rPr lang="en-US" sz="18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Biển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nhiều</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khi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rất</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đẹp</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ai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cũng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thấy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như</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thế</a:t>
            </a:r>
            <a:r>
              <a:rPr lang="en-US" sz="3100" dirty="0" smtClean="0">
                <a:solidFill>
                  <a:schemeClr val="tx1"/>
                </a:solidFill>
                <a:latin typeface="Times New Roman" pitchFamily="18" charset="0"/>
                <a:cs typeface="Times New Roman" pitchFamily="18" charset="0"/>
              </a:rPr>
              <a:t>. </a:t>
            </a:r>
            <a:endParaRPr lang="en-US" sz="3400" dirty="0" smtClean="0">
              <a:solidFill>
                <a:schemeClr val="tx1"/>
              </a:solidFill>
              <a:latin typeface="Times New Roman" pitchFamily="18" charset="0"/>
              <a:cs typeface="Times New Roman" pitchFamily="18" charset="0"/>
            </a:endParaRPr>
          </a:p>
          <a:p>
            <a:pPr algn="just"/>
            <a:r>
              <a:rPr lang="en-US" sz="4600" dirty="0" smtClean="0">
                <a:solidFill>
                  <a:schemeClr val="tx1"/>
                </a:solidFill>
                <a:latin typeface="Times New Roman" pitchFamily="18" charset="0"/>
                <a:cs typeface="Times New Roman" pitchFamily="18" charset="0"/>
              </a:rPr>
              <a:t>□</a:t>
            </a:r>
            <a:r>
              <a:rPr lang="en-US" sz="18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Nhưng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vẻ</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đẹp</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của</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biển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vẻ</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đẹp</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kì</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diệu</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muôn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màu</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muôn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sắc</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ấy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phần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rất</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lớn</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là</a:t>
            </a:r>
            <a:r>
              <a:rPr lang="en-US" sz="3100" dirty="0" smtClean="0">
                <a:solidFill>
                  <a:schemeClr val="tx1"/>
                </a:solidFill>
                <a:latin typeface="Times New Roman" pitchFamily="18" charset="0"/>
                <a:cs typeface="Times New Roman" pitchFamily="18" charset="0"/>
              </a:rPr>
              <a:t> do </a:t>
            </a:r>
            <a:r>
              <a:rPr lang="en-US" sz="3100" dirty="0" err="1" smtClean="0">
                <a:solidFill>
                  <a:schemeClr val="tx1"/>
                </a:solidFill>
                <a:latin typeface="Times New Roman" pitchFamily="18" charset="0"/>
                <a:cs typeface="Times New Roman" pitchFamily="18" charset="0"/>
              </a:rPr>
              <a:t>mây</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trời</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và</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ánh</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sáng</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tạo</a:t>
            </a:r>
            <a:r>
              <a:rPr lang="en-US" sz="3100" dirty="0" smtClean="0">
                <a:solidFill>
                  <a:schemeClr val="tx1"/>
                </a:solidFill>
                <a:latin typeface="Times New Roman" pitchFamily="18" charset="0"/>
                <a:cs typeface="Times New Roman" pitchFamily="18" charset="0"/>
              </a:rPr>
              <a:t> </a:t>
            </a:r>
            <a:r>
              <a:rPr lang="en-US" sz="3100" dirty="0" err="1" smtClean="0">
                <a:solidFill>
                  <a:schemeClr val="tx1"/>
                </a:solidFill>
                <a:latin typeface="Times New Roman" pitchFamily="18" charset="0"/>
                <a:cs typeface="Times New Roman" pitchFamily="18" charset="0"/>
              </a:rPr>
              <a:t>nên</a:t>
            </a:r>
            <a:r>
              <a:rPr lang="en-US" sz="3100" dirty="0" smtClean="0">
                <a:solidFill>
                  <a:schemeClr val="tx1"/>
                </a:solidFill>
                <a:latin typeface="Times New Roman" pitchFamily="18" charset="0"/>
                <a:cs typeface="Times New Roman" pitchFamily="18" charset="0"/>
              </a:rPr>
              <a:t>.</a:t>
            </a:r>
            <a:endParaRPr lang="en-US" sz="3400" dirty="0" smtClean="0">
              <a:solidFill>
                <a:schemeClr val="tx1"/>
              </a:solidFill>
              <a:latin typeface="Times New Roman" pitchFamily="18" charset="0"/>
              <a:cs typeface="Times New Roman" pitchFamily="18" charset="0"/>
            </a:endParaRPr>
          </a:p>
        </p:txBody>
      </p:sp>
      <p:sp>
        <p:nvSpPr>
          <p:cNvPr id="4" name="TextBox 3"/>
          <p:cNvSpPr txBox="1"/>
          <p:nvPr/>
        </p:nvSpPr>
        <p:spPr>
          <a:xfrm>
            <a:off x="533400" y="4343400"/>
            <a:ext cx="457200"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x</a:t>
            </a:r>
            <a:endParaRPr lang="en-US" sz="3200" dirty="0">
              <a:latin typeface="Times New Roman" pitchFamily="18" charset="0"/>
              <a:cs typeface="Times New Roman" pitchFamily="18" charset="0"/>
            </a:endParaRPr>
          </a:p>
        </p:txBody>
      </p:sp>
      <p:sp>
        <p:nvSpPr>
          <p:cNvPr id="6" name="TextBox 5"/>
          <p:cNvSpPr txBox="1"/>
          <p:nvPr/>
        </p:nvSpPr>
        <p:spPr>
          <a:xfrm>
            <a:off x="533400" y="2691825"/>
            <a:ext cx="381000"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x</a:t>
            </a:r>
            <a:endParaRPr lang="en-US" sz="3200" dirty="0">
              <a:latin typeface="Times New Roman" pitchFamily="18" charset="0"/>
              <a:cs typeface="Times New Roman" pitchFamily="18" charset="0"/>
            </a:endParaRPr>
          </a:p>
        </p:txBody>
      </p:sp>
      <p:sp>
        <p:nvSpPr>
          <p:cNvPr id="7" name="TextBox 6"/>
          <p:cNvSpPr txBox="1"/>
          <p:nvPr/>
        </p:nvSpPr>
        <p:spPr>
          <a:xfrm>
            <a:off x="533400" y="1828800"/>
            <a:ext cx="457200" cy="533400"/>
          </a:xfrm>
          <a:prstGeom prst="rect">
            <a:avLst/>
          </a:prstGeom>
          <a:noFill/>
        </p:spPr>
        <p:txBody>
          <a:bodyPr wrap="square" rtlCol="0">
            <a:spAutoFit/>
          </a:bodyPr>
          <a:lstStyle/>
          <a:p>
            <a:r>
              <a:rPr lang="en-US" sz="2800" dirty="0" smtClean="0">
                <a:latin typeface="Times New Roman" pitchFamily="18" charset="0"/>
                <a:cs typeface="Times New Roman" pitchFamily="18" charset="0"/>
              </a:rPr>
              <a:t>x</a:t>
            </a:r>
            <a:endParaRPr lang="en-US" sz="2800" dirty="0">
              <a:latin typeface="Times New Roman" pitchFamily="18" charset="0"/>
              <a:cs typeface="Times New Roman" pitchFamily="18" charset="0"/>
            </a:endParaRPr>
          </a:p>
        </p:txBody>
      </p:sp>
      <p:sp>
        <p:nvSpPr>
          <p:cNvPr id="8" name="TextBox 7"/>
          <p:cNvSpPr txBox="1"/>
          <p:nvPr/>
        </p:nvSpPr>
        <p:spPr>
          <a:xfrm>
            <a:off x="533400" y="3276600"/>
            <a:ext cx="304800"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x</a:t>
            </a:r>
            <a:endParaRPr lang="en-US" sz="3200" dirty="0">
              <a:latin typeface="Times New Roman" pitchFamily="18" charset="0"/>
              <a:cs typeface="Times New Roman" pitchFamily="18" charset="0"/>
            </a:endParaRPr>
          </a:p>
        </p:txBody>
      </p:sp>
      <p:sp>
        <p:nvSpPr>
          <p:cNvPr id="9" name="TextBox 8"/>
          <p:cNvSpPr txBox="1"/>
          <p:nvPr/>
        </p:nvSpPr>
        <p:spPr>
          <a:xfrm>
            <a:off x="533400" y="3810000"/>
            <a:ext cx="304800"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x</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down)">
                                      <p:cBhvr>
                                        <p:cTn id="16" dur="500"/>
                                        <p:tgtEl>
                                          <p:spTgt spid="3">
                                            <p:txEl>
                                              <p:pRg st="1" end="1"/>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slide(fromBottom)">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slide(fromBottom)">
                                      <p:cBhvr>
                                        <p:cTn id="44" dur="5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slide(fromBottom)">
                                      <p:cBhvr>
                                        <p:cTn id="49" dur="500"/>
                                        <p:tgtEl>
                                          <p:spTgt spid="8"/>
                                        </p:tgtEl>
                                      </p:cBhvr>
                                    </p:animEffect>
                                  </p:childTnLst>
                                </p:cTn>
                              </p:par>
                            </p:childTnLst>
                          </p:cTn>
                        </p:par>
                      </p:childTnLst>
                    </p:cTn>
                  </p:par>
                  <p:par>
                    <p:cTn id="50" fill="hold">
                      <p:stCondLst>
                        <p:cond delay="indefinite"/>
                      </p:stCondLst>
                      <p:childTnLst>
                        <p:par>
                          <p:cTn id="51" fill="hold">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slide(fromBottom)">
                                      <p:cBhvr>
                                        <p:cTn id="54" dur="500"/>
                                        <p:tgtEl>
                                          <p:spTgt spid="9"/>
                                        </p:tgtEl>
                                      </p:cBhvr>
                                    </p:animEffect>
                                  </p:childTnLst>
                                </p:cTn>
                              </p:par>
                            </p:childTnLst>
                          </p:cTn>
                        </p:par>
                      </p:childTnLst>
                    </p:cTn>
                  </p:par>
                  <p:par>
                    <p:cTn id="55" fill="hold">
                      <p:stCondLst>
                        <p:cond delay="indefinite"/>
                      </p:stCondLst>
                      <p:childTnLst>
                        <p:par>
                          <p:cTn id="56" fill="hold">
                            <p:stCondLst>
                              <p:cond delay="0"/>
                            </p:stCondLst>
                            <p:childTnLst>
                              <p:par>
                                <p:cTn id="57" presetID="12" presetClass="entr" presetSubtype="4"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slide(fromBottom)">
                                      <p:cBhvr>
                                        <p:cTn id="5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P spid="4"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altLang="en-US" sz="4400">
                <a:cs typeface="Times New Roman" pitchFamily="18" charset="0"/>
              </a:rPr>
              <a:t>   </a:t>
            </a:r>
          </a:p>
        </p:txBody>
      </p:sp>
      <p:sp>
        <p:nvSpPr>
          <p:cNvPr id="9219" name="Rectangle 6"/>
          <p:cNvSpPr>
            <a:spLocks noChangeArrowheads="1"/>
          </p:cNvSpPr>
          <p:nvPr/>
        </p:nvSpPr>
        <p:spPr bwMode="auto">
          <a:xfrm>
            <a:off x="304800" y="914400"/>
            <a:ext cx="8229600" cy="5669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marL="514350" indent="-514350" algn="just"/>
            <a:r>
              <a:rPr lang="en-US" sz="2400" dirty="0" smtClean="0">
                <a:cs typeface="Times New Roman" pitchFamily="18" charset="0"/>
              </a:rPr>
              <a:t>1. </a:t>
            </a:r>
            <a:r>
              <a:rPr lang="en-US" sz="2400" dirty="0" err="1" smtClean="0">
                <a:cs typeface="Times New Roman" pitchFamily="18" charset="0"/>
              </a:rPr>
              <a:t>Trời</a:t>
            </a:r>
            <a:r>
              <a:rPr lang="en-US" sz="2400" dirty="0" smtClean="0">
                <a:cs typeface="Times New Roman" pitchFamily="18" charset="0"/>
              </a:rPr>
              <a:t>   </a:t>
            </a:r>
            <a:r>
              <a:rPr lang="en-US" sz="2400" dirty="0" err="1" smtClean="0">
                <a:cs typeface="Times New Roman" pitchFamily="18" charset="0"/>
              </a:rPr>
              <a:t>xanh</a:t>
            </a:r>
            <a:r>
              <a:rPr lang="en-US" sz="2400" dirty="0" smtClean="0">
                <a:cs typeface="Times New Roman" pitchFamily="18" charset="0"/>
              </a:rPr>
              <a:t> </a:t>
            </a:r>
            <a:r>
              <a:rPr lang="en-US" sz="2400" dirty="0" err="1" smtClean="0">
                <a:cs typeface="Times New Roman" pitchFamily="18" charset="0"/>
              </a:rPr>
              <a:t>thẳm</a:t>
            </a:r>
            <a:r>
              <a:rPr lang="en-US" sz="2400" dirty="0" smtClean="0">
                <a:cs typeface="Times New Roman" pitchFamily="18" charset="0"/>
              </a:rPr>
              <a:t>, </a:t>
            </a:r>
            <a:r>
              <a:rPr lang="en-US" sz="2400" dirty="0" err="1" smtClean="0">
                <a:cs typeface="Times New Roman" pitchFamily="18" charset="0"/>
              </a:rPr>
              <a:t>biển</a:t>
            </a:r>
            <a:r>
              <a:rPr lang="en-US" sz="2400" dirty="0" smtClean="0">
                <a:cs typeface="Times New Roman" pitchFamily="18" charset="0"/>
              </a:rPr>
              <a:t> </a:t>
            </a:r>
            <a:r>
              <a:rPr lang="en-US" sz="2400" dirty="0" err="1" smtClean="0">
                <a:cs typeface="Times New Roman" pitchFamily="18" charset="0"/>
              </a:rPr>
              <a:t>cũng</a:t>
            </a:r>
            <a:r>
              <a:rPr lang="en-US" sz="2400" dirty="0" smtClean="0">
                <a:cs typeface="Times New Roman" pitchFamily="18" charset="0"/>
              </a:rPr>
              <a:t> </a:t>
            </a:r>
            <a:r>
              <a:rPr lang="en-US" sz="2400" dirty="0" err="1" smtClean="0">
                <a:cs typeface="Times New Roman" pitchFamily="18" charset="0"/>
              </a:rPr>
              <a:t>thẳm</a:t>
            </a:r>
            <a:r>
              <a:rPr lang="en-US" sz="2400" dirty="0" smtClean="0">
                <a:cs typeface="Times New Roman" pitchFamily="18" charset="0"/>
              </a:rPr>
              <a:t> </a:t>
            </a:r>
            <a:r>
              <a:rPr lang="en-US" sz="2400" dirty="0" err="1" smtClean="0">
                <a:cs typeface="Times New Roman" pitchFamily="18" charset="0"/>
              </a:rPr>
              <a:t>xanh</a:t>
            </a:r>
            <a:r>
              <a:rPr lang="en-US" sz="2400" dirty="0" smtClean="0">
                <a:cs typeface="Times New Roman" pitchFamily="18" charset="0"/>
              </a:rPr>
              <a:t>, </a:t>
            </a:r>
            <a:r>
              <a:rPr lang="en-US" sz="2400" dirty="0" err="1" smtClean="0">
                <a:cs typeface="Times New Roman" pitchFamily="18" charset="0"/>
              </a:rPr>
              <a:t>như</a:t>
            </a:r>
            <a:r>
              <a:rPr lang="en-US" sz="2400" dirty="0" smtClean="0">
                <a:cs typeface="Times New Roman" pitchFamily="18" charset="0"/>
              </a:rPr>
              <a:t> </a:t>
            </a:r>
            <a:r>
              <a:rPr lang="en-US" sz="2400" dirty="0" err="1" smtClean="0">
                <a:cs typeface="Times New Roman" pitchFamily="18" charset="0"/>
              </a:rPr>
              <a:t>dâng</a:t>
            </a:r>
            <a:r>
              <a:rPr lang="en-US" sz="2400" dirty="0" smtClean="0">
                <a:cs typeface="Times New Roman" pitchFamily="18" charset="0"/>
              </a:rPr>
              <a:t> </a:t>
            </a:r>
            <a:r>
              <a:rPr lang="en-US" sz="2400" dirty="0" err="1" smtClean="0">
                <a:cs typeface="Times New Roman" pitchFamily="18" charset="0"/>
              </a:rPr>
              <a:t>cao</a:t>
            </a:r>
            <a:r>
              <a:rPr lang="en-US" sz="2400" dirty="0" smtClean="0">
                <a:cs typeface="Times New Roman" pitchFamily="18" charset="0"/>
              </a:rPr>
              <a:t> </a:t>
            </a:r>
            <a:r>
              <a:rPr lang="en-US" sz="2400" dirty="0" err="1" smtClean="0">
                <a:cs typeface="Times New Roman" pitchFamily="18" charset="0"/>
              </a:rPr>
              <a:t>lên</a:t>
            </a:r>
            <a:r>
              <a:rPr lang="en-US" sz="2400" dirty="0" smtClean="0">
                <a:cs typeface="Times New Roman" pitchFamily="18" charset="0"/>
              </a:rPr>
              <a:t>, </a:t>
            </a:r>
            <a:r>
              <a:rPr lang="en-US" sz="2400" dirty="0" err="1" smtClean="0">
                <a:cs typeface="Times New Roman" pitchFamily="18" charset="0"/>
              </a:rPr>
              <a:t>chắc</a:t>
            </a:r>
            <a:r>
              <a:rPr lang="en-US" sz="2400" dirty="0" smtClean="0">
                <a:cs typeface="Times New Roman" pitchFamily="18" charset="0"/>
              </a:rPr>
              <a:t> </a:t>
            </a:r>
          </a:p>
          <a:p>
            <a:pPr marL="514350" indent="-514350" algn="just"/>
            <a:endParaRPr lang="en-US" sz="2400" dirty="0" smtClean="0">
              <a:cs typeface="Times New Roman" pitchFamily="18" charset="0"/>
            </a:endParaRPr>
          </a:p>
          <a:p>
            <a:pPr marL="514350" indent="-514350" algn="just"/>
            <a:r>
              <a:rPr lang="en-US" sz="2400" dirty="0" err="1" smtClean="0">
                <a:cs typeface="Times New Roman" pitchFamily="18" charset="0"/>
              </a:rPr>
              <a:t>nịch</a:t>
            </a:r>
            <a:r>
              <a:rPr lang="en-US" sz="2400" dirty="0" smtClean="0">
                <a:cs typeface="Times New Roman" pitchFamily="18" charset="0"/>
              </a:rPr>
              <a:t>. </a:t>
            </a:r>
          </a:p>
          <a:p>
            <a:pPr marL="514350" indent="-514350" algn="just"/>
            <a:r>
              <a:rPr lang="en-US" sz="2400" dirty="0" smtClean="0">
                <a:cs typeface="Times New Roman" pitchFamily="18" charset="0"/>
              </a:rPr>
              <a:t>2. </a:t>
            </a:r>
            <a:r>
              <a:rPr lang="en-US" sz="2400" dirty="0" err="1" smtClean="0">
                <a:cs typeface="Times New Roman" pitchFamily="18" charset="0"/>
              </a:rPr>
              <a:t>Trời</a:t>
            </a:r>
            <a:r>
              <a:rPr lang="en-US" sz="2400" dirty="0" smtClean="0">
                <a:cs typeface="Times New Roman" pitchFamily="18" charset="0"/>
              </a:rPr>
              <a:t>   </a:t>
            </a:r>
            <a:r>
              <a:rPr lang="en-US" sz="2400" dirty="0" err="1" smtClean="0">
                <a:cs typeface="Times New Roman" pitchFamily="18" charset="0"/>
              </a:rPr>
              <a:t>rải</a:t>
            </a:r>
            <a:r>
              <a:rPr lang="en-US" sz="2400" dirty="0" smtClean="0">
                <a:cs typeface="Times New Roman" pitchFamily="18" charset="0"/>
              </a:rPr>
              <a:t> </a:t>
            </a:r>
            <a:r>
              <a:rPr lang="en-US" sz="2400" dirty="0" err="1" smtClean="0">
                <a:cs typeface="Times New Roman" pitchFamily="18" charset="0"/>
              </a:rPr>
              <a:t>mây</a:t>
            </a:r>
            <a:r>
              <a:rPr lang="en-US" sz="2400" dirty="0" smtClean="0">
                <a:cs typeface="Times New Roman" pitchFamily="18" charset="0"/>
              </a:rPr>
              <a:t> </a:t>
            </a:r>
            <a:r>
              <a:rPr lang="en-US" sz="2400" dirty="0" err="1" smtClean="0">
                <a:cs typeface="Times New Roman" pitchFamily="18" charset="0"/>
              </a:rPr>
              <a:t>trắng</a:t>
            </a:r>
            <a:r>
              <a:rPr lang="en-US" sz="2400" dirty="0" smtClean="0">
                <a:cs typeface="Times New Roman" pitchFamily="18" charset="0"/>
              </a:rPr>
              <a:t> </a:t>
            </a:r>
            <a:r>
              <a:rPr lang="en-US" sz="2400" dirty="0" err="1" smtClean="0">
                <a:cs typeface="Times New Roman" pitchFamily="18" charset="0"/>
              </a:rPr>
              <a:t>nhạt</a:t>
            </a:r>
            <a:r>
              <a:rPr lang="en-US" sz="2400" dirty="0" smtClean="0">
                <a:cs typeface="Times New Roman" pitchFamily="18" charset="0"/>
              </a:rPr>
              <a:t>, </a:t>
            </a:r>
            <a:r>
              <a:rPr lang="en-US" sz="2400" dirty="0" err="1" smtClean="0">
                <a:cs typeface="Times New Roman" pitchFamily="18" charset="0"/>
              </a:rPr>
              <a:t>biển</a:t>
            </a:r>
            <a:r>
              <a:rPr lang="en-US" sz="2400" dirty="0" smtClean="0">
                <a:cs typeface="Times New Roman" pitchFamily="18" charset="0"/>
              </a:rPr>
              <a:t>  </a:t>
            </a:r>
            <a:r>
              <a:rPr lang="en-US" sz="2400" dirty="0" err="1" smtClean="0">
                <a:cs typeface="Times New Roman" pitchFamily="18" charset="0"/>
              </a:rPr>
              <a:t>mơ</a:t>
            </a:r>
            <a:r>
              <a:rPr lang="en-US" sz="2400" dirty="0" smtClean="0">
                <a:cs typeface="Times New Roman" pitchFamily="18" charset="0"/>
              </a:rPr>
              <a:t> </a:t>
            </a:r>
            <a:r>
              <a:rPr lang="en-US" sz="2400" dirty="0" err="1" smtClean="0">
                <a:cs typeface="Times New Roman" pitchFamily="18" charset="0"/>
              </a:rPr>
              <a:t>màng</a:t>
            </a:r>
            <a:r>
              <a:rPr lang="en-US" sz="2400" dirty="0" smtClean="0">
                <a:cs typeface="Times New Roman" pitchFamily="18" charset="0"/>
              </a:rPr>
              <a:t> </a:t>
            </a:r>
            <a:r>
              <a:rPr lang="en-US" sz="2400" dirty="0" err="1" smtClean="0">
                <a:cs typeface="Times New Roman" pitchFamily="18" charset="0"/>
              </a:rPr>
              <a:t>dịu</a:t>
            </a:r>
            <a:r>
              <a:rPr lang="en-US" sz="2400" dirty="0" smtClean="0">
                <a:cs typeface="Times New Roman" pitchFamily="18" charset="0"/>
              </a:rPr>
              <a:t> </a:t>
            </a:r>
            <a:r>
              <a:rPr lang="en-US" sz="2400" dirty="0" err="1" smtClean="0">
                <a:cs typeface="Times New Roman" pitchFamily="18" charset="0"/>
              </a:rPr>
              <a:t>hơi</a:t>
            </a:r>
            <a:r>
              <a:rPr lang="en-US" sz="2400" dirty="0" smtClean="0">
                <a:cs typeface="Times New Roman" pitchFamily="18" charset="0"/>
              </a:rPr>
              <a:t> </a:t>
            </a:r>
            <a:r>
              <a:rPr lang="en-US" sz="2400" dirty="0" err="1" smtClean="0">
                <a:cs typeface="Times New Roman" pitchFamily="18" charset="0"/>
              </a:rPr>
              <a:t>sương</a:t>
            </a:r>
            <a:r>
              <a:rPr lang="en-US" sz="2400" dirty="0" smtClean="0">
                <a:cs typeface="Times New Roman" pitchFamily="18" charset="0"/>
              </a:rPr>
              <a:t>.</a:t>
            </a:r>
          </a:p>
          <a:p>
            <a:pPr algn="just"/>
            <a:endParaRPr lang="en-US" sz="2400" dirty="0" smtClean="0">
              <a:cs typeface="Times New Roman" pitchFamily="18" charset="0"/>
            </a:endParaRPr>
          </a:p>
          <a:p>
            <a:pPr algn="just"/>
            <a:endParaRPr lang="en-US" sz="2400" dirty="0" smtClean="0">
              <a:cs typeface="Times New Roman" pitchFamily="18" charset="0"/>
            </a:endParaRPr>
          </a:p>
          <a:p>
            <a:pPr algn="just"/>
            <a:r>
              <a:rPr lang="en-US" sz="2400" dirty="0" smtClean="0">
                <a:cs typeface="Times New Roman" pitchFamily="18" charset="0"/>
              </a:rPr>
              <a:t>3. </a:t>
            </a:r>
            <a:r>
              <a:rPr lang="en-US" sz="2400" dirty="0" err="1" smtClean="0">
                <a:cs typeface="Times New Roman" pitchFamily="18" charset="0"/>
              </a:rPr>
              <a:t>Trời</a:t>
            </a:r>
            <a:r>
              <a:rPr lang="en-US" sz="2400" dirty="0" smtClean="0">
                <a:cs typeface="Times New Roman" pitchFamily="18" charset="0"/>
              </a:rPr>
              <a:t>   </a:t>
            </a:r>
            <a:r>
              <a:rPr lang="en-US" sz="2400" dirty="0" err="1" smtClean="0">
                <a:cs typeface="Times New Roman" pitchFamily="18" charset="0"/>
              </a:rPr>
              <a:t>âm</a:t>
            </a:r>
            <a:r>
              <a:rPr lang="en-US" sz="2400" dirty="0" smtClean="0">
                <a:cs typeface="Times New Roman" pitchFamily="18" charset="0"/>
              </a:rPr>
              <a:t> u </a:t>
            </a:r>
            <a:r>
              <a:rPr lang="en-US" sz="2400" dirty="0" err="1" smtClean="0">
                <a:cs typeface="Times New Roman" pitchFamily="18" charset="0"/>
              </a:rPr>
              <a:t>mây</a:t>
            </a:r>
            <a:r>
              <a:rPr lang="en-US" sz="2400" dirty="0" smtClean="0">
                <a:cs typeface="Times New Roman" pitchFamily="18" charset="0"/>
              </a:rPr>
              <a:t> </a:t>
            </a:r>
            <a:r>
              <a:rPr lang="en-US" sz="2400" dirty="0" err="1" smtClean="0">
                <a:cs typeface="Times New Roman" pitchFamily="18" charset="0"/>
              </a:rPr>
              <a:t>mưa</a:t>
            </a:r>
            <a:r>
              <a:rPr lang="en-US" sz="2400" dirty="0" smtClean="0">
                <a:cs typeface="Times New Roman" pitchFamily="18" charset="0"/>
              </a:rPr>
              <a:t>, </a:t>
            </a:r>
            <a:r>
              <a:rPr lang="en-US" sz="2400" dirty="0" err="1" smtClean="0">
                <a:cs typeface="Times New Roman" pitchFamily="18" charset="0"/>
              </a:rPr>
              <a:t>biển</a:t>
            </a:r>
            <a:r>
              <a:rPr lang="en-US" sz="2400" dirty="0" smtClean="0">
                <a:cs typeface="Times New Roman" pitchFamily="18" charset="0"/>
              </a:rPr>
              <a:t>  </a:t>
            </a:r>
            <a:r>
              <a:rPr lang="en-US" sz="2400" dirty="0" err="1" smtClean="0">
                <a:cs typeface="Times New Roman" pitchFamily="18" charset="0"/>
              </a:rPr>
              <a:t>xám</a:t>
            </a:r>
            <a:r>
              <a:rPr lang="en-US" sz="2400" dirty="0" smtClean="0">
                <a:cs typeface="Times New Roman" pitchFamily="18" charset="0"/>
              </a:rPr>
              <a:t> </a:t>
            </a:r>
            <a:r>
              <a:rPr lang="en-US" sz="2400" dirty="0" err="1" smtClean="0">
                <a:cs typeface="Times New Roman" pitchFamily="18" charset="0"/>
              </a:rPr>
              <a:t>xịt</a:t>
            </a:r>
            <a:r>
              <a:rPr lang="en-US" sz="2400" dirty="0" smtClean="0">
                <a:cs typeface="Times New Roman" pitchFamily="18" charset="0"/>
              </a:rPr>
              <a:t>, </a:t>
            </a:r>
            <a:r>
              <a:rPr lang="en-US" sz="2400" dirty="0" err="1" smtClean="0">
                <a:cs typeface="Times New Roman" pitchFamily="18" charset="0"/>
              </a:rPr>
              <a:t>nặng</a:t>
            </a:r>
            <a:r>
              <a:rPr lang="en-US" sz="2400" dirty="0" smtClean="0">
                <a:cs typeface="Times New Roman" pitchFamily="18" charset="0"/>
              </a:rPr>
              <a:t> </a:t>
            </a:r>
            <a:r>
              <a:rPr lang="en-US" sz="2400" dirty="0" err="1" smtClean="0">
                <a:cs typeface="Times New Roman" pitchFamily="18" charset="0"/>
              </a:rPr>
              <a:t>nề</a:t>
            </a:r>
            <a:r>
              <a:rPr lang="en-US" sz="2400" dirty="0" smtClean="0">
                <a:cs typeface="Times New Roman" pitchFamily="18" charset="0"/>
              </a:rPr>
              <a:t>.</a:t>
            </a:r>
          </a:p>
          <a:p>
            <a:pPr algn="just"/>
            <a:endParaRPr lang="en-US" sz="2400" dirty="0" smtClean="0">
              <a:cs typeface="Times New Roman" pitchFamily="18" charset="0"/>
            </a:endParaRPr>
          </a:p>
          <a:p>
            <a:pPr algn="just"/>
            <a:endParaRPr lang="en-US" sz="2400" dirty="0" smtClean="0">
              <a:cs typeface="Times New Roman" pitchFamily="18" charset="0"/>
            </a:endParaRPr>
          </a:p>
          <a:p>
            <a:pPr algn="just"/>
            <a:r>
              <a:rPr lang="en-US" sz="2400" dirty="0" smtClean="0">
                <a:cs typeface="Times New Roman" pitchFamily="18" charset="0"/>
              </a:rPr>
              <a:t>4. </a:t>
            </a:r>
            <a:r>
              <a:rPr lang="en-US" sz="2400" dirty="0" err="1" smtClean="0">
                <a:cs typeface="Times New Roman" pitchFamily="18" charset="0"/>
              </a:rPr>
              <a:t>Trời</a:t>
            </a:r>
            <a:r>
              <a:rPr lang="en-US" sz="2400" dirty="0" smtClean="0">
                <a:cs typeface="Times New Roman" pitchFamily="18" charset="0"/>
              </a:rPr>
              <a:t>   </a:t>
            </a:r>
            <a:r>
              <a:rPr lang="en-US" sz="2400" dirty="0" err="1" smtClean="0">
                <a:cs typeface="Times New Roman" pitchFamily="18" charset="0"/>
              </a:rPr>
              <a:t>ầm</a:t>
            </a:r>
            <a:r>
              <a:rPr lang="en-US" sz="2400" dirty="0" smtClean="0">
                <a:cs typeface="Times New Roman" pitchFamily="18" charset="0"/>
              </a:rPr>
              <a:t> </a:t>
            </a:r>
            <a:r>
              <a:rPr lang="en-US" sz="2400" dirty="0" err="1" smtClean="0">
                <a:cs typeface="Times New Roman" pitchFamily="18" charset="0"/>
              </a:rPr>
              <a:t>ầm</a:t>
            </a:r>
            <a:r>
              <a:rPr lang="en-US" sz="2400" dirty="0" smtClean="0">
                <a:cs typeface="Times New Roman" pitchFamily="18" charset="0"/>
              </a:rPr>
              <a:t> </a:t>
            </a:r>
            <a:r>
              <a:rPr lang="en-US" sz="2400" dirty="0" err="1" smtClean="0">
                <a:cs typeface="Times New Roman" pitchFamily="18" charset="0"/>
              </a:rPr>
              <a:t>dông</a:t>
            </a:r>
            <a:r>
              <a:rPr lang="en-US" sz="2400" dirty="0" smtClean="0">
                <a:cs typeface="Times New Roman" pitchFamily="18" charset="0"/>
              </a:rPr>
              <a:t> </a:t>
            </a:r>
            <a:r>
              <a:rPr lang="en-US" sz="2400" dirty="0" err="1" smtClean="0">
                <a:cs typeface="Times New Roman" pitchFamily="18" charset="0"/>
              </a:rPr>
              <a:t>gió</a:t>
            </a:r>
            <a:r>
              <a:rPr lang="en-US" sz="2400" dirty="0" smtClean="0">
                <a:cs typeface="Times New Roman" pitchFamily="18" charset="0"/>
              </a:rPr>
              <a:t>, </a:t>
            </a:r>
            <a:r>
              <a:rPr lang="en-US" sz="2400" dirty="0" err="1" smtClean="0">
                <a:cs typeface="Times New Roman" pitchFamily="18" charset="0"/>
              </a:rPr>
              <a:t>biển</a:t>
            </a:r>
            <a:r>
              <a:rPr lang="en-US" sz="2400" dirty="0" smtClean="0">
                <a:cs typeface="Times New Roman" pitchFamily="18" charset="0"/>
              </a:rPr>
              <a:t>   </a:t>
            </a:r>
            <a:r>
              <a:rPr lang="en-US" sz="2400" dirty="0" err="1" smtClean="0">
                <a:cs typeface="Times New Roman" pitchFamily="18" charset="0"/>
              </a:rPr>
              <a:t>đục</a:t>
            </a:r>
            <a:r>
              <a:rPr lang="en-US" sz="2400" dirty="0" smtClean="0">
                <a:cs typeface="Times New Roman" pitchFamily="18" charset="0"/>
              </a:rPr>
              <a:t> </a:t>
            </a:r>
            <a:r>
              <a:rPr lang="en-US" sz="2400" dirty="0" err="1" smtClean="0">
                <a:cs typeface="Times New Roman" pitchFamily="18" charset="0"/>
              </a:rPr>
              <a:t>ngầu</a:t>
            </a:r>
            <a:r>
              <a:rPr lang="en-US" sz="2400" dirty="0" smtClean="0">
                <a:cs typeface="Times New Roman" pitchFamily="18" charset="0"/>
              </a:rPr>
              <a:t>, </a:t>
            </a:r>
            <a:r>
              <a:rPr lang="en-US" sz="2400" dirty="0" err="1" smtClean="0">
                <a:cs typeface="Times New Roman" pitchFamily="18" charset="0"/>
              </a:rPr>
              <a:t>giận</a:t>
            </a:r>
            <a:r>
              <a:rPr lang="en-US" sz="2400" dirty="0" smtClean="0">
                <a:cs typeface="Times New Roman" pitchFamily="18" charset="0"/>
              </a:rPr>
              <a:t> </a:t>
            </a:r>
            <a:r>
              <a:rPr lang="en-US" sz="2400" dirty="0" err="1" smtClean="0">
                <a:cs typeface="Times New Roman" pitchFamily="18" charset="0"/>
              </a:rPr>
              <a:t>dữ</a:t>
            </a:r>
            <a:r>
              <a:rPr lang="en-US" sz="2400" dirty="0" smtClean="0">
                <a:cs typeface="Times New Roman" pitchFamily="18" charset="0"/>
              </a:rPr>
              <a:t>… </a:t>
            </a:r>
          </a:p>
          <a:p>
            <a:pPr algn="just"/>
            <a:endParaRPr lang="en-US" sz="2400" dirty="0" smtClean="0">
              <a:cs typeface="Times New Roman" pitchFamily="18" charset="0"/>
            </a:endParaRPr>
          </a:p>
          <a:p>
            <a:pPr algn="just"/>
            <a:endParaRPr lang="en-US" sz="2400" dirty="0" smtClean="0">
              <a:cs typeface="Times New Roman" pitchFamily="18" charset="0"/>
            </a:endParaRPr>
          </a:p>
          <a:p>
            <a:pPr algn="just"/>
            <a:r>
              <a:rPr lang="en-US" sz="2400" dirty="0" smtClean="0">
                <a:cs typeface="Times New Roman" pitchFamily="18" charset="0"/>
              </a:rPr>
              <a:t>5. </a:t>
            </a:r>
            <a:r>
              <a:rPr lang="en-US" sz="2400" dirty="0" err="1" smtClean="0">
                <a:cs typeface="Times New Roman" pitchFamily="18" charset="0"/>
              </a:rPr>
              <a:t>Biển</a:t>
            </a:r>
            <a:r>
              <a:rPr lang="en-US" sz="2400" dirty="0" smtClean="0">
                <a:cs typeface="Times New Roman" pitchFamily="18" charset="0"/>
              </a:rPr>
              <a:t> </a:t>
            </a:r>
            <a:r>
              <a:rPr lang="en-US" sz="2400" dirty="0" err="1" smtClean="0">
                <a:cs typeface="Times New Roman" pitchFamily="18" charset="0"/>
              </a:rPr>
              <a:t>nhiều</a:t>
            </a:r>
            <a:r>
              <a:rPr lang="en-US" sz="2400" dirty="0" smtClean="0">
                <a:cs typeface="Times New Roman" pitchFamily="18" charset="0"/>
              </a:rPr>
              <a:t> </a:t>
            </a:r>
            <a:r>
              <a:rPr lang="en-US" sz="2400" dirty="0" err="1" smtClean="0">
                <a:cs typeface="Times New Roman" pitchFamily="18" charset="0"/>
              </a:rPr>
              <a:t>khi</a:t>
            </a:r>
            <a:r>
              <a:rPr lang="en-US" sz="2400" dirty="0" smtClean="0">
                <a:cs typeface="Times New Roman" pitchFamily="18" charset="0"/>
              </a:rPr>
              <a:t> </a:t>
            </a:r>
            <a:r>
              <a:rPr lang="en-US" sz="2400" dirty="0" err="1" smtClean="0">
                <a:cs typeface="Times New Roman" pitchFamily="18" charset="0"/>
              </a:rPr>
              <a:t>rất</a:t>
            </a:r>
            <a:r>
              <a:rPr lang="en-US" sz="2400" dirty="0" smtClean="0">
                <a:cs typeface="Times New Roman" pitchFamily="18" charset="0"/>
              </a:rPr>
              <a:t> </a:t>
            </a:r>
            <a:r>
              <a:rPr lang="en-US" sz="2400" dirty="0" err="1" smtClean="0">
                <a:cs typeface="Times New Roman" pitchFamily="18" charset="0"/>
              </a:rPr>
              <a:t>đẹp</a:t>
            </a:r>
            <a:r>
              <a:rPr lang="en-US" sz="2400" dirty="0" smtClean="0">
                <a:cs typeface="Times New Roman" pitchFamily="18" charset="0"/>
              </a:rPr>
              <a:t>, </a:t>
            </a:r>
            <a:r>
              <a:rPr lang="en-US" sz="2400" dirty="0" err="1" smtClean="0">
                <a:cs typeface="Times New Roman" pitchFamily="18" charset="0"/>
              </a:rPr>
              <a:t>ai</a:t>
            </a:r>
            <a:r>
              <a:rPr lang="en-US" sz="2400" dirty="0" smtClean="0">
                <a:cs typeface="Times New Roman" pitchFamily="18" charset="0"/>
              </a:rPr>
              <a:t> </a:t>
            </a:r>
            <a:r>
              <a:rPr lang="en-US" sz="2400" dirty="0" err="1" smtClean="0">
                <a:cs typeface="Times New Roman" pitchFamily="18" charset="0"/>
              </a:rPr>
              <a:t>cũng</a:t>
            </a:r>
            <a:r>
              <a:rPr lang="en-US" sz="2400" dirty="0" smtClean="0">
                <a:cs typeface="Times New Roman" pitchFamily="18" charset="0"/>
              </a:rPr>
              <a:t> </a:t>
            </a:r>
            <a:r>
              <a:rPr lang="en-US" sz="2400" dirty="0" err="1" smtClean="0">
                <a:cs typeface="Times New Roman" pitchFamily="18" charset="0"/>
              </a:rPr>
              <a:t>thấy</a:t>
            </a:r>
            <a:r>
              <a:rPr lang="en-US" sz="2400" dirty="0" smtClean="0">
                <a:cs typeface="Times New Roman" pitchFamily="18" charset="0"/>
              </a:rPr>
              <a:t> </a:t>
            </a:r>
            <a:r>
              <a:rPr lang="en-US" sz="2400" dirty="0" err="1" smtClean="0">
                <a:cs typeface="Times New Roman" pitchFamily="18" charset="0"/>
              </a:rPr>
              <a:t>như</a:t>
            </a:r>
            <a:r>
              <a:rPr lang="en-US" sz="2400" dirty="0" smtClean="0">
                <a:cs typeface="Times New Roman" pitchFamily="18" charset="0"/>
              </a:rPr>
              <a:t> </a:t>
            </a:r>
            <a:r>
              <a:rPr lang="en-US" sz="2400" dirty="0" err="1" smtClean="0">
                <a:cs typeface="Times New Roman" pitchFamily="18" charset="0"/>
              </a:rPr>
              <a:t>thế</a:t>
            </a:r>
            <a:r>
              <a:rPr lang="en-US" sz="2400" dirty="0" smtClean="0">
                <a:cs typeface="Times New Roman" pitchFamily="18" charset="0"/>
              </a:rPr>
              <a:t>.</a:t>
            </a:r>
          </a:p>
          <a:p>
            <a:pPr marL="514350" indent="-514350" algn="just"/>
            <a:endParaRPr lang="en-US" sz="2400" dirty="0" smtClean="0">
              <a:cs typeface="Times New Roman" pitchFamily="18" charset="0"/>
            </a:endParaRPr>
          </a:p>
          <a:p>
            <a:pPr eaLnBrk="1" hangingPunct="1"/>
            <a:endParaRPr lang="en-US" altLang="en-US" sz="2400" b="1" i="1" dirty="0">
              <a:cs typeface="Times New Roman" pitchFamily="18" charset="0"/>
            </a:endParaRPr>
          </a:p>
          <a:p>
            <a:pPr eaLnBrk="1" hangingPunct="1"/>
            <a:r>
              <a:rPr lang="en-US" altLang="en-US" sz="2400" b="1" i="1" dirty="0">
                <a:cs typeface="Times New Roman" pitchFamily="18" charset="0"/>
              </a:rPr>
              <a:t>                                    </a:t>
            </a:r>
          </a:p>
        </p:txBody>
      </p:sp>
      <p:sp>
        <p:nvSpPr>
          <p:cNvPr id="38923" name="Line 11"/>
          <p:cNvSpPr>
            <a:spLocks noChangeShapeType="1"/>
          </p:cNvSpPr>
          <p:nvPr/>
        </p:nvSpPr>
        <p:spPr bwMode="auto">
          <a:xfrm flipH="1">
            <a:off x="1295400" y="838200"/>
            <a:ext cx="76200" cy="363538"/>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25" name="Line 13"/>
          <p:cNvSpPr>
            <a:spLocks noChangeShapeType="1"/>
          </p:cNvSpPr>
          <p:nvPr/>
        </p:nvSpPr>
        <p:spPr bwMode="auto">
          <a:xfrm flipV="1">
            <a:off x="685800" y="2286000"/>
            <a:ext cx="54864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26" name="Line 14"/>
          <p:cNvSpPr>
            <a:spLocks noChangeShapeType="1"/>
          </p:cNvSpPr>
          <p:nvPr/>
        </p:nvSpPr>
        <p:spPr bwMode="auto">
          <a:xfrm flipV="1">
            <a:off x="3794760" y="2286000"/>
            <a:ext cx="548640" cy="1589"/>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28" name="Line 16"/>
          <p:cNvSpPr>
            <a:spLocks noChangeShapeType="1"/>
          </p:cNvSpPr>
          <p:nvPr/>
        </p:nvSpPr>
        <p:spPr bwMode="auto">
          <a:xfrm flipH="1">
            <a:off x="1295400" y="19050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31" name="Line 19"/>
          <p:cNvSpPr>
            <a:spLocks noChangeShapeType="1"/>
          </p:cNvSpPr>
          <p:nvPr/>
        </p:nvSpPr>
        <p:spPr bwMode="auto">
          <a:xfrm flipH="1">
            <a:off x="4419600" y="19050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34" name="Line 22"/>
          <p:cNvSpPr>
            <a:spLocks noChangeShapeType="1"/>
          </p:cNvSpPr>
          <p:nvPr/>
        </p:nvSpPr>
        <p:spPr bwMode="auto">
          <a:xfrm flipH="1">
            <a:off x="1295400" y="29718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37" name="Line 25"/>
          <p:cNvSpPr>
            <a:spLocks noChangeShapeType="1"/>
          </p:cNvSpPr>
          <p:nvPr/>
        </p:nvSpPr>
        <p:spPr bwMode="auto">
          <a:xfrm flipH="1">
            <a:off x="3962400" y="29718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0" name="Line 28"/>
          <p:cNvSpPr>
            <a:spLocks noChangeShapeType="1"/>
          </p:cNvSpPr>
          <p:nvPr/>
        </p:nvSpPr>
        <p:spPr bwMode="auto">
          <a:xfrm flipH="1">
            <a:off x="1295400" y="4038600"/>
            <a:ext cx="76200" cy="4572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2" name="Line 30"/>
          <p:cNvSpPr>
            <a:spLocks noChangeShapeType="1"/>
          </p:cNvSpPr>
          <p:nvPr/>
        </p:nvSpPr>
        <p:spPr bwMode="auto">
          <a:xfrm>
            <a:off x="685800" y="4495800"/>
            <a:ext cx="519688"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3" name="Line 31"/>
          <p:cNvSpPr>
            <a:spLocks noChangeShapeType="1"/>
          </p:cNvSpPr>
          <p:nvPr/>
        </p:nvSpPr>
        <p:spPr bwMode="auto">
          <a:xfrm>
            <a:off x="685800" y="3352800"/>
            <a:ext cx="54864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4" name="Line 32"/>
          <p:cNvSpPr>
            <a:spLocks noChangeShapeType="1"/>
          </p:cNvSpPr>
          <p:nvPr/>
        </p:nvSpPr>
        <p:spPr bwMode="auto">
          <a:xfrm>
            <a:off x="3429000" y="3352800"/>
            <a:ext cx="54864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5" name="Line 33"/>
          <p:cNvSpPr>
            <a:spLocks noChangeShapeType="1"/>
          </p:cNvSpPr>
          <p:nvPr/>
        </p:nvSpPr>
        <p:spPr bwMode="auto">
          <a:xfrm>
            <a:off x="4114800" y="3352800"/>
            <a:ext cx="210312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6" name="Line 34"/>
          <p:cNvSpPr>
            <a:spLocks noChangeShapeType="1"/>
          </p:cNvSpPr>
          <p:nvPr/>
        </p:nvSpPr>
        <p:spPr bwMode="auto">
          <a:xfrm>
            <a:off x="3566160" y="4495800"/>
            <a:ext cx="54864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7" name="Line 35"/>
          <p:cNvSpPr>
            <a:spLocks noChangeShapeType="1"/>
          </p:cNvSpPr>
          <p:nvPr/>
        </p:nvSpPr>
        <p:spPr bwMode="auto">
          <a:xfrm>
            <a:off x="4465320" y="2286000"/>
            <a:ext cx="292608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8" name="Line 38"/>
          <p:cNvSpPr>
            <a:spLocks noChangeShapeType="1"/>
          </p:cNvSpPr>
          <p:nvPr/>
        </p:nvSpPr>
        <p:spPr bwMode="auto">
          <a:xfrm>
            <a:off x="4282440" y="4495800"/>
            <a:ext cx="219456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1" name="Line 39"/>
          <p:cNvSpPr>
            <a:spLocks noChangeShapeType="1"/>
          </p:cNvSpPr>
          <p:nvPr/>
        </p:nvSpPr>
        <p:spPr bwMode="auto">
          <a:xfrm flipV="1">
            <a:off x="1371600" y="4495800"/>
            <a:ext cx="210312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3" name="Line 41"/>
          <p:cNvSpPr>
            <a:spLocks noChangeShapeType="1"/>
          </p:cNvSpPr>
          <p:nvPr/>
        </p:nvSpPr>
        <p:spPr bwMode="auto">
          <a:xfrm flipH="1">
            <a:off x="4191000" y="41148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5" name="Line 43"/>
          <p:cNvSpPr>
            <a:spLocks noChangeShapeType="1"/>
          </p:cNvSpPr>
          <p:nvPr/>
        </p:nvSpPr>
        <p:spPr bwMode="auto">
          <a:xfrm>
            <a:off x="685800" y="1143000"/>
            <a:ext cx="54864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6" name="Line 44"/>
          <p:cNvSpPr>
            <a:spLocks noChangeShapeType="1"/>
          </p:cNvSpPr>
          <p:nvPr/>
        </p:nvSpPr>
        <p:spPr bwMode="auto">
          <a:xfrm flipV="1">
            <a:off x="1371600" y="2286000"/>
            <a:ext cx="2286000" cy="0"/>
          </a:xfrm>
          <a:prstGeom prst="line">
            <a:avLst/>
          </a:prstGeom>
          <a:noFill/>
          <a:ln w="2857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7" name="Line 45"/>
          <p:cNvSpPr>
            <a:spLocks noChangeShapeType="1"/>
          </p:cNvSpPr>
          <p:nvPr/>
        </p:nvSpPr>
        <p:spPr bwMode="auto">
          <a:xfrm flipV="1">
            <a:off x="1371600" y="3352800"/>
            <a:ext cx="1920240" cy="0"/>
          </a:xfrm>
          <a:prstGeom prst="line">
            <a:avLst/>
          </a:prstGeom>
          <a:noFill/>
          <a:ln w="2857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6" name="Line 48"/>
          <p:cNvSpPr>
            <a:spLocks noChangeShapeType="1"/>
          </p:cNvSpPr>
          <p:nvPr/>
        </p:nvSpPr>
        <p:spPr bwMode="auto">
          <a:xfrm flipV="1">
            <a:off x="1371600" y="1143000"/>
            <a:ext cx="1280160" cy="0"/>
          </a:xfrm>
          <a:prstGeom prst="line">
            <a:avLst/>
          </a:prstGeom>
          <a:noFill/>
          <a:ln w="2857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61" name="Rectangle 49"/>
          <p:cNvSpPr>
            <a:spLocks noChangeArrowheads="1"/>
          </p:cNvSpPr>
          <p:nvPr/>
        </p:nvSpPr>
        <p:spPr bwMode="auto">
          <a:xfrm>
            <a:off x="762000" y="4495800"/>
            <a:ext cx="381000" cy="32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2" name="Rectangle 50"/>
          <p:cNvSpPr>
            <a:spLocks noChangeArrowheads="1"/>
          </p:cNvSpPr>
          <p:nvPr/>
        </p:nvSpPr>
        <p:spPr bwMode="auto">
          <a:xfrm>
            <a:off x="1981200" y="4495800"/>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63" name="Rectangle 51"/>
          <p:cNvSpPr>
            <a:spLocks noChangeArrowheads="1"/>
          </p:cNvSpPr>
          <p:nvPr/>
        </p:nvSpPr>
        <p:spPr bwMode="auto">
          <a:xfrm>
            <a:off x="3581400" y="44958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4" name="Rectangle 52"/>
          <p:cNvSpPr>
            <a:spLocks noChangeArrowheads="1"/>
          </p:cNvSpPr>
          <p:nvPr/>
        </p:nvSpPr>
        <p:spPr bwMode="auto">
          <a:xfrm>
            <a:off x="5105400" y="4495800"/>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smtClean="0">
                <a:solidFill>
                  <a:schemeClr val="accent6">
                    <a:lumMod val="75000"/>
                  </a:schemeClr>
                </a:solidFill>
                <a:cs typeface="Times New Roman" pitchFamily="18" charset="0"/>
              </a:rPr>
              <a:t>VN</a:t>
            </a:r>
            <a:endParaRPr lang="en-US" altLang="en-US" sz="2000" b="1" dirty="0">
              <a:solidFill>
                <a:schemeClr val="accent6">
                  <a:lumMod val="75000"/>
                </a:schemeClr>
              </a:solidFill>
              <a:cs typeface="Times New Roman" pitchFamily="18" charset="0"/>
            </a:endParaRPr>
          </a:p>
        </p:txBody>
      </p:sp>
      <p:sp>
        <p:nvSpPr>
          <p:cNvPr id="38965" name="Rectangle 53"/>
          <p:cNvSpPr>
            <a:spLocks noChangeArrowheads="1"/>
          </p:cNvSpPr>
          <p:nvPr/>
        </p:nvSpPr>
        <p:spPr bwMode="auto">
          <a:xfrm>
            <a:off x="685800" y="32766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7" name="Rectangle 55"/>
          <p:cNvSpPr>
            <a:spLocks noChangeArrowheads="1"/>
          </p:cNvSpPr>
          <p:nvPr/>
        </p:nvSpPr>
        <p:spPr bwMode="auto">
          <a:xfrm>
            <a:off x="3429000" y="32766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8" name="Rectangle 56"/>
          <p:cNvSpPr>
            <a:spLocks noChangeArrowheads="1"/>
          </p:cNvSpPr>
          <p:nvPr/>
        </p:nvSpPr>
        <p:spPr bwMode="auto">
          <a:xfrm>
            <a:off x="5867400" y="2286000"/>
            <a:ext cx="533400"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69" name="Rectangle 57"/>
          <p:cNvSpPr>
            <a:spLocks noChangeArrowheads="1"/>
          </p:cNvSpPr>
          <p:nvPr/>
        </p:nvSpPr>
        <p:spPr bwMode="auto">
          <a:xfrm>
            <a:off x="3810000" y="2209800"/>
            <a:ext cx="77133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70" name="Rectangle 58"/>
          <p:cNvSpPr>
            <a:spLocks noChangeArrowheads="1"/>
          </p:cNvSpPr>
          <p:nvPr/>
        </p:nvSpPr>
        <p:spPr bwMode="auto">
          <a:xfrm>
            <a:off x="2209800" y="22098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71" name="Rectangle 59"/>
          <p:cNvSpPr>
            <a:spLocks noChangeArrowheads="1"/>
          </p:cNvSpPr>
          <p:nvPr/>
        </p:nvSpPr>
        <p:spPr bwMode="auto">
          <a:xfrm>
            <a:off x="762000" y="10668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72" name="Rectangle 60"/>
          <p:cNvSpPr>
            <a:spLocks noChangeArrowheads="1"/>
          </p:cNvSpPr>
          <p:nvPr/>
        </p:nvSpPr>
        <p:spPr bwMode="auto">
          <a:xfrm>
            <a:off x="1828800" y="10668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74" name="Rectangle 62"/>
          <p:cNvSpPr>
            <a:spLocks noChangeArrowheads="1"/>
          </p:cNvSpPr>
          <p:nvPr/>
        </p:nvSpPr>
        <p:spPr bwMode="auto">
          <a:xfrm>
            <a:off x="4876800" y="3352800"/>
            <a:ext cx="76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smtClean="0">
                <a:solidFill>
                  <a:schemeClr val="accent6">
                    <a:lumMod val="75000"/>
                  </a:schemeClr>
                </a:solidFill>
                <a:cs typeface="Times New Roman" pitchFamily="18" charset="0"/>
              </a:rPr>
              <a:t>VN</a:t>
            </a:r>
            <a:endParaRPr lang="en-US" altLang="en-US" b="1" dirty="0">
              <a:solidFill>
                <a:schemeClr val="accent6">
                  <a:lumMod val="75000"/>
                </a:schemeClr>
              </a:solidFill>
              <a:cs typeface="Times New Roman" pitchFamily="18" charset="0"/>
            </a:endParaRPr>
          </a:p>
        </p:txBody>
      </p:sp>
      <p:sp>
        <p:nvSpPr>
          <p:cNvPr id="39010" name="Rectangle 98"/>
          <p:cNvSpPr>
            <a:spLocks noChangeArrowheads="1"/>
          </p:cNvSpPr>
          <p:nvPr/>
        </p:nvSpPr>
        <p:spPr bwMode="auto">
          <a:xfrm>
            <a:off x="1981200" y="32766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9011" name="Rectangle 99"/>
          <p:cNvSpPr>
            <a:spLocks noChangeArrowheads="1"/>
          </p:cNvSpPr>
          <p:nvPr/>
        </p:nvSpPr>
        <p:spPr bwMode="auto">
          <a:xfrm>
            <a:off x="762000" y="22860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grpSp>
        <p:nvGrpSpPr>
          <p:cNvPr id="4" name="Group 107"/>
          <p:cNvGrpSpPr>
            <a:grpSpLocks/>
          </p:cNvGrpSpPr>
          <p:nvPr/>
        </p:nvGrpSpPr>
        <p:grpSpPr bwMode="auto">
          <a:xfrm>
            <a:off x="4267200" y="2437887"/>
            <a:ext cx="1905000" cy="229114"/>
            <a:chOff x="2787" y="1847"/>
            <a:chExt cx="1392" cy="238"/>
          </a:xfrm>
        </p:grpSpPr>
        <p:grpSp>
          <p:nvGrpSpPr>
            <p:cNvPr id="5" name="Group 80"/>
            <p:cNvGrpSpPr>
              <a:grpSpLocks/>
            </p:cNvGrpSpPr>
            <p:nvPr/>
          </p:nvGrpSpPr>
          <p:grpSpPr bwMode="auto">
            <a:xfrm>
              <a:off x="2787" y="1887"/>
              <a:ext cx="1392" cy="198"/>
              <a:chOff x="768" y="2016"/>
              <a:chExt cx="1392" cy="192"/>
            </a:xfrm>
          </p:grpSpPr>
          <p:sp>
            <p:nvSpPr>
              <p:cNvPr id="9292" name="Line 81"/>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3" name="Line 82"/>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4" name="Line 83"/>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91" name="Rectangle 100"/>
            <p:cNvSpPr>
              <a:spLocks noChangeArrowheads="1"/>
            </p:cNvSpPr>
            <p:nvPr/>
          </p:nvSpPr>
          <p:spPr bwMode="auto">
            <a:xfrm>
              <a:off x="3309" y="1847"/>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grpSp>
        <p:nvGrpSpPr>
          <p:cNvPr id="6" name="Group 106"/>
          <p:cNvGrpSpPr>
            <a:grpSpLocks/>
          </p:cNvGrpSpPr>
          <p:nvPr/>
        </p:nvGrpSpPr>
        <p:grpSpPr bwMode="auto">
          <a:xfrm>
            <a:off x="990600" y="2514600"/>
            <a:ext cx="1447800" cy="228600"/>
            <a:chOff x="768" y="1815"/>
            <a:chExt cx="1392" cy="297"/>
          </a:xfrm>
        </p:grpSpPr>
        <p:grpSp>
          <p:nvGrpSpPr>
            <p:cNvPr id="7" name="Group 70"/>
            <p:cNvGrpSpPr>
              <a:grpSpLocks/>
            </p:cNvGrpSpPr>
            <p:nvPr/>
          </p:nvGrpSpPr>
          <p:grpSpPr bwMode="auto">
            <a:xfrm>
              <a:off x="768" y="1914"/>
              <a:ext cx="1392" cy="198"/>
              <a:chOff x="768" y="2016"/>
              <a:chExt cx="1392" cy="192"/>
            </a:xfrm>
          </p:grpSpPr>
          <p:sp>
            <p:nvSpPr>
              <p:cNvPr id="9287" name="Line 67"/>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8" name="Line 68"/>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9" name="Line 69"/>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86" name="Rectangle 101"/>
            <p:cNvSpPr>
              <a:spLocks noChangeArrowheads="1"/>
            </p:cNvSpPr>
            <p:nvPr/>
          </p:nvSpPr>
          <p:spPr bwMode="auto">
            <a:xfrm>
              <a:off x="1309" y="181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8" name="Group 108"/>
          <p:cNvGrpSpPr>
            <a:grpSpLocks/>
          </p:cNvGrpSpPr>
          <p:nvPr/>
        </p:nvGrpSpPr>
        <p:grpSpPr bwMode="auto">
          <a:xfrm>
            <a:off x="3657601" y="3581400"/>
            <a:ext cx="1600200" cy="304800"/>
            <a:chOff x="2736" y="2928"/>
            <a:chExt cx="1392" cy="198"/>
          </a:xfrm>
        </p:grpSpPr>
        <p:grpSp>
          <p:nvGrpSpPr>
            <p:cNvPr id="9" name="Group 84"/>
            <p:cNvGrpSpPr>
              <a:grpSpLocks/>
            </p:cNvGrpSpPr>
            <p:nvPr/>
          </p:nvGrpSpPr>
          <p:grpSpPr bwMode="auto">
            <a:xfrm>
              <a:off x="2736" y="2928"/>
              <a:ext cx="1392" cy="198"/>
              <a:chOff x="768" y="2016"/>
              <a:chExt cx="1392" cy="192"/>
            </a:xfrm>
          </p:grpSpPr>
          <p:sp>
            <p:nvSpPr>
              <p:cNvPr id="9282" name="Line 85"/>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3" name="Line 86"/>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4" name="Line 87"/>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81" name="Rectangle 102"/>
            <p:cNvSpPr>
              <a:spLocks noChangeArrowheads="1"/>
            </p:cNvSpPr>
            <p:nvPr/>
          </p:nvSpPr>
          <p:spPr bwMode="auto">
            <a:xfrm>
              <a:off x="3312" y="2928"/>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grpSp>
        <p:nvGrpSpPr>
          <p:cNvPr id="10" name="Group 111"/>
          <p:cNvGrpSpPr>
            <a:grpSpLocks/>
          </p:cNvGrpSpPr>
          <p:nvPr/>
        </p:nvGrpSpPr>
        <p:grpSpPr bwMode="auto">
          <a:xfrm>
            <a:off x="914400" y="3581401"/>
            <a:ext cx="1371600" cy="304800"/>
            <a:chOff x="432" y="2928"/>
            <a:chExt cx="1392" cy="198"/>
          </a:xfrm>
        </p:grpSpPr>
        <p:grpSp>
          <p:nvGrpSpPr>
            <p:cNvPr id="11" name="Group 71"/>
            <p:cNvGrpSpPr>
              <a:grpSpLocks/>
            </p:cNvGrpSpPr>
            <p:nvPr/>
          </p:nvGrpSpPr>
          <p:grpSpPr bwMode="auto">
            <a:xfrm>
              <a:off x="432" y="2928"/>
              <a:ext cx="1392" cy="198"/>
              <a:chOff x="768" y="2016"/>
              <a:chExt cx="1392" cy="192"/>
            </a:xfrm>
          </p:grpSpPr>
          <p:sp>
            <p:nvSpPr>
              <p:cNvPr id="9277" name="Line 72"/>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8" name="Line 73"/>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9" name="Line 74"/>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76" name="Rectangle 103"/>
            <p:cNvSpPr>
              <a:spLocks noChangeArrowheads="1"/>
            </p:cNvSpPr>
            <p:nvPr/>
          </p:nvSpPr>
          <p:spPr bwMode="auto">
            <a:xfrm>
              <a:off x="960" y="2976"/>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12" name="Group 112"/>
          <p:cNvGrpSpPr>
            <a:grpSpLocks/>
          </p:cNvGrpSpPr>
          <p:nvPr/>
        </p:nvGrpSpPr>
        <p:grpSpPr bwMode="auto">
          <a:xfrm>
            <a:off x="990600" y="4800600"/>
            <a:ext cx="1264537" cy="320845"/>
            <a:chOff x="336" y="3743"/>
            <a:chExt cx="1392" cy="200"/>
          </a:xfrm>
        </p:grpSpPr>
        <p:grpSp>
          <p:nvGrpSpPr>
            <p:cNvPr id="13" name="Group 89"/>
            <p:cNvGrpSpPr>
              <a:grpSpLocks/>
            </p:cNvGrpSpPr>
            <p:nvPr/>
          </p:nvGrpSpPr>
          <p:grpSpPr bwMode="auto">
            <a:xfrm>
              <a:off x="336" y="3743"/>
              <a:ext cx="1392" cy="200"/>
              <a:chOff x="768" y="2016"/>
              <a:chExt cx="1392" cy="194"/>
            </a:xfrm>
          </p:grpSpPr>
          <p:sp>
            <p:nvSpPr>
              <p:cNvPr id="9272" name="Line 90"/>
              <p:cNvSpPr>
                <a:spLocks noChangeShapeType="1"/>
              </p:cNvSpPr>
              <p:nvPr/>
            </p:nvSpPr>
            <p:spPr bwMode="auto">
              <a:xfrm>
                <a:off x="864" y="2210"/>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3" name="Line 91"/>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4" name="Line 92"/>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71" name="Rectangle 104"/>
            <p:cNvSpPr>
              <a:spLocks noChangeArrowheads="1"/>
            </p:cNvSpPr>
            <p:nvPr/>
          </p:nvSpPr>
          <p:spPr bwMode="auto">
            <a:xfrm>
              <a:off x="911" y="3792"/>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14" name="Group 109"/>
          <p:cNvGrpSpPr>
            <a:grpSpLocks/>
          </p:cNvGrpSpPr>
          <p:nvPr/>
        </p:nvGrpSpPr>
        <p:grpSpPr bwMode="auto">
          <a:xfrm>
            <a:off x="3962401" y="4800600"/>
            <a:ext cx="1524000" cy="314325"/>
            <a:chOff x="2397" y="3696"/>
            <a:chExt cx="1392" cy="198"/>
          </a:xfrm>
        </p:grpSpPr>
        <p:grpSp>
          <p:nvGrpSpPr>
            <p:cNvPr id="15" name="Group 93"/>
            <p:cNvGrpSpPr>
              <a:grpSpLocks/>
            </p:cNvGrpSpPr>
            <p:nvPr/>
          </p:nvGrpSpPr>
          <p:grpSpPr bwMode="auto">
            <a:xfrm>
              <a:off x="2397" y="3696"/>
              <a:ext cx="1392" cy="198"/>
              <a:chOff x="768" y="2016"/>
              <a:chExt cx="1392" cy="192"/>
            </a:xfrm>
          </p:grpSpPr>
          <p:sp>
            <p:nvSpPr>
              <p:cNvPr id="9267" name="Line 94"/>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68" name="Line 95"/>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69" name="Line 96"/>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66" name="Rectangle 105"/>
            <p:cNvSpPr>
              <a:spLocks noChangeArrowheads="1"/>
            </p:cNvSpPr>
            <p:nvPr/>
          </p:nvSpPr>
          <p:spPr bwMode="auto">
            <a:xfrm>
              <a:off x="2928" y="3696"/>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sp>
        <p:nvSpPr>
          <p:cNvPr id="9264" name="Text Box 115"/>
          <p:cNvSpPr txBox="1">
            <a:spLocks noChangeArrowheads="1"/>
          </p:cNvSpPr>
          <p:nvPr/>
        </p:nvSpPr>
        <p:spPr bwMode="auto">
          <a:xfrm>
            <a:off x="762000" y="152400"/>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altLang="en-US" sz="2800" b="1" dirty="0" err="1" smtClean="0">
                <a:solidFill>
                  <a:schemeClr val="accent1">
                    <a:lumMod val="75000"/>
                  </a:schemeClr>
                </a:solidFill>
                <a:cs typeface="Times New Roman" pitchFamily="18" charset="0"/>
              </a:rPr>
              <a:t>Xác</a:t>
            </a:r>
            <a:r>
              <a:rPr lang="en-US" altLang="en-US" sz="2800" b="1" dirty="0" smtClean="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định</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chủ</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ngữ</a:t>
            </a:r>
            <a:r>
              <a:rPr lang="en-US" altLang="en-US" sz="2800" b="1" dirty="0">
                <a:solidFill>
                  <a:schemeClr val="accent1">
                    <a:lumMod val="75000"/>
                  </a:schemeClr>
                </a:solidFill>
                <a:cs typeface="Times New Roman" pitchFamily="18" charset="0"/>
              </a:rPr>
              <a:t> </a:t>
            </a:r>
            <a:r>
              <a:rPr lang="en-US" altLang="en-US" sz="2800" b="1" dirty="0" smtClean="0">
                <a:solidFill>
                  <a:schemeClr val="accent1">
                    <a:lumMod val="75000"/>
                  </a:schemeClr>
                </a:solidFill>
                <a:cs typeface="Times New Roman" pitchFamily="18" charset="0"/>
              </a:rPr>
              <a:t>- </a:t>
            </a:r>
            <a:r>
              <a:rPr lang="en-US" altLang="en-US" sz="2800" b="1" dirty="0" err="1" smtClean="0">
                <a:solidFill>
                  <a:schemeClr val="accent1">
                    <a:lumMod val="75000"/>
                  </a:schemeClr>
                </a:solidFill>
                <a:cs typeface="Times New Roman" pitchFamily="18" charset="0"/>
              </a:rPr>
              <a:t>vị</a:t>
            </a:r>
            <a:r>
              <a:rPr lang="en-US" altLang="en-US" sz="2800" b="1" dirty="0" smtClean="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ngữ</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trong</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từng</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câu</a:t>
            </a:r>
            <a:endParaRPr lang="en-US" altLang="en-US" sz="2800" b="1" dirty="0">
              <a:solidFill>
                <a:schemeClr val="accent1">
                  <a:lumMod val="75000"/>
                </a:schemeClr>
              </a:solidFill>
              <a:cs typeface="Times New Roman" pitchFamily="18" charset="0"/>
            </a:endParaRPr>
          </a:p>
        </p:txBody>
      </p:sp>
      <p:sp>
        <p:nvSpPr>
          <p:cNvPr id="83" name="Rectangle 59"/>
          <p:cNvSpPr>
            <a:spLocks noChangeArrowheads="1"/>
          </p:cNvSpPr>
          <p:nvPr/>
        </p:nvSpPr>
        <p:spPr bwMode="auto">
          <a:xfrm>
            <a:off x="2895600" y="10668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84" name="Rectangle 59"/>
          <p:cNvSpPr>
            <a:spLocks noChangeArrowheads="1"/>
          </p:cNvSpPr>
          <p:nvPr/>
        </p:nvSpPr>
        <p:spPr bwMode="auto">
          <a:xfrm>
            <a:off x="3429000" y="54864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85" name="Rectangle 59"/>
          <p:cNvSpPr>
            <a:spLocks noChangeArrowheads="1"/>
          </p:cNvSpPr>
          <p:nvPr/>
        </p:nvSpPr>
        <p:spPr bwMode="auto">
          <a:xfrm>
            <a:off x="762000" y="54864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86" name="Line 43"/>
          <p:cNvSpPr>
            <a:spLocks noChangeShapeType="1"/>
          </p:cNvSpPr>
          <p:nvPr/>
        </p:nvSpPr>
        <p:spPr bwMode="auto">
          <a:xfrm>
            <a:off x="2880360" y="1143000"/>
            <a:ext cx="54864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87" name="Line 43"/>
          <p:cNvSpPr>
            <a:spLocks noChangeShapeType="1"/>
          </p:cNvSpPr>
          <p:nvPr/>
        </p:nvSpPr>
        <p:spPr bwMode="auto">
          <a:xfrm>
            <a:off x="685800" y="5562600"/>
            <a:ext cx="64008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88" name="Line 43"/>
          <p:cNvSpPr>
            <a:spLocks noChangeShapeType="1"/>
          </p:cNvSpPr>
          <p:nvPr/>
        </p:nvSpPr>
        <p:spPr bwMode="auto">
          <a:xfrm>
            <a:off x="3505200" y="5562600"/>
            <a:ext cx="27432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89" name="Line 35"/>
          <p:cNvSpPr>
            <a:spLocks noChangeShapeType="1"/>
          </p:cNvSpPr>
          <p:nvPr/>
        </p:nvSpPr>
        <p:spPr bwMode="auto">
          <a:xfrm>
            <a:off x="3505200" y="1143000"/>
            <a:ext cx="484632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0" name="Line 35"/>
          <p:cNvSpPr>
            <a:spLocks noChangeShapeType="1"/>
          </p:cNvSpPr>
          <p:nvPr/>
        </p:nvSpPr>
        <p:spPr bwMode="auto">
          <a:xfrm>
            <a:off x="1371600" y="5562600"/>
            <a:ext cx="210312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1" name="Line 35"/>
          <p:cNvSpPr>
            <a:spLocks noChangeShapeType="1"/>
          </p:cNvSpPr>
          <p:nvPr/>
        </p:nvSpPr>
        <p:spPr bwMode="auto">
          <a:xfrm>
            <a:off x="3886200" y="5562600"/>
            <a:ext cx="228600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 name="Line 35"/>
          <p:cNvSpPr>
            <a:spLocks noChangeShapeType="1"/>
          </p:cNvSpPr>
          <p:nvPr/>
        </p:nvSpPr>
        <p:spPr bwMode="auto">
          <a:xfrm>
            <a:off x="381000" y="1905000"/>
            <a:ext cx="54864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4" name="Rectangle 50"/>
          <p:cNvSpPr>
            <a:spLocks noChangeArrowheads="1"/>
          </p:cNvSpPr>
          <p:nvPr/>
        </p:nvSpPr>
        <p:spPr bwMode="auto">
          <a:xfrm>
            <a:off x="4572000" y="5486400"/>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95" name="Rectangle 50"/>
          <p:cNvSpPr>
            <a:spLocks noChangeArrowheads="1"/>
          </p:cNvSpPr>
          <p:nvPr/>
        </p:nvSpPr>
        <p:spPr bwMode="auto">
          <a:xfrm>
            <a:off x="2057400" y="5486400"/>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96" name="Rectangle 50"/>
          <p:cNvSpPr>
            <a:spLocks noChangeArrowheads="1"/>
          </p:cNvSpPr>
          <p:nvPr/>
        </p:nvSpPr>
        <p:spPr bwMode="auto">
          <a:xfrm>
            <a:off x="5486400" y="1066800"/>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grpSp>
        <p:nvGrpSpPr>
          <p:cNvPr id="97" name="Group 106"/>
          <p:cNvGrpSpPr>
            <a:grpSpLocks/>
          </p:cNvGrpSpPr>
          <p:nvPr/>
        </p:nvGrpSpPr>
        <p:grpSpPr bwMode="auto">
          <a:xfrm>
            <a:off x="990600" y="1371600"/>
            <a:ext cx="1066800" cy="304800"/>
            <a:chOff x="768" y="1815"/>
            <a:chExt cx="1392" cy="297"/>
          </a:xfrm>
        </p:grpSpPr>
        <p:grpSp>
          <p:nvGrpSpPr>
            <p:cNvPr id="98" name="Group 70"/>
            <p:cNvGrpSpPr>
              <a:grpSpLocks/>
            </p:cNvGrpSpPr>
            <p:nvPr/>
          </p:nvGrpSpPr>
          <p:grpSpPr bwMode="auto">
            <a:xfrm>
              <a:off x="768" y="1851"/>
              <a:ext cx="1392" cy="192"/>
              <a:chOff x="768" y="2016"/>
              <a:chExt cx="1392" cy="192"/>
            </a:xfrm>
          </p:grpSpPr>
          <p:sp>
            <p:nvSpPr>
              <p:cNvPr id="100" name="Line 67"/>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01" name="Line 68"/>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02" name="Line 69"/>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9" name="Rectangle 101"/>
            <p:cNvSpPr>
              <a:spLocks noChangeArrowheads="1"/>
            </p:cNvSpPr>
            <p:nvPr/>
          </p:nvSpPr>
          <p:spPr bwMode="auto">
            <a:xfrm>
              <a:off x="1309" y="181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103" name="Group 106"/>
          <p:cNvGrpSpPr>
            <a:grpSpLocks/>
          </p:cNvGrpSpPr>
          <p:nvPr/>
        </p:nvGrpSpPr>
        <p:grpSpPr bwMode="auto">
          <a:xfrm>
            <a:off x="990600" y="5791200"/>
            <a:ext cx="1447800" cy="228600"/>
            <a:chOff x="768" y="1815"/>
            <a:chExt cx="1392" cy="297"/>
          </a:xfrm>
        </p:grpSpPr>
        <p:grpSp>
          <p:nvGrpSpPr>
            <p:cNvPr id="104" name="Group 70"/>
            <p:cNvGrpSpPr>
              <a:grpSpLocks/>
            </p:cNvGrpSpPr>
            <p:nvPr/>
          </p:nvGrpSpPr>
          <p:grpSpPr bwMode="auto">
            <a:xfrm>
              <a:off x="768" y="1851"/>
              <a:ext cx="1392" cy="192"/>
              <a:chOff x="768" y="2016"/>
              <a:chExt cx="1392" cy="192"/>
            </a:xfrm>
          </p:grpSpPr>
          <p:sp>
            <p:nvSpPr>
              <p:cNvPr id="106" name="Line 67"/>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07" name="Line 68"/>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08" name="Line 69"/>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105" name="Rectangle 101"/>
            <p:cNvSpPr>
              <a:spLocks noChangeArrowheads="1"/>
            </p:cNvSpPr>
            <p:nvPr/>
          </p:nvSpPr>
          <p:spPr bwMode="auto">
            <a:xfrm>
              <a:off x="1309" y="181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109" name="Group 107"/>
          <p:cNvGrpSpPr>
            <a:grpSpLocks/>
          </p:cNvGrpSpPr>
          <p:nvPr/>
        </p:nvGrpSpPr>
        <p:grpSpPr bwMode="auto">
          <a:xfrm>
            <a:off x="3657600" y="5867401"/>
            <a:ext cx="1371600" cy="228600"/>
            <a:chOff x="2787" y="1847"/>
            <a:chExt cx="1392" cy="238"/>
          </a:xfrm>
        </p:grpSpPr>
        <p:grpSp>
          <p:nvGrpSpPr>
            <p:cNvPr id="110" name="Group 80"/>
            <p:cNvGrpSpPr>
              <a:grpSpLocks/>
            </p:cNvGrpSpPr>
            <p:nvPr/>
          </p:nvGrpSpPr>
          <p:grpSpPr bwMode="auto">
            <a:xfrm>
              <a:off x="2787" y="1824"/>
              <a:ext cx="1392" cy="192"/>
              <a:chOff x="768" y="2016"/>
              <a:chExt cx="1392" cy="192"/>
            </a:xfrm>
          </p:grpSpPr>
          <p:sp>
            <p:nvSpPr>
              <p:cNvPr id="112" name="Line 81"/>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13" name="Line 82"/>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14" name="Line 83"/>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111" name="Rectangle 100"/>
            <p:cNvSpPr>
              <a:spLocks noChangeArrowheads="1"/>
            </p:cNvSpPr>
            <p:nvPr/>
          </p:nvSpPr>
          <p:spPr bwMode="auto">
            <a:xfrm>
              <a:off x="3309" y="1847"/>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grpSp>
        <p:nvGrpSpPr>
          <p:cNvPr id="115" name="Group 107"/>
          <p:cNvGrpSpPr>
            <a:grpSpLocks/>
          </p:cNvGrpSpPr>
          <p:nvPr/>
        </p:nvGrpSpPr>
        <p:grpSpPr bwMode="auto">
          <a:xfrm>
            <a:off x="3124200" y="1371600"/>
            <a:ext cx="2819400" cy="228600"/>
            <a:chOff x="2787" y="1847"/>
            <a:chExt cx="1392" cy="238"/>
          </a:xfrm>
        </p:grpSpPr>
        <p:grpSp>
          <p:nvGrpSpPr>
            <p:cNvPr id="116" name="Group 80"/>
            <p:cNvGrpSpPr>
              <a:grpSpLocks/>
            </p:cNvGrpSpPr>
            <p:nvPr/>
          </p:nvGrpSpPr>
          <p:grpSpPr bwMode="auto">
            <a:xfrm>
              <a:off x="2787" y="1824"/>
              <a:ext cx="1392" cy="192"/>
              <a:chOff x="768" y="2016"/>
              <a:chExt cx="1392" cy="192"/>
            </a:xfrm>
          </p:grpSpPr>
          <p:sp>
            <p:nvSpPr>
              <p:cNvPr id="118" name="Line 81"/>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19" name="Line 82"/>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20" name="Line 83"/>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117" name="Rectangle 100"/>
            <p:cNvSpPr>
              <a:spLocks noChangeArrowheads="1"/>
            </p:cNvSpPr>
            <p:nvPr/>
          </p:nvSpPr>
          <p:spPr bwMode="auto">
            <a:xfrm>
              <a:off x="3309" y="1847"/>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spTree>
    <p:extLst>
      <p:ext uri="{BB962C8B-B14F-4D97-AF65-F5344CB8AC3E}">
        <p14:creationId xmlns:p14="http://schemas.microsoft.com/office/powerpoint/2010/main" val="10407054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55"/>
                                        </p:tgtEl>
                                        <p:attrNameLst>
                                          <p:attrName>style.visibility</p:attrName>
                                        </p:attrNameLst>
                                      </p:cBhvr>
                                      <p:to>
                                        <p:strVal val="visible"/>
                                      </p:to>
                                    </p:set>
                                    <p:animEffect transition="in" filter="blinds(horizontal)">
                                      <p:cBhvr>
                                        <p:cTn id="7" dur="500"/>
                                        <p:tgtEl>
                                          <p:spTgt spid="3895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8923"/>
                                        </p:tgtEl>
                                        <p:attrNameLst>
                                          <p:attrName>style.visibility</p:attrName>
                                        </p:attrNameLst>
                                      </p:cBhvr>
                                      <p:to>
                                        <p:strVal val="visible"/>
                                      </p:to>
                                    </p:set>
                                    <p:animEffect transition="in" filter="blinds(horizontal)">
                                      <p:cBhvr>
                                        <p:cTn id="10" dur="500"/>
                                        <p:tgtEl>
                                          <p:spTgt spid="38923"/>
                                        </p:tgtEl>
                                      </p:cBhvr>
                                    </p:animEffect>
                                  </p:childTnLst>
                                </p:cTn>
                              </p:par>
                              <p:par>
                                <p:cTn id="11" presetID="3" presetClass="entr" presetSubtype="10" fill="hold" nodeType="withEffect">
                                  <p:stCondLst>
                                    <p:cond delay="0"/>
                                  </p:stCondLst>
                                  <p:childTnLst>
                                    <p:set>
                                      <p:cBhvr>
                                        <p:cTn id="12" dur="1" fill="hold">
                                          <p:stCondLst>
                                            <p:cond delay="0"/>
                                          </p:stCondLst>
                                        </p:cTn>
                                        <p:tgtEl>
                                          <p:spTgt spid="38971"/>
                                        </p:tgtEl>
                                        <p:attrNameLst>
                                          <p:attrName>style.visibility</p:attrName>
                                        </p:attrNameLst>
                                      </p:cBhvr>
                                      <p:to>
                                        <p:strVal val="visible"/>
                                      </p:to>
                                    </p:set>
                                    <p:animEffect transition="in" filter="blinds(horizontal)">
                                      <p:cBhvr>
                                        <p:cTn id="13" dur="500"/>
                                        <p:tgtEl>
                                          <p:spTgt spid="3897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8972"/>
                                        </p:tgtEl>
                                        <p:attrNameLst>
                                          <p:attrName>style.visibility</p:attrName>
                                        </p:attrNameLst>
                                      </p:cBhvr>
                                      <p:to>
                                        <p:strVal val="visible"/>
                                      </p:to>
                                    </p:set>
                                    <p:animEffect transition="in" filter="blinds(horizontal)">
                                      <p:cBhvr>
                                        <p:cTn id="16" dur="500"/>
                                        <p:tgtEl>
                                          <p:spTgt spid="38972"/>
                                        </p:tgtEl>
                                      </p:cBhvr>
                                    </p:animEffect>
                                  </p:childTnLst>
                                </p:cTn>
                              </p:par>
                              <p:par>
                                <p:cTn id="17" presetID="3" presetClass="entr" presetSubtype="10" fill="hold" nodeType="withEffect">
                                  <p:stCondLst>
                                    <p:cond delay="0"/>
                                  </p:stCondLst>
                                  <p:childTnLst>
                                    <p:set>
                                      <p:cBhvr>
                                        <p:cTn id="18" dur="1" fill="hold">
                                          <p:stCondLst>
                                            <p:cond delay="0"/>
                                          </p:stCondLst>
                                        </p:cTn>
                                        <p:tgtEl>
                                          <p:spTgt spid="97"/>
                                        </p:tgtEl>
                                        <p:attrNameLst>
                                          <p:attrName>style.visibility</p:attrName>
                                        </p:attrNameLst>
                                      </p:cBhvr>
                                      <p:to>
                                        <p:strVal val="visible"/>
                                      </p:to>
                                    </p:set>
                                    <p:animEffect transition="in" filter="blinds(horizontal)">
                                      <p:cBhvr>
                                        <p:cTn id="19" dur="500"/>
                                        <p:tgtEl>
                                          <p:spTgt spid="97"/>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9296"/>
                                        </p:tgtEl>
                                        <p:attrNameLst>
                                          <p:attrName>style.visibility</p:attrName>
                                        </p:attrNameLst>
                                      </p:cBhvr>
                                      <p:to>
                                        <p:strVal val="visible"/>
                                      </p:to>
                                    </p:set>
                                    <p:animEffect transition="in" filter="slide(fromBottom)">
                                      <p:cBhvr>
                                        <p:cTn id="22" dur="500"/>
                                        <p:tgtEl>
                                          <p:spTgt spid="929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6"/>
                                        </p:tgtEl>
                                        <p:attrNameLst>
                                          <p:attrName>style.visibility</p:attrName>
                                        </p:attrNameLst>
                                      </p:cBhvr>
                                      <p:to>
                                        <p:strVal val="visible"/>
                                      </p:to>
                                    </p:set>
                                    <p:animEffect transition="in" filter="blinds(horizontal)">
                                      <p:cBhvr>
                                        <p:cTn id="27" dur="500"/>
                                        <p:tgtEl>
                                          <p:spTgt spid="86"/>
                                        </p:tgtEl>
                                      </p:cBhvr>
                                    </p:animEffect>
                                  </p:childTnLst>
                                </p:cTn>
                              </p:par>
                              <p:par>
                                <p:cTn id="28" presetID="3" presetClass="entr" presetSubtype="10" fill="hold" nodeType="withEffect">
                                  <p:stCondLst>
                                    <p:cond delay="0"/>
                                  </p:stCondLst>
                                  <p:childTnLst>
                                    <p:set>
                                      <p:cBhvr>
                                        <p:cTn id="29" dur="1" fill="hold">
                                          <p:stCondLst>
                                            <p:cond delay="0"/>
                                          </p:stCondLst>
                                        </p:cTn>
                                        <p:tgtEl>
                                          <p:spTgt spid="83"/>
                                        </p:tgtEl>
                                        <p:attrNameLst>
                                          <p:attrName>style.visibility</p:attrName>
                                        </p:attrNameLst>
                                      </p:cBhvr>
                                      <p:to>
                                        <p:strVal val="visible"/>
                                      </p:to>
                                    </p:set>
                                    <p:animEffect transition="in" filter="blinds(horizontal)">
                                      <p:cBhvr>
                                        <p:cTn id="30" dur="500"/>
                                        <p:tgtEl>
                                          <p:spTgt spid="83"/>
                                        </p:tgtEl>
                                      </p:cBhvr>
                                    </p:animEffect>
                                  </p:childTnLst>
                                </p:cTn>
                              </p:par>
                              <p:par>
                                <p:cTn id="31" presetID="4" presetClass="entr" presetSubtype="16" fill="hold" nodeType="withEffect">
                                  <p:stCondLst>
                                    <p:cond delay="0"/>
                                  </p:stCondLst>
                                  <p:childTnLst>
                                    <p:set>
                                      <p:cBhvr>
                                        <p:cTn id="32" dur="1" fill="hold">
                                          <p:stCondLst>
                                            <p:cond delay="0"/>
                                          </p:stCondLst>
                                        </p:cTn>
                                        <p:tgtEl>
                                          <p:spTgt spid="115"/>
                                        </p:tgtEl>
                                        <p:attrNameLst>
                                          <p:attrName>style.visibility</p:attrName>
                                        </p:attrNameLst>
                                      </p:cBhvr>
                                      <p:to>
                                        <p:strVal val="visible"/>
                                      </p:to>
                                    </p:set>
                                    <p:animEffect transition="in" filter="box(in)">
                                      <p:cBhvr>
                                        <p:cTn id="33" dur="500"/>
                                        <p:tgtEl>
                                          <p:spTgt spid="115"/>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89"/>
                                        </p:tgtEl>
                                        <p:attrNameLst>
                                          <p:attrName>style.visibility</p:attrName>
                                        </p:attrNameLst>
                                      </p:cBhvr>
                                      <p:to>
                                        <p:strVal val="visible"/>
                                      </p:to>
                                    </p:set>
                                    <p:animEffect transition="in" filter="blinds(horizontal)">
                                      <p:cBhvr>
                                        <p:cTn id="36" dur="500"/>
                                        <p:tgtEl>
                                          <p:spTgt spid="89"/>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96"/>
                                        </p:tgtEl>
                                        <p:attrNameLst>
                                          <p:attrName>style.visibility</p:attrName>
                                        </p:attrNameLst>
                                      </p:cBhvr>
                                      <p:to>
                                        <p:strVal val="visible"/>
                                      </p:to>
                                    </p:set>
                                    <p:animEffect transition="in" filter="checkerboard(across)">
                                      <p:cBhvr>
                                        <p:cTn id="39" dur="500"/>
                                        <p:tgtEl>
                                          <p:spTgt spid="96"/>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92"/>
                                        </p:tgtEl>
                                        <p:attrNameLst>
                                          <p:attrName>style.visibility</p:attrName>
                                        </p:attrNameLst>
                                      </p:cBhvr>
                                      <p:to>
                                        <p:strVal val="visible"/>
                                      </p:to>
                                    </p:set>
                                    <p:animEffect transition="in" filter="blinds(horizontal)">
                                      <p:cBhvr>
                                        <p:cTn id="42" dur="500"/>
                                        <p:tgtEl>
                                          <p:spTgt spid="9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9011"/>
                                        </p:tgtEl>
                                        <p:attrNameLst>
                                          <p:attrName>style.visibility</p:attrName>
                                        </p:attrNameLst>
                                      </p:cBhvr>
                                      <p:to>
                                        <p:strVal val="visible"/>
                                      </p:to>
                                    </p:set>
                                    <p:animEffect transition="in" filter="box(in)">
                                      <p:cBhvr>
                                        <p:cTn id="47" dur="500"/>
                                        <p:tgtEl>
                                          <p:spTgt spid="39011"/>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38925"/>
                                        </p:tgtEl>
                                        <p:attrNameLst>
                                          <p:attrName>style.visibility</p:attrName>
                                        </p:attrNameLst>
                                      </p:cBhvr>
                                      <p:to>
                                        <p:strVal val="visible"/>
                                      </p:to>
                                    </p:set>
                                    <p:animEffect transition="in" filter="box(in)">
                                      <p:cBhvr>
                                        <p:cTn id="50" dur="500"/>
                                        <p:tgtEl>
                                          <p:spTgt spid="38925"/>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38928"/>
                                        </p:tgtEl>
                                        <p:attrNameLst>
                                          <p:attrName>style.visibility</p:attrName>
                                        </p:attrNameLst>
                                      </p:cBhvr>
                                      <p:to>
                                        <p:strVal val="visible"/>
                                      </p:to>
                                    </p:set>
                                    <p:animEffect transition="in" filter="blinds(horizontal)">
                                      <p:cBhvr>
                                        <p:cTn id="53" dur="500"/>
                                        <p:tgtEl>
                                          <p:spTgt spid="38928"/>
                                        </p:tgtEl>
                                      </p:cBhvr>
                                    </p:animEffect>
                                  </p:childTnLst>
                                </p:cTn>
                              </p:par>
                              <p:par>
                                <p:cTn id="54" presetID="3" presetClass="entr" presetSubtype="10" fill="hold" nodeType="with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blinds(horizontal)">
                                      <p:cBhvr>
                                        <p:cTn id="56" dur="500"/>
                                        <p:tgtEl>
                                          <p:spTgt spid="6"/>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38970"/>
                                        </p:tgtEl>
                                        <p:attrNameLst>
                                          <p:attrName>style.visibility</p:attrName>
                                        </p:attrNameLst>
                                      </p:cBhvr>
                                      <p:to>
                                        <p:strVal val="visible"/>
                                      </p:to>
                                    </p:set>
                                    <p:animEffect transition="in" filter="blinds(horizontal)">
                                      <p:cBhvr>
                                        <p:cTn id="59" dur="500"/>
                                        <p:tgtEl>
                                          <p:spTgt spid="38970"/>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38956"/>
                                        </p:tgtEl>
                                        <p:attrNameLst>
                                          <p:attrName>style.visibility</p:attrName>
                                        </p:attrNameLst>
                                      </p:cBhvr>
                                      <p:to>
                                        <p:strVal val="visible"/>
                                      </p:to>
                                    </p:set>
                                    <p:animEffect transition="in" filter="blinds(horizontal)">
                                      <p:cBhvr>
                                        <p:cTn id="62" dur="500"/>
                                        <p:tgtEl>
                                          <p:spTgt spid="3895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8969"/>
                                        </p:tgtEl>
                                        <p:attrNameLst>
                                          <p:attrName>style.visibility</p:attrName>
                                        </p:attrNameLst>
                                      </p:cBhvr>
                                      <p:to>
                                        <p:strVal val="visible"/>
                                      </p:to>
                                    </p:set>
                                    <p:animEffect transition="in" filter="blinds(horizontal)">
                                      <p:cBhvr>
                                        <p:cTn id="67" dur="500"/>
                                        <p:tgtEl>
                                          <p:spTgt spid="38969"/>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38926"/>
                                        </p:tgtEl>
                                        <p:attrNameLst>
                                          <p:attrName>style.visibility</p:attrName>
                                        </p:attrNameLst>
                                      </p:cBhvr>
                                      <p:to>
                                        <p:strVal val="visible"/>
                                      </p:to>
                                    </p:set>
                                    <p:animEffect transition="in" filter="blinds(horizontal)">
                                      <p:cBhvr>
                                        <p:cTn id="70" dur="500"/>
                                        <p:tgtEl>
                                          <p:spTgt spid="38926"/>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38931"/>
                                        </p:tgtEl>
                                        <p:attrNameLst>
                                          <p:attrName>style.visibility</p:attrName>
                                        </p:attrNameLst>
                                      </p:cBhvr>
                                      <p:to>
                                        <p:strVal val="visible"/>
                                      </p:to>
                                    </p:set>
                                    <p:animEffect transition="in" filter="blinds(horizontal)">
                                      <p:cBhvr>
                                        <p:cTn id="73" dur="500"/>
                                        <p:tgtEl>
                                          <p:spTgt spid="38931"/>
                                        </p:tgtEl>
                                      </p:cBhvr>
                                    </p:animEffect>
                                  </p:childTnLst>
                                </p:cTn>
                              </p:par>
                              <p:par>
                                <p:cTn id="74" presetID="4" presetClass="entr" presetSubtype="16" fill="hold" nodeType="withEffect">
                                  <p:stCondLst>
                                    <p:cond delay="0"/>
                                  </p:stCondLst>
                                  <p:childTnLst>
                                    <p:set>
                                      <p:cBhvr>
                                        <p:cTn id="75" dur="1" fill="hold">
                                          <p:stCondLst>
                                            <p:cond delay="0"/>
                                          </p:stCondLst>
                                        </p:cTn>
                                        <p:tgtEl>
                                          <p:spTgt spid="4"/>
                                        </p:tgtEl>
                                        <p:attrNameLst>
                                          <p:attrName>style.visibility</p:attrName>
                                        </p:attrNameLst>
                                      </p:cBhvr>
                                      <p:to>
                                        <p:strVal val="visible"/>
                                      </p:to>
                                    </p:set>
                                    <p:animEffect transition="in" filter="box(in)">
                                      <p:cBhvr>
                                        <p:cTn id="76" dur="500"/>
                                        <p:tgtEl>
                                          <p:spTgt spid="4"/>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38968"/>
                                        </p:tgtEl>
                                        <p:attrNameLst>
                                          <p:attrName>style.visibility</p:attrName>
                                        </p:attrNameLst>
                                      </p:cBhvr>
                                      <p:to>
                                        <p:strVal val="visible"/>
                                      </p:to>
                                    </p:set>
                                    <p:animEffect transition="in" filter="blinds(horizontal)">
                                      <p:cBhvr>
                                        <p:cTn id="79" dur="500"/>
                                        <p:tgtEl>
                                          <p:spTgt spid="38968"/>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38947"/>
                                        </p:tgtEl>
                                        <p:attrNameLst>
                                          <p:attrName>style.visibility</p:attrName>
                                        </p:attrNameLst>
                                      </p:cBhvr>
                                      <p:to>
                                        <p:strVal val="visible"/>
                                      </p:to>
                                    </p:set>
                                    <p:animEffect transition="in" filter="blinds(horizontal)">
                                      <p:cBhvr>
                                        <p:cTn id="82" dur="500"/>
                                        <p:tgtEl>
                                          <p:spTgt spid="3894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8943"/>
                                        </p:tgtEl>
                                        <p:attrNameLst>
                                          <p:attrName>style.visibility</p:attrName>
                                        </p:attrNameLst>
                                      </p:cBhvr>
                                      <p:to>
                                        <p:strVal val="visible"/>
                                      </p:to>
                                    </p:set>
                                    <p:animEffect transition="in" filter="blinds(horizontal)">
                                      <p:cBhvr>
                                        <p:cTn id="87" dur="500"/>
                                        <p:tgtEl>
                                          <p:spTgt spid="38943"/>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38965"/>
                                        </p:tgtEl>
                                        <p:attrNameLst>
                                          <p:attrName>style.visibility</p:attrName>
                                        </p:attrNameLst>
                                      </p:cBhvr>
                                      <p:to>
                                        <p:strVal val="visible"/>
                                      </p:to>
                                    </p:set>
                                    <p:animEffect transition="in" filter="blinds(horizontal)">
                                      <p:cBhvr>
                                        <p:cTn id="90" dur="500"/>
                                        <p:tgtEl>
                                          <p:spTgt spid="38965"/>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38934"/>
                                        </p:tgtEl>
                                        <p:attrNameLst>
                                          <p:attrName>style.visibility</p:attrName>
                                        </p:attrNameLst>
                                      </p:cBhvr>
                                      <p:to>
                                        <p:strVal val="visible"/>
                                      </p:to>
                                    </p:set>
                                    <p:animEffect transition="in" filter="blinds(horizontal)">
                                      <p:cBhvr>
                                        <p:cTn id="93" dur="500"/>
                                        <p:tgtEl>
                                          <p:spTgt spid="38934"/>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39010"/>
                                        </p:tgtEl>
                                        <p:attrNameLst>
                                          <p:attrName>style.visibility</p:attrName>
                                        </p:attrNameLst>
                                      </p:cBhvr>
                                      <p:to>
                                        <p:strVal val="visible"/>
                                      </p:to>
                                    </p:set>
                                    <p:animEffect transition="in" filter="blinds(horizontal)">
                                      <p:cBhvr>
                                        <p:cTn id="96" dur="500"/>
                                        <p:tgtEl>
                                          <p:spTgt spid="39010"/>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38957"/>
                                        </p:tgtEl>
                                        <p:attrNameLst>
                                          <p:attrName>style.visibility</p:attrName>
                                        </p:attrNameLst>
                                      </p:cBhvr>
                                      <p:to>
                                        <p:strVal val="visible"/>
                                      </p:to>
                                    </p:set>
                                    <p:animEffect transition="in" filter="blinds(horizontal)">
                                      <p:cBhvr>
                                        <p:cTn id="99" dur="500"/>
                                        <p:tgtEl>
                                          <p:spTgt spid="38957"/>
                                        </p:tgtEl>
                                      </p:cBhvr>
                                    </p:animEffect>
                                  </p:childTnLst>
                                </p:cTn>
                              </p:par>
                              <p:par>
                                <p:cTn id="100" presetID="2" presetClass="entr" presetSubtype="4" fill="hold" nodeType="withEffect">
                                  <p:stCondLst>
                                    <p:cond delay="0"/>
                                  </p:stCondLst>
                                  <p:childTnLst>
                                    <p:set>
                                      <p:cBhvr>
                                        <p:cTn id="101" dur="1" fill="hold">
                                          <p:stCondLst>
                                            <p:cond delay="0"/>
                                          </p:stCondLst>
                                        </p:cTn>
                                        <p:tgtEl>
                                          <p:spTgt spid="10"/>
                                        </p:tgtEl>
                                        <p:attrNameLst>
                                          <p:attrName>style.visibility</p:attrName>
                                        </p:attrNameLst>
                                      </p:cBhvr>
                                      <p:to>
                                        <p:strVal val="visible"/>
                                      </p:to>
                                    </p:set>
                                    <p:anim calcmode="lin" valueType="num">
                                      <p:cBhvr additive="base">
                                        <p:cTn id="102" dur="500" fill="hold"/>
                                        <p:tgtEl>
                                          <p:spTgt spid="10"/>
                                        </p:tgtEl>
                                        <p:attrNameLst>
                                          <p:attrName>ppt_x</p:attrName>
                                        </p:attrNameLst>
                                      </p:cBhvr>
                                      <p:tavLst>
                                        <p:tav tm="0">
                                          <p:val>
                                            <p:strVal val="#ppt_x"/>
                                          </p:val>
                                        </p:tav>
                                        <p:tav tm="100000">
                                          <p:val>
                                            <p:strVal val="#ppt_x"/>
                                          </p:val>
                                        </p:tav>
                                      </p:tavLst>
                                    </p:anim>
                                    <p:anim calcmode="lin" valueType="num">
                                      <p:cBhvr additive="base">
                                        <p:cTn id="10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04" fill="hold" nodeType="clickPar">
                      <p:stCondLst>
                        <p:cond delay="indefinite"/>
                      </p:stCondLst>
                      <p:childTnLst>
                        <p:par>
                          <p:cTn id="105" fill="hold" nodeType="withGroup">
                            <p:stCondLst>
                              <p:cond delay="0"/>
                            </p:stCondLst>
                            <p:childTnLst>
                              <p:par>
                                <p:cTn id="106" presetID="4" presetClass="entr" presetSubtype="16" fill="hold" grpId="0" nodeType="clickEffect">
                                  <p:stCondLst>
                                    <p:cond delay="0"/>
                                  </p:stCondLst>
                                  <p:childTnLst>
                                    <p:set>
                                      <p:cBhvr>
                                        <p:cTn id="107" dur="1" fill="hold">
                                          <p:stCondLst>
                                            <p:cond delay="0"/>
                                          </p:stCondLst>
                                        </p:cTn>
                                        <p:tgtEl>
                                          <p:spTgt spid="38967"/>
                                        </p:tgtEl>
                                        <p:attrNameLst>
                                          <p:attrName>style.visibility</p:attrName>
                                        </p:attrNameLst>
                                      </p:cBhvr>
                                      <p:to>
                                        <p:strVal val="visible"/>
                                      </p:to>
                                    </p:set>
                                    <p:animEffect transition="in" filter="box(in)">
                                      <p:cBhvr>
                                        <p:cTn id="108" dur="500"/>
                                        <p:tgtEl>
                                          <p:spTgt spid="38967"/>
                                        </p:tgtEl>
                                      </p:cBhvr>
                                    </p:animEffect>
                                  </p:childTnLst>
                                </p:cTn>
                              </p:par>
                              <p:par>
                                <p:cTn id="109" presetID="4" presetClass="entr" presetSubtype="16" fill="hold" grpId="0" nodeType="withEffect">
                                  <p:stCondLst>
                                    <p:cond delay="0"/>
                                  </p:stCondLst>
                                  <p:childTnLst>
                                    <p:set>
                                      <p:cBhvr>
                                        <p:cTn id="110" dur="1" fill="hold">
                                          <p:stCondLst>
                                            <p:cond delay="0"/>
                                          </p:stCondLst>
                                        </p:cTn>
                                        <p:tgtEl>
                                          <p:spTgt spid="38944"/>
                                        </p:tgtEl>
                                        <p:attrNameLst>
                                          <p:attrName>style.visibility</p:attrName>
                                        </p:attrNameLst>
                                      </p:cBhvr>
                                      <p:to>
                                        <p:strVal val="visible"/>
                                      </p:to>
                                    </p:set>
                                    <p:animEffect transition="in" filter="box(in)">
                                      <p:cBhvr>
                                        <p:cTn id="111" dur="500"/>
                                        <p:tgtEl>
                                          <p:spTgt spid="38944"/>
                                        </p:tgtEl>
                                      </p:cBhvr>
                                    </p:animEffect>
                                  </p:childTnLst>
                                </p:cTn>
                              </p:par>
                              <p:par>
                                <p:cTn id="112" presetID="4" presetClass="entr" presetSubtype="16" fill="hold" grpId="0" nodeType="withEffect">
                                  <p:stCondLst>
                                    <p:cond delay="0"/>
                                  </p:stCondLst>
                                  <p:childTnLst>
                                    <p:set>
                                      <p:cBhvr>
                                        <p:cTn id="113" dur="1" fill="hold">
                                          <p:stCondLst>
                                            <p:cond delay="0"/>
                                          </p:stCondLst>
                                        </p:cTn>
                                        <p:tgtEl>
                                          <p:spTgt spid="38937"/>
                                        </p:tgtEl>
                                        <p:attrNameLst>
                                          <p:attrName>style.visibility</p:attrName>
                                        </p:attrNameLst>
                                      </p:cBhvr>
                                      <p:to>
                                        <p:strVal val="visible"/>
                                      </p:to>
                                    </p:set>
                                    <p:animEffect transition="in" filter="box(in)">
                                      <p:cBhvr>
                                        <p:cTn id="114" dur="500"/>
                                        <p:tgtEl>
                                          <p:spTgt spid="38937"/>
                                        </p:tgtEl>
                                      </p:cBhvr>
                                    </p:animEffect>
                                  </p:childTnLst>
                                </p:cTn>
                              </p:par>
                              <p:par>
                                <p:cTn id="115" presetID="4" presetClass="entr" presetSubtype="16" fill="hold" grpId="0" nodeType="withEffect">
                                  <p:stCondLst>
                                    <p:cond delay="0"/>
                                  </p:stCondLst>
                                  <p:childTnLst>
                                    <p:set>
                                      <p:cBhvr>
                                        <p:cTn id="116" dur="1" fill="hold">
                                          <p:stCondLst>
                                            <p:cond delay="0"/>
                                          </p:stCondLst>
                                        </p:cTn>
                                        <p:tgtEl>
                                          <p:spTgt spid="38945"/>
                                        </p:tgtEl>
                                        <p:attrNameLst>
                                          <p:attrName>style.visibility</p:attrName>
                                        </p:attrNameLst>
                                      </p:cBhvr>
                                      <p:to>
                                        <p:strVal val="visible"/>
                                      </p:to>
                                    </p:set>
                                    <p:animEffect transition="in" filter="box(in)">
                                      <p:cBhvr>
                                        <p:cTn id="117" dur="500"/>
                                        <p:tgtEl>
                                          <p:spTgt spid="38945"/>
                                        </p:tgtEl>
                                      </p:cBhvr>
                                    </p:animEffect>
                                  </p:childTnLst>
                                </p:cTn>
                              </p:par>
                              <p:par>
                                <p:cTn id="118" presetID="4" presetClass="entr" presetSubtype="16" fill="hold" grpId="0" nodeType="withEffect">
                                  <p:stCondLst>
                                    <p:cond delay="0"/>
                                  </p:stCondLst>
                                  <p:childTnLst>
                                    <p:set>
                                      <p:cBhvr>
                                        <p:cTn id="119" dur="1" fill="hold">
                                          <p:stCondLst>
                                            <p:cond delay="0"/>
                                          </p:stCondLst>
                                        </p:cTn>
                                        <p:tgtEl>
                                          <p:spTgt spid="38974"/>
                                        </p:tgtEl>
                                        <p:attrNameLst>
                                          <p:attrName>style.visibility</p:attrName>
                                        </p:attrNameLst>
                                      </p:cBhvr>
                                      <p:to>
                                        <p:strVal val="visible"/>
                                      </p:to>
                                    </p:set>
                                    <p:animEffect transition="in" filter="box(in)">
                                      <p:cBhvr>
                                        <p:cTn id="120" dur="500"/>
                                        <p:tgtEl>
                                          <p:spTgt spid="38974"/>
                                        </p:tgtEl>
                                      </p:cBhvr>
                                    </p:animEffect>
                                  </p:childTnLst>
                                </p:cTn>
                              </p:par>
                              <p:par>
                                <p:cTn id="121" presetID="5" presetClass="entr" presetSubtype="10" fill="hold" nodeType="withEffect">
                                  <p:stCondLst>
                                    <p:cond delay="0"/>
                                  </p:stCondLst>
                                  <p:childTnLst>
                                    <p:set>
                                      <p:cBhvr>
                                        <p:cTn id="122" dur="1" fill="hold">
                                          <p:stCondLst>
                                            <p:cond delay="0"/>
                                          </p:stCondLst>
                                        </p:cTn>
                                        <p:tgtEl>
                                          <p:spTgt spid="8"/>
                                        </p:tgtEl>
                                        <p:attrNameLst>
                                          <p:attrName>style.visibility</p:attrName>
                                        </p:attrNameLst>
                                      </p:cBhvr>
                                      <p:to>
                                        <p:strVal val="visible"/>
                                      </p:to>
                                    </p:set>
                                    <p:animEffect transition="in" filter="checkerboard(across)">
                                      <p:cBhvr>
                                        <p:cTn id="123" dur="500"/>
                                        <p:tgtEl>
                                          <p:spTgt spid="8"/>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5" presetClass="entr" presetSubtype="10" fill="hold" grpId="0" nodeType="clickEffect">
                                  <p:stCondLst>
                                    <p:cond delay="0"/>
                                  </p:stCondLst>
                                  <p:childTnLst>
                                    <p:set>
                                      <p:cBhvr>
                                        <p:cTn id="127" dur="1" fill="hold">
                                          <p:stCondLst>
                                            <p:cond delay="0"/>
                                          </p:stCondLst>
                                        </p:cTn>
                                        <p:tgtEl>
                                          <p:spTgt spid="38942"/>
                                        </p:tgtEl>
                                        <p:attrNameLst>
                                          <p:attrName>style.visibility</p:attrName>
                                        </p:attrNameLst>
                                      </p:cBhvr>
                                      <p:to>
                                        <p:strVal val="visible"/>
                                      </p:to>
                                    </p:set>
                                    <p:animEffect transition="in" filter="checkerboard(across)">
                                      <p:cBhvr>
                                        <p:cTn id="128" dur="500"/>
                                        <p:tgtEl>
                                          <p:spTgt spid="38942"/>
                                        </p:tgtEl>
                                      </p:cBhvr>
                                    </p:animEffect>
                                  </p:childTnLst>
                                </p:cTn>
                              </p:par>
                              <p:par>
                                <p:cTn id="129" presetID="5" presetClass="entr" presetSubtype="10" fill="hold" grpId="0" nodeType="withEffect">
                                  <p:stCondLst>
                                    <p:cond delay="0"/>
                                  </p:stCondLst>
                                  <p:childTnLst>
                                    <p:set>
                                      <p:cBhvr>
                                        <p:cTn id="130" dur="1" fill="hold">
                                          <p:stCondLst>
                                            <p:cond delay="0"/>
                                          </p:stCondLst>
                                        </p:cTn>
                                        <p:tgtEl>
                                          <p:spTgt spid="38961"/>
                                        </p:tgtEl>
                                        <p:attrNameLst>
                                          <p:attrName>style.visibility</p:attrName>
                                        </p:attrNameLst>
                                      </p:cBhvr>
                                      <p:to>
                                        <p:strVal val="visible"/>
                                      </p:to>
                                    </p:set>
                                    <p:animEffect transition="in" filter="checkerboard(across)">
                                      <p:cBhvr>
                                        <p:cTn id="131" dur="500"/>
                                        <p:tgtEl>
                                          <p:spTgt spid="38961"/>
                                        </p:tgtEl>
                                      </p:cBhvr>
                                    </p:animEffect>
                                  </p:childTnLst>
                                </p:cTn>
                              </p:par>
                              <p:par>
                                <p:cTn id="132" presetID="5" presetClass="entr" presetSubtype="10" fill="hold" grpId="0" nodeType="withEffect">
                                  <p:stCondLst>
                                    <p:cond delay="0"/>
                                  </p:stCondLst>
                                  <p:childTnLst>
                                    <p:set>
                                      <p:cBhvr>
                                        <p:cTn id="133" dur="1" fill="hold">
                                          <p:stCondLst>
                                            <p:cond delay="0"/>
                                          </p:stCondLst>
                                        </p:cTn>
                                        <p:tgtEl>
                                          <p:spTgt spid="38940"/>
                                        </p:tgtEl>
                                        <p:attrNameLst>
                                          <p:attrName>style.visibility</p:attrName>
                                        </p:attrNameLst>
                                      </p:cBhvr>
                                      <p:to>
                                        <p:strVal val="visible"/>
                                      </p:to>
                                    </p:set>
                                    <p:animEffect transition="in" filter="checkerboard(across)">
                                      <p:cBhvr>
                                        <p:cTn id="134" dur="500"/>
                                        <p:tgtEl>
                                          <p:spTgt spid="38940"/>
                                        </p:tgtEl>
                                      </p:cBhvr>
                                    </p:animEffect>
                                  </p:childTnLst>
                                </p:cTn>
                              </p:par>
                              <p:par>
                                <p:cTn id="135" presetID="5" presetClass="entr" presetSubtype="10" fill="hold" grpId="0" nodeType="withEffect">
                                  <p:stCondLst>
                                    <p:cond delay="0"/>
                                  </p:stCondLst>
                                  <p:childTnLst>
                                    <p:set>
                                      <p:cBhvr>
                                        <p:cTn id="136" dur="1" fill="hold">
                                          <p:stCondLst>
                                            <p:cond delay="0"/>
                                          </p:stCondLst>
                                        </p:cTn>
                                        <p:tgtEl>
                                          <p:spTgt spid="38962"/>
                                        </p:tgtEl>
                                        <p:attrNameLst>
                                          <p:attrName>style.visibility</p:attrName>
                                        </p:attrNameLst>
                                      </p:cBhvr>
                                      <p:to>
                                        <p:strVal val="visible"/>
                                      </p:to>
                                    </p:set>
                                    <p:animEffect transition="in" filter="checkerboard(across)">
                                      <p:cBhvr>
                                        <p:cTn id="137" dur="500"/>
                                        <p:tgtEl>
                                          <p:spTgt spid="38962"/>
                                        </p:tgtEl>
                                      </p:cBhvr>
                                    </p:animEffect>
                                  </p:childTnLst>
                                </p:cTn>
                              </p:par>
                              <p:par>
                                <p:cTn id="138" presetID="5" presetClass="entr" presetSubtype="10" fill="hold" grpId="0" nodeType="withEffect">
                                  <p:stCondLst>
                                    <p:cond delay="0"/>
                                  </p:stCondLst>
                                  <p:childTnLst>
                                    <p:set>
                                      <p:cBhvr>
                                        <p:cTn id="139" dur="1" fill="hold">
                                          <p:stCondLst>
                                            <p:cond delay="0"/>
                                          </p:stCondLst>
                                        </p:cTn>
                                        <p:tgtEl>
                                          <p:spTgt spid="38951"/>
                                        </p:tgtEl>
                                        <p:attrNameLst>
                                          <p:attrName>style.visibility</p:attrName>
                                        </p:attrNameLst>
                                      </p:cBhvr>
                                      <p:to>
                                        <p:strVal val="visible"/>
                                      </p:to>
                                    </p:set>
                                    <p:animEffect transition="in" filter="checkerboard(across)">
                                      <p:cBhvr>
                                        <p:cTn id="140" dur="500"/>
                                        <p:tgtEl>
                                          <p:spTgt spid="38951"/>
                                        </p:tgtEl>
                                      </p:cBhvr>
                                    </p:animEffect>
                                  </p:childTnLst>
                                </p:cTn>
                              </p:par>
                              <p:par>
                                <p:cTn id="141" presetID="8" presetClass="entr" presetSubtype="16" fill="hold" nodeType="withEffect">
                                  <p:stCondLst>
                                    <p:cond delay="0"/>
                                  </p:stCondLst>
                                  <p:childTnLst>
                                    <p:set>
                                      <p:cBhvr>
                                        <p:cTn id="142" dur="1" fill="hold">
                                          <p:stCondLst>
                                            <p:cond delay="0"/>
                                          </p:stCondLst>
                                        </p:cTn>
                                        <p:tgtEl>
                                          <p:spTgt spid="12"/>
                                        </p:tgtEl>
                                        <p:attrNameLst>
                                          <p:attrName>style.visibility</p:attrName>
                                        </p:attrNameLst>
                                      </p:cBhvr>
                                      <p:to>
                                        <p:strVal val="visible"/>
                                      </p:to>
                                    </p:set>
                                    <p:animEffect transition="in" filter="diamond(in)">
                                      <p:cBhvr>
                                        <p:cTn id="143" dur="2000"/>
                                        <p:tgtEl>
                                          <p:spTgt spid="12"/>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5" presetClass="entr" presetSubtype="10" fill="hold" grpId="0" nodeType="clickEffect">
                                  <p:stCondLst>
                                    <p:cond delay="0"/>
                                  </p:stCondLst>
                                  <p:childTnLst>
                                    <p:set>
                                      <p:cBhvr>
                                        <p:cTn id="147" dur="1" fill="hold">
                                          <p:stCondLst>
                                            <p:cond delay="0"/>
                                          </p:stCondLst>
                                        </p:cTn>
                                        <p:tgtEl>
                                          <p:spTgt spid="38946"/>
                                        </p:tgtEl>
                                        <p:attrNameLst>
                                          <p:attrName>style.visibility</p:attrName>
                                        </p:attrNameLst>
                                      </p:cBhvr>
                                      <p:to>
                                        <p:strVal val="visible"/>
                                      </p:to>
                                    </p:set>
                                    <p:animEffect transition="in" filter="checkerboard(across)">
                                      <p:cBhvr>
                                        <p:cTn id="148" dur="500"/>
                                        <p:tgtEl>
                                          <p:spTgt spid="38946"/>
                                        </p:tgtEl>
                                      </p:cBhvr>
                                    </p:animEffect>
                                  </p:childTnLst>
                                </p:cTn>
                              </p:par>
                              <p:par>
                                <p:cTn id="149" presetID="5" presetClass="entr" presetSubtype="10" fill="hold" grpId="0" nodeType="withEffect">
                                  <p:stCondLst>
                                    <p:cond delay="0"/>
                                  </p:stCondLst>
                                  <p:childTnLst>
                                    <p:set>
                                      <p:cBhvr>
                                        <p:cTn id="150" dur="1" fill="hold">
                                          <p:stCondLst>
                                            <p:cond delay="0"/>
                                          </p:stCondLst>
                                        </p:cTn>
                                        <p:tgtEl>
                                          <p:spTgt spid="38953"/>
                                        </p:tgtEl>
                                        <p:attrNameLst>
                                          <p:attrName>style.visibility</p:attrName>
                                        </p:attrNameLst>
                                      </p:cBhvr>
                                      <p:to>
                                        <p:strVal val="visible"/>
                                      </p:to>
                                    </p:set>
                                    <p:animEffect transition="in" filter="checkerboard(across)">
                                      <p:cBhvr>
                                        <p:cTn id="151" dur="500"/>
                                        <p:tgtEl>
                                          <p:spTgt spid="38953"/>
                                        </p:tgtEl>
                                      </p:cBhvr>
                                    </p:animEffect>
                                  </p:childTnLst>
                                </p:cTn>
                              </p:par>
                              <p:par>
                                <p:cTn id="152" presetID="5" presetClass="entr" presetSubtype="10" fill="hold" grpId="0" nodeType="withEffect">
                                  <p:stCondLst>
                                    <p:cond delay="0"/>
                                  </p:stCondLst>
                                  <p:childTnLst>
                                    <p:set>
                                      <p:cBhvr>
                                        <p:cTn id="153" dur="1" fill="hold">
                                          <p:stCondLst>
                                            <p:cond delay="0"/>
                                          </p:stCondLst>
                                        </p:cTn>
                                        <p:tgtEl>
                                          <p:spTgt spid="38963"/>
                                        </p:tgtEl>
                                        <p:attrNameLst>
                                          <p:attrName>style.visibility</p:attrName>
                                        </p:attrNameLst>
                                      </p:cBhvr>
                                      <p:to>
                                        <p:strVal val="visible"/>
                                      </p:to>
                                    </p:set>
                                    <p:animEffect transition="in" filter="checkerboard(across)">
                                      <p:cBhvr>
                                        <p:cTn id="154" dur="500"/>
                                        <p:tgtEl>
                                          <p:spTgt spid="38963"/>
                                        </p:tgtEl>
                                      </p:cBhvr>
                                    </p:animEffect>
                                  </p:childTnLst>
                                </p:cTn>
                              </p:par>
                              <p:par>
                                <p:cTn id="155" presetID="3" presetClass="entr" presetSubtype="10" fill="hold" grpId="0" nodeType="withEffect">
                                  <p:stCondLst>
                                    <p:cond delay="0"/>
                                  </p:stCondLst>
                                  <p:childTnLst>
                                    <p:set>
                                      <p:cBhvr>
                                        <p:cTn id="156" dur="1" fill="hold">
                                          <p:stCondLst>
                                            <p:cond delay="0"/>
                                          </p:stCondLst>
                                        </p:cTn>
                                        <p:tgtEl>
                                          <p:spTgt spid="38964"/>
                                        </p:tgtEl>
                                        <p:attrNameLst>
                                          <p:attrName>style.visibility</p:attrName>
                                        </p:attrNameLst>
                                      </p:cBhvr>
                                      <p:to>
                                        <p:strVal val="visible"/>
                                      </p:to>
                                    </p:set>
                                    <p:animEffect transition="in" filter="blinds(horizontal)">
                                      <p:cBhvr>
                                        <p:cTn id="157" dur="500"/>
                                        <p:tgtEl>
                                          <p:spTgt spid="38964"/>
                                        </p:tgtEl>
                                      </p:cBhvr>
                                    </p:animEffect>
                                  </p:childTnLst>
                                </p:cTn>
                              </p:par>
                              <p:par>
                                <p:cTn id="158" presetID="5" presetClass="entr" presetSubtype="10" fill="hold" nodeType="withEffect">
                                  <p:stCondLst>
                                    <p:cond delay="0"/>
                                  </p:stCondLst>
                                  <p:childTnLst>
                                    <p:set>
                                      <p:cBhvr>
                                        <p:cTn id="159" dur="1" fill="hold">
                                          <p:stCondLst>
                                            <p:cond delay="0"/>
                                          </p:stCondLst>
                                        </p:cTn>
                                        <p:tgtEl>
                                          <p:spTgt spid="14"/>
                                        </p:tgtEl>
                                        <p:attrNameLst>
                                          <p:attrName>style.visibility</p:attrName>
                                        </p:attrNameLst>
                                      </p:cBhvr>
                                      <p:to>
                                        <p:strVal val="visible"/>
                                      </p:to>
                                    </p:set>
                                    <p:animEffect transition="in" filter="checkerboard(across)">
                                      <p:cBhvr>
                                        <p:cTn id="160" dur="500"/>
                                        <p:tgtEl>
                                          <p:spTgt spid="14"/>
                                        </p:tgtEl>
                                      </p:cBhvr>
                                    </p:animEffect>
                                  </p:childTnLst>
                                </p:cTn>
                              </p:par>
                              <p:par>
                                <p:cTn id="161" presetID="12" presetClass="entr" presetSubtype="4" fill="hold" grpId="0" nodeType="withEffect">
                                  <p:stCondLst>
                                    <p:cond delay="0"/>
                                  </p:stCondLst>
                                  <p:childTnLst>
                                    <p:set>
                                      <p:cBhvr>
                                        <p:cTn id="162" dur="1" fill="hold">
                                          <p:stCondLst>
                                            <p:cond delay="0"/>
                                          </p:stCondLst>
                                        </p:cTn>
                                        <p:tgtEl>
                                          <p:spTgt spid="9298"/>
                                        </p:tgtEl>
                                        <p:attrNameLst>
                                          <p:attrName>style.visibility</p:attrName>
                                        </p:attrNameLst>
                                      </p:cBhvr>
                                      <p:to>
                                        <p:strVal val="visible"/>
                                      </p:to>
                                    </p:set>
                                    <p:animEffect transition="in" filter="slide(fromBottom)">
                                      <p:cBhvr>
                                        <p:cTn id="163" dur="500"/>
                                        <p:tgtEl>
                                          <p:spTgt spid="9298"/>
                                        </p:tgtEl>
                                      </p:cBhvr>
                                    </p:animEffect>
                                  </p:childTnLst>
                                </p:cTn>
                              </p:par>
                            </p:childTnLst>
                          </p:cTn>
                        </p:par>
                      </p:childTnLst>
                    </p:cTn>
                  </p:par>
                  <p:par>
                    <p:cTn id="164" fill="hold">
                      <p:stCondLst>
                        <p:cond delay="indefinite"/>
                      </p:stCondLst>
                      <p:childTnLst>
                        <p:par>
                          <p:cTn id="165" fill="hold">
                            <p:stCondLst>
                              <p:cond delay="0"/>
                            </p:stCondLst>
                            <p:childTnLst>
                              <p:par>
                                <p:cTn id="166" presetID="3" presetClass="entr" presetSubtype="10" fill="hold" grpId="0" nodeType="clickEffect">
                                  <p:stCondLst>
                                    <p:cond delay="0"/>
                                  </p:stCondLst>
                                  <p:childTnLst>
                                    <p:set>
                                      <p:cBhvr>
                                        <p:cTn id="167" dur="1" fill="hold">
                                          <p:stCondLst>
                                            <p:cond delay="0"/>
                                          </p:stCondLst>
                                        </p:cTn>
                                        <p:tgtEl>
                                          <p:spTgt spid="87"/>
                                        </p:tgtEl>
                                        <p:attrNameLst>
                                          <p:attrName>style.visibility</p:attrName>
                                        </p:attrNameLst>
                                      </p:cBhvr>
                                      <p:to>
                                        <p:strVal val="visible"/>
                                      </p:to>
                                    </p:set>
                                    <p:animEffect transition="in" filter="blinds(horizontal)">
                                      <p:cBhvr>
                                        <p:cTn id="168" dur="500"/>
                                        <p:tgtEl>
                                          <p:spTgt spid="87"/>
                                        </p:tgtEl>
                                      </p:cBhvr>
                                    </p:animEffect>
                                  </p:childTnLst>
                                </p:cTn>
                              </p:par>
                              <p:par>
                                <p:cTn id="169" presetID="3" presetClass="entr" presetSubtype="10" fill="hold" nodeType="withEffect">
                                  <p:stCondLst>
                                    <p:cond delay="0"/>
                                  </p:stCondLst>
                                  <p:childTnLst>
                                    <p:set>
                                      <p:cBhvr>
                                        <p:cTn id="170" dur="1" fill="hold">
                                          <p:stCondLst>
                                            <p:cond delay="0"/>
                                          </p:stCondLst>
                                        </p:cTn>
                                        <p:tgtEl>
                                          <p:spTgt spid="85"/>
                                        </p:tgtEl>
                                        <p:attrNameLst>
                                          <p:attrName>style.visibility</p:attrName>
                                        </p:attrNameLst>
                                      </p:cBhvr>
                                      <p:to>
                                        <p:strVal val="visible"/>
                                      </p:to>
                                    </p:set>
                                    <p:animEffect transition="in" filter="blinds(horizontal)">
                                      <p:cBhvr>
                                        <p:cTn id="171" dur="500"/>
                                        <p:tgtEl>
                                          <p:spTgt spid="85"/>
                                        </p:tgtEl>
                                      </p:cBhvr>
                                    </p:animEffect>
                                  </p:childTnLst>
                                </p:cTn>
                              </p:par>
                              <p:par>
                                <p:cTn id="172" presetID="3" presetClass="entr" presetSubtype="10" fill="hold" grpId="0" nodeType="withEffect">
                                  <p:stCondLst>
                                    <p:cond delay="0"/>
                                  </p:stCondLst>
                                  <p:childTnLst>
                                    <p:set>
                                      <p:cBhvr>
                                        <p:cTn id="173" dur="1" fill="hold">
                                          <p:stCondLst>
                                            <p:cond delay="0"/>
                                          </p:stCondLst>
                                        </p:cTn>
                                        <p:tgtEl>
                                          <p:spTgt spid="90"/>
                                        </p:tgtEl>
                                        <p:attrNameLst>
                                          <p:attrName>style.visibility</p:attrName>
                                        </p:attrNameLst>
                                      </p:cBhvr>
                                      <p:to>
                                        <p:strVal val="visible"/>
                                      </p:to>
                                    </p:set>
                                    <p:animEffect transition="in" filter="blinds(horizontal)">
                                      <p:cBhvr>
                                        <p:cTn id="174" dur="500"/>
                                        <p:tgtEl>
                                          <p:spTgt spid="90"/>
                                        </p:tgtEl>
                                      </p:cBhvr>
                                    </p:animEffect>
                                  </p:childTnLst>
                                </p:cTn>
                              </p:par>
                              <p:par>
                                <p:cTn id="175" presetID="3" presetClass="entr" presetSubtype="10" fill="hold" nodeType="withEffect">
                                  <p:stCondLst>
                                    <p:cond delay="0"/>
                                  </p:stCondLst>
                                  <p:childTnLst>
                                    <p:set>
                                      <p:cBhvr>
                                        <p:cTn id="176" dur="1" fill="hold">
                                          <p:stCondLst>
                                            <p:cond delay="0"/>
                                          </p:stCondLst>
                                        </p:cTn>
                                        <p:tgtEl>
                                          <p:spTgt spid="103"/>
                                        </p:tgtEl>
                                        <p:attrNameLst>
                                          <p:attrName>style.visibility</p:attrName>
                                        </p:attrNameLst>
                                      </p:cBhvr>
                                      <p:to>
                                        <p:strVal val="visible"/>
                                      </p:to>
                                    </p:set>
                                    <p:animEffect transition="in" filter="blinds(horizontal)">
                                      <p:cBhvr>
                                        <p:cTn id="177" dur="500"/>
                                        <p:tgtEl>
                                          <p:spTgt spid="103"/>
                                        </p:tgtEl>
                                      </p:cBhvr>
                                    </p:animEffect>
                                  </p:childTnLst>
                                </p:cTn>
                              </p:par>
                              <p:par>
                                <p:cTn id="178" presetID="5" presetClass="entr" presetSubtype="10" fill="hold" grpId="0" nodeType="withEffect">
                                  <p:stCondLst>
                                    <p:cond delay="0"/>
                                  </p:stCondLst>
                                  <p:childTnLst>
                                    <p:set>
                                      <p:cBhvr>
                                        <p:cTn id="179" dur="1" fill="hold">
                                          <p:stCondLst>
                                            <p:cond delay="0"/>
                                          </p:stCondLst>
                                        </p:cTn>
                                        <p:tgtEl>
                                          <p:spTgt spid="95"/>
                                        </p:tgtEl>
                                        <p:attrNameLst>
                                          <p:attrName>style.visibility</p:attrName>
                                        </p:attrNameLst>
                                      </p:cBhvr>
                                      <p:to>
                                        <p:strVal val="visible"/>
                                      </p:to>
                                    </p:set>
                                    <p:animEffect transition="in" filter="checkerboard(across)">
                                      <p:cBhvr>
                                        <p:cTn id="180" dur="500"/>
                                        <p:tgtEl>
                                          <p:spTgt spid="95"/>
                                        </p:tgtEl>
                                      </p:cBhvr>
                                    </p:animEffect>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88"/>
                                        </p:tgtEl>
                                        <p:attrNameLst>
                                          <p:attrName>style.visibility</p:attrName>
                                        </p:attrNameLst>
                                      </p:cBhvr>
                                      <p:to>
                                        <p:strVal val="visible"/>
                                      </p:to>
                                    </p:set>
                                    <p:animEffect transition="in" filter="blinds(horizontal)">
                                      <p:cBhvr>
                                        <p:cTn id="185" dur="500"/>
                                        <p:tgtEl>
                                          <p:spTgt spid="88"/>
                                        </p:tgtEl>
                                      </p:cBhvr>
                                    </p:animEffect>
                                  </p:childTnLst>
                                </p:cTn>
                              </p:par>
                              <p:par>
                                <p:cTn id="186" presetID="3" presetClass="entr" presetSubtype="10" fill="hold" grpId="0" nodeType="withEffect">
                                  <p:stCondLst>
                                    <p:cond delay="0"/>
                                  </p:stCondLst>
                                  <p:childTnLst>
                                    <p:set>
                                      <p:cBhvr>
                                        <p:cTn id="187" dur="1" fill="hold">
                                          <p:stCondLst>
                                            <p:cond delay="0"/>
                                          </p:stCondLst>
                                        </p:cTn>
                                        <p:tgtEl>
                                          <p:spTgt spid="91"/>
                                        </p:tgtEl>
                                        <p:attrNameLst>
                                          <p:attrName>style.visibility</p:attrName>
                                        </p:attrNameLst>
                                      </p:cBhvr>
                                      <p:to>
                                        <p:strVal val="visible"/>
                                      </p:to>
                                    </p:set>
                                    <p:animEffect transition="in" filter="blinds(horizontal)">
                                      <p:cBhvr>
                                        <p:cTn id="188" dur="500"/>
                                        <p:tgtEl>
                                          <p:spTgt spid="91"/>
                                        </p:tgtEl>
                                      </p:cBhvr>
                                    </p:animEffect>
                                  </p:childTnLst>
                                </p:cTn>
                              </p:par>
                              <p:par>
                                <p:cTn id="189" presetID="5" presetClass="entr" presetSubtype="10" fill="hold" grpId="0" nodeType="withEffect">
                                  <p:stCondLst>
                                    <p:cond delay="0"/>
                                  </p:stCondLst>
                                  <p:childTnLst>
                                    <p:set>
                                      <p:cBhvr>
                                        <p:cTn id="190" dur="1" fill="hold">
                                          <p:stCondLst>
                                            <p:cond delay="0"/>
                                          </p:stCondLst>
                                        </p:cTn>
                                        <p:tgtEl>
                                          <p:spTgt spid="94"/>
                                        </p:tgtEl>
                                        <p:attrNameLst>
                                          <p:attrName>style.visibility</p:attrName>
                                        </p:attrNameLst>
                                      </p:cBhvr>
                                      <p:to>
                                        <p:strVal val="visible"/>
                                      </p:to>
                                    </p:set>
                                    <p:animEffect transition="in" filter="checkerboard(across)">
                                      <p:cBhvr>
                                        <p:cTn id="191" dur="500"/>
                                        <p:tgtEl>
                                          <p:spTgt spid="94"/>
                                        </p:tgtEl>
                                      </p:cBhvr>
                                    </p:animEffect>
                                  </p:childTnLst>
                                </p:cTn>
                              </p:par>
                              <p:par>
                                <p:cTn id="192" presetID="3" presetClass="entr" presetSubtype="10" fill="hold" nodeType="withEffect">
                                  <p:stCondLst>
                                    <p:cond delay="0"/>
                                  </p:stCondLst>
                                  <p:childTnLst>
                                    <p:set>
                                      <p:cBhvr>
                                        <p:cTn id="193" dur="1" fill="hold">
                                          <p:stCondLst>
                                            <p:cond delay="0"/>
                                          </p:stCondLst>
                                        </p:cTn>
                                        <p:tgtEl>
                                          <p:spTgt spid="84"/>
                                        </p:tgtEl>
                                        <p:attrNameLst>
                                          <p:attrName>style.visibility</p:attrName>
                                        </p:attrNameLst>
                                      </p:cBhvr>
                                      <p:to>
                                        <p:strVal val="visible"/>
                                      </p:to>
                                    </p:set>
                                    <p:animEffect transition="in" filter="blinds(horizontal)">
                                      <p:cBhvr>
                                        <p:cTn id="194" dur="500"/>
                                        <p:tgtEl>
                                          <p:spTgt spid="84"/>
                                        </p:tgtEl>
                                      </p:cBhvr>
                                    </p:animEffect>
                                  </p:childTnLst>
                                </p:cTn>
                              </p:par>
                              <p:par>
                                <p:cTn id="195" presetID="4" presetClass="entr" presetSubtype="16" fill="hold" nodeType="withEffect">
                                  <p:stCondLst>
                                    <p:cond delay="0"/>
                                  </p:stCondLst>
                                  <p:childTnLst>
                                    <p:set>
                                      <p:cBhvr>
                                        <p:cTn id="196" dur="1" fill="hold">
                                          <p:stCondLst>
                                            <p:cond delay="0"/>
                                          </p:stCondLst>
                                        </p:cTn>
                                        <p:tgtEl>
                                          <p:spTgt spid="109"/>
                                        </p:tgtEl>
                                        <p:attrNameLst>
                                          <p:attrName>style.visibility</p:attrName>
                                        </p:attrNameLst>
                                      </p:cBhvr>
                                      <p:to>
                                        <p:strVal val="visible"/>
                                      </p:to>
                                    </p:set>
                                    <p:animEffect transition="in" filter="box(in)">
                                      <p:cBhvr>
                                        <p:cTn id="197"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3" grpId="0" animBg="1"/>
      <p:bldP spid="38925" grpId="0" animBg="1"/>
      <p:bldP spid="38926" grpId="0" animBg="1"/>
      <p:bldP spid="38928" grpId="0" animBg="1"/>
      <p:bldP spid="38931" grpId="0" animBg="1"/>
      <p:bldP spid="38934" grpId="0" animBg="1"/>
      <p:bldP spid="38937" grpId="0" animBg="1"/>
      <p:bldP spid="38940" grpId="0" animBg="1"/>
      <p:bldP spid="38942" grpId="0" animBg="1"/>
      <p:bldP spid="38943" grpId="0" animBg="1"/>
      <p:bldP spid="38944" grpId="0" animBg="1"/>
      <p:bldP spid="38945" grpId="0" animBg="1"/>
      <p:bldP spid="38946" grpId="0" animBg="1"/>
      <p:bldP spid="38947" grpId="0" animBg="1"/>
      <p:bldP spid="9298" grpId="0" animBg="1"/>
      <p:bldP spid="38951" grpId="0" animBg="1"/>
      <p:bldP spid="38953" grpId="0" animBg="1"/>
      <p:bldP spid="38955" grpId="0" animBg="1"/>
      <p:bldP spid="38956" grpId="0" animBg="1"/>
      <p:bldP spid="38957" grpId="0" animBg="1"/>
      <p:bldP spid="9296" grpId="0" animBg="1"/>
      <p:bldP spid="38961" grpId="0"/>
      <p:bldP spid="38962" grpId="0"/>
      <p:bldP spid="38963" grpId="0"/>
      <p:bldP spid="38964" grpId="0"/>
      <p:bldP spid="38965" grpId="0"/>
      <p:bldP spid="38967" grpId="0"/>
      <p:bldP spid="38968" grpId="0"/>
      <p:bldP spid="38969" grpId="0"/>
      <p:bldP spid="38970" grpId="0"/>
      <p:bldP spid="38972" grpId="0"/>
      <p:bldP spid="38974" grpId="0"/>
      <p:bldP spid="39010" grpId="0"/>
      <p:bldP spid="86" grpId="0" animBg="1"/>
      <p:bldP spid="87" grpId="0" animBg="1"/>
      <p:bldP spid="88" grpId="0" animBg="1"/>
      <p:bldP spid="89" grpId="0" animBg="1"/>
      <p:bldP spid="90" grpId="0" animBg="1"/>
      <p:bldP spid="91" grpId="0" animBg="1"/>
      <p:bldP spid="92" grpId="0" animBg="1"/>
      <p:bldP spid="94" grpId="0"/>
      <p:bldP spid="95" grpId="0"/>
      <p:bldP spid="9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a:spLocks noChangeArrowheads="1"/>
          </p:cNvSpPr>
          <p:nvPr/>
        </p:nvSpPr>
        <p:spPr bwMode="auto">
          <a:xfrm>
            <a:off x="304800" y="1143000"/>
            <a:ext cx="8382000" cy="1877437"/>
          </a:xfrm>
          <a:prstGeom prst="rect">
            <a:avLst/>
          </a:prstGeom>
          <a:noFill/>
          <a:ln w="9525">
            <a:noFill/>
            <a:miter lim="800000"/>
            <a:headEnd/>
            <a:tailEnd/>
          </a:ln>
        </p:spPr>
        <p:txBody>
          <a:bodyPr wrap="square">
            <a:spAutoFit/>
          </a:bodyPr>
          <a:lstStyle/>
          <a:p>
            <a:pPr algn="just"/>
            <a:endParaRPr lang="en-US" sz="2800" b="1" dirty="0">
              <a:solidFill>
                <a:schemeClr val="accent1">
                  <a:lumMod val="75000"/>
                </a:schemeClr>
              </a:solidFill>
              <a:latin typeface="Times New Roman" pitchFamily="18" charset="0"/>
              <a:cs typeface="Times New Roman" pitchFamily="18" charset="0"/>
            </a:endParaRPr>
          </a:p>
          <a:p>
            <a:pPr algn="just"/>
            <a:r>
              <a:rPr lang="en-US" sz="2800" b="1" dirty="0">
                <a:solidFill>
                  <a:schemeClr val="accent1">
                    <a:lumMod val="75000"/>
                  </a:schemeClr>
                </a:solidFill>
                <a:latin typeface="Times New Roman" pitchFamily="18" charset="0"/>
                <a:cs typeface="Times New Roman" pitchFamily="18" charset="0"/>
              </a:rPr>
              <a:t>   2. </a:t>
            </a:r>
            <a:r>
              <a:rPr lang="en-US" sz="2800" b="1" dirty="0" err="1" smtClean="0">
                <a:solidFill>
                  <a:schemeClr val="accent1">
                    <a:lumMod val="75000"/>
                  </a:schemeClr>
                </a:solidFill>
                <a:latin typeface="Times New Roman" pitchFamily="18" charset="0"/>
                <a:cs typeface="Times New Roman" pitchFamily="18" charset="0"/>
              </a:rPr>
              <a:t>Có</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thể</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tách</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mỗi</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vế</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câu</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ghép</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vừa</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a:solidFill>
                  <a:schemeClr val="accent1">
                    <a:lumMod val="75000"/>
                  </a:schemeClr>
                </a:solidFill>
                <a:latin typeface="Times New Roman" pitchFamily="18" charset="0"/>
                <a:cs typeface="Times New Roman" pitchFamily="18" charset="0"/>
              </a:rPr>
              <a:t>tìm</a:t>
            </a:r>
            <a:r>
              <a:rPr lang="en-US" sz="2800" b="1" dirty="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được</a:t>
            </a:r>
            <a:r>
              <a:rPr lang="en-US" sz="2800" b="1" dirty="0" smtClean="0">
                <a:solidFill>
                  <a:schemeClr val="accent1">
                    <a:lumMod val="75000"/>
                  </a:schemeClr>
                </a:solidFill>
                <a:latin typeface="Times New Roman" pitchFamily="18" charset="0"/>
                <a:cs typeface="Times New Roman" pitchFamily="18" charset="0"/>
              </a:rPr>
              <a:t> ở </a:t>
            </a:r>
            <a:r>
              <a:rPr lang="en-US" sz="2800" b="1" dirty="0" err="1" smtClean="0">
                <a:solidFill>
                  <a:schemeClr val="accent1">
                    <a:lumMod val="75000"/>
                  </a:schemeClr>
                </a:solidFill>
                <a:latin typeface="Times New Roman" pitchFamily="18" charset="0"/>
                <a:cs typeface="Times New Roman" pitchFamily="18" charset="0"/>
              </a:rPr>
              <a:t>bài</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tập</a:t>
            </a:r>
            <a:r>
              <a:rPr lang="en-US" sz="2800" b="1" dirty="0" smtClean="0">
                <a:solidFill>
                  <a:schemeClr val="accent1">
                    <a:lumMod val="75000"/>
                  </a:schemeClr>
                </a:solidFill>
                <a:latin typeface="Times New Roman" pitchFamily="18" charset="0"/>
                <a:cs typeface="Times New Roman" pitchFamily="18" charset="0"/>
              </a:rPr>
              <a:t> </a:t>
            </a:r>
            <a:r>
              <a:rPr lang="en-US" sz="2800" b="1" dirty="0">
                <a:solidFill>
                  <a:schemeClr val="accent1">
                    <a:lumMod val="75000"/>
                  </a:schemeClr>
                </a:solidFill>
                <a:latin typeface="Times New Roman" pitchFamily="18" charset="0"/>
                <a:cs typeface="Times New Roman" pitchFamily="18" charset="0"/>
              </a:rPr>
              <a:t>1 </a:t>
            </a:r>
            <a:r>
              <a:rPr lang="en-US" sz="2800" b="1" dirty="0" err="1" smtClean="0">
                <a:solidFill>
                  <a:schemeClr val="accent1">
                    <a:lumMod val="75000"/>
                  </a:schemeClr>
                </a:solidFill>
                <a:latin typeface="Times New Roman" pitchFamily="18" charset="0"/>
                <a:cs typeface="Times New Roman" pitchFamily="18" charset="0"/>
              </a:rPr>
              <a:t>thành</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một</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câu</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đơn</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được</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smtClean="0">
                <a:solidFill>
                  <a:schemeClr val="accent1">
                    <a:lumMod val="75000"/>
                  </a:schemeClr>
                </a:solidFill>
                <a:latin typeface="Times New Roman" pitchFamily="18" charset="0"/>
                <a:cs typeface="Times New Roman" pitchFamily="18" charset="0"/>
              </a:rPr>
              <a:t>không</a:t>
            </a:r>
            <a:r>
              <a:rPr lang="en-US" sz="2800" b="1" dirty="0" smtClean="0">
                <a:solidFill>
                  <a:schemeClr val="accent1">
                    <a:lumMod val="75000"/>
                  </a:schemeClr>
                </a:solidFill>
                <a:latin typeface="Times New Roman" pitchFamily="18" charset="0"/>
                <a:cs typeface="Times New Roman" pitchFamily="18" charset="0"/>
              </a:rPr>
              <a:t>? </a:t>
            </a:r>
            <a:r>
              <a:rPr lang="en-US" sz="2800" b="1" dirty="0" err="1">
                <a:solidFill>
                  <a:schemeClr val="accent1">
                    <a:lumMod val="75000"/>
                  </a:schemeClr>
                </a:solidFill>
                <a:latin typeface="Times New Roman" pitchFamily="18" charset="0"/>
                <a:cs typeface="Times New Roman" pitchFamily="18" charset="0"/>
              </a:rPr>
              <a:t>Vì</a:t>
            </a:r>
            <a:r>
              <a:rPr lang="en-US" sz="2800" b="1" dirty="0">
                <a:solidFill>
                  <a:schemeClr val="accent1">
                    <a:lumMod val="75000"/>
                  </a:schemeClr>
                </a:solidFill>
                <a:latin typeface="Times New Roman" pitchFamily="18" charset="0"/>
                <a:cs typeface="Times New Roman" pitchFamily="18" charset="0"/>
              </a:rPr>
              <a:t> </a:t>
            </a:r>
            <a:r>
              <a:rPr lang="en-US" sz="2800" b="1" dirty="0" err="1">
                <a:solidFill>
                  <a:schemeClr val="accent1">
                    <a:lumMod val="75000"/>
                  </a:schemeClr>
                </a:solidFill>
                <a:latin typeface="Times New Roman" pitchFamily="18" charset="0"/>
                <a:cs typeface="Times New Roman" pitchFamily="18" charset="0"/>
              </a:rPr>
              <a:t>sao</a:t>
            </a:r>
            <a:r>
              <a:rPr lang="en-US" sz="2800" b="1" dirty="0">
                <a:solidFill>
                  <a:schemeClr val="accent1">
                    <a:lumMod val="75000"/>
                  </a:schemeClr>
                </a:solidFill>
                <a:latin typeface="Times New Roman" pitchFamily="18" charset="0"/>
                <a:cs typeface="Times New Roman" pitchFamily="18" charset="0"/>
              </a:rPr>
              <a:t>?</a:t>
            </a:r>
          </a:p>
          <a:p>
            <a:pPr algn="just"/>
            <a:r>
              <a:rPr lang="en-US" sz="3200" b="1" dirty="0">
                <a:solidFill>
                  <a:schemeClr val="accent1">
                    <a:lumMod val="75000"/>
                  </a:schemeClr>
                </a:solidFill>
                <a:latin typeface="Times New Roman" pitchFamily="18" charset="0"/>
                <a:cs typeface="Times New Roman" pitchFamily="18" charset="0"/>
              </a:rPr>
              <a:t>     </a:t>
            </a:r>
          </a:p>
        </p:txBody>
      </p:sp>
      <p:sp>
        <p:nvSpPr>
          <p:cNvPr id="53350" name="Text Box 102"/>
          <p:cNvSpPr txBox="1">
            <a:spLocks noChangeArrowheads="1"/>
          </p:cNvSpPr>
          <p:nvPr/>
        </p:nvSpPr>
        <p:spPr bwMode="auto">
          <a:xfrm>
            <a:off x="457200" y="3124200"/>
            <a:ext cx="8077200" cy="1815882"/>
          </a:xfrm>
          <a:prstGeom prst="rect">
            <a:avLst/>
          </a:prstGeom>
          <a:noFill/>
          <a:ln w="9525">
            <a:noFill/>
            <a:miter lim="800000"/>
            <a:headEnd/>
            <a:tailEnd/>
          </a:ln>
          <a:effectLst/>
        </p:spPr>
        <p:txBody>
          <a:bodyPr wrap="square">
            <a:spAutoFit/>
          </a:bodyPr>
          <a:lstStyle/>
          <a:p>
            <a:pPr algn="just">
              <a:spcBef>
                <a:spcPct val="50000"/>
              </a:spcBef>
            </a:pPr>
            <a:r>
              <a:rPr lang="en-US" sz="2800"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Không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thể</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tách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mỗi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vế</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câu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ghép</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vừa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tìm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được</a:t>
            </a:r>
            <a:r>
              <a:rPr lang="en-US" sz="2800" b="1" i="1" dirty="0">
                <a:latin typeface="Times New Roman" pitchFamily="18" charset="0"/>
                <a:cs typeface="Times New Roman" pitchFamily="18" charset="0"/>
              </a:rPr>
              <a:t> ở </a:t>
            </a:r>
            <a:r>
              <a:rPr lang="en-US" sz="2800" b="1" i="1" dirty="0" err="1">
                <a:latin typeface="Times New Roman" pitchFamily="18" charset="0"/>
                <a:cs typeface="Times New Roman" pitchFamily="18" charset="0"/>
              </a:rPr>
              <a:t>bài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tập</a:t>
            </a:r>
            <a:r>
              <a:rPr lang="en-US" sz="2800" b="1" i="1" dirty="0">
                <a:latin typeface="Times New Roman" pitchFamily="18" charset="0"/>
                <a:cs typeface="Times New Roman" pitchFamily="18" charset="0"/>
              </a:rPr>
              <a:t> 1 </a:t>
            </a:r>
            <a:r>
              <a:rPr lang="en-US" sz="2800" b="1" i="1" dirty="0" err="1">
                <a:latin typeface="Times New Roman" pitchFamily="18" charset="0"/>
                <a:cs typeface="Times New Roman" pitchFamily="18" charset="0"/>
              </a:rPr>
              <a:t>thành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một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câu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đơn</a:t>
            </a:r>
            <a:r>
              <a:rPr lang="en-US" sz="2800" b="1" i="1" dirty="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được</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Vì</a:t>
            </a:r>
            <a:r>
              <a:rPr lang="en-US" sz="2800" b="1" i="1" dirty="0" smtClean="0">
                <a:latin typeface="Times New Roman" pitchFamily="18" charset="0"/>
                <a:cs typeface="Times New Roman" pitchFamily="18" charset="0"/>
              </a:rPr>
              <a:t> </a:t>
            </a:r>
            <a:r>
              <a:rPr lang="en-US" sz="2800" b="1" i="1" dirty="0" err="1">
                <a:latin typeface="Times New Roman" pitchFamily="18" charset="0"/>
                <a:cs typeface="Times New Roman" pitchFamily="18" charset="0"/>
              </a:rPr>
              <a:t>mỗi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vế</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câu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ghép</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thể</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hiện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một</a:t>
            </a:r>
            <a:r>
              <a:rPr lang="en-US" sz="2800" b="1" i="1" dirty="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ý </a:t>
            </a:r>
            <a:r>
              <a:rPr lang="en-US" sz="2800" b="1" i="1" dirty="0" err="1">
                <a:latin typeface="Times New Roman" pitchFamily="18" charset="0"/>
                <a:cs typeface="Times New Roman" pitchFamily="18" charset="0"/>
              </a:rPr>
              <a:t>có</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quan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hệ</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chặt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chẽ</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với</a:t>
            </a:r>
            <a:r>
              <a:rPr lang="en-US" sz="2800" b="1" i="1" dirty="0">
                <a:latin typeface="Times New Roman" pitchFamily="18" charset="0"/>
                <a:cs typeface="Times New Roman" pitchFamily="18" charset="0"/>
              </a:rPr>
              <a:t> ý </a:t>
            </a:r>
            <a:r>
              <a:rPr lang="en-US" sz="2800" b="1" i="1" dirty="0" err="1">
                <a:latin typeface="Times New Roman" pitchFamily="18" charset="0"/>
                <a:cs typeface="Times New Roman" pitchFamily="18" charset="0"/>
              </a:rPr>
              <a:t>những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vế</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câu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khác</a:t>
            </a:r>
            <a:r>
              <a:rPr lang="en-US" sz="2800" b="1" i="1" dirty="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3350"/>
                                        </p:tgtEl>
                                        <p:attrNameLst>
                                          <p:attrName>style.visibility</p:attrName>
                                        </p:attrNameLst>
                                      </p:cBhvr>
                                      <p:to>
                                        <p:strVal val="visible"/>
                                      </p:to>
                                    </p:set>
                                    <p:animEffect transition="in" filter="wheel(4)">
                                      <p:cBhvr>
                                        <p:cTn id="12" dur="2000"/>
                                        <p:tgtEl>
                                          <p:spTgt spid="53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335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228600" y="990600"/>
            <a:ext cx="8672513"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just" eaLnBrk="1" hangingPunct="1">
              <a:lnSpc>
                <a:spcPct val="100000"/>
              </a:lnSpc>
              <a:spcBef>
                <a:spcPct val="0"/>
              </a:spcBef>
              <a:buFontTx/>
              <a:buNone/>
            </a:pPr>
            <a:r>
              <a:rPr lang="en-US" altLang="en-US" sz="2800" b="1" smtClean="0">
                <a:solidFill>
                  <a:srgbClr val="FF0000"/>
                </a:solidFill>
                <a:latin typeface="Times New Roman" panose="02020603050405020304" pitchFamily="18" charset="0"/>
                <a:cs typeface="Times New Roman" panose="02020603050405020304" pitchFamily="18" charset="0"/>
              </a:rPr>
              <a:t>          </a:t>
            </a:r>
            <a:r>
              <a:rPr lang="en-US" altLang="en-US" sz="2800" b="1" smtClean="0">
                <a:solidFill>
                  <a:srgbClr val="660033"/>
                </a:solidFill>
                <a:latin typeface="Times New Roman" panose="02020603050405020304" pitchFamily="18" charset="0"/>
                <a:cs typeface="Times New Roman" panose="02020603050405020304" pitchFamily="18" charset="0"/>
              </a:rPr>
              <a:t>3. </a:t>
            </a:r>
            <a:r>
              <a:rPr lang="en-US" altLang="en-US" sz="2800" b="1" i="1" smtClean="0">
                <a:solidFill>
                  <a:srgbClr val="660033"/>
                </a:solidFill>
                <a:latin typeface="Times New Roman" panose="02020603050405020304" pitchFamily="18" charset="0"/>
                <a:cs typeface="Times New Roman" panose="02020603050405020304" pitchFamily="18" charset="0"/>
              </a:rPr>
              <a:t>Thêm một vế câu vào chỗ trống để tạo thnh                câu ghép.</a:t>
            </a:r>
          </a:p>
          <a:p>
            <a:pPr algn="just" eaLnBrk="1" hangingPunct="1">
              <a:lnSpc>
                <a:spcPct val="150000"/>
              </a:lnSpc>
              <a:spcBef>
                <a:spcPct val="0"/>
              </a:spcBef>
              <a:buFontTx/>
              <a:buNone/>
            </a:pPr>
            <a:r>
              <a:rPr lang="en-US" altLang="en-US" sz="2800" b="1" i="1" smtClean="0">
                <a:solidFill>
                  <a:srgbClr val="00B050"/>
                </a:solidFill>
                <a:latin typeface="Times New Roman" panose="02020603050405020304" pitchFamily="18" charset="0"/>
                <a:cs typeface="Times New Roman" panose="02020603050405020304" pitchFamily="18" charset="0"/>
              </a:rPr>
              <a:t>   </a:t>
            </a:r>
            <a:r>
              <a:rPr lang="en-US" altLang="en-US" sz="2800" b="1" i="1" smtClean="0">
                <a:latin typeface="Times New Roman" panose="02020603050405020304" pitchFamily="18" charset="0"/>
                <a:cs typeface="Times New Roman" panose="02020603050405020304" pitchFamily="18" charset="0"/>
              </a:rPr>
              <a:t>a) Mùa xuân đã về, </a:t>
            </a:r>
            <a:r>
              <a:rPr lang="en-US" altLang="en-US" sz="2800" i="1" smtClean="0">
                <a:latin typeface="Times New Roman" panose="02020603050405020304" pitchFamily="18" charset="0"/>
                <a:cs typeface="Times New Roman" panose="02020603050405020304" pitchFamily="18" charset="0"/>
              </a:rPr>
              <a:t>…………………………………</a:t>
            </a:r>
            <a:r>
              <a:rPr lang="en-US" altLang="en-US" sz="2800" b="1" smtClean="0">
                <a:latin typeface="Times New Roman" panose="02020603050405020304" pitchFamily="18" charset="0"/>
                <a:cs typeface="Times New Roman" panose="02020603050405020304" pitchFamily="18" charset="0"/>
              </a:rPr>
              <a:t> </a:t>
            </a:r>
            <a:endParaRPr lang="en-US" altLang="en-US" sz="2800" smtClean="0">
              <a:latin typeface="Times New Roman" panose="02020603050405020304" pitchFamily="18" charset="0"/>
              <a:cs typeface="Times New Roman" panose="02020603050405020304" pitchFamily="18" charset="0"/>
            </a:endParaRPr>
          </a:p>
          <a:p>
            <a:pPr algn="just" eaLnBrk="1" hangingPunct="1">
              <a:lnSpc>
                <a:spcPct val="150000"/>
              </a:lnSpc>
              <a:spcBef>
                <a:spcPct val="0"/>
              </a:spcBef>
              <a:buFontTx/>
              <a:buNone/>
            </a:pPr>
            <a:r>
              <a:rPr lang="en-US" altLang="en-US" sz="2800" b="1" smtClean="0">
                <a:latin typeface="Times New Roman" panose="02020603050405020304" pitchFamily="18" charset="0"/>
                <a:cs typeface="Times New Roman" panose="02020603050405020304" pitchFamily="18" charset="0"/>
              </a:rPr>
              <a:t>   </a:t>
            </a:r>
            <a:r>
              <a:rPr lang="en-US" altLang="en-US" sz="2800" b="1" i="1" smtClean="0">
                <a:latin typeface="Times New Roman" panose="02020603050405020304" pitchFamily="18" charset="0"/>
                <a:cs typeface="Times New Roman" panose="02020603050405020304" pitchFamily="18" charset="0"/>
              </a:rPr>
              <a:t>b) Mặt trời mọc</a:t>
            </a:r>
            <a:r>
              <a:rPr lang="en-US" altLang="en-US" sz="2800" i="1" smtClean="0">
                <a:latin typeface="Times New Roman" panose="02020603050405020304" pitchFamily="18" charset="0"/>
                <a:cs typeface="Times New Roman" panose="02020603050405020304" pitchFamily="18" charset="0"/>
              </a:rPr>
              <a:t>, ………………………………</a:t>
            </a:r>
          </a:p>
          <a:p>
            <a:pPr algn="just" eaLnBrk="1" hangingPunct="1">
              <a:lnSpc>
                <a:spcPct val="150000"/>
              </a:lnSpc>
              <a:spcBef>
                <a:spcPct val="0"/>
              </a:spcBef>
              <a:buFontTx/>
              <a:buNone/>
            </a:pPr>
            <a:r>
              <a:rPr lang="en-US" altLang="en-US" sz="2800" b="1" i="1" smtClean="0">
                <a:latin typeface="Times New Roman" panose="02020603050405020304" pitchFamily="18" charset="0"/>
                <a:cs typeface="Times New Roman" panose="02020603050405020304" pitchFamily="18" charset="0"/>
              </a:rPr>
              <a:t>   c) Trong truyện cổ tích Cây khế, người em chăm chỉ, hiền lành, còn </a:t>
            </a:r>
            <a:r>
              <a:rPr lang="en-US" altLang="en-US" sz="2800" i="1" smtClean="0">
                <a:latin typeface="Times New Roman" panose="02020603050405020304" pitchFamily="18" charset="0"/>
                <a:cs typeface="Times New Roman" panose="02020603050405020304" pitchFamily="18" charset="0"/>
              </a:rPr>
              <a:t>…………………………………………………</a:t>
            </a:r>
          </a:p>
          <a:p>
            <a:pPr algn="just" eaLnBrk="1" hangingPunct="1">
              <a:lnSpc>
                <a:spcPct val="150000"/>
              </a:lnSpc>
              <a:spcBef>
                <a:spcPct val="0"/>
              </a:spcBef>
              <a:buFontTx/>
              <a:buNone/>
            </a:pPr>
            <a:r>
              <a:rPr lang="en-US" altLang="en-US" sz="2800" b="1" i="1" smtClean="0">
                <a:latin typeface="Times New Roman" panose="02020603050405020304" pitchFamily="18" charset="0"/>
                <a:cs typeface="Times New Roman" panose="02020603050405020304" pitchFamily="18" charset="0"/>
              </a:rPr>
              <a:t>   d) Vì trời mưa to </a:t>
            </a:r>
            <a:r>
              <a:rPr lang="en-US" altLang="en-US" sz="2800" i="1" smtClean="0">
                <a:latin typeface="Times New Roman" panose="02020603050405020304" pitchFamily="18" charset="0"/>
                <a:cs typeface="Times New Roman" panose="02020603050405020304" pitchFamily="18" charset="0"/>
              </a:rPr>
              <a:t>……………………………………………</a:t>
            </a:r>
            <a:endParaRPr lang="en-US" altLang="en-US" sz="2800" i="1">
              <a:latin typeface="Times New Roman" panose="02020603050405020304" pitchFamily="18" charset="0"/>
              <a:cs typeface="Times New Roman" panose="02020603050405020304" pitchFamily="18" charset="0"/>
            </a:endParaRPr>
          </a:p>
        </p:txBody>
      </p:sp>
      <p:sp>
        <p:nvSpPr>
          <p:cNvPr id="14" name="TextBox 13"/>
          <p:cNvSpPr txBox="1">
            <a:spLocks noChangeArrowheads="1"/>
          </p:cNvSpPr>
          <p:nvPr/>
        </p:nvSpPr>
        <p:spPr bwMode="auto">
          <a:xfrm>
            <a:off x="3581400" y="1905000"/>
            <a:ext cx="297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800" b="1" i="1" smtClean="0">
                <a:solidFill>
                  <a:srgbClr val="FF0000"/>
                </a:solidFill>
                <a:latin typeface="Times New Roman" panose="02020603050405020304" pitchFamily="18" charset="0"/>
                <a:cs typeface="Times New Roman" panose="02020603050405020304" pitchFamily="18" charset="0"/>
              </a:rPr>
              <a:t>trăm </a:t>
            </a:r>
            <a:r>
              <a:rPr lang="en-US" altLang="en-US" sz="2800" b="1" i="1">
                <a:solidFill>
                  <a:srgbClr val="FF0000"/>
                </a:solidFill>
                <a:latin typeface="Times New Roman" panose="02020603050405020304" pitchFamily="18" charset="0"/>
                <a:cs typeface="Times New Roman" panose="02020603050405020304" pitchFamily="18" charset="0"/>
              </a:rPr>
              <a:t>hoa </a:t>
            </a:r>
            <a:r>
              <a:rPr lang="en-US" altLang="en-US" sz="2800" b="1" i="1" smtClean="0">
                <a:solidFill>
                  <a:srgbClr val="FF0000"/>
                </a:solidFill>
                <a:latin typeface="Times New Roman" panose="02020603050405020304" pitchFamily="18" charset="0"/>
                <a:cs typeface="Times New Roman" panose="02020603050405020304" pitchFamily="18" charset="0"/>
              </a:rPr>
              <a:t>đua nở</a:t>
            </a:r>
            <a:endParaRPr lang="en-US" altLang="en-US" sz="2800" b="1" i="1">
              <a:solidFill>
                <a:srgbClr val="FF0000"/>
              </a:solidFill>
              <a:latin typeface="Times New Roman" panose="02020603050405020304" pitchFamily="18" charset="0"/>
              <a:cs typeface="Times New Roman" panose="02020603050405020304" pitchFamily="18" charset="0"/>
            </a:endParaRPr>
          </a:p>
        </p:txBody>
      </p:sp>
      <p:sp>
        <p:nvSpPr>
          <p:cNvPr id="15" name="TextBox 14"/>
          <p:cNvSpPr txBox="1">
            <a:spLocks noChangeArrowheads="1"/>
          </p:cNvSpPr>
          <p:nvPr/>
        </p:nvSpPr>
        <p:spPr bwMode="auto">
          <a:xfrm>
            <a:off x="3143250" y="2547938"/>
            <a:ext cx="25209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800" b="1" i="1">
                <a:solidFill>
                  <a:srgbClr val="FF0000"/>
                </a:solidFill>
                <a:latin typeface="Times New Roman" panose="02020603050405020304" pitchFamily="18" charset="0"/>
                <a:cs typeface="Times New Roman" panose="02020603050405020304" pitchFamily="18" charset="0"/>
              </a:rPr>
              <a:t>s</a:t>
            </a:r>
            <a:r>
              <a:rPr lang="en-US" altLang="en-US" sz="2800" b="1" i="1" smtClean="0">
                <a:solidFill>
                  <a:srgbClr val="FF0000"/>
                </a:solidFill>
                <a:latin typeface="Times New Roman" panose="02020603050405020304" pitchFamily="18" charset="0"/>
                <a:cs typeface="Times New Roman" panose="02020603050405020304" pitchFamily="18" charset="0"/>
              </a:rPr>
              <a:t>ương tan dần.</a:t>
            </a:r>
            <a:endParaRPr lang="en-US" altLang="en-US" sz="2800" b="1" i="1">
              <a:solidFill>
                <a:srgbClr val="FF0000"/>
              </a:solidFill>
              <a:latin typeface="Times New Roman" panose="02020603050405020304" pitchFamily="18" charset="0"/>
              <a:cs typeface="Times New Roman" panose="02020603050405020304" pitchFamily="18" charset="0"/>
            </a:endParaRPr>
          </a:p>
        </p:txBody>
      </p:sp>
      <p:sp>
        <p:nvSpPr>
          <p:cNvPr id="18" name="TextBox 17"/>
          <p:cNvSpPr txBox="1">
            <a:spLocks noChangeArrowheads="1"/>
          </p:cNvSpPr>
          <p:nvPr/>
        </p:nvSpPr>
        <p:spPr bwMode="auto">
          <a:xfrm>
            <a:off x="2668588" y="3810000"/>
            <a:ext cx="533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800" b="1" i="1">
                <a:solidFill>
                  <a:srgbClr val="FF0000"/>
                </a:solidFill>
                <a:latin typeface="Times New Roman" panose="02020603050405020304" pitchFamily="18" charset="0"/>
                <a:cs typeface="Times New Roman" panose="02020603050405020304" pitchFamily="18" charset="0"/>
              </a:rPr>
              <a:t>n</a:t>
            </a:r>
            <a:r>
              <a:rPr lang="en-US" altLang="en-US" sz="2800" b="1" i="1" smtClean="0">
                <a:solidFill>
                  <a:srgbClr val="FF0000"/>
                </a:solidFill>
                <a:latin typeface="Times New Roman" panose="02020603050405020304" pitchFamily="18" charset="0"/>
                <a:cs typeface="Times New Roman" panose="02020603050405020304" pitchFamily="18" charset="0"/>
              </a:rPr>
              <a:t>gười </a:t>
            </a:r>
            <a:r>
              <a:rPr lang="en-US" altLang="en-US" sz="2800" b="1" i="1">
                <a:solidFill>
                  <a:srgbClr val="FF0000"/>
                </a:solidFill>
                <a:latin typeface="Times New Roman" panose="02020603050405020304" pitchFamily="18" charset="0"/>
                <a:cs typeface="Times New Roman" panose="02020603050405020304" pitchFamily="18" charset="0"/>
              </a:rPr>
              <a:t>anh tham lam</a:t>
            </a:r>
            <a:r>
              <a:rPr lang="en-US" altLang="en-US" sz="2800" b="1" i="1">
                <a:solidFill>
                  <a:srgbClr val="FF0000"/>
                </a:solidFill>
                <a:latin typeface="Times New Roman" panose="02020603050405020304" pitchFamily="18" charset="0"/>
                <a:cs typeface="Times New Roman" panose="02020603050405020304" pitchFamily="18" charset="0"/>
              </a:rPr>
              <a:t>, </a:t>
            </a:r>
            <a:r>
              <a:rPr lang="en-US" altLang="en-US" sz="2800" b="1" i="1" smtClean="0">
                <a:solidFill>
                  <a:srgbClr val="FF0000"/>
                </a:solidFill>
                <a:latin typeface="Times New Roman" panose="02020603050405020304" pitchFamily="18" charset="0"/>
                <a:cs typeface="Times New Roman" panose="02020603050405020304" pitchFamily="18" charset="0"/>
              </a:rPr>
              <a:t>lười biếng</a:t>
            </a:r>
            <a:r>
              <a:rPr lang="en-US" altLang="en-US" sz="2800" b="1" i="1">
                <a:solidFill>
                  <a:srgbClr val="FF0000"/>
                </a:solidFill>
                <a:latin typeface="Times New Roman" panose="02020603050405020304" pitchFamily="18" charset="0"/>
                <a:cs typeface="Times New Roman" panose="02020603050405020304" pitchFamily="18" charset="0"/>
              </a:rPr>
              <a:t>.</a:t>
            </a:r>
          </a:p>
        </p:txBody>
      </p:sp>
      <p:sp>
        <p:nvSpPr>
          <p:cNvPr id="19" name="TextBox 18"/>
          <p:cNvSpPr txBox="1">
            <a:spLocks noChangeArrowheads="1"/>
          </p:cNvSpPr>
          <p:nvPr/>
        </p:nvSpPr>
        <p:spPr bwMode="auto">
          <a:xfrm>
            <a:off x="3162300" y="4476750"/>
            <a:ext cx="3810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800" b="1" i="1" smtClean="0">
                <a:solidFill>
                  <a:srgbClr val="FF0000"/>
                </a:solidFill>
                <a:latin typeface="Times New Roman" panose="02020603050405020304" pitchFamily="18" charset="0"/>
                <a:cs typeface="Times New Roman" panose="02020603050405020304" pitchFamily="18" charset="0"/>
              </a:rPr>
              <a:t>nên </a:t>
            </a:r>
            <a:r>
              <a:rPr lang="en-US" altLang="en-US" sz="2800" b="1" i="1">
                <a:solidFill>
                  <a:srgbClr val="FF0000"/>
                </a:solidFill>
                <a:latin typeface="Times New Roman" panose="02020603050405020304" pitchFamily="18" charset="0"/>
                <a:cs typeface="Times New Roman" panose="02020603050405020304" pitchFamily="18" charset="0"/>
              </a:rPr>
              <a:t>em </a:t>
            </a:r>
            <a:r>
              <a:rPr lang="en-US" altLang="en-US" sz="2800" b="1" i="1" smtClean="0">
                <a:solidFill>
                  <a:srgbClr val="FF0000"/>
                </a:solidFill>
                <a:latin typeface="Times New Roman" panose="02020603050405020304" pitchFamily="18" charset="0"/>
                <a:cs typeface="Times New Roman" panose="02020603050405020304" pitchFamily="18" charset="0"/>
              </a:rPr>
              <a:t>về nhà muộn.</a:t>
            </a:r>
            <a:endParaRPr lang="en-US" altLang="en-US" sz="2800" b="1" i="1">
              <a:solidFill>
                <a:srgbClr val="FF0000"/>
              </a:solidFill>
              <a:latin typeface="Times New Roman" panose="02020603050405020304" pitchFamily="18" charset="0"/>
              <a:cs typeface="Times New Roman" panose="02020603050405020304" pitchFamily="18" charset="0"/>
            </a:endParaRPr>
          </a:p>
        </p:txBody>
      </p:sp>
      <p:sp>
        <p:nvSpPr>
          <p:cNvPr id="57354" name="Line 10"/>
          <p:cNvSpPr>
            <a:spLocks noChangeShapeType="1"/>
          </p:cNvSpPr>
          <p:nvPr/>
        </p:nvSpPr>
        <p:spPr bwMode="auto">
          <a:xfrm>
            <a:off x="1619250" y="1447800"/>
            <a:ext cx="264795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11"/>
          <p:cNvGrpSpPr>
            <a:grpSpLocks/>
          </p:cNvGrpSpPr>
          <p:nvPr/>
        </p:nvGrpSpPr>
        <p:grpSpPr bwMode="auto">
          <a:xfrm>
            <a:off x="304800" y="1457325"/>
            <a:ext cx="8458200" cy="428625"/>
            <a:chOff x="240" y="1038"/>
            <a:chExt cx="5328" cy="270"/>
          </a:xfrm>
        </p:grpSpPr>
        <p:sp>
          <p:nvSpPr>
            <p:cNvPr id="25609" name="Line 12"/>
            <p:cNvSpPr>
              <a:spLocks noChangeShapeType="1"/>
            </p:cNvSpPr>
            <p:nvPr/>
          </p:nvSpPr>
          <p:spPr bwMode="auto">
            <a:xfrm>
              <a:off x="240" y="1308"/>
              <a:ext cx="816"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3"/>
            <p:cNvSpPr>
              <a:spLocks noChangeShapeType="1"/>
            </p:cNvSpPr>
            <p:nvPr/>
          </p:nvSpPr>
          <p:spPr bwMode="auto">
            <a:xfrm>
              <a:off x="4656" y="1038"/>
              <a:ext cx="91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056597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amond(in)">
                                      <p:cBhvr>
                                        <p:cTn id="7" dur="10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7354"/>
                                        </p:tgtEl>
                                        <p:attrNameLst>
                                          <p:attrName>style.visibility</p:attrName>
                                        </p:attrNameLst>
                                      </p:cBhvr>
                                      <p:to>
                                        <p:strVal val="visible"/>
                                      </p:to>
                                    </p:set>
                                    <p:animEffect transition="in" filter="blinds(horizontal)">
                                      <p:cBhvr>
                                        <p:cTn id="12" dur="500"/>
                                        <p:tgtEl>
                                          <p:spTgt spid="573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linds(horizontal)">
                                      <p:cBhvr>
                                        <p:cTn id="27" dur="500"/>
                                        <p:tgtEl>
                                          <p:spTgt spid="1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linds(horizontal)">
                                      <p:cBhvr>
                                        <p:cTn id="32" dur="500"/>
                                        <p:tgtEl>
                                          <p:spTgt spid="1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linds(horizontal)">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P spid="18"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3" name="Picture 3" descr="bb_180601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0"/>
            <a:ext cx="28194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44" name="Picture 4" descr="bb_180601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8194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Rectangle 5"/>
          <p:cNvSpPr>
            <a:spLocks noChangeArrowheads="1"/>
          </p:cNvSpPr>
          <p:nvPr/>
        </p:nvSpPr>
        <p:spPr bwMode="auto">
          <a:xfrm>
            <a:off x="5715000" y="0"/>
            <a:ext cx="3124200" cy="3810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latin typeface="Times New Roman" panose="02020603050405020304" pitchFamily="18" charset="0"/>
            </a:endParaRPr>
          </a:p>
        </p:txBody>
      </p:sp>
      <p:sp>
        <p:nvSpPr>
          <p:cNvPr id="26629" name="Rectangle 6"/>
          <p:cNvSpPr>
            <a:spLocks noChangeArrowheads="1"/>
          </p:cNvSpPr>
          <p:nvPr/>
        </p:nvSpPr>
        <p:spPr bwMode="auto">
          <a:xfrm>
            <a:off x="0" y="0"/>
            <a:ext cx="3124200" cy="3810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latin typeface="Times New Roman" panose="02020603050405020304" pitchFamily="18" charset="0"/>
            </a:endParaRPr>
          </a:p>
        </p:txBody>
      </p:sp>
      <p:sp>
        <p:nvSpPr>
          <p:cNvPr id="26630" name="AutoShape 7"/>
          <p:cNvSpPr>
            <a:spLocks noChangeArrowheads="1"/>
          </p:cNvSpPr>
          <p:nvPr/>
        </p:nvSpPr>
        <p:spPr bwMode="auto">
          <a:xfrm>
            <a:off x="685800" y="3048000"/>
            <a:ext cx="8077200" cy="35814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latin typeface="Times New Roman" panose="02020603050405020304" pitchFamily="18" charset="0"/>
            </a:endParaRPr>
          </a:p>
        </p:txBody>
      </p:sp>
      <p:pic>
        <p:nvPicPr>
          <p:cNvPr id="61452" name="Picture 12" descr="bb_180601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0"/>
            <a:ext cx="2819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55" name="AutoShape 15"/>
          <p:cNvSpPr>
            <a:spLocks noChangeArrowheads="1"/>
          </p:cNvSpPr>
          <p:nvPr/>
        </p:nvSpPr>
        <p:spPr bwMode="auto">
          <a:xfrm>
            <a:off x="2139745" y="2743200"/>
            <a:ext cx="5410200" cy="1524000"/>
          </a:xfrm>
          <a:prstGeom prst="cloudCallout">
            <a:avLst>
              <a:gd name="adj1" fmla="val -30782"/>
              <a:gd name="adj2" fmla="val 76148"/>
            </a:avLst>
          </a:prstGeom>
          <a:gradFill rotWithShape="1">
            <a:gsLst>
              <a:gs pos="0">
                <a:srgbClr val="FF66FF"/>
              </a:gs>
              <a:gs pos="50000">
                <a:schemeClr val="bg1"/>
              </a:gs>
              <a:gs pos="100000">
                <a:srgbClr val="FF66FF"/>
              </a:gs>
            </a:gsLst>
            <a:lin ang="5400000" scaled="1"/>
          </a:gradFill>
          <a:ln w="9525">
            <a:noFill/>
            <a:round/>
            <a:headEnd/>
            <a:tailEnd/>
          </a:ln>
          <a:effectLst>
            <a:prstShdw prst="shdw17" dist="17961" dir="2700000">
              <a:srgbClr val="FF66FF">
                <a:gamma/>
                <a:shade val="60000"/>
                <a:invGamma/>
              </a:srgbClr>
            </a:prstShdw>
          </a:effectLst>
        </p:spPr>
        <p:txBody>
          <a:bodyPr anchor="ctr"/>
          <a:lstStyle/>
          <a:p>
            <a:pPr algn="ctr">
              <a:defRPr/>
            </a:pPr>
            <a:endParaRPr lang="en-US" b="1">
              <a:solidFill>
                <a:srgbClr val="FF3300"/>
              </a:solidFill>
              <a:latin typeface="Tahoma" pitchFamily="34" charset="0"/>
            </a:endParaRPr>
          </a:p>
          <a:p>
            <a:pPr algn="ctr">
              <a:defRPr/>
            </a:pPr>
            <a:r>
              <a:rPr lang="en-US" sz="2400" b="1">
                <a:solidFill>
                  <a:schemeClr val="hlink"/>
                </a:solidFill>
                <a:latin typeface="Tahoma" pitchFamily="34" charset="0"/>
              </a:rPr>
              <a:t>Trò chơi </a:t>
            </a:r>
          </a:p>
          <a:p>
            <a:pPr algn="ctr">
              <a:defRPr/>
            </a:pPr>
            <a:r>
              <a:rPr lang="en-US" sz="2400" b="1">
                <a:solidFill>
                  <a:schemeClr val="hlink"/>
                </a:solidFill>
                <a:latin typeface="Tahoma" pitchFamily="34" charset="0"/>
              </a:rPr>
              <a:t>Ai đúng – Ai nhanh</a:t>
            </a:r>
            <a:r>
              <a:rPr lang="en-US" sz="2400" b="1">
                <a:solidFill>
                  <a:srgbClr val="FF3300"/>
                </a:solidFill>
                <a:latin typeface="Tahoma" pitchFamily="34" charset="0"/>
              </a:rPr>
              <a:t> </a:t>
            </a:r>
          </a:p>
          <a:p>
            <a:pPr algn="ctr">
              <a:defRPr/>
            </a:pPr>
            <a:r>
              <a:rPr lang="en-US" sz="2400" b="1">
                <a:solidFill>
                  <a:srgbClr val="FF3300"/>
                </a:solidFill>
                <a:latin typeface="Tahoma" pitchFamily="34" charset="0"/>
              </a:rPr>
              <a:t> </a:t>
            </a:r>
          </a:p>
        </p:txBody>
      </p:sp>
    </p:spTree>
    <p:extLst>
      <p:ext uri="{BB962C8B-B14F-4D97-AF65-F5344CB8AC3E}">
        <p14:creationId xmlns:p14="http://schemas.microsoft.com/office/powerpoint/2010/main" val="16559967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61444"/>
                                        </p:tgtEl>
                                        <p:attrNameLst>
                                          <p:attrName>style.visibility</p:attrName>
                                        </p:attrNameLst>
                                      </p:cBhvr>
                                      <p:to>
                                        <p:strVal val="visible"/>
                                      </p:to>
                                    </p:set>
                                    <p:animEffect transition="in" filter="wedge">
                                      <p:cBhvr>
                                        <p:cTn id="7" dur="2000"/>
                                        <p:tgtEl>
                                          <p:spTgt spid="61444"/>
                                        </p:tgtEl>
                                      </p:cBhvr>
                                    </p:animEffect>
                                  </p:childTnLst>
                                </p:cTn>
                              </p:par>
                              <p:par>
                                <p:cTn id="8" presetID="20" presetClass="entr" presetSubtype="0" fill="hold" nodeType="withEffect">
                                  <p:stCondLst>
                                    <p:cond delay="0"/>
                                  </p:stCondLst>
                                  <p:childTnLst>
                                    <p:set>
                                      <p:cBhvr>
                                        <p:cTn id="9" dur="1" fill="hold">
                                          <p:stCondLst>
                                            <p:cond delay="0"/>
                                          </p:stCondLst>
                                        </p:cTn>
                                        <p:tgtEl>
                                          <p:spTgt spid="61452"/>
                                        </p:tgtEl>
                                        <p:attrNameLst>
                                          <p:attrName>style.visibility</p:attrName>
                                        </p:attrNameLst>
                                      </p:cBhvr>
                                      <p:to>
                                        <p:strVal val="visible"/>
                                      </p:to>
                                    </p:set>
                                    <p:animEffect transition="in" filter="wedge">
                                      <p:cBhvr>
                                        <p:cTn id="10" dur="2000"/>
                                        <p:tgtEl>
                                          <p:spTgt spid="61452"/>
                                        </p:tgtEl>
                                      </p:cBhvr>
                                    </p:animEffect>
                                  </p:childTnLst>
                                </p:cTn>
                              </p:par>
                              <p:par>
                                <p:cTn id="11" presetID="20" presetClass="entr" presetSubtype="0" fill="hold" nodeType="withEffect">
                                  <p:stCondLst>
                                    <p:cond delay="0"/>
                                  </p:stCondLst>
                                  <p:childTnLst>
                                    <p:set>
                                      <p:cBhvr>
                                        <p:cTn id="12" dur="1" fill="hold">
                                          <p:stCondLst>
                                            <p:cond delay="0"/>
                                          </p:stCondLst>
                                        </p:cTn>
                                        <p:tgtEl>
                                          <p:spTgt spid="61443"/>
                                        </p:tgtEl>
                                        <p:attrNameLst>
                                          <p:attrName>style.visibility</p:attrName>
                                        </p:attrNameLst>
                                      </p:cBhvr>
                                      <p:to>
                                        <p:strVal val="visible"/>
                                      </p:to>
                                    </p:set>
                                    <p:animEffect transition="in" filter="wedge">
                                      <p:cBhvr>
                                        <p:cTn id="13" dur="2000"/>
                                        <p:tgtEl>
                                          <p:spTgt spid="6144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61455"/>
                                        </p:tgtEl>
                                        <p:attrNameLst>
                                          <p:attrName>style.visibility</p:attrName>
                                        </p:attrNameLst>
                                      </p:cBhvr>
                                      <p:to>
                                        <p:strVal val="visible"/>
                                      </p:to>
                                    </p:set>
                                    <p:animEffect transition="in" filter="box(in)">
                                      <p:cBhvr>
                                        <p:cTn id="18" dur="500"/>
                                        <p:tgtEl>
                                          <p:spTgt spid="61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ChangeArrowheads="1"/>
          </p:cNvSpPr>
          <p:nvPr/>
        </p:nvSpPr>
        <p:spPr bwMode="auto">
          <a:xfrm>
            <a:off x="3124200" y="533400"/>
            <a:ext cx="2895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a:lnSpc>
                <a:spcPct val="100000"/>
              </a:lnSpc>
              <a:spcBef>
                <a:spcPct val="0"/>
              </a:spcBef>
              <a:buFontTx/>
              <a:buNone/>
            </a:pPr>
            <a:endParaRPr lang="en-US" altLang="en-US" sz="2400" b="1">
              <a:solidFill>
                <a:srgbClr val="FF0000"/>
              </a:solidFill>
            </a:endParaRPr>
          </a:p>
        </p:txBody>
      </p:sp>
      <p:sp>
        <p:nvSpPr>
          <p:cNvPr id="27651" name="Text Box 133"/>
          <p:cNvSpPr txBox="1">
            <a:spLocks noChangeArrowheads="1"/>
          </p:cNvSpPr>
          <p:nvPr/>
        </p:nvSpPr>
        <p:spPr bwMode="auto">
          <a:xfrm>
            <a:off x="533400" y="10668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endParaRPr lang="en-US" altLang="en-US" sz="1800">
              <a:latin typeface="Arial" panose="020B0604020202020204" pitchFamily="34" charset="0"/>
            </a:endParaRPr>
          </a:p>
        </p:txBody>
      </p:sp>
      <p:sp>
        <p:nvSpPr>
          <p:cNvPr id="27652" name="Rectangle 135"/>
          <p:cNvSpPr>
            <a:spLocks noChangeArrowheads="1"/>
          </p:cNvSpPr>
          <p:nvPr/>
        </p:nvSpPr>
        <p:spPr bwMode="auto">
          <a:xfrm>
            <a:off x="381000" y="3352800"/>
            <a:ext cx="29718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latin typeface="Times New Roman" panose="02020603050405020304" pitchFamily="18" charset="0"/>
            </a:endParaRPr>
          </a:p>
        </p:txBody>
      </p:sp>
      <p:sp>
        <p:nvSpPr>
          <p:cNvPr id="89225" name="AutoShape 137"/>
          <p:cNvSpPr>
            <a:spLocks noChangeArrowheads="1"/>
          </p:cNvSpPr>
          <p:nvPr/>
        </p:nvSpPr>
        <p:spPr bwMode="auto">
          <a:xfrm>
            <a:off x="990600" y="3962400"/>
            <a:ext cx="2743200" cy="990600"/>
          </a:xfrm>
          <a:prstGeom prst="cloudCallout">
            <a:avLst>
              <a:gd name="adj1" fmla="val -18884"/>
              <a:gd name="adj2" fmla="val 109454"/>
            </a:avLst>
          </a:prstGeom>
          <a:gradFill rotWithShape="1">
            <a:gsLst>
              <a:gs pos="0">
                <a:srgbClr val="FF66FF"/>
              </a:gs>
              <a:gs pos="50000">
                <a:schemeClr val="bg1"/>
              </a:gs>
              <a:gs pos="100000">
                <a:srgbClr val="FF66FF"/>
              </a:gs>
            </a:gsLst>
            <a:lin ang="5400000" scaled="1"/>
          </a:gradFill>
          <a:ln w="9525">
            <a:noFill/>
            <a:round/>
            <a:headEnd/>
            <a:tailEnd/>
          </a:ln>
          <a:effectLst>
            <a:prstShdw prst="shdw17" dist="17961" dir="2700000">
              <a:srgbClr val="FF66FF">
                <a:gamma/>
                <a:shade val="60000"/>
                <a:invGamma/>
              </a:srgbClr>
            </a:prstShdw>
          </a:effectLst>
        </p:spPr>
        <p:txBody>
          <a:bodyPr anchor="ctr"/>
          <a:lstStyle/>
          <a:p>
            <a:pPr algn="ctr">
              <a:defRPr/>
            </a:pPr>
            <a:endParaRPr lang="en-US" sz="2400" b="1">
              <a:solidFill>
                <a:schemeClr val="hlink"/>
              </a:solidFill>
              <a:latin typeface="Tahoma" pitchFamily="34" charset="0"/>
            </a:endParaRPr>
          </a:p>
          <a:p>
            <a:pPr algn="ctr">
              <a:defRPr/>
            </a:pPr>
            <a:r>
              <a:rPr lang="en-US" sz="2400" b="1">
                <a:solidFill>
                  <a:schemeClr val="hlink"/>
                </a:solidFill>
                <a:latin typeface="Tahoma" pitchFamily="34" charset="0"/>
              </a:rPr>
              <a:t> Nhóm 1:</a:t>
            </a:r>
          </a:p>
          <a:p>
            <a:pPr algn="ctr">
              <a:defRPr/>
            </a:pPr>
            <a:r>
              <a:rPr lang="en-US" sz="2400" b="1">
                <a:solidFill>
                  <a:schemeClr val="hlink"/>
                </a:solidFill>
                <a:latin typeface="Tahoma" pitchFamily="34" charset="0"/>
              </a:rPr>
              <a:t>Câu đơn</a:t>
            </a:r>
            <a:endParaRPr lang="en-US" sz="2400" b="1">
              <a:solidFill>
                <a:srgbClr val="FF3300"/>
              </a:solidFill>
              <a:latin typeface="Tahoma" pitchFamily="34" charset="0"/>
            </a:endParaRPr>
          </a:p>
          <a:p>
            <a:pPr algn="ctr">
              <a:defRPr/>
            </a:pPr>
            <a:r>
              <a:rPr lang="en-US" sz="2400" b="1">
                <a:solidFill>
                  <a:srgbClr val="FF3300"/>
                </a:solidFill>
                <a:latin typeface="Tahoma" pitchFamily="34" charset="0"/>
              </a:rPr>
              <a:t> </a:t>
            </a:r>
          </a:p>
        </p:txBody>
      </p:sp>
      <p:sp>
        <p:nvSpPr>
          <p:cNvPr id="89226" name="AutoShape 138"/>
          <p:cNvSpPr>
            <a:spLocks noChangeArrowheads="1"/>
          </p:cNvSpPr>
          <p:nvPr/>
        </p:nvSpPr>
        <p:spPr bwMode="auto">
          <a:xfrm>
            <a:off x="5467350" y="3871912"/>
            <a:ext cx="2705100" cy="914400"/>
          </a:xfrm>
          <a:prstGeom prst="cloudCallout">
            <a:avLst>
              <a:gd name="adj1" fmla="val -25315"/>
              <a:gd name="adj2" fmla="val 124829"/>
            </a:avLst>
          </a:prstGeom>
          <a:gradFill rotWithShape="1">
            <a:gsLst>
              <a:gs pos="0">
                <a:srgbClr val="00CCFF"/>
              </a:gs>
              <a:gs pos="50000">
                <a:schemeClr val="bg1"/>
              </a:gs>
              <a:gs pos="100000">
                <a:srgbClr val="00CCFF"/>
              </a:gs>
            </a:gsLst>
            <a:lin ang="5400000" scaled="1"/>
          </a:gradFill>
          <a:ln w="9525">
            <a:noFill/>
            <a:round/>
            <a:headEnd/>
            <a:tailEnd/>
          </a:ln>
          <a:effectLst>
            <a:prstShdw prst="shdw17" dist="17961" dir="2700000">
              <a:srgbClr val="00CCFF">
                <a:gamma/>
                <a:shade val="60000"/>
                <a:invGamma/>
              </a:srgbClr>
            </a:prstShdw>
          </a:effectLst>
        </p:spPr>
        <p:txBody>
          <a:bodyPr anchor="ctr"/>
          <a:lstStyle/>
          <a:p>
            <a:pPr algn="ctr">
              <a:defRPr/>
            </a:pPr>
            <a:endParaRPr lang="en-US" b="1">
              <a:solidFill>
                <a:srgbClr val="FF3300"/>
              </a:solidFill>
              <a:latin typeface="Tahoma" pitchFamily="34" charset="0"/>
            </a:endParaRPr>
          </a:p>
          <a:p>
            <a:pPr algn="ctr">
              <a:defRPr/>
            </a:pPr>
            <a:r>
              <a:rPr lang="en-US" sz="2400" b="1">
                <a:solidFill>
                  <a:srgbClr val="660066"/>
                </a:solidFill>
                <a:latin typeface="Tahoma" pitchFamily="34" charset="0"/>
              </a:rPr>
              <a:t>Nhóm 2:</a:t>
            </a:r>
          </a:p>
          <a:p>
            <a:pPr algn="ctr">
              <a:defRPr/>
            </a:pPr>
            <a:r>
              <a:rPr lang="en-US" sz="2400" b="1">
                <a:solidFill>
                  <a:srgbClr val="660066"/>
                </a:solidFill>
                <a:latin typeface="Tahoma" pitchFamily="34" charset="0"/>
              </a:rPr>
              <a:t> Câu ghép</a:t>
            </a:r>
          </a:p>
          <a:p>
            <a:pPr algn="ctr">
              <a:defRPr/>
            </a:pPr>
            <a:r>
              <a:rPr lang="en-US" sz="2400" b="1">
                <a:solidFill>
                  <a:srgbClr val="FF3300"/>
                </a:solidFill>
                <a:latin typeface="Tahoma" pitchFamily="34" charset="0"/>
              </a:rPr>
              <a:t> </a:t>
            </a:r>
          </a:p>
        </p:txBody>
      </p:sp>
      <p:sp>
        <p:nvSpPr>
          <p:cNvPr id="27655" name="Line 139"/>
          <p:cNvSpPr>
            <a:spLocks noChangeShapeType="1"/>
          </p:cNvSpPr>
          <p:nvPr/>
        </p:nvSpPr>
        <p:spPr bwMode="auto">
          <a:xfrm>
            <a:off x="4724400" y="3657600"/>
            <a:ext cx="0" cy="29718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140"/>
          <p:cNvSpPr>
            <a:spLocks noChangeShapeType="1"/>
          </p:cNvSpPr>
          <p:nvPr/>
        </p:nvSpPr>
        <p:spPr bwMode="auto">
          <a:xfrm flipV="1">
            <a:off x="304800" y="3657600"/>
            <a:ext cx="86106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Text Box 141"/>
          <p:cNvSpPr txBox="1">
            <a:spLocks noChangeArrowheads="1"/>
          </p:cNvSpPr>
          <p:nvPr/>
        </p:nvSpPr>
        <p:spPr bwMode="auto">
          <a:xfrm>
            <a:off x="0" y="990600"/>
            <a:ext cx="876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a:latin typeface="Arial" panose="020B0604020202020204" pitchFamily="34" charset="0"/>
              </a:rPr>
              <a:t>Câu số 1: Mình học,</a:t>
            </a:r>
            <a:r>
              <a:rPr lang="vi-VN" altLang="en-US" sz="2800">
                <a:latin typeface="Arial" panose="020B0604020202020204" pitchFamily="34" charset="0"/>
              </a:rPr>
              <a:t> </a:t>
            </a:r>
            <a:r>
              <a:rPr lang="en-US" altLang="en-US" sz="2800">
                <a:latin typeface="Arial" panose="020B0604020202020204" pitchFamily="34" charset="0"/>
              </a:rPr>
              <a:t>bạn cũng học .</a:t>
            </a:r>
          </a:p>
        </p:txBody>
      </p:sp>
      <p:sp>
        <p:nvSpPr>
          <p:cNvPr id="27658" name="Line 142"/>
          <p:cNvSpPr>
            <a:spLocks noChangeShapeType="1"/>
          </p:cNvSpPr>
          <p:nvPr/>
        </p:nvSpPr>
        <p:spPr bwMode="auto">
          <a:xfrm>
            <a:off x="304800" y="3657600"/>
            <a:ext cx="0" cy="29718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43"/>
          <p:cNvSpPr>
            <a:spLocks noChangeShapeType="1"/>
          </p:cNvSpPr>
          <p:nvPr/>
        </p:nvSpPr>
        <p:spPr bwMode="auto">
          <a:xfrm flipV="1">
            <a:off x="304800" y="6629400"/>
            <a:ext cx="86106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44"/>
          <p:cNvSpPr>
            <a:spLocks noChangeShapeType="1"/>
          </p:cNvSpPr>
          <p:nvPr/>
        </p:nvSpPr>
        <p:spPr bwMode="auto">
          <a:xfrm>
            <a:off x="8915400" y="3657600"/>
            <a:ext cx="0" cy="29718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Text Box 145"/>
          <p:cNvSpPr txBox="1">
            <a:spLocks noChangeArrowheads="1"/>
          </p:cNvSpPr>
          <p:nvPr/>
        </p:nvSpPr>
        <p:spPr bwMode="auto">
          <a:xfrm>
            <a:off x="381000" y="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b="1">
                <a:solidFill>
                  <a:schemeClr val="hlink"/>
                </a:solidFill>
                <a:latin typeface="Times New Roman" panose="02020603050405020304" pitchFamily="18" charset="0"/>
              </a:rPr>
              <a:t>Xếp các câu sau vào nhóm thích hợp (Chỉ ghi số của câu vào phần kết quả )rồi dán phiếu ghi kết quả lên bảng .</a:t>
            </a:r>
          </a:p>
        </p:txBody>
      </p:sp>
      <p:sp>
        <p:nvSpPr>
          <p:cNvPr id="27662" name="Text Box 146"/>
          <p:cNvSpPr txBox="1">
            <a:spLocks noChangeArrowheads="1"/>
          </p:cNvSpPr>
          <p:nvPr/>
        </p:nvSpPr>
        <p:spPr bwMode="auto">
          <a:xfrm>
            <a:off x="381000" y="5562600"/>
            <a:ext cx="419100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a:latin typeface="Times New Roman" panose="02020603050405020304" pitchFamily="18" charset="0"/>
              </a:rPr>
              <a:t>Gồm  các câu</a:t>
            </a:r>
            <a:r>
              <a:rPr lang="en-US" altLang="en-US" sz="2800">
                <a:latin typeface="Arial" panose="020B0604020202020204" pitchFamily="34" charset="0"/>
              </a:rPr>
              <a:t> </a:t>
            </a:r>
            <a:r>
              <a:rPr lang="en-US" altLang="en-US" sz="2800">
                <a:latin typeface="Times New Roman" panose="02020603050405020304" pitchFamily="18" charset="0"/>
              </a:rPr>
              <a:t>số </a:t>
            </a:r>
            <a:r>
              <a:rPr lang="en-US" altLang="en-US" sz="2800">
                <a:latin typeface="Arial" panose="020B0604020202020204" pitchFamily="34" charset="0"/>
              </a:rPr>
              <a:t>:</a:t>
            </a:r>
            <a:r>
              <a:rPr lang="en-US" altLang="en-US" sz="1800">
                <a:latin typeface="Arial" panose="020B0604020202020204" pitchFamily="34" charset="0"/>
              </a:rPr>
              <a:t> …………………………………………….</a:t>
            </a:r>
          </a:p>
        </p:txBody>
      </p:sp>
      <p:sp>
        <p:nvSpPr>
          <p:cNvPr id="27663" name="Text Box 150"/>
          <p:cNvSpPr txBox="1">
            <a:spLocks noChangeArrowheads="1"/>
          </p:cNvSpPr>
          <p:nvPr/>
        </p:nvSpPr>
        <p:spPr bwMode="auto">
          <a:xfrm>
            <a:off x="4724400" y="5562600"/>
            <a:ext cx="419100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800">
                <a:latin typeface="Arial" panose="020B0604020202020204" pitchFamily="34" charset="0"/>
              </a:rPr>
              <a:t>…</a:t>
            </a:r>
            <a:r>
              <a:rPr lang="en-US" altLang="en-US" sz="2800">
                <a:latin typeface="Times New Roman" panose="02020603050405020304" pitchFamily="18" charset="0"/>
              </a:rPr>
              <a:t>Gồm các câu số :</a:t>
            </a:r>
            <a:r>
              <a:rPr lang="en-US" altLang="en-US" sz="1800">
                <a:latin typeface="Arial" panose="020B0604020202020204" pitchFamily="34" charset="0"/>
              </a:rPr>
              <a:t> ………………………………………….</a:t>
            </a:r>
          </a:p>
        </p:txBody>
      </p:sp>
      <p:sp>
        <p:nvSpPr>
          <p:cNvPr id="27664" name="Text Box 151"/>
          <p:cNvSpPr txBox="1">
            <a:spLocks noChangeArrowheads="1"/>
          </p:cNvSpPr>
          <p:nvPr/>
        </p:nvSpPr>
        <p:spPr bwMode="auto">
          <a:xfrm>
            <a:off x="0" y="2590800"/>
            <a:ext cx="876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a:latin typeface="Arial" panose="020B0604020202020204" pitchFamily="34" charset="0"/>
              </a:rPr>
              <a:t>Câu số 4 : Anh bộ đội vai đeo súng .</a:t>
            </a:r>
          </a:p>
        </p:txBody>
      </p:sp>
      <p:sp>
        <p:nvSpPr>
          <p:cNvPr id="27665" name="Text Box 152"/>
          <p:cNvSpPr txBox="1">
            <a:spLocks noChangeArrowheads="1"/>
          </p:cNvSpPr>
          <p:nvPr/>
        </p:nvSpPr>
        <p:spPr bwMode="auto">
          <a:xfrm>
            <a:off x="0" y="2057400"/>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a:latin typeface="Arial" panose="020B0604020202020204" pitchFamily="34" charset="0"/>
              </a:rPr>
              <a:t>Câu số 3: Thầy giáo vào lớp, chúng em đứng dậy chào .</a:t>
            </a:r>
          </a:p>
        </p:txBody>
      </p:sp>
      <p:sp>
        <p:nvSpPr>
          <p:cNvPr id="27666" name="Text Box 153"/>
          <p:cNvSpPr txBox="1">
            <a:spLocks noChangeArrowheads="1"/>
          </p:cNvSpPr>
          <p:nvPr/>
        </p:nvSpPr>
        <p:spPr bwMode="auto">
          <a:xfrm>
            <a:off x="0" y="1524000"/>
            <a:ext cx="876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a:latin typeface="Arial" panose="020B0604020202020204" pitchFamily="34" charset="0"/>
              </a:rPr>
              <a:t>Câu số 2: Con mèo nhảy làm đổ lọ hoa .</a:t>
            </a:r>
          </a:p>
        </p:txBody>
      </p:sp>
      <p:sp>
        <p:nvSpPr>
          <p:cNvPr id="27667" name="Text Box 154"/>
          <p:cNvSpPr txBox="1">
            <a:spLocks noChangeArrowheads="1"/>
          </p:cNvSpPr>
          <p:nvPr/>
        </p:nvSpPr>
        <p:spPr bwMode="auto">
          <a:xfrm>
            <a:off x="0" y="3124200"/>
            <a:ext cx="876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a:latin typeface="Arial" panose="020B0604020202020204" pitchFamily="34" charset="0"/>
              </a:rPr>
              <a:t>Câu số 5: Vì trời mưa nên đường rất lầy lội  .</a:t>
            </a:r>
          </a:p>
        </p:txBody>
      </p:sp>
      <p:sp>
        <p:nvSpPr>
          <p:cNvPr id="89244" name="Text Box 156"/>
          <p:cNvSpPr txBox="1">
            <a:spLocks noChangeArrowheads="1"/>
          </p:cNvSpPr>
          <p:nvPr/>
        </p:nvSpPr>
        <p:spPr bwMode="auto">
          <a:xfrm>
            <a:off x="1600200" y="5867400"/>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b="1">
                <a:solidFill>
                  <a:schemeClr val="hlink"/>
                </a:solidFill>
                <a:latin typeface="Times New Roman" panose="02020603050405020304" pitchFamily="18" charset="0"/>
              </a:rPr>
              <a:t>2  ,  4</a:t>
            </a:r>
          </a:p>
        </p:txBody>
      </p:sp>
      <p:sp>
        <p:nvSpPr>
          <p:cNvPr id="89245" name="Text Box 157"/>
          <p:cNvSpPr txBox="1">
            <a:spLocks noChangeArrowheads="1"/>
          </p:cNvSpPr>
          <p:nvPr/>
        </p:nvSpPr>
        <p:spPr bwMode="auto">
          <a:xfrm>
            <a:off x="6019800" y="5867400"/>
            <a:ext cx="1752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800" b="1">
                <a:solidFill>
                  <a:srgbClr val="FF0000"/>
                </a:solidFill>
                <a:latin typeface="Times New Roman" panose="02020603050405020304" pitchFamily="18" charset="0"/>
              </a:rPr>
              <a:t>1  ,  3  ,  5</a:t>
            </a:r>
            <a:r>
              <a:rPr lang="en-US" altLang="en-US" sz="2800">
                <a:latin typeface="Times New Roman" panose="02020603050405020304" pitchFamily="18" charset="0"/>
              </a:rPr>
              <a:t> </a:t>
            </a:r>
          </a:p>
        </p:txBody>
      </p:sp>
    </p:spTree>
    <p:extLst>
      <p:ext uri="{BB962C8B-B14F-4D97-AF65-F5344CB8AC3E}">
        <p14:creationId xmlns:p14="http://schemas.microsoft.com/office/powerpoint/2010/main" val="8520898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9244"/>
                                        </p:tgtEl>
                                        <p:attrNameLst>
                                          <p:attrName>style.visibility</p:attrName>
                                        </p:attrNameLst>
                                      </p:cBhvr>
                                      <p:to>
                                        <p:strVal val="visible"/>
                                      </p:to>
                                    </p:set>
                                    <p:animEffect transition="in" filter="box(in)">
                                      <p:cBhvr>
                                        <p:cTn id="7" dur="500"/>
                                        <p:tgtEl>
                                          <p:spTgt spid="89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9245"/>
                                        </p:tgtEl>
                                        <p:attrNameLst>
                                          <p:attrName>style.visibility</p:attrName>
                                        </p:attrNameLst>
                                      </p:cBhvr>
                                      <p:to>
                                        <p:strVal val="visible"/>
                                      </p:to>
                                    </p:set>
                                    <p:animEffect transition="in" filter="barn(inHorizontal)">
                                      <p:cBhvr>
                                        <p:cTn id="12" dur="500"/>
                                        <p:tgtEl>
                                          <p:spTgt spid="89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244" grpId="0"/>
      <p:bldP spid="8924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09600"/>
            <a:ext cx="8991600" cy="914399"/>
          </a:xfrm>
        </p:spPr>
        <p:txBody>
          <a:bodyPr>
            <a:noAutofit/>
          </a:bodyPr>
          <a:lstStyle/>
          <a:p>
            <a:r>
              <a:rPr lang="en-US" sz="3200" b="1" dirty="0" err="1" smtClean="0">
                <a:solidFill>
                  <a:schemeClr val="accent1">
                    <a:lumMod val="75000"/>
                  </a:schemeClr>
                </a:solidFill>
                <a:latin typeface="Times New Roman" pitchFamily="18" charset="0"/>
                <a:cs typeface="Times New Roman" pitchFamily="18" charset="0"/>
              </a:rPr>
              <a:t>Trong</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các</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câu</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sau</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đây</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câu</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nào</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là</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câu</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hoàn</a:t>
            </a:r>
            <a:r>
              <a:rPr lang="en-US" sz="3200" b="1" dirty="0" smtClean="0">
                <a:solidFill>
                  <a:schemeClr val="accent1">
                    <a:lumMod val="75000"/>
                  </a:schemeClr>
                </a:solidFill>
                <a:latin typeface="Times New Roman" pitchFamily="18" charset="0"/>
                <a:cs typeface="Times New Roman" pitchFamily="18" charset="0"/>
              </a:rPr>
              <a:t> </a:t>
            </a:r>
            <a:r>
              <a:rPr lang="en-US" sz="3200" b="1" dirty="0" err="1" smtClean="0">
                <a:solidFill>
                  <a:schemeClr val="accent1">
                    <a:lumMod val="75000"/>
                  </a:schemeClr>
                </a:solidFill>
                <a:latin typeface="Times New Roman" pitchFamily="18" charset="0"/>
                <a:cs typeface="Times New Roman" pitchFamily="18" charset="0"/>
              </a:rPr>
              <a:t>chỉnh</a:t>
            </a:r>
            <a:r>
              <a:rPr lang="en-US" sz="3200" b="1" dirty="0" smtClean="0">
                <a:solidFill>
                  <a:schemeClr val="accent1">
                    <a:lumMod val="75000"/>
                  </a:schemeClr>
                </a:solidFill>
                <a:latin typeface="Times New Roman" pitchFamily="18" charset="0"/>
                <a:cs typeface="Times New Roman" pitchFamily="18" charset="0"/>
              </a:rPr>
              <a:t>?</a:t>
            </a:r>
            <a:endParaRPr lang="en-US" sz="3200" b="1" dirty="0">
              <a:solidFill>
                <a:schemeClr val="accent1">
                  <a:lumMod val="75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457200" y="1600200"/>
            <a:ext cx="7772400" cy="4495800"/>
          </a:xfrm>
        </p:spPr>
        <p:txBody>
          <a:bodyPr>
            <a:normAutofit fontScale="85000" lnSpcReduction="20000"/>
          </a:bodyPr>
          <a:lstStyle/>
          <a:p>
            <a:pPr marL="514350" indent="-514350"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1. </a:t>
            </a:r>
            <a:r>
              <a:rPr lang="en-US" sz="2800" dirty="0" err="1" smtClean="0">
                <a:solidFill>
                  <a:schemeClr val="tx1"/>
                </a:solidFill>
                <a:latin typeface="Times New Roman" pitchFamily="18" charset="0"/>
                <a:cs typeface="Times New Roman" pitchFamily="18" charset="0"/>
              </a:rPr>
              <a:t>Mẹ</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em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đang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chợ</a:t>
            </a:r>
            <a:r>
              <a:rPr lang="en-US" sz="2800" dirty="0" smtClean="0">
                <a:solidFill>
                  <a:schemeClr val="tx1"/>
                </a:solidFill>
                <a:latin typeface="Times New Roman" pitchFamily="18" charset="0"/>
                <a:cs typeface="Times New Roman" pitchFamily="18" charset="0"/>
              </a:rPr>
              <a:t>.</a:t>
            </a:r>
          </a:p>
          <a:p>
            <a:pPr marL="514350" indent="-514350"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2. </a:t>
            </a:r>
            <a:r>
              <a:rPr lang="en-US" sz="2800" dirty="0" err="1" smtClean="0">
                <a:solidFill>
                  <a:schemeClr val="tx1"/>
                </a:solidFill>
                <a:latin typeface="Times New Roman" pitchFamily="18" charset="0"/>
                <a:cs typeface="Times New Roman" pitchFamily="18" charset="0"/>
              </a:rPr>
              <a:t>Trên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sân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trường</a:t>
            </a:r>
            <a:endParaRPr lang="en-US" sz="2800" dirty="0" smtClean="0">
              <a:solidFill>
                <a:schemeClr val="tx1"/>
              </a:solidFill>
              <a:latin typeface="Times New Roman" pitchFamily="18" charset="0"/>
              <a:cs typeface="Times New Roman" pitchFamily="18" charset="0"/>
            </a:endParaRPr>
          </a:p>
          <a:p>
            <a:pPr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3. </a:t>
            </a:r>
            <a:r>
              <a:rPr lang="en-US" sz="2800" dirty="0" err="1" smtClean="0">
                <a:solidFill>
                  <a:schemeClr val="tx1"/>
                </a:solidFill>
                <a:latin typeface="Times New Roman" pitchFamily="18" charset="0"/>
                <a:cs typeface="Times New Roman" pitchFamily="18" charset="0"/>
              </a:rPr>
              <a:t>chạy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thật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nhanh</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đến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lớp</a:t>
            </a:r>
            <a:r>
              <a:rPr lang="en-US" sz="2800" dirty="0" smtClean="0">
                <a:solidFill>
                  <a:schemeClr val="tx1"/>
                </a:solidFill>
                <a:latin typeface="Times New Roman" pitchFamily="18" charset="0"/>
                <a:cs typeface="Times New Roman" pitchFamily="18" charset="0"/>
              </a:rPr>
              <a:t>.</a:t>
            </a:r>
          </a:p>
          <a:p>
            <a:pPr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4. </a:t>
            </a:r>
            <a:r>
              <a:rPr lang="en-US" sz="2800" dirty="0" err="1" smtClean="0">
                <a:solidFill>
                  <a:schemeClr val="tx1"/>
                </a:solidFill>
                <a:latin typeface="Times New Roman" pitchFamily="18" charset="0"/>
                <a:cs typeface="Times New Roman" pitchFamily="18" charset="0"/>
              </a:rPr>
              <a:t>Trên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sân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trường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các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bạn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nam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đang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đá</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bóng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các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bạn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nữ</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đang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nhảy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dây</a:t>
            </a:r>
            <a:r>
              <a:rPr lang="en-US" sz="2800" dirty="0" smtClean="0">
                <a:solidFill>
                  <a:schemeClr val="tx1"/>
                </a:solidFill>
                <a:latin typeface="Times New Roman" pitchFamily="18" charset="0"/>
                <a:cs typeface="Times New Roman" pitchFamily="18" charset="0"/>
              </a:rPr>
              <a:t>.</a:t>
            </a:r>
          </a:p>
          <a:p>
            <a:pPr algn="just"/>
            <a:r>
              <a:rPr lang="en-US" sz="4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5. </a:t>
            </a:r>
            <a:r>
              <a:rPr lang="en-US" sz="2800" dirty="0" err="1" smtClean="0">
                <a:solidFill>
                  <a:schemeClr val="tx1"/>
                </a:solidFill>
                <a:latin typeface="Times New Roman" pitchFamily="18" charset="0"/>
                <a:cs typeface="Times New Roman" pitchFamily="18" charset="0"/>
              </a:rPr>
              <a:t>Trước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khi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học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em</a:t>
            </a:r>
            <a:endParaRPr lang="en-US" sz="2800" dirty="0" smtClean="0">
              <a:solidFill>
                <a:schemeClr val="tx1"/>
              </a:solidFill>
              <a:latin typeface="Times New Roman" pitchFamily="18" charset="0"/>
              <a:cs typeface="Times New Roman" pitchFamily="18" charset="0"/>
            </a:endParaRPr>
          </a:p>
          <a:p>
            <a:pPr algn="just"/>
            <a:r>
              <a:rPr lang="en-US" sz="47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 6. </a:t>
            </a:r>
            <a:r>
              <a:rPr lang="en-US" sz="2800" dirty="0" err="1" smtClean="0">
                <a:solidFill>
                  <a:schemeClr val="tx1"/>
                </a:solidFill>
                <a:latin typeface="Times New Roman" pitchFamily="18" charset="0"/>
                <a:cs typeface="Times New Roman" pitchFamily="18" charset="0"/>
              </a:rPr>
              <a:t>Khi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mẹ</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vắng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nhà</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em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nấu</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cơm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chị</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Lan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giặt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quần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áo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còn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anh</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Tùng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rửa</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bát</a:t>
            </a:r>
            <a:r>
              <a:rPr lang="en-US" sz="2800" dirty="0" smtClean="0">
                <a:solidFill>
                  <a:schemeClr val="tx1"/>
                </a:solidFill>
                <a:latin typeface="Times New Roman" pitchFamily="18" charset="0"/>
                <a:cs typeface="Times New Roman" pitchFamily="18" charset="0"/>
              </a:rPr>
              <a:t>.</a:t>
            </a:r>
          </a:p>
        </p:txBody>
      </p:sp>
      <p:sp>
        <p:nvSpPr>
          <p:cNvPr id="4" name="TextBox 3"/>
          <p:cNvSpPr txBox="1"/>
          <p:nvPr/>
        </p:nvSpPr>
        <p:spPr>
          <a:xfrm>
            <a:off x="533400" y="4977825"/>
            <a:ext cx="457200" cy="584775"/>
          </a:xfrm>
          <a:prstGeom prst="rect">
            <a:avLst/>
          </a:prstGeom>
          <a:noFill/>
        </p:spPr>
        <p:txBody>
          <a:bodyPr wrap="square" rtlCol="0">
            <a:spAutoFit/>
          </a:bodyPr>
          <a:lstStyle/>
          <a:p>
            <a:r>
              <a:rPr lang="en-US" sz="3200" dirty="0" smtClean="0"/>
              <a:t>x</a:t>
            </a:r>
            <a:endParaRPr lang="en-US" sz="3200" dirty="0"/>
          </a:p>
        </p:txBody>
      </p:sp>
      <p:sp>
        <p:nvSpPr>
          <p:cNvPr id="6" name="TextBox 5"/>
          <p:cNvSpPr txBox="1"/>
          <p:nvPr/>
        </p:nvSpPr>
        <p:spPr>
          <a:xfrm>
            <a:off x="533400" y="3429000"/>
            <a:ext cx="304800" cy="584775"/>
          </a:xfrm>
          <a:prstGeom prst="rect">
            <a:avLst/>
          </a:prstGeom>
          <a:noFill/>
        </p:spPr>
        <p:txBody>
          <a:bodyPr wrap="square" rtlCol="0">
            <a:spAutoFit/>
          </a:bodyPr>
          <a:lstStyle/>
          <a:p>
            <a:r>
              <a:rPr lang="en-US" sz="3200" dirty="0" smtClean="0"/>
              <a:t>x</a:t>
            </a:r>
            <a:endParaRPr lang="en-US" sz="3200" dirty="0"/>
          </a:p>
        </p:txBody>
      </p:sp>
      <p:sp>
        <p:nvSpPr>
          <p:cNvPr id="7" name="TextBox 6"/>
          <p:cNvSpPr txBox="1"/>
          <p:nvPr/>
        </p:nvSpPr>
        <p:spPr>
          <a:xfrm>
            <a:off x="533400" y="1600200"/>
            <a:ext cx="381000" cy="523220"/>
          </a:xfrm>
          <a:prstGeom prst="rect">
            <a:avLst/>
          </a:prstGeom>
          <a:noFill/>
        </p:spPr>
        <p:txBody>
          <a:bodyPr wrap="square" rtlCol="0">
            <a:spAutoFit/>
          </a:bodyPr>
          <a:lstStyle/>
          <a:p>
            <a:r>
              <a:rPr lang="en-US" sz="2800" dirty="0" smtClean="0"/>
              <a:t>x</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down)">
                                      <p:cBhvr>
                                        <p:cTn id="16" dur="500"/>
                                        <p:tgtEl>
                                          <p:spTgt spid="3">
                                            <p:txEl>
                                              <p:pRg st="1" end="1"/>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slide(fromBottom)">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slide(fromBottom)">
                                      <p:cBhvr>
                                        <p:cTn id="38" dur="5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slide(fromBottom)">
                                      <p:cBhvr>
                                        <p:cTn id="4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P spid="4"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ChangeArrowheads="1"/>
          </p:cNvSpPr>
          <p:nvPr/>
        </p:nvSpPr>
        <p:spPr bwMode="auto">
          <a:xfrm>
            <a:off x="382588" y="1504950"/>
            <a:ext cx="665321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marL="514350" indent="-514350" algn="just">
              <a:buAutoNum type="arabicPeriod"/>
            </a:pPr>
            <a:r>
              <a:rPr lang="en-US" sz="3600" dirty="0" err="1" smtClean="0">
                <a:cs typeface="Times New Roman" pitchFamily="18" charset="0"/>
              </a:rPr>
              <a:t>Mẹ</a:t>
            </a:r>
            <a:r>
              <a:rPr lang="en-US" sz="3600" dirty="0" smtClean="0">
                <a:cs typeface="Times New Roman" pitchFamily="18" charset="0"/>
              </a:rPr>
              <a:t> </a:t>
            </a:r>
            <a:r>
              <a:rPr lang="en-US" sz="3600" dirty="0" err="1" smtClean="0">
                <a:cs typeface="Times New Roman" pitchFamily="18" charset="0"/>
              </a:rPr>
              <a:t>em</a:t>
            </a:r>
            <a:r>
              <a:rPr lang="en-US" sz="3600" dirty="0" smtClean="0">
                <a:cs typeface="Times New Roman" pitchFamily="18" charset="0"/>
              </a:rPr>
              <a:t>  </a:t>
            </a:r>
            <a:r>
              <a:rPr lang="en-US" sz="3600" dirty="0" err="1" smtClean="0">
                <a:cs typeface="Times New Roman" pitchFamily="18" charset="0"/>
              </a:rPr>
              <a:t>đang</a:t>
            </a:r>
            <a:r>
              <a:rPr lang="en-US" sz="3600" dirty="0" smtClean="0">
                <a:cs typeface="Times New Roman" pitchFamily="18" charset="0"/>
              </a:rPr>
              <a:t> </a:t>
            </a:r>
            <a:r>
              <a:rPr lang="en-US" sz="3600" dirty="0" err="1" smtClean="0">
                <a:cs typeface="Times New Roman" pitchFamily="18" charset="0"/>
              </a:rPr>
              <a:t>đi</a:t>
            </a:r>
            <a:r>
              <a:rPr lang="en-US" sz="3600" dirty="0" smtClean="0">
                <a:cs typeface="Times New Roman" pitchFamily="18" charset="0"/>
              </a:rPr>
              <a:t> </a:t>
            </a:r>
            <a:r>
              <a:rPr lang="en-US" sz="3600" dirty="0" err="1" smtClean="0">
                <a:cs typeface="Times New Roman" pitchFamily="18" charset="0"/>
              </a:rPr>
              <a:t>chợ</a:t>
            </a:r>
            <a:r>
              <a:rPr lang="en-US" sz="3600" dirty="0" smtClean="0">
                <a:cs typeface="Times New Roman" pitchFamily="18" charset="0"/>
              </a:rPr>
              <a:t>.</a:t>
            </a:r>
          </a:p>
          <a:p>
            <a:pPr eaLnBrk="1" hangingPunct="1"/>
            <a:endParaRPr lang="en-US" altLang="en-US" sz="4000" b="1" i="1" dirty="0">
              <a:cs typeface="Times New Roman" pitchFamily="18" charset="0"/>
            </a:endParaRPr>
          </a:p>
          <a:p>
            <a:pPr eaLnBrk="1" hangingPunct="1"/>
            <a:r>
              <a:rPr lang="en-US" altLang="en-US" sz="4000" b="1" i="1" dirty="0">
                <a:cs typeface="Times New Roman" pitchFamily="18" charset="0"/>
              </a:rPr>
              <a:t>                                    </a:t>
            </a:r>
          </a:p>
        </p:txBody>
      </p:sp>
      <p:sp>
        <p:nvSpPr>
          <p:cNvPr id="6" name="Rectangle 7"/>
          <p:cNvSpPr>
            <a:spLocks noChangeArrowheads="1"/>
          </p:cNvSpPr>
          <p:nvPr/>
        </p:nvSpPr>
        <p:spPr bwMode="auto">
          <a:xfrm>
            <a:off x="381000" y="2286000"/>
            <a:ext cx="8215312" cy="94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marL="514350" indent="-514350" algn="just">
              <a:buAutoNum type="arabicPeriod" startAt="2"/>
            </a:pPr>
            <a:endParaRPr lang="en-US" sz="3200" dirty="0" smtClean="0">
              <a:cs typeface="Times New Roman" pitchFamily="18" charset="0"/>
            </a:endParaRPr>
          </a:p>
          <a:p>
            <a:pPr marL="514350" indent="-514350" algn="just">
              <a:buAutoNum type="arabicPeriod" startAt="2"/>
            </a:pPr>
            <a:endParaRPr lang="en-US" sz="3200" dirty="0" smtClean="0">
              <a:cs typeface="Times New Roman" pitchFamily="18" charset="0"/>
            </a:endParaRPr>
          </a:p>
          <a:p>
            <a:pPr marL="514350" indent="-514350" algn="just"/>
            <a:r>
              <a:rPr lang="en-US" sz="3200" dirty="0" smtClean="0">
                <a:cs typeface="Times New Roman" pitchFamily="18" charset="0"/>
              </a:rPr>
              <a:t>2.  </a:t>
            </a:r>
            <a:r>
              <a:rPr lang="en-US" sz="3200" dirty="0" err="1" smtClean="0">
                <a:cs typeface="Times New Roman" pitchFamily="18" charset="0"/>
              </a:rPr>
              <a:t>Trên</a:t>
            </a:r>
            <a:r>
              <a:rPr lang="en-US" sz="3200" dirty="0" smtClean="0">
                <a:cs typeface="Times New Roman" pitchFamily="18" charset="0"/>
              </a:rPr>
              <a:t> </a:t>
            </a:r>
            <a:r>
              <a:rPr lang="en-US" sz="3200" dirty="0" err="1" smtClean="0">
                <a:cs typeface="Times New Roman" pitchFamily="18" charset="0"/>
              </a:rPr>
              <a:t>sân</a:t>
            </a:r>
            <a:r>
              <a:rPr lang="en-US" sz="3200" dirty="0" smtClean="0">
                <a:cs typeface="Times New Roman" pitchFamily="18" charset="0"/>
              </a:rPr>
              <a:t> </a:t>
            </a:r>
            <a:r>
              <a:rPr lang="en-US" sz="3200" dirty="0" err="1" smtClean="0">
                <a:cs typeface="Times New Roman" pitchFamily="18" charset="0"/>
              </a:rPr>
              <a:t>trường</a:t>
            </a:r>
            <a:r>
              <a:rPr lang="en-US" sz="3200" dirty="0" smtClean="0">
                <a:cs typeface="Times New Roman" pitchFamily="18" charset="0"/>
              </a:rPr>
              <a:t>, </a:t>
            </a:r>
            <a:r>
              <a:rPr lang="en-US" sz="3200" dirty="0" err="1" smtClean="0">
                <a:cs typeface="Times New Roman" pitchFamily="18" charset="0"/>
              </a:rPr>
              <a:t>các</a:t>
            </a:r>
            <a:r>
              <a:rPr lang="en-US" sz="3200" dirty="0" smtClean="0">
                <a:cs typeface="Times New Roman" pitchFamily="18" charset="0"/>
              </a:rPr>
              <a:t> </a:t>
            </a:r>
            <a:r>
              <a:rPr lang="en-US" sz="3200" dirty="0" err="1" smtClean="0">
                <a:cs typeface="Times New Roman" pitchFamily="18" charset="0"/>
              </a:rPr>
              <a:t>bạn</a:t>
            </a:r>
            <a:r>
              <a:rPr lang="en-US" sz="3200" dirty="0" smtClean="0">
                <a:cs typeface="Times New Roman" pitchFamily="18" charset="0"/>
              </a:rPr>
              <a:t> </a:t>
            </a:r>
            <a:r>
              <a:rPr lang="en-US" sz="3200" dirty="0" err="1" smtClean="0">
                <a:cs typeface="Times New Roman" pitchFamily="18" charset="0"/>
              </a:rPr>
              <a:t>nam</a:t>
            </a:r>
            <a:r>
              <a:rPr lang="en-US" sz="3200" dirty="0" smtClean="0">
                <a:cs typeface="Times New Roman" pitchFamily="18" charset="0"/>
              </a:rPr>
              <a:t>  </a:t>
            </a:r>
            <a:r>
              <a:rPr lang="en-US" sz="3200" dirty="0" err="1" smtClean="0">
                <a:cs typeface="Times New Roman" pitchFamily="18" charset="0"/>
              </a:rPr>
              <a:t>đang</a:t>
            </a:r>
            <a:r>
              <a:rPr lang="en-US" sz="3200" dirty="0" smtClean="0">
                <a:cs typeface="Times New Roman" pitchFamily="18" charset="0"/>
              </a:rPr>
              <a:t> </a:t>
            </a:r>
            <a:r>
              <a:rPr lang="en-US" sz="3200" dirty="0" err="1" smtClean="0">
                <a:cs typeface="Times New Roman" pitchFamily="18" charset="0"/>
              </a:rPr>
              <a:t>đá</a:t>
            </a:r>
            <a:r>
              <a:rPr lang="en-US" sz="3200" dirty="0" smtClean="0">
                <a:cs typeface="Times New Roman" pitchFamily="18" charset="0"/>
              </a:rPr>
              <a:t> </a:t>
            </a:r>
            <a:r>
              <a:rPr lang="en-US" sz="3200" dirty="0" err="1" smtClean="0">
                <a:cs typeface="Times New Roman" pitchFamily="18" charset="0"/>
              </a:rPr>
              <a:t>bóng</a:t>
            </a:r>
            <a:r>
              <a:rPr lang="en-US" sz="3200" dirty="0" smtClean="0">
                <a:cs typeface="Times New Roman" pitchFamily="18" charset="0"/>
              </a:rPr>
              <a:t>, </a:t>
            </a:r>
          </a:p>
          <a:p>
            <a:pPr marL="514350" indent="-514350" algn="just">
              <a:buNone/>
            </a:pPr>
            <a:endParaRPr lang="en-US" sz="3200" dirty="0" smtClean="0">
              <a:cs typeface="Times New Roman" pitchFamily="18" charset="0"/>
            </a:endParaRPr>
          </a:p>
          <a:p>
            <a:pPr marL="514350" indent="-514350" algn="just">
              <a:buNone/>
            </a:pPr>
            <a:r>
              <a:rPr lang="en-US" sz="3200" dirty="0" err="1" smtClean="0">
                <a:cs typeface="Times New Roman" pitchFamily="18" charset="0"/>
              </a:rPr>
              <a:t>các</a:t>
            </a:r>
            <a:r>
              <a:rPr lang="en-US" sz="3200" dirty="0" smtClean="0">
                <a:cs typeface="Times New Roman" pitchFamily="18" charset="0"/>
              </a:rPr>
              <a:t> </a:t>
            </a:r>
            <a:r>
              <a:rPr lang="en-US" sz="3200" dirty="0" err="1" smtClean="0">
                <a:cs typeface="Times New Roman" pitchFamily="18" charset="0"/>
              </a:rPr>
              <a:t>bạn</a:t>
            </a:r>
            <a:r>
              <a:rPr lang="en-US" sz="3200" dirty="0" smtClean="0">
                <a:cs typeface="Times New Roman" pitchFamily="18" charset="0"/>
              </a:rPr>
              <a:t> </a:t>
            </a:r>
            <a:r>
              <a:rPr lang="en-US" sz="3200" dirty="0" err="1" smtClean="0">
                <a:cs typeface="Times New Roman" pitchFamily="18" charset="0"/>
              </a:rPr>
              <a:t>nữ</a:t>
            </a:r>
            <a:r>
              <a:rPr lang="en-US" sz="3200" dirty="0" smtClean="0">
                <a:cs typeface="Times New Roman" pitchFamily="18" charset="0"/>
              </a:rPr>
              <a:t>  </a:t>
            </a:r>
            <a:r>
              <a:rPr lang="en-US" sz="3200" dirty="0" err="1" smtClean="0">
                <a:cs typeface="Times New Roman" pitchFamily="18" charset="0"/>
              </a:rPr>
              <a:t>đang</a:t>
            </a:r>
            <a:r>
              <a:rPr lang="en-US" sz="3200" dirty="0" smtClean="0">
                <a:cs typeface="Times New Roman" pitchFamily="18" charset="0"/>
              </a:rPr>
              <a:t> </a:t>
            </a:r>
            <a:r>
              <a:rPr lang="en-US" sz="3200" dirty="0" err="1" smtClean="0">
                <a:cs typeface="Times New Roman" pitchFamily="18" charset="0"/>
              </a:rPr>
              <a:t>nhảy</a:t>
            </a:r>
            <a:r>
              <a:rPr lang="en-US" sz="3200" dirty="0" smtClean="0">
                <a:cs typeface="Times New Roman" pitchFamily="18" charset="0"/>
              </a:rPr>
              <a:t> </a:t>
            </a:r>
            <a:r>
              <a:rPr lang="en-US" sz="3200" dirty="0" err="1" smtClean="0">
                <a:cs typeface="Times New Roman" pitchFamily="18" charset="0"/>
              </a:rPr>
              <a:t>dây</a:t>
            </a:r>
            <a:r>
              <a:rPr lang="en-US" sz="3200" dirty="0" smtClean="0">
                <a:cs typeface="Times New Roman" pitchFamily="18" charset="0"/>
              </a:rPr>
              <a:t>.</a:t>
            </a:r>
          </a:p>
          <a:p>
            <a:pPr eaLnBrk="1" hangingPunct="1"/>
            <a:endParaRPr lang="en-US" altLang="en-US" sz="4000" dirty="0" smtClean="0">
              <a:cs typeface="Times New Roman" pitchFamily="18" charset="0"/>
            </a:endParaRPr>
          </a:p>
          <a:p>
            <a:pPr eaLnBrk="1" hangingPunct="1"/>
            <a:r>
              <a:rPr lang="en-US" altLang="en-US" sz="4000" i="1" dirty="0" smtClean="0">
                <a:cs typeface="Times New Roman" pitchFamily="18" charset="0"/>
              </a:rPr>
              <a:t>                             </a:t>
            </a:r>
            <a:endParaRPr lang="en-US" altLang="en-US" sz="3200" b="1" i="1" dirty="0">
              <a:solidFill>
                <a:schemeClr val="hlink"/>
              </a:solidFill>
              <a:cs typeface="Times New Roman" pitchFamily="18" charset="0"/>
            </a:endParaRPr>
          </a:p>
        </p:txBody>
      </p:sp>
      <p:sp>
        <p:nvSpPr>
          <p:cNvPr id="7" name="Rectangle 8"/>
          <p:cNvSpPr>
            <a:spLocks noChangeArrowheads="1"/>
          </p:cNvSpPr>
          <p:nvPr/>
        </p:nvSpPr>
        <p:spPr bwMode="auto">
          <a:xfrm>
            <a:off x="457200" y="4267200"/>
            <a:ext cx="83042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marL="514350" indent="-514350" algn="just">
              <a:buAutoNum type="arabicPeriod" startAt="3"/>
            </a:pPr>
            <a:r>
              <a:rPr lang="en-US" sz="3200" dirty="0" err="1" smtClean="0">
                <a:cs typeface="Times New Roman" pitchFamily="18" charset="0"/>
              </a:rPr>
              <a:t>Khi</a:t>
            </a:r>
            <a:r>
              <a:rPr lang="en-US" sz="3200" dirty="0" smtClean="0">
                <a:cs typeface="Times New Roman" pitchFamily="18" charset="0"/>
              </a:rPr>
              <a:t> </a:t>
            </a:r>
            <a:r>
              <a:rPr lang="en-US" sz="3200" dirty="0" err="1" smtClean="0">
                <a:cs typeface="Times New Roman" pitchFamily="18" charset="0"/>
              </a:rPr>
              <a:t>mẹ</a:t>
            </a:r>
            <a:r>
              <a:rPr lang="en-US" sz="3200" dirty="0" smtClean="0">
                <a:cs typeface="Times New Roman" pitchFamily="18" charset="0"/>
              </a:rPr>
              <a:t> </a:t>
            </a:r>
            <a:r>
              <a:rPr lang="en-US" sz="3200" dirty="0" err="1" smtClean="0">
                <a:cs typeface="Times New Roman" pitchFamily="18" charset="0"/>
              </a:rPr>
              <a:t>vắng</a:t>
            </a:r>
            <a:r>
              <a:rPr lang="en-US" sz="3200" dirty="0" smtClean="0">
                <a:cs typeface="Times New Roman" pitchFamily="18" charset="0"/>
              </a:rPr>
              <a:t> </a:t>
            </a:r>
            <a:r>
              <a:rPr lang="en-US" sz="3200" dirty="0" err="1" smtClean="0">
                <a:cs typeface="Times New Roman" pitchFamily="18" charset="0"/>
              </a:rPr>
              <a:t>nhà</a:t>
            </a:r>
            <a:r>
              <a:rPr lang="en-US" sz="3200" dirty="0" smtClean="0">
                <a:cs typeface="Times New Roman" pitchFamily="18" charset="0"/>
              </a:rPr>
              <a:t>, </a:t>
            </a:r>
            <a:r>
              <a:rPr lang="en-US" sz="3200" dirty="0" err="1" smtClean="0">
                <a:cs typeface="Times New Roman" pitchFamily="18" charset="0"/>
              </a:rPr>
              <a:t>em</a:t>
            </a:r>
            <a:r>
              <a:rPr lang="en-US" sz="3200" dirty="0" smtClean="0">
                <a:cs typeface="Times New Roman" pitchFamily="18" charset="0"/>
              </a:rPr>
              <a:t>  </a:t>
            </a:r>
            <a:r>
              <a:rPr lang="en-US" sz="3200" dirty="0" err="1" smtClean="0">
                <a:cs typeface="Times New Roman" pitchFamily="18" charset="0"/>
              </a:rPr>
              <a:t>nấu</a:t>
            </a:r>
            <a:r>
              <a:rPr lang="en-US" sz="3200" dirty="0" smtClean="0">
                <a:cs typeface="Times New Roman" pitchFamily="18" charset="0"/>
              </a:rPr>
              <a:t> </a:t>
            </a:r>
            <a:r>
              <a:rPr lang="en-US" sz="3200" dirty="0" err="1" smtClean="0">
                <a:cs typeface="Times New Roman" pitchFamily="18" charset="0"/>
              </a:rPr>
              <a:t>cơm</a:t>
            </a:r>
            <a:r>
              <a:rPr lang="en-US" sz="3200" dirty="0" smtClean="0">
                <a:cs typeface="Times New Roman" pitchFamily="18" charset="0"/>
              </a:rPr>
              <a:t>, </a:t>
            </a:r>
            <a:r>
              <a:rPr lang="en-US" sz="3200" dirty="0" err="1" smtClean="0">
                <a:cs typeface="Times New Roman" pitchFamily="18" charset="0"/>
              </a:rPr>
              <a:t>chị</a:t>
            </a:r>
            <a:r>
              <a:rPr lang="en-US" sz="3200" dirty="0" smtClean="0">
                <a:cs typeface="Times New Roman" pitchFamily="18" charset="0"/>
              </a:rPr>
              <a:t> </a:t>
            </a:r>
            <a:r>
              <a:rPr lang="en-US" sz="3200" dirty="0" err="1" smtClean="0">
                <a:cs typeface="Times New Roman" pitchFamily="18" charset="0"/>
              </a:rPr>
              <a:t>Lan</a:t>
            </a:r>
            <a:r>
              <a:rPr lang="en-US" sz="3200" dirty="0" smtClean="0">
                <a:cs typeface="Times New Roman" pitchFamily="18" charset="0"/>
              </a:rPr>
              <a:t>  </a:t>
            </a:r>
            <a:r>
              <a:rPr lang="en-US" sz="3200" dirty="0" err="1" smtClean="0">
                <a:cs typeface="Times New Roman" pitchFamily="18" charset="0"/>
              </a:rPr>
              <a:t>giặt</a:t>
            </a:r>
            <a:r>
              <a:rPr lang="en-US" sz="3200" dirty="0" smtClean="0">
                <a:cs typeface="Times New Roman" pitchFamily="18" charset="0"/>
              </a:rPr>
              <a:t> </a:t>
            </a:r>
          </a:p>
          <a:p>
            <a:pPr marL="514350" indent="-514350" algn="just">
              <a:buAutoNum type="arabicPeriod" startAt="3"/>
            </a:pPr>
            <a:endParaRPr lang="en-US" sz="3200" dirty="0" smtClean="0">
              <a:cs typeface="Times New Roman" pitchFamily="18" charset="0"/>
            </a:endParaRPr>
          </a:p>
          <a:p>
            <a:pPr marL="514350" indent="-514350" algn="just">
              <a:buNone/>
            </a:pPr>
            <a:r>
              <a:rPr lang="en-US" sz="3200" dirty="0" err="1" smtClean="0">
                <a:cs typeface="Times New Roman" pitchFamily="18" charset="0"/>
              </a:rPr>
              <a:t>quần</a:t>
            </a:r>
            <a:r>
              <a:rPr lang="en-US" sz="3200" dirty="0" smtClean="0">
                <a:cs typeface="Times New Roman" pitchFamily="18" charset="0"/>
              </a:rPr>
              <a:t> </a:t>
            </a:r>
            <a:r>
              <a:rPr lang="en-US" sz="3200" dirty="0" err="1" smtClean="0">
                <a:cs typeface="Times New Roman" pitchFamily="18" charset="0"/>
              </a:rPr>
              <a:t>áo</a:t>
            </a:r>
            <a:r>
              <a:rPr lang="en-US" sz="3200" dirty="0" smtClean="0">
                <a:cs typeface="Times New Roman" pitchFamily="18" charset="0"/>
              </a:rPr>
              <a:t> </a:t>
            </a:r>
            <a:r>
              <a:rPr lang="en-US" sz="3200" dirty="0" err="1" smtClean="0">
                <a:cs typeface="Times New Roman" pitchFamily="18" charset="0"/>
              </a:rPr>
              <a:t>còn</a:t>
            </a:r>
            <a:r>
              <a:rPr lang="en-US" sz="3200" dirty="0" smtClean="0">
                <a:cs typeface="Times New Roman" pitchFamily="18" charset="0"/>
              </a:rPr>
              <a:t> </a:t>
            </a:r>
            <a:r>
              <a:rPr lang="en-US" sz="3200" dirty="0" err="1" smtClean="0">
                <a:cs typeface="Times New Roman" pitchFamily="18" charset="0"/>
              </a:rPr>
              <a:t>anh</a:t>
            </a:r>
            <a:r>
              <a:rPr lang="en-US" sz="3200" dirty="0" smtClean="0">
                <a:cs typeface="Times New Roman" pitchFamily="18" charset="0"/>
              </a:rPr>
              <a:t> </a:t>
            </a:r>
            <a:r>
              <a:rPr lang="en-US" sz="3200" dirty="0" err="1" smtClean="0">
                <a:cs typeface="Times New Roman" pitchFamily="18" charset="0"/>
              </a:rPr>
              <a:t>Tùng</a:t>
            </a:r>
            <a:r>
              <a:rPr lang="en-US" sz="3200" dirty="0" smtClean="0">
                <a:cs typeface="Times New Roman" pitchFamily="18" charset="0"/>
              </a:rPr>
              <a:t>  </a:t>
            </a:r>
            <a:r>
              <a:rPr lang="en-US" sz="3200" dirty="0" err="1" smtClean="0">
                <a:cs typeface="Times New Roman" pitchFamily="18" charset="0"/>
              </a:rPr>
              <a:t>rửa</a:t>
            </a:r>
            <a:r>
              <a:rPr lang="en-US" sz="3200" dirty="0" smtClean="0">
                <a:cs typeface="Times New Roman" pitchFamily="18" charset="0"/>
              </a:rPr>
              <a:t> </a:t>
            </a:r>
            <a:r>
              <a:rPr lang="en-US" sz="3200" dirty="0" err="1" smtClean="0">
                <a:cs typeface="Times New Roman" pitchFamily="18" charset="0"/>
              </a:rPr>
              <a:t>bát</a:t>
            </a:r>
            <a:r>
              <a:rPr lang="en-US" sz="3200" dirty="0" smtClean="0">
                <a:cs typeface="Times New Roman" pitchFamily="18" charset="0"/>
              </a:rPr>
              <a:t>.</a:t>
            </a:r>
            <a:endParaRPr lang="en-US" altLang="en-US" sz="3600" b="1" i="1" dirty="0">
              <a:cs typeface="Times New Roman" pitchFamily="18" charset="0"/>
            </a:endParaRPr>
          </a:p>
          <a:p>
            <a:pPr eaLnBrk="1" hangingPunct="1"/>
            <a:r>
              <a:rPr lang="en-US" altLang="en-US" sz="3600" b="1" i="1" dirty="0">
                <a:cs typeface="Times New Roman" pitchFamily="18" charset="0"/>
              </a:rPr>
              <a:t>       </a:t>
            </a:r>
            <a:endParaRPr lang="en-US" altLang="en-US" sz="2800" b="1" i="1" dirty="0">
              <a:solidFill>
                <a:schemeClr val="hlink"/>
              </a:solidFill>
              <a:cs typeface="Times New Roman" pitchFamily="18" charset="0"/>
            </a:endParaRPr>
          </a:p>
        </p:txBody>
      </p:sp>
      <p:sp>
        <p:nvSpPr>
          <p:cNvPr id="9" name="Line 11"/>
          <p:cNvSpPr>
            <a:spLocks noChangeShapeType="1"/>
          </p:cNvSpPr>
          <p:nvPr/>
        </p:nvSpPr>
        <p:spPr bwMode="auto">
          <a:xfrm flipH="1">
            <a:off x="2362200" y="1066800"/>
            <a:ext cx="76200" cy="39624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0" name="Line 13"/>
          <p:cNvSpPr>
            <a:spLocks noChangeShapeType="1"/>
          </p:cNvSpPr>
          <p:nvPr/>
        </p:nvSpPr>
        <p:spPr bwMode="auto">
          <a:xfrm flipV="1">
            <a:off x="3733799" y="2362200"/>
            <a:ext cx="201168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1" name="Line 14"/>
          <p:cNvSpPr>
            <a:spLocks noChangeShapeType="1"/>
          </p:cNvSpPr>
          <p:nvPr/>
        </p:nvSpPr>
        <p:spPr bwMode="auto">
          <a:xfrm flipV="1">
            <a:off x="457200" y="3352800"/>
            <a:ext cx="1737360" cy="1589"/>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2" name="Line 16"/>
          <p:cNvSpPr>
            <a:spLocks noChangeShapeType="1"/>
          </p:cNvSpPr>
          <p:nvPr/>
        </p:nvSpPr>
        <p:spPr bwMode="auto">
          <a:xfrm flipH="1">
            <a:off x="5867400" y="19050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3" name="Line 19"/>
          <p:cNvSpPr>
            <a:spLocks noChangeShapeType="1"/>
          </p:cNvSpPr>
          <p:nvPr/>
        </p:nvSpPr>
        <p:spPr bwMode="auto">
          <a:xfrm flipH="1">
            <a:off x="2286000" y="2895600"/>
            <a:ext cx="762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4" name="Line 22"/>
          <p:cNvSpPr>
            <a:spLocks noChangeShapeType="1"/>
          </p:cNvSpPr>
          <p:nvPr/>
        </p:nvSpPr>
        <p:spPr bwMode="auto">
          <a:xfrm flipH="1">
            <a:off x="4572000" y="3810000"/>
            <a:ext cx="76200" cy="4572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5" name="Line 25"/>
          <p:cNvSpPr>
            <a:spLocks noChangeShapeType="1"/>
          </p:cNvSpPr>
          <p:nvPr/>
        </p:nvSpPr>
        <p:spPr bwMode="auto">
          <a:xfrm flipH="1">
            <a:off x="7696200" y="3810000"/>
            <a:ext cx="76200" cy="4572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8" name="Line 31"/>
          <p:cNvSpPr>
            <a:spLocks noChangeShapeType="1"/>
          </p:cNvSpPr>
          <p:nvPr/>
        </p:nvSpPr>
        <p:spPr bwMode="auto">
          <a:xfrm>
            <a:off x="4038600" y="4267200"/>
            <a:ext cx="45720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9" name="Line 32"/>
          <p:cNvSpPr>
            <a:spLocks noChangeShapeType="1"/>
          </p:cNvSpPr>
          <p:nvPr/>
        </p:nvSpPr>
        <p:spPr bwMode="auto">
          <a:xfrm>
            <a:off x="6324600" y="4267200"/>
            <a:ext cx="128016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20" name="Line 33"/>
          <p:cNvSpPr>
            <a:spLocks noChangeShapeType="1"/>
          </p:cNvSpPr>
          <p:nvPr/>
        </p:nvSpPr>
        <p:spPr bwMode="auto">
          <a:xfrm>
            <a:off x="7848600" y="4267200"/>
            <a:ext cx="548640" cy="11112"/>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22" name="Line 35"/>
          <p:cNvSpPr>
            <a:spLocks noChangeShapeType="1"/>
          </p:cNvSpPr>
          <p:nvPr/>
        </p:nvSpPr>
        <p:spPr bwMode="auto">
          <a:xfrm flipV="1">
            <a:off x="2362200" y="3352800"/>
            <a:ext cx="2377440" cy="1589"/>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28" name="Line 43"/>
          <p:cNvSpPr>
            <a:spLocks noChangeShapeType="1"/>
          </p:cNvSpPr>
          <p:nvPr/>
        </p:nvSpPr>
        <p:spPr bwMode="auto">
          <a:xfrm>
            <a:off x="990600" y="1524000"/>
            <a:ext cx="128016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29" name="Line 44"/>
          <p:cNvSpPr>
            <a:spLocks noChangeShapeType="1"/>
          </p:cNvSpPr>
          <p:nvPr/>
        </p:nvSpPr>
        <p:spPr bwMode="auto">
          <a:xfrm flipV="1">
            <a:off x="5943600" y="2362200"/>
            <a:ext cx="219456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30" name="Line 45"/>
          <p:cNvSpPr>
            <a:spLocks noChangeShapeType="1"/>
          </p:cNvSpPr>
          <p:nvPr/>
        </p:nvSpPr>
        <p:spPr bwMode="auto">
          <a:xfrm flipV="1">
            <a:off x="4724400" y="4267200"/>
            <a:ext cx="146304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3" name="Line 48"/>
          <p:cNvSpPr>
            <a:spLocks noChangeShapeType="1"/>
          </p:cNvSpPr>
          <p:nvPr/>
        </p:nvSpPr>
        <p:spPr bwMode="auto">
          <a:xfrm flipV="1">
            <a:off x="2438400" y="1524000"/>
            <a:ext cx="2194560" cy="7253"/>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 name="Rectangle 53"/>
          <p:cNvSpPr>
            <a:spLocks noChangeArrowheads="1"/>
          </p:cNvSpPr>
          <p:nvPr/>
        </p:nvSpPr>
        <p:spPr bwMode="auto">
          <a:xfrm>
            <a:off x="4038600" y="42672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a:solidFill>
                  <a:schemeClr val="hlink"/>
                </a:solidFill>
                <a:cs typeface="Times New Roman" pitchFamily="18" charset="0"/>
              </a:rPr>
              <a:t>CN</a:t>
            </a:r>
          </a:p>
        </p:txBody>
      </p:sp>
      <p:sp>
        <p:nvSpPr>
          <p:cNvPr id="39" name="Rectangle 55"/>
          <p:cNvSpPr>
            <a:spLocks noChangeArrowheads="1"/>
          </p:cNvSpPr>
          <p:nvPr/>
        </p:nvSpPr>
        <p:spPr bwMode="auto">
          <a:xfrm>
            <a:off x="6705600" y="42672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a:solidFill>
                  <a:schemeClr val="hlink"/>
                </a:solidFill>
                <a:cs typeface="Times New Roman" pitchFamily="18" charset="0"/>
              </a:rPr>
              <a:t>CN</a:t>
            </a:r>
          </a:p>
        </p:txBody>
      </p:sp>
      <p:sp>
        <p:nvSpPr>
          <p:cNvPr id="40" name="Rectangle 56"/>
          <p:cNvSpPr>
            <a:spLocks noChangeArrowheads="1"/>
          </p:cNvSpPr>
          <p:nvPr/>
        </p:nvSpPr>
        <p:spPr bwMode="auto">
          <a:xfrm>
            <a:off x="3200400" y="3429000"/>
            <a:ext cx="533400"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accent6">
                    <a:lumMod val="75000"/>
                  </a:schemeClr>
                </a:solidFill>
                <a:cs typeface="Times New Roman" pitchFamily="18" charset="0"/>
              </a:rPr>
              <a:t>VN</a:t>
            </a:r>
          </a:p>
        </p:txBody>
      </p:sp>
      <p:sp>
        <p:nvSpPr>
          <p:cNvPr id="41" name="Rectangle 57"/>
          <p:cNvSpPr>
            <a:spLocks noChangeArrowheads="1"/>
          </p:cNvSpPr>
          <p:nvPr/>
        </p:nvSpPr>
        <p:spPr bwMode="auto">
          <a:xfrm>
            <a:off x="990600" y="33528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hlink"/>
                </a:solidFill>
                <a:cs typeface="Times New Roman" pitchFamily="18" charset="0"/>
              </a:rPr>
              <a:t>CN</a:t>
            </a:r>
          </a:p>
        </p:txBody>
      </p:sp>
      <p:sp>
        <p:nvSpPr>
          <p:cNvPr id="42" name="Rectangle 58"/>
          <p:cNvSpPr>
            <a:spLocks noChangeArrowheads="1"/>
          </p:cNvSpPr>
          <p:nvPr/>
        </p:nvSpPr>
        <p:spPr bwMode="auto">
          <a:xfrm>
            <a:off x="6858000" y="23622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accent6">
                    <a:lumMod val="75000"/>
                  </a:schemeClr>
                </a:solidFill>
                <a:cs typeface="Times New Roman" pitchFamily="18" charset="0"/>
              </a:rPr>
              <a:t>VN</a:t>
            </a:r>
          </a:p>
        </p:txBody>
      </p:sp>
      <p:sp>
        <p:nvSpPr>
          <p:cNvPr id="43" name="Rectangle 59"/>
          <p:cNvSpPr>
            <a:spLocks noChangeArrowheads="1"/>
          </p:cNvSpPr>
          <p:nvPr/>
        </p:nvSpPr>
        <p:spPr bwMode="auto">
          <a:xfrm>
            <a:off x="1371600" y="16002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hlink"/>
                </a:solidFill>
                <a:cs typeface="Times New Roman" pitchFamily="18" charset="0"/>
              </a:rPr>
              <a:t>CN</a:t>
            </a:r>
          </a:p>
        </p:txBody>
      </p:sp>
      <p:sp>
        <p:nvSpPr>
          <p:cNvPr id="44" name="Rectangle 60"/>
          <p:cNvSpPr>
            <a:spLocks noChangeArrowheads="1"/>
          </p:cNvSpPr>
          <p:nvPr/>
        </p:nvSpPr>
        <p:spPr bwMode="auto">
          <a:xfrm>
            <a:off x="3276600" y="16002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accent6">
                    <a:lumMod val="75000"/>
                  </a:schemeClr>
                </a:solidFill>
                <a:cs typeface="Times New Roman" pitchFamily="18" charset="0"/>
              </a:rPr>
              <a:t>VN</a:t>
            </a:r>
          </a:p>
        </p:txBody>
      </p:sp>
      <p:sp>
        <p:nvSpPr>
          <p:cNvPr id="45" name="Rectangle 62"/>
          <p:cNvSpPr>
            <a:spLocks noChangeArrowheads="1"/>
          </p:cNvSpPr>
          <p:nvPr/>
        </p:nvSpPr>
        <p:spPr bwMode="auto">
          <a:xfrm>
            <a:off x="762000" y="5334000"/>
            <a:ext cx="76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smtClean="0">
                <a:solidFill>
                  <a:schemeClr val="accent6">
                    <a:lumMod val="75000"/>
                  </a:schemeClr>
                </a:solidFill>
                <a:cs typeface="Times New Roman" pitchFamily="18" charset="0"/>
              </a:rPr>
              <a:t>VN</a:t>
            </a:r>
            <a:endParaRPr lang="en-US" altLang="en-US" sz="2400" b="1" dirty="0">
              <a:solidFill>
                <a:schemeClr val="accent6">
                  <a:lumMod val="75000"/>
                </a:schemeClr>
              </a:solidFill>
              <a:cs typeface="Times New Roman" pitchFamily="18" charset="0"/>
            </a:endParaRPr>
          </a:p>
        </p:txBody>
      </p:sp>
      <p:sp>
        <p:nvSpPr>
          <p:cNvPr id="46" name="Rectangle 98"/>
          <p:cNvSpPr>
            <a:spLocks noChangeArrowheads="1"/>
          </p:cNvSpPr>
          <p:nvPr/>
        </p:nvSpPr>
        <p:spPr bwMode="auto">
          <a:xfrm>
            <a:off x="5181600" y="42672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a:solidFill>
                  <a:schemeClr val="accent6">
                    <a:lumMod val="75000"/>
                  </a:schemeClr>
                </a:solidFill>
                <a:cs typeface="Times New Roman" pitchFamily="18" charset="0"/>
              </a:rPr>
              <a:t>VN</a:t>
            </a:r>
          </a:p>
        </p:txBody>
      </p:sp>
      <p:sp>
        <p:nvSpPr>
          <p:cNvPr id="47" name="Rectangle 99"/>
          <p:cNvSpPr>
            <a:spLocks noChangeArrowheads="1"/>
          </p:cNvSpPr>
          <p:nvPr/>
        </p:nvSpPr>
        <p:spPr bwMode="auto">
          <a:xfrm>
            <a:off x="4495800" y="24384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hlink"/>
                </a:solidFill>
                <a:cs typeface="Times New Roman" pitchFamily="18" charset="0"/>
              </a:rPr>
              <a:t>CN</a:t>
            </a:r>
          </a:p>
        </p:txBody>
      </p:sp>
      <p:sp>
        <p:nvSpPr>
          <p:cNvPr id="84" name="Text Box 115"/>
          <p:cNvSpPr txBox="1">
            <a:spLocks noChangeArrowheads="1"/>
          </p:cNvSpPr>
          <p:nvPr/>
        </p:nvSpPr>
        <p:spPr bwMode="auto">
          <a:xfrm>
            <a:off x="762000" y="152400"/>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altLang="en-US" sz="2800" b="1" dirty="0" err="1" smtClean="0">
                <a:solidFill>
                  <a:schemeClr val="accent1">
                    <a:lumMod val="75000"/>
                  </a:schemeClr>
                </a:solidFill>
                <a:cs typeface="Times New Roman" pitchFamily="18" charset="0"/>
              </a:rPr>
              <a:t>Xác</a:t>
            </a:r>
            <a:r>
              <a:rPr lang="en-US" altLang="en-US" sz="2800" b="1" dirty="0" smtClean="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định</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chủ</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ngữ</a:t>
            </a:r>
            <a:r>
              <a:rPr lang="en-US" altLang="en-US" sz="2800" b="1" dirty="0">
                <a:solidFill>
                  <a:schemeClr val="accent1">
                    <a:lumMod val="75000"/>
                  </a:schemeClr>
                </a:solidFill>
                <a:cs typeface="Times New Roman" pitchFamily="18" charset="0"/>
              </a:rPr>
              <a:t> </a:t>
            </a:r>
            <a:r>
              <a:rPr lang="en-US" altLang="en-US" sz="2800" b="1" dirty="0" smtClean="0">
                <a:solidFill>
                  <a:schemeClr val="accent1">
                    <a:lumMod val="75000"/>
                  </a:schemeClr>
                </a:solidFill>
                <a:cs typeface="Times New Roman" pitchFamily="18" charset="0"/>
              </a:rPr>
              <a:t>- </a:t>
            </a:r>
            <a:r>
              <a:rPr lang="en-US" altLang="en-US" sz="2800" b="1" dirty="0" err="1" smtClean="0">
                <a:solidFill>
                  <a:schemeClr val="accent1">
                    <a:lumMod val="75000"/>
                  </a:schemeClr>
                </a:solidFill>
                <a:cs typeface="Times New Roman" pitchFamily="18" charset="0"/>
              </a:rPr>
              <a:t>vị</a:t>
            </a:r>
            <a:r>
              <a:rPr lang="en-US" altLang="en-US" sz="2800" b="1" dirty="0" smtClean="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ngữ</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trong</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từng</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câu</a:t>
            </a:r>
            <a:endParaRPr lang="en-US" altLang="en-US" sz="2800" b="1" dirty="0">
              <a:solidFill>
                <a:schemeClr val="accent1">
                  <a:lumMod val="75000"/>
                </a:schemeClr>
              </a:solidFill>
              <a:cs typeface="Times New Roman" pitchFamily="18" charset="0"/>
            </a:endParaRPr>
          </a:p>
        </p:txBody>
      </p:sp>
      <p:sp>
        <p:nvSpPr>
          <p:cNvPr id="93" name="Line 44"/>
          <p:cNvSpPr>
            <a:spLocks noChangeShapeType="1"/>
          </p:cNvSpPr>
          <p:nvPr/>
        </p:nvSpPr>
        <p:spPr bwMode="auto">
          <a:xfrm flipV="1">
            <a:off x="533400" y="5257800"/>
            <a:ext cx="128016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94" name="Rectangle 53"/>
          <p:cNvSpPr>
            <a:spLocks noChangeArrowheads="1"/>
          </p:cNvSpPr>
          <p:nvPr/>
        </p:nvSpPr>
        <p:spPr bwMode="auto">
          <a:xfrm>
            <a:off x="3124200" y="53340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hlink"/>
                </a:solidFill>
                <a:cs typeface="Times New Roman" pitchFamily="18" charset="0"/>
              </a:rPr>
              <a:t>CN</a:t>
            </a:r>
          </a:p>
        </p:txBody>
      </p:sp>
      <p:sp>
        <p:nvSpPr>
          <p:cNvPr id="96" name="Line 14"/>
          <p:cNvSpPr>
            <a:spLocks noChangeShapeType="1"/>
          </p:cNvSpPr>
          <p:nvPr/>
        </p:nvSpPr>
        <p:spPr bwMode="auto">
          <a:xfrm flipV="1">
            <a:off x="2590800" y="5257800"/>
            <a:ext cx="1463040" cy="1589"/>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7" name="Line 25"/>
          <p:cNvSpPr>
            <a:spLocks noChangeShapeType="1"/>
          </p:cNvSpPr>
          <p:nvPr/>
        </p:nvSpPr>
        <p:spPr bwMode="auto">
          <a:xfrm flipH="1">
            <a:off x="4191000" y="4800600"/>
            <a:ext cx="76200" cy="4572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8" name="Line 44"/>
          <p:cNvSpPr>
            <a:spLocks noChangeShapeType="1"/>
          </p:cNvSpPr>
          <p:nvPr/>
        </p:nvSpPr>
        <p:spPr bwMode="auto">
          <a:xfrm flipV="1">
            <a:off x="4191000" y="5257800"/>
            <a:ext cx="128016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99" name="Rectangle 58"/>
          <p:cNvSpPr>
            <a:spLocks noChangeArrowheads="1"/>
          </p:cNvSpPr>
          <p:nvPr/>
        </p:nvSpPr>
        <p:spPr bwMode="auto">
          <a:xfrm>
            <a:off x="4648200" y="53340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b="1" dirty="0">
                <a:solidFill>
                  <a:schemeClr val="accent6">
                    <a:lumMod val="75000"/>
                  </a:schemeClr>
                </a:solidFill>
                <a:cs typeface="Times New Roman" pitchFamily="18" charset="0"/>
              </a:rPr>
              <a:t>VN</a:t>
            </a:r>
          </a:p>
        </p:txBody>
      </p:sp>
      <p:sp>
        <p:nvSpPr>
          <p:cNvPr id="100" name="TextBox 99"/>
          <p:cNvSpPr txBox="1"/>
          <p:nvPr/>
        </p:nvSpPr>
        <p:spPr>
          <a:xfrm>
            <a:off x="5791200" y="1066800"/>
            <a:ext cx="1676400" cy="954107"/>
          </a:xfrm>
          <a:prstGeom prst="rect">
            <a:avLst/>
          </a:prstGeom>
          <a:noFill/>
        </p:spPr>
        <p:txBody>
          <a:bodyPr wrap="square" rtlCol="0">
            <a:spAutoFit/>
          </a:bodyPr>
          <a:lstStyle/>
          <a:p>
            <a:r>
              <a:rPr lang="en-US" sz="2800" b="1" dirty="0" smtClean="0">
                <a:solidFill>
                  <a:srgbClr val="FF6699"/>
                </a:solidFill>
                <a:latin typeface="Times New Roman" pitchFamily="18" charset="0"/>
                <a:cs typeface="Times New Roman" pitchFamily="18" charset="0"/>
              </a:rPr>
              <a:t>(</a:t>
            </a:r>
            <a:r>
              <a:rPr lang="en-US" sz="2800" b="1" dirty="0" err="1" smtClean="0">
                <a:solidFill>
                  <a:srgbClr val="FF6699"/>
                </a:solidFill>
                <a:latin typeface="Times New Roman" pitchFamily="18" charset="0"/>
                <a:cs typeface="Times New Roman" pitchFamily="18" charset="0"/>
              </a:rPr>
              <a:t>Câu</a:t>
            </a:r>
            <a:r>
              <a:rPr lang="en-US" sz="2800" b="1" dirty="0" smtClean="0">
                <a:solidFill>
                  <a:srgbClr val="FF6699"/>
                </a:solidFill>
                <a:latin typeface="Times New Roman" pitchFamily="18" charset="0"/>
                <a:cs typeface="Times New Roman" pitchFamily="18" charset="0"/>
              </a:rPr>
              <a:t> </a:t>
            </a:r>
            <a:r>
              <a:rPr lang="en-US" sz="2800" b="1" dirty="0" err="1" smtClean="0">
                <a:solidFill>
                  <a:srgbClr val="FF6699"/>
                </a:solidFill>
                <a:latin typeface="Times New Roman" pitchFamily="18" charset="0"/>
                <a:cs typeface="Times New Roman" pitchFamily="18" charset="0"/>
              </a:rPr>
              <a:t>đơn</a:t>
            </a:r>
            <a:r>
              <a:rPr lang="en-US" sz="2800" b="1" dirty="0" smtClean="0">
                <a:solidFill>
                  <a:srgbClr val="FF6699"/>
                </a:solidFill>
                <a:latin typeface="Times New Roman" pitchFamily="18" charset="0"/>
                <a:cs typeface="Times New Roman" pitchFamily="18" charset="0"/>
              </a:rPr>
              <a:t>)</a:t>
            </a:r>
            <a:endParaRPr lang="en-US" sz="2800" b="1" dirty="0">
              <a:solidFill>
                <a:srgbClr val="FF6699"/>
              </a:solidFill>
              <a:latin typeface="Times New Roman" pitchFamily="18" charset="0"/>
              <a:cs typeface="Times New Roman" pitchFamily="18" charset="0"/>
            </a:endParaRPr>
          </a:p>
        </p:txBody>
      </p:sp>
      <p:sp>
        <p:nvSpPr>
          <p:cNvPr id="101" name="TextBox 100"/>
          <p:cNvSpPr txBox="1"/>
          <p:nvPr/>
        </p:nvSpPr>
        <p:spPr>
          <a:xfrm>
            <a:off x="5715000" y="2895600"/>
            <a:ext cx="2133600" cy="523220"/>
          </a:xfrm>
          <a:prstGeom prst="rect">
            <a:avLst/>
          </a:prstGeom>
          <a:noFill/>
        </p:spPr>
        <p:txBody>
          <a:bodyPr wrap="square" rtlCol="0">
            <a:spAutoFit/>
          </a:bodyPr>
          <a:lstStyle/>
          <a:p>
            <a:r>
              <a:rPr lang="en-US" sz="2800" b="1" dirty="0" smtClean="0">
                <a:solidFill>
                  <a:srgbClr val="FF6699"/>
                </a:solidFill>
                <a:latin typeface="Times New Roman" pitchFamily="18" charset="0"/>
                <a:cs typeface="Times New Roman" pitchFamily="18" charset="0"/>
              </a:rPr>
              <a:t>(</a:t>
            </a:r>
            <a:r>
              <a:rPr lang="en-US" sz="2800" b="1" dirty="0" err="1" smtClean="0">
                <a:solidFill>
                  <a:srgbClr val="FF6699"/>
                </a:solidFill>
                <a:latin typeface="Times New Roman" pitchFamily="18" charset="0"/>
                <a:cs typeface="Times New Roman" pitchFamily="18" charset="0"/>
              </a:rPr>
              <a:t>Câu</a:t>
            </a:r>
            <a:r>
              <a:rPr lang="en-US" sz="2800" b="1" dirty="0" smtClean="0">
                <a:solidFill>
                  <a:srgbClr val="FF6699"/>
                </a:solidFill>
                <a:latin typeface="Times New Roman" pitchFamily="18" charset="0"/>
                <a:cs typeface="Times New Roman" pitchFamily="18" charset="0"/>
              </a:rPr>
              <a:t> </a:t>
            </a:r>
            <a:r>
              <a:rPr lang="en-US" sz="2800" b="1" dirty="0" err="1" smtClean="0">
                <a:solidFill>
                  <a:srgbClr val="FF6699"/>
                </a:solidFill>
                <a:latin typeface="Times New Roman" pitchFamily="18" charset="0"/>
                <a:cs typeface="Times New Roman" pitchFamily="18" charset="0"/>
              </a:rPr>
              <a:t>ghép</a:t>
            </a:r>
            <a:r>
              <a:rPr lang="en-US" sz="2800" b="1" dirty="0" smtClean="0">
                <a:solidFill>
                  <a:srgbClr val="FF6699"/>
                </a:solidFill>
                <a:latin typeface="Times New Roman" pitchFamily="18" charset="0"/>
                <a:cs typeface="Times New Roman" pitchFamily="18" charset="0"/>
              </a:rPr>
              <a:t>)</a:t>
            </a:r>
            <a:endParaRPr lang="en-US" sz="2800" b="1" dirty="0">
              <a:solidFill>
                <a:srgbClr val="FF6699"/>
              </a:solidFill>
              <a:latin typeface="Times New Roman" pitchFamily="18" charset="0"/>
              <a:cs typeface="Times New Roman" pitchFamily="18" charset="0"/>
            </a:endParaRPr>
          </a:p>
        </p:txBody>
      </p:sp>
      <p:sp>
        <p:nvSpPr>
          <p:cNvPr id="102" name="TextBox 101"/>
          <p:cNvSpPr txBox="1"/>
          <p:nvPr/>
        </p:nvSpPr>
        <p:spPr>
          <a:xfrm>
            <a:off x="5715000" y="4724400"/>
            <a:ext cx="2133600" cy="523220"/>
          </a:xfrm>
          <a:prstGeom prst="rect">
            <a:avLst/>
          </a:prstGeom>
          <a:noFill/>
        </p:spPr>
        <p:txBody>
          <a:bodyPr wrap="square" rtlCol="0">
            <a:spAutoFit/>
          </a:bodyPr>
          <a:lstStyle/>
          <a:p>
            <a:r>
              <a:rPr lang="en-US" sz="2800" b="1" dirty="0" smtClean="0">
                <a:solidFill>
                  <a:srgbClr val="FF6699"/>
                </a:solidFill>
                <a:latin typeface="Times New Roman" pitchFamily="18" charset="0"/>
                <a:cs typeface="Times New Roman" pitchFamily="18" charset="0"/>
              </a:rPr>
              <a:t>(</a:t>
            </a:r>
            <a:r>
              <a:rPr lang="en-US" sz="2800" b="1" dirty="0" err="1" smtClean="0">
                <a:solidFill>
                  <a:srgbClr val="FF6699"/>
                </a:solidFill>
                <a:latin typeface="Times New Roman" pitchFamily="18" charset="0"/>
                <a:cs typeface="Times New Roman" pitchFamily="18" charset="0"/>
              </a:rPr>
              <a:t>Câu</a:t>
            </a:r>
            <a:r>
              <a:rPr lang="en-US" sz="2800" b="1" dirty="0" smtClean="0">
                <a:solidFill>
                  <a:srgbClr val="FF6699"/>
                </a:solidFill>
                <a:latin typeface="Times New Roman" pitchFamily="18" charset="0"/>
                <a:cs typeface="Times New Roman" pitchFamily="18" charset="0"/>
              </a:rPr>
              <a:t> </a:t>
            </a:r>
            <a:r>
              <a:rPr lang="en-US" sz="2800" b="1" dirty="0" err="1" smtClean="0">
                <a:solidFill>
                  <a:srgbClr val="FF6699"/>
                </a:solidFill>
                <a:latin typeface="Times New Roman" pitchFamily="18" charset="0"/>
                <a:cs typeface="Times New Roman" pitchFamily="18" charset="0"/>
              </a:rPr>
              <a:t>ghép</a:t>
            </a:r>
            <a:r>
              <a:rPr lang="en-US" sz="2800" b="1" dirty="0" smtClean="0">
                <a:solidFill>
                  <a:srgbClr val="FF6699"/>
                </a:solidFill>
                <a:latin typeface="Times New Roman" pitchFamily="18" charset="0"/>
                <a:cs typeface="Times New Roman" pitchFamily="18" charset="0"/>
              </a:rPr>
              <a:t>)</a:t>
            </a:r>
            <a:endParaRPr lang="en-US" sz="2800" b="1" dirty="0">
              <a:solidFill>
                <a:srgbClr val="FF66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linds(horizontal)">
                                      <p:cBhvr>
                                        <p:cTn id="7" dur="500"/>
                                        <p:tgtEl>
                                          <p:spTgt spid="2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blinds(horizontal)">
                                      <p:cBhvr>
                                        <p:cTn id="13" dur="500"/>
                                        <p:tgtEl>
                                          <p:spTgt spid="4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fade">
                                      <p:cBhvr>
                                        <p:cTn id="18" dur="2000"/>
                                        <p:tgtEl>
                                          <p:spTgt spid="33"/>
                                        </p:tgtEl>
                                      </p:cBhvr>
                                    </p:animEffect>
                                  </p:childTnLst>
                                </p:cTn>
                              </p:par>
                              <p:par>
                                <p:cTn id="19" presetID="3" presetClass="entr" presetSubtype="10" fill="hold" nodeType="with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blinds(horizontal)">
                                      <p:cBhvr>
                                        <p:cTn id="21" dur="500"/>
                                        <p:tgtEl>
                                          <p:spTgt spid="44"/>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47"/>
                                        </p:tgtEl>
                                        <p:attrNameLst>
                                          <p:attrName>style.visibility</p:attrName>
                                        </p:attrNameLst>
                                      </p:cBhvr>
                                      <p:to>
                                        <p:strVal val="visible"/>
                                      </p:to>
                                    </p:set>
                                    <p:animEffect transition="in" filter="box(in)">
                                      <p:cBhvr>
                                        <p:cTn id="26" dur="500"/>
                                        <p:tgtEl>
                                          <p:spTgt spid="47"/>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ox(in)">
                                      <p:cBhvr>
                                        <p:cTn id="29" dur="500"/>
                                        <p:tgtEl>
                                          <p:spTgt spid="10"/>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blinds(horizontal)">
                                      <p:cBhvr>
                                        <p:cTn id="37" dur="500"/>
                                        <p:tgtEl>
                                          <p:spTgt spid="4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blinds(horizontal)">
                                      <p:cBhvr>
                                        <p:cTn id="40" dur="500"/>
                                        <p:tgtEl>
                                          <p:spTgt spid="2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41"/>
                                        </p:tgtEl>
                                        <p:attrNameLst>
                                          <p:attrName>style.visibility</p:attrName>
                                        </p:attrNameLst>
                                      </p:cBhvr>
                                      <p:to>
                                        <p:strVal val="visible"/>
                                      </p:to>
                                    </p:set>
                                    <p:animEffect transition="in" filter="blinds(horizontal)">
                                      <p:cBhvr>
                                        <p:cTn id="45" dur="500"/>
                                        <p:tgtEl>
                                          <p:spTgt spid="41"/>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blinds(horizontal)">
                                      <p:cBhvr>
                                        <p:cTn id="48" dur="500"/>
                                        <p:tgtEl>
                                          <p:spTgt spid="11"/>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linds(horizontal)">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40"/>
                                        </p:tgtEl>
                                        <p:attrNameLst>
                                          <p:attrName>style.visibility</p:attrName>
                                        </p:attrNameLst>
                                      </p:cBhvr>
                                      <p:to>
                                        <p:strVal val="visible"/>
                                      </p:to>
                                    </p:set>
                                    <p:animEffect transition="in" filter="blinds(horizontal)">
                                      <p:cBhvr>
                                        <p:cTn id="56" dur="500"/>
                                        <p:tgtEl>
                                          <p:spTgt spid="40"/>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blinds(horizontal)">
                                      <p:cBhvr>
                                        <p:cTn id="59" dur="500"/>
                                        <p:tgtEl>
                                          <p:spTgt spid="22"/>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blinds(horizontal)">
                                      <p:cBhvr>
                                        <p:cTn id="64" dur="500"/>
                                        <p:tgtEl>
                                          <p:spTgt spid="18"/>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blinds(horizontal)">
                                      <p:cBhvr>
                                        <p:cTn id="67" dur="500"/>
                                        <p:tgtEl>
                                          <p:spTgt spid="38"/>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blinds(horizontal)">
                                      <p:cBhvr>
                                        <p:cTn id="70" dur="500"/>
                                        <p:tgtEl>
                                          <p:spTgt spid="14"/>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46"/>
                                        </p:tgtEl>
                                        <p:attrNameLst>
                                          <p:attrName>style.visibility</p:attrName>
                                        </p:attrNameLst>
                                      </p:cBhvr>
                                      <p:to>
                                        <p:strVal val="visible"/>
                                      </p:to>
                                    </p:set>
                                    <p:animEffect transition="in" filter="blinds(horizontal)">
                                      <p:cBhvr>
                                        <p:cTn id="75" dur="500"/>
                                        <p:tgtEl>
                                          <p:spTgt spid="46"/>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0"/>
                                        </p:tgtEl>
                                        <p:attrNameLst>
                                          <p:attrName>style.visibility</p:attrName>
                                        </p:attrNameLst>
                                      </p:cBhvr>
                                      <p:to>
                                        <p:strVal val="visible"/>
                                      </p:to>
                                    </p:set>
                                    <p:animEffect transition="in" filter="blinds(horizontal)">
                                      <p:cBhvr>
                                        <p:cTn id="78" dur="500"/>
                                        <p:tgtEl>
                                          <p:spTgt spid="30"/>
                                        </p:tgtEl>
                                      </p:cBhvr>
                                    </p:animEffect>
                                  </p:childTnLst>
                                </p:cTn>
                              </p:par>
                            </p:childTnLst>
                          </p:cTn>
                        </p:par>
                      </p:childTnLst>
                    </p:cTn>
                  </p:par>
                  <p:par>
                    <p:cTn id="79" fill="hold">
                      <p:stCondLst>
                        <p:cond delay="indefinite"/>
                      </p:stCondLst>
                      <p:childTnLst>
                        <p:par>
                          <p:cTn id="80" fill="hold">
                            <p:stCondLst>
                              <p:cond delay="0"/>
                            </p:stCondLst>
                            <p:childTnLst>
                              <p:par>
                                <p:cTn id="81" presetID="4" presetClass="entr" presetSubtype="16" fill="hold" grpId="0" nodeType="clickEffect">
                                  <p:stCondLst>
                                    <p:cond delay="0"/>
                                  </p:stCondLst>
                                  <p:childTnLst>
                                    <p:set>
                                      <p:cBhvr>
                                        <p:cTn id="82" dur="1" fill="hold">
                                          <p:stCondLst>
                                            <p:cond delay="0"/>
                                          </p:stCondLst>
                                        </p:cTn>
                                        <p:tgtEl>
                                          <p:spTgt spid="39"/>
                                        </p:tgtEl>
                                        <p:attrNameLst>
                                          <p:attrName>style.visibility</p:attrName>
                                        </p:attrNameLst>
                                      </p:cBhvr>
                                      <p:to>
                                        <p:strVal val="visible"/>
                                      </p:to>
                                    </p:set>
                                    <p:animEffect transition="in" filter="box(in)">
                                      <p:cBhvr>
                                        <p:cTn id="83" dur="500"/>
                                        <p:tgtEl>
                                          <p:spTgt spid="39"/>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box(in)">
                                      <p:cBhvr>
                                        <p:cTn id="86" dur="500"/>
                                        <p:tgtEl>
                                          <p:spTgt spid="19"/>
                                        </p:tgtEl>
                                      </p:cBhvr>
                                    </p:animEffect>
                                  </p:childTnLst>
                                </p:cTn>
                              </p:par>
                              <p:par>
                                <p:cTn id="87" presetID="4" presetClass="entr" presetSubtype="16" fill="hold" grpId="0" nodeType="withEffect">
                                  <p:stCondLst>
                                    <p:cond delay="0"/>
                                  </p:stCondLst>
                                  <p:childTnLst>
                                    <p:set>
                                      <p:cBhvr>
                                        <p:cTn id="88" dur="1" fill="hold">
                                          <p:stCondLst>
                                            <p:cond delay="0"/>
                                          </p:stCondLst>
                                        </p:cTn>
                                        <p:tgtEl>
                                          <p:spTgt spid="15"/>
                                        </p:tgtEl>
                                        <p:attrNameLst>
                                          <p:attrName>style.visibility</p:attrName>
                                        </p:attrNameLst>
                                      </p:cBhvr>
                                      <p:to>
                                        <p:strVal val="visible"/>
                                      </p:to>
                                    </p:set>
                                    <p:animEffect transition="in" filter="box(in)">
                                      <p:cBhvr>
                                        <p:cTn id="89" dur="500"/>
                                        <p:tgtEl>
                                          <p:spTgt spid="15"/>
                                        </p:tgtEl>
                                      </p:cBhvr>
                                    </p:animEffect>
                                  </p:childTnLst>
                                </p:cTn>
                              </p:par>
                            </p:childTnLst>
                          </p:cTn>
                        </p:par>
                      </p:childTnLst>
                    </p:cTn>
                  </p:par>
                  <p:par>
                    <p:cTn id="90" fill="hold">
                      <p:stCondLst>
                        <p:cond delay="indefinite"/>
                      </p:stCondLst>
                      <p:childTnLst>
                        <p:par>
                          <p:cTn id="91" fill="hold">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box(in)">
                                      <p:cBhvr>
                                        <p:cTn id="94" dur="500"/>
                                        <p:tgtEl>
                                          <p:spTgt spid="20"/>
                                        </p:tgtEl>
                                      </p:cBhvr>
                                    </p:animEffect>
                                  </p:childTnLst>
                                </p:cTn>
                              </p:par>
                              <p:par>
                                <p:cTn id="95" presetID="4" presetClass="entr" presetSubtype="16" fill="hold" grpId="0" nodeType="withEffect">
                                  <p:stCondLst>
                                    <p:cond delay="0"/>
                                  </p:stCondLst>
                                  <p:childTnLst>
                                    <p:set>
                                      <p:cBhvr>
                                        <p:cTn id="96" dur="1" fill="hold">
                                          <p:stCondLst>
                                            <p:cond delay="0"/>
                                          </p:stCondLst>
                                        </p:cTn>
                                        <p:tgtEl>
                                          <p:spTgt spid="45"/>
                                        </p:tgtEl>
                                        <p:attrNameLst>
                                          <p:attrName>style.visibility</p:attrName>
                                        </p:attrNameLst>
                                      </p:cBhvr>
                                      <p:to>
                                        <p:strVal val="visible"/>
                                      </p:to>
                                    </p:set>
                                    <p:animEffect transition="in" filter="box(in)">
                                      <p:cBhvr>
                                        <p:cTn id="97" dur="500"/>
                                        <p:tgtEl>
                                          <p:spTgt spid="45"/>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93"/>
                                        </p:tgtEl>
                                        <p:attrNameLst>
                                          <p:attrName>style.visibility</p:attrName>
                                        </p:attrNameLst>
                                      </p:cBhvr>
                                      <p:to>
                                        <p:strVal val="visible"/>
                                      </p:to>
                                    </p:set>
                                    <p:animEffect transition="in" filter="blinds(horizontal)">
                                      <p:cBhvr>
                                        <p:cTn id="100" dur="500"/>
                                        <p:tgtEl>
                                          <p:spTgt spid="93"/>
                                        </p:tgtEl>
                                      </p:cBhvr>
                                    </p:animEffect>
                                  </p:childTnLst>
                                </p:cTn>
                              </p:par>
                            </p:childTnLst>
                          </p:cTn>
                        </p:par>
                      </p:childTnLst>
                    </p:cTn>
                  </p:par>
                  <p:par>
                    <p:cTn id="101" fill="hold">
                      <p:stCondLst>
                        <p:cond delay="indefinite"/>
                      </p:stCondLst>
                      <p:childTnLst>
                        <p:par>
                          <p:cTn id="102" fill="hold">
                            <p:stCondLst>
                              <p:cond delay="0"/>
                            </p:stCondLst>
                            <p:childTnLst>
                              <p:par>
                                <p:cTn id="103" presetID="29" presetClass="entr" presetSubtype="0" fill="hold" grpId="0" nodeType="clickEffect">
                                  <p:stCondLst>
                                    <p:cond delay="0"/>
                                  </p:stCondLst>
                                  <p:childTnLst>
                                    <p:set>
                                      <p:cBhvr>
                                        <p:cTn id="104" dur="1" fill="hold">
                                          <p:stCondLst>
                                            <p:cond delay="0"/>
                                          </p:stCondLst>
                                        </p:cTn>
                                        <p:tgtEl>
                                          <p:spTgt spid="96"/>
                                        </p:tgtEl>
                                        <p:attrNameLst>
                                          <p:attrName>style.visibility</p:attrName>
                                        </p:attrNameLst>
                                      </p:cBhvr>
                                      <p:to>
                                        <p:strVal val="visible"/>
                                      </p:to>
                                    </p:set>
                                    <p:anim calcmode="lin" valueType="num">
                                      <p:cBhvr>
                                        <p:cTn id="105" dur="1000" fill="hold"/>
                                        <p:tgtEl>
                                          <p:spTgt spid="96"/>
                                        </p:tgtEl>
                                        <p:attrNameLst>
                                          <p:attrName>ppt_x</p:attrName>
                                        </p:attrNameLst>
                                      </p:cBhvr>
                                      <p:tavLst>
                                        <p:tav tm="0">
                                          <p:val>
                                            <p:strVal val="#ppt_x-.2"/>
                                          </p:val>
                                        </p:tav>
                                        <p:tav tm="100000">
                                          <p:val>
                                            <p:strVal val="#ppt_x"/>
                                          </p:val>
                                        </p:tav>
                                      </p:tavLst>
                                    </p:anim>
                                    <p:anim calcmode="lin" valueType="num">
                                      <p:cBhvr>
                                        <p:cTn id="106" dur="1000" fill="hold"/>
                                        <p:tgtEl>
                                          <p:spTgt spid="96"/>
                                        </p:tgtEl>
                                        <p:attrNameLst>
                                          <p:attrName>ppt_y</p:attrName>
                                        </p:attrNameLst>
                                      </p:cBhvr>
                                      <p:tavLst>
                                        <p:tav tm="0">
                                          <p:val>
                                            <p:strVal val="#ppt_y"/>
                                          </p:val>
                                        </p:tav>
                                        <p:tav tm="100000">
                                          <p:val>
                                            <p:strVal val="#ppt_y"/>
                                          </p:val>
                                        </p:tav>
                                      </p:tavLst>
                                    </p:anim>
                                    <p:animEffect transition="in" filter="wipe(right)" prLst="gradientSize: 0.1">
                                      <p:cBhvr>
                                        <p:cTn id="107" dur="1000"/>
                                        <p:tgtEl>
                                          <p:spTgt spid="96"/>
                                        </p:tgtEl>
                                      </p:cBhvr>
                                    </p:animEffect>
                                  </p:childTnLst>
                                </p:cTn>
                              </p:par>
                              <p:par>
                                <p:cTn id="108" presetID="29" presetClass="entr" presetSubtype="0" fill="hold" grpId="0" nodeType="withEffect">
                                  <p:stCondLst>
                                    <p:cond delay="0"/>
                                  </p:stCondLst>
                                  <p:childTnLst>
                                    <p:set>
                                      <p:cBhvr>
                                        <p:cTn id="109" dur="1" fill="hold">
                                          <p:stCondLst>
                                            <p:cond delay="0"/>
                                          </p:stCondLst>
                                        </p:cTn>
                                        <p:tgtEl>
                                          <p:spTgt spid="94"/>
                                        </p:tgtEl>
                                        <p:attrNameLst>
                                          <p:attrName>style.visibility</p:attrName>
                                        </p:attrNameLst>
                                      </p:cBhvr>
                                      <p:to>
                                        <p:strVal val="visible"/>
                                      </p:to>
                                    </p:set>
                                    <p:anim calcmode="lin" valueType="num">
                                      <p:cBhvr>
                                        <p:cTn id="110" dur="1000" fill="hold"/>
                                        <p:tgtEl>
                                          <p:spTgt spid="94"/>
                                        </p:tgtEl>
                                        <p:attrNameLst>
                                          <p:attrName>ppt_x</p:attrName>
                                        </p:attrNameLst>
                                      </p:cBhvr>
                                      <p:tavLst>
                                        <p:tav tm="0">
                                          <p:val>
                                            <p:strVal val="#ppt_x-.2"/>
                                          </p:val>
                                        </p:tav>
                                        <p:tav tm="100000">
                                          <p:val>
                                            <p:strVal val="#ppt_x"/>
                                          </p:val>
                                        </p:tav>
                                      </p:tavLst>
                                    </p:anim>
                                    <p:anim calcmode="lin" valueType="num">
                                      <p:cBhvr>
                                        <p:cTn id="111" dur="1000" fill="hold"/>
                                        <p:tgtEl>
                                          <p:spTgt spid="94"/>
                                        </p:tgtEl>
                                        <p:attrNameLst>
                                          <p:attrName>ppt_y</p:attrName>
                                        </p:attrNameLst>
                                      </p:cBhvr>
                                      <p:tavLst>
                                        <p:tav tm="0">
                                          <p:val>
                                            <p:strVal val="#ppt_y"/>
                                          </p:val>
                                        </p:tav>
                                        <p:tav tm="100000">
                                          <p:val>
                                            <p:strVal val="#ppt_y"/>
                                          </p:val>
                                        </p:tav>
                                      </p:tavLst>
                                    </p:anim>
                                    <p:animEffect transition="in" filter="wipe(right)" prLst="gradientSize: 0.1">
                                      <p:cBhvr>
                                        <p:cTn id="112" dur="1000"/>
                                        <p:tgtEl>
                                          <p:spTgt spid="94"/>
                                        </p:tgtEl>
                                      </p:cBhvr>
                                    </p:animEffect>
                                  </p:childTnLst>
                                </p:cTn>
                              </p:par>
                              <p:par>
                                <p:cTn id="113" presetID="29" presetClass="entr" presetSubtype="0" fill="hold" grpId="0" nodeType="withEffect">
                                  <p:stCondLst>
                                    <p:cond delay="0"/>
                                  </p:stCondLst>
                                  <p:childTnLst>
                                    <p:set>
                                      <p:cBhvr>
                                        <p:cTn id="114" dur="1" fill="hold">
                                          <p:stCondLst>
                                            <p:cond delay="0"/>
                                          </p:stCondLst>
                                        </p:cTn>
                                        <p:tgtEl>
                                          <p:spTgt spid="97"/>
                                        </p:tgtEl>
                                        <p:attrNameLst>
                                          <p:attrName>style.visibility</p:attrName>
                                        </p:attrNameLst>
                                      </p:cBhvr>
                                      <p:to>
                                        <p:strVal val="visible"/>
                                      </p:to>
                                    </p:set>
                                    <p:anim calcmode="lin" valueType="num">
                                      <p:cBhvr>
                                        <p:cTn id="115" dur="1000" fill="hold"/>
                                        <p:tgtEl>
                                          <p:spTgt spid="97"/>
                                        </p:tgtEl>
                                        <p:attrNameLst>
                                          <p:attrName>ppt_x</p:attrName>
                                        </p:attrNameLst>
                                      </p:cBhvr>
                                      <p:tavLst>
                                        <p:tav tm="0">
                                          <p:val>
                                            <p:strVal val="#ppt_x-.2"/>
                                          </p:val>
                                        </p:tav>
                                        <p:tav tm="100000">
                                          <p:val>
                                            <p:strVal val="#ppt_x"/>
                                          </p:val>
                                        </p:tav>
                                      </p:tavLst>
                                    </p:anim>
                                    <p:anim calcmode="lin" valueType="num">
                                      <p:cBhvr>
                                        <p:cTn id="116" dur="1000" fill="hold"/>
                                        <p:tgtEl>
                                          <p:spTgt spid="97"/>
                                        </p:tgtEl>
                                        <p:attrNameLst>
                                          <p:attrName>ppt_y</p:attrName>
                                        </p:attrNameLst>
                                      </p:cBhvr>
                                      <p:tavLst>
                                        <p:tav tm="0">
                                          <p:val>
                                            <p:strVal val="#ppt_y"/>
                                          </p:val>
                                        </p:tav>
                                        <p:tav tm="100000">
                                          <p:val>
                                            <p:strVal val="#ppt_y"/>
                                          </p:val>
                                        </p:tav>
                                      </p:tavLst>
                                    </p:anim>
                                    <p:animEffect transition="in" filter="wipe(right)" prLst="gradientSize: 0.1">
                                      <p:cBhvr>
                                        <p:cTn id="117" dur="1000"/>
                                        <p:tgtEl>
                                          <p:spTgt spid="97"/>
                                        </p:tgtEl>
                                      </p:cBhvr>
                                    </p:animEffect>
                                  </p:childTnLst>
                                </p:cTn>
                              </p:par>
                            </p:childTnLst>
                          </p:cTn>
                        </p:par>
                      </p:childTnLst>
                    </p:cTn>
                  </p:par>
                  <p:par>
                    <p:cTn id="118" fill="hold">
                      <p:stCondLst>
                        <p:cond delay="indefinite"/>
                      </p:stCondLst>
                      <p:childTnLst>
                        <p:par>
                          <p:cTn id="119" fill="hold">
                            <p:stCondLst>
                              <p:cond delay="0"/>
                            </p:stCondLst>
                            <p:childTnLst>
                              <p:par>
                                <p:cTn id="120" presetID="29" presetClass="entr" presetSubtype="0" fill="hold" grpId="0" nodeType="clickEffect">
                                  <p:stCondLst>
                                    <p:cond delay="0"/>
                                  </p:stCondLst>
                                  <p:childTnLst>
                                    <p:set>
                                      <p:cBhvr>
                                        <p:cTn id="121" dur="1" fill="hold">
                                          <p:stCondLst>
                                            <p:cond delay="0"/>
                                          </p:stCondLst>
                                        </p:cTn>
                                        <p:tgtEl>
                                          <p:spTgt spid="98"/>
                                        </p:tgtEl>
                                        <p:attrNameLst>
                                          <p:attrName>style.visibility</p:attrName>
                                        </p:attrNameLst>
                                      </p:cBhvr>
                                      <p:to>
                                        <p:strVal val="visible"/>
                                      </p:to>
                                    </p:set>
                                    <p:anim calcmode="lin" valueType="num">
                                      <p:cBhvr>
                                        <p:cTn id="122" dur="1000" fill="hold"/>
                                        <p:tgtEl>
                                          <p:spTgt spid="98"/>
                                        </p:tgtEl>
                                        <p:attrNameLst>
                                          <p:attrName>ppt_x</p:attrName>
                                        </p:attrNameLst>
                                      </p:cBhvr>
                                      <p:tavLst>
                                        <p:tav tm="0">
                                          <p:val>
                                            <p:strVal val="#ppt_x-.2"/>
                                          </p:val>
                                        </p:tav>
                                        <p:tav tm="100000">
                                          <p:val>
                                            <p:strVal val="#ppt_x"/>
                                          </p:val>
                                        </p:tav>
                                      </p:tavLst>
                                    </p:anim>
                                    <p:anim calcmode="lin" valueType="num">
                                      <p:cBhvr>
                                        <p:cTn id="123" dur="1000" fill="hold"/>
                                        <p:tgtEl>
                                          <p:spTgt spid="98"/>
                                        </p:tgtEl>
                                        <p:attrNameLst>
                                          <p:attrName>ppt_y</p:attrName>
                                        </p:attrNameLst>
                                      </p:cBhvr>
                                      <p:tavLst>
                                        <p:tav tm="0">
                                          <p:val>
                                            <p:strVal val="#ppt_y"/>
                                          </p:val>
                                        </p:tav>
                                        <p:tav tm="100000">
                                          <p:val>
                                            <p:strVal val="#ppt_y"/>
                                          </p:val>
                                        </p:tav>
                                      </p:tavLst>
                                    </p:anim>
                                    <p:animEffect transition="in" filter="wipe(right)" prLst="gradientSize: 0.1">
                                      <p:cBhvr>
                                        <p:cTn id="124" dur="1000"/>
                                        <p:tgtEl>
                                          <p:spTgt spid="98"/>
                                        </p:tgtEl>
                                      </p:cBhvr>
                                    </p:animEffect>
                                  </p:childTnLst>
                                </p:cTn>
                              </p:par>
                              <p:par>
                                <p:cTn id="125" presetID="29" presetClass="entr" presetSubtype="0" fill="hold" grpId="0" nodeType="withEffect">
                                  <p:stCondLst>
                                    <p:cond delay="0"/>
                                  </p:stCondLst>
                                  <p:childTnLst>
                                    <p:set>
                                      <p:cBhvr>
                                        <p:cTn id="126" dur="1" fill="hold">
                                          <p:stCondLst>
                                            <p:cond delay="0"/>
                                          </p:stCondLst>
                                        </p:cTn>
                                        <p:tgtEl>
                                          <p:spTgt spid="99"/>
                                        </p:tgtEl>
                                        <p:attrNameLst>
                                          <p:attrName>style.visibility</p:attrName>
                                        </p:attrNameLst>
                                      </p:cBhvr>
                                      <p:to>
                                        <p:strVal val="visible"/>
                                      </p:to>
                                    </p:set>
                                    <p:anim calcmode="lin" valueType="num">
                                      <p:cBhvr>
                                        <p:cTn id="127" dur="1000" fill="hold"/>
                                        <p:tgtEl>
                                          <p:spTgt spid="99"/>
                                        </p:tgtEl>
                                        <p:attrNameLst>
                                          <p:attrName>ppt_x</p:attrName>
                                        </p:attrNameLst>
                                      </p:cBhvr>
                                      <p:tavLst>
                                        <p:tav tm="0">
                                          <p:val>
                                            <p:strVal val="#ppt_x-.2"/>
                                          </p:val>
                                        </p:tav>
                                        <p:tav tm="100000">
                                          <p:val>
                                            <p:strVal val="#ppt_x"/>
                                          </p:val>
                                        </p:tav>
                                      </p:tavLst>
                                    </p:anim>
                                    <p:anim calcmode="lin" valueType="num">
                                      <p:cBhvr>
                                        <p:cTn id="128" dur="1000" fill="hold"/>
                                        <p:tgtEl>
                                          <p:spTgt spid="99"/>
                                        </p:tgtEl>
                                        <p:attrNameLst>
                                          <p:attrName>ppt_y</p:attrName>
                                        </p:attrNameLst>
                                      </p:cBhvr>
                                      <p:tavLst>
                                        <p:tav tm="0">
                                          <p:val>
                                            <p:strVal val="#ppt_y"/>
                                          </p:val>
                                        </p:tav>
                                        <p:tav tm="100000">
                                          <p:val>
                                            <p:strVal val="#ppt_y"/>
                                          </p:val>
                                        </p:tav>
                                      </p:tavLst>
                                    </p:anim>
                                    <p:animEffect transition="in" filter="wipe(right)" prLst="gradientSize: 0.1">
                                      <p:cBhvr>
                                        <p:cTn id="129" dur="1000"/>
                                        <p:tgtEl>
                                          <p:spTgt spid="99"/>
                                        </p:tgtEl>
                                      </p:cBhvr>
                                    </p:animEffect>
                                  </p:childTnLst>
                                </p:cTn>
                              </p:par>
                            </p:childTnLst>
                          </p:cTn>
                        </p:par>
                      </p:childTnLst>
                    </p:cTn>
                  </p:par>
                  <p:par>
                    <p:cTn id="130" fill="hold">
                      <p:stCondLst>
                        <p:cond delay="indefinite"/>
                      </p:stCondLst>
                      <p:childTnLst>
                        <p:par>
                          <p:cTn id="131" fill="hold">
                            <p:stCondLst>
                              <p:cond delay="0"/>
                            </p:stCondLst>
                            <p:childTnLst>
                              <p:par>
                                <p:cTn id="132" presetID="16" presetClass="entr" presetSubtype="26" fill="hold" grpId="0" nodeType="clickEffect">
                                  <p:stCondLst>
                                    <p:cond delay="0"/>
                                  </p:stCondLst>
                                  <p:childTnLst>
                                    <p:set>
                                      <p:cBhvr>
                                        <p:cTn id="133" dur="1" fill="hold">
                                          <p:stCondLst>
                                            <p:cond delay="0"/>
                                          </p:stCondLst>
                                        </p:cTn>
                                        <p:tgtEl>
                                          <p:spTgt spid="100"/>
                                        </p:tgtEl>
                                        <p:attrNameLst>
                                          <p:attrName>style.visibility</p:attrName>
                                        </p:attrNameLst>
                                      </p:cBhvr>
                                      <p:to>
                                        <p:strVal val="visible"/>
                                      </p:to>
                                    </p:set>
                                    <p:animEffect transition="in" filter="barn(inHorizontal)">
                                      <p:cBhvr>
                                        <p:cTn id="134" dur="500"/>
                                        <p:tgtEl>
                                          <p:spTgt spid="100"/>
                                        </p:tgtEl>
                                      </p:cBhvr>
                                    </p:animEffect>
                                  </p:childTnLst>
                                </p:cTn>
                              </p:par>
                            </p:childTnLst>
                          </p:cTn>
                        </p:par>
                      </p:childTnLst>
                    </p:cTn>
                  </p:par>
                  <p:par>
                    <p:cTn id="135" fill="hold">
                      <p:stCondLst>
                        <p:cond delay="indefinite"/>
                      </p:stCondLst>
                      <p:childTnLst>
                        <p:par>
                          <p:cTn id="136" fill="hold">
                            <p:stCondLst>
                              <p:cond delay="0"/>
                            </p:stCondLst>
                            <p:childTnLst>
                              <p:par>
                                <p:cTn id="137" presetID="16" presetClass="entr" presetSubtype="26" fill="hold" grpId="0" nodeType="clickEffect">
                                  <p:stCondLst>
                                    <p:cond delay="0"/>
                                  </p:stCondLst>
                                  <p:childTnLst>
                                    <p:set>
                                      <p:cBhvr>
                                        <p:cTn id="138" dur="1" fill="hold">
                                          <p:stCondLst>
                                            <p:cond delay="0"/>
                                          </p:stCondLst>
                                        </p:cTn>
                                        <p:tgtEl>
                                          <p:spTgt spid="101"/>
                                        </p:tgtEl>
                                        <p:attrNameLst>
                                          <p:attrName>style.visibility</p:attrName>
                                        </p:attrNameLst>
                                      </p:cBhvr>
                                      <p:to>
                                        <p:strVal val="visible"/>
                                      </p:to>
                                    </p:set>
                                    <p:animEffect transition="in" filter="barn(inHorizontal)">
                                      <p:cBhvr>
                                        <p:cTn id="139" dur="500"/>
                                        <p:tgtEl>
                                          <p:spTgt spid="101"/>
                                        </p:tgtEl>
                                      </p:cBhvr>
                                    </p:animEffect>
                                  </p:childTnLst>
                                </p:cTn>
                              </p:par>
                              <p:par>
                                <p:cTn id="140" presetID="16" presetClass="entr" presetSubtype="26" fill="hold" grpId="0" nodeType="withEffect">
                                  <p:stCondLst>
                                    <p:cond delay="0"/>
                                  </p:stCondLst>
                                  <p:childTnLst>
                                    <p:set>
                                      <p:cBhvr>
                                        <p:cTn id="141" dur="1" fill="hold">
                                          <p:stCondLst>
                                            <p:cond delay="0"/>
                                          </p:stCondLst>
                                        </p:cTn>
                                        <p:tgtEl>
                                          <p:spTgt spid="102"/>
                                        </p:tgtEl>
                                        <p:attrNameLst>
                                          <p:attrName>style.visibility</p:attrName>
                                        </p:attrNameLst>
                                      </p:cBhvr>
                                      <p:to>
                                        <p:strVal val="visible"/>
                                      </p:to>
                                    </p:set>
                                    <p:animEffect transition="in" filter="barn(inHorizontal)">
                                      <p:cBhvr>
                                        <p:cTn id="142" dur="500"/>
                                        <p:tgtEl>
                                          <p:spTgt spid="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animBg="1"/>
      <p:bldP spid="18" grpId="0" animBg="1"/>
      <p:bldP spid="19" grpId="0" animBg="1"/>
      <p:bldP spid="20" grpId="0" animBg="1"/>
      <p:bldP spid="22" grpId="0" animBg="1"/>
      <p:bldP spid="28" grpId="0" animBg="1"/>
      <p:bldP spid="29" grpId="0" animBg="1"/>
      <p:bldP spid="30" grpId="0" animBg="1"/>
      <p:bldP spid="33" grpId="0" animBg="1"/>
      <p:bldP spid="38" grpId="0"/>
      <p:bldP spid="39" grpId="0"/>
      <p:bldP spid="40" grpId="0"/>
      <p:bldP spid="41" grpId="0"/>
      <p:bldP spid="42" grpId="0"/>
      <p:bldP spid="45" grpId="0"/>
      <p:bldP spid="46" grpId="0"/>
      <p:bldP spid="93" grpId="0" animBg="1"/>
      <p:bldP spid="94" grpId="0"/>
      <p:bldP spid="96" grpId="0" animBg="1"/>
      <p:bldP spid="97" grpId="0" animBg="1"/>
      <p:bldP spid="98" grpId="0" animBg="1"/>
      <p:bldP spid="99" grpId="0"/>
      <p:bldP spid="100" grpId="0"/>
      <p:bldP spid="101" grpId="0"/>
      <p:bldP spid="10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381000"/>
            <a:ext cx="5943600" cy="584775"/>
          </a:xfrm>
          <a:prstGeom prst="rect">
            <a:avLst/>
          </a:prstGeom>
          <a:noFill/>
        </p:spPr>
        <p:txBody>
          <a:bodyPr wrap="square" rtlCol="0">
            <a:spAutoFit/>
          </a:bodyPr>
          <a:lstStyle/>
          <a:p>
            <a:r>
              <a:rPr lang="en-US" sz="3200" dirty="0" err="1" smtClean="0">
                <a:latin typeface="Times New Roman" panose="02020603050405020304" pitchFamily="18" charset="0"/>
                <a:cs typeface="Times New Roman" panose="02020603050405020304" pitchFamily="18" charset="0"/>
              </a:rPr>
              <a:t>Thứ</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tư</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ngày</a:t>
            </a:r>
            <a:r>
              <a:rPr lang="en-US" sz="3200" dirty="0" smtClean="0">
                <a:latin typeface="Times New Roman" panose="02020603050405020304" pitchFamily="18" charset="0"/>
                <a:cs typeface="Times New Roman" panose="02020603050405020304" pitchFamily="18" charset="0"/>
              </a:rPr>
              <a:t> 15 </a:t>
            </a:r>
            <a:r>
              <a:rPr lang="en-US" sz="3200" dirty="0" err="1" smtClean="0">
                <a:latin typeface="Times New Roman" panose="02020603050405020304" pitchFamily="18" charset="0"/>
                <a:cs typeface="Times New Roman" panose="02020603050405020304" pitchFamily="18" charset="0"/>
              </a:rPr>
              <a:t>tháng</a:t>
            </a:r>
            <a:r>
              <a:rPr lang="en-US" sz="3200" dirty="0" smtClean="0">
                <a:latin typeface="Times New Roman" panose="02020603050405020304" pitchFamily="18" charset="0"/>
                <a:cs typeface="Times New Roman" panose="02020603050405020304" pitchFamily="18" charset="0"/>
              </a:rPr>
              <a:t> 1 </a:t>
            </a:r>
            <a:r>
              <a:rPr lang="en-US" sz="3200" err="1" smtClean="0">
                <a:latin typeface="Times New Roman" panose="02020603050405020304" pitchFamily="18" charset="0"/>
                <a:cs typeface="Times New Roman" panose="02020603050405020304" pitchFamily="18" charset="0"/>
              </a:rPr>
              <a:t>năm</a:t>
            </a:r>
            <a:r>
              <a:rPr lang="en-US" sz="3200" smtClean="0">
                <a:latin typeface="Times New Roman" panose="02020603050405020304" pitchFamily="18" charset="0"/>
                <a:cs typeface="Times New Roman" panose="02020603050405020304" pitchFamily="18" charset="0"/>
              </a:rPr>
              <a:t> 2022.</a:t>
            </a:r>
            <a:endParaRPr lang="en-US"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200400" y="935609"/>
            <a:ext cx="2895600" cy="830997"/>
          </a:xfrm>
          <a:prstGeom prst="rect">
            <a:avLst/>
          </a:prstGeom>
          <a:noFill/>
        </p:spPr>
        <p:txBody>
          <a:bodyPr wrap="square" rtlCol="0">
            <a:spAutoFit/>
          </a:bodyPr>
          <a:lstStyle/>
          <a:p>
            <a:pPr algn="ctr"/>
            <a:r>
              <a:rPr lang="en-US" sz="2400" b="1" u="sng" dirty="0" err="1" smtClean="0">
                <a:latin typeface="Times New Roman" panose="02020603050405020304" pitchFamily="18" charset="0"/>
                <a:cs typeface="Times New Roman" panose="02020603050405020304" pitchFamily="18" charset="0"/>
              </a:rPr>
              <a:t>Luyện</a:t>
            </a:r>
            <a:r>
              <a:rPr lang="en-US" sz="2400" b="1" u="sng" dirty="0" smtClean="0">
                <a:latin typeface="Times New Roman" panose="02020603050405020304" pitchFamily="18" charset="0"/>
                <a:cs typeface="Times New Roman" panose="02020603050405020304" pitchFamily="18" charset="0"/>
              </a:rPr>
              <a:t> </a:t>
            </a:r>
            <a:r>
              <a:rPr lang="en-US" sz="2400" b="1" u="sng" dirty="0" err="1" smtClean="0">
                <a:latin typeface="Times New Roman" panose="02020603050405020304" pitchFamily="18" charset="0"/>
                <a:cs typeface="Times New Roman" panose="02020603050405020304" pitchFamily="18" charset="0"/>
              </a:rPr>
              <a:t>từ</a:t>
            </a:r>
            <a:r>
              <a:rPr lang="en-US" sz="2400" b="1" u="sng" dirty="0" smtClean="0">
                <a:latin typeface="Times New Roman" panose="02020603050405020304" pitchFamily="18" charset="0"/>
                <a:cs typeface="Times New Roman" panose="02020603050405020304" pitchFamily="18" charset="0"/>
              </a:rPr>
              <a:t> </a:t>
            </a:r>
            <a:r>
              <a:rPr lang="en-US" sz="2400" b="1" u="sng" dirty="0" err="1" smtClean="0">
                <a:latin typeface="Times New Roman" panose="02020603050405020304" pitchFamily="18" charset="0"/>
                <a:cs typeface="Times New Roman" panose="02020603050405020304" pitchFamily="18" charset="0"/>
              </a:rPr>
              <a:t>và</a:t>
            </a:r>
            <a:r>
              <a:rPr lang="en-US" sz="2400" b="1" u="sng" dirty="0" smtClean="0">
                <a:latin typeface="Times New Roman" panose="02020603050405020304" pitchFamily="18" charset="0"/>
                <a:cs typeface="Times New Roman" panose="02020603050405020304" pitchFamily="18" charset="0"/>
              </a:rPr>
              <a:t> </a:t>
            </a:r>
            <a:r>
              <a:rPr lang="en-US" sz="2400" b="1" u="sng" dirty="0" err="1" smtClean="0">
                <a:latin typeface="Times New Roman" panose="02020603050405020304" pitchFamily="18" charset="0"/>
                <a:cs typeface="Times New Roman" panose="02020603050405020304" pitchFamily="18" charset="0"/>
              </a:rPr>
              <a:t>câu</a:t>
            </a:r>
            <a:endParaRPr lang="en-US" sz="2400" b="1" u="sng" dirty="0" smtClean="0">
              <a:latin typeface="Times New Roman" panose="02020603050405020304" pitchFamily="18" charset="0"/>
              <a:cs typeface="Times New Roman" panose="02020603050405020304" pitchFamily="18" charset="0"/>
            </a:endParaRPr>
          </a:p>
          <a:p>
            <a:pPr algn="ctr"/>
            <a:r>
              <a:rPr lang="en-US" sz="2400" b="1" dirty="0" err="1" smtClean="0">
                <a:solidFill>
                  <a:schemeClr val="accent2">
                    <a:lumMod val="75000"/>
                  </a:schemeClr>
                </a:solidFill>
                <a:latin typeface="Times New Roman" panose="02020603050405020304" pitchFamily="18" charset="0"/>
                <a:cs typeface="Times New Roman" panose="02020603050405020304" pitchFamily="18" charset="0"/>
              </a:rPr>
              <a:t>Câu</a:t>
            </a:r>
            <a:r>
              <a:rPr lang="en-US" sz="2400" b="1" dirty="0" smtClean="0">
                <a:solidFill>
                  <a:schemeClr val="accent2">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75000"/>
                  </a:schemeClr>
                </a:solidFill>
                <a:latin typeface="Times New Roman" panose="02020603050405020304" pitchFamily="18" charset="0"/>
                <a:cs typeface="Times New Roman" panose="02020603050405020304" pitchFamily="18" charset="0"/>
              </a:rPr>
              <a:t>ghép</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143000" y="1981200"/>
            <a:ext cx="2438400" cy="523220"/>
          </a:xfrm>
          <a:prstGeom prst="rect">
            <a:avLst/>
          </a:prstGeom>
          <a:noFill/>
        </p:spPr>
        <p:txBody>
          <a:bodyPr wrap="square" rtlCol="0">
            <a:spAutoFit/>
          </a:bodyPr>
          <a:lstStyle/>
          <a:p>
            <a:r>
              <a:rPr lang="en-US" sz="2800" b="1" dirty="0" smtClean="0">
                <a:solidFill>
                  <a:schemeClr val="accent4">
                    <a:lumMod val="50000"/>
                  </a:schemeClr>
                </a:solidFill>
                <a:latin typeface="Times New Roman" panose="02020603050405020304" pitchFamily="18" charset="0"/>
                <a:cs typeface="Times New Roman" panose="02020603050405020304" pitchFamily="18" charset="0"/>
              </a:rPr>
              <a:t>I. </a:t>
            </a:r>
            <a:r>
              <a:rPr lang="en-US" sz="2800" b="1" dirty="0" err="1" smtClean="0">
                <a:solidFill>
                  <a:schemeClr val="accent4">
                    <a:lumMod val="50000"/>
                  </a:schemeClr>
                </a:solidFill>
                <a:latin typeface="Times New Roman" panose="02020603050405020304" pitchFamily="18" charset="0"/>
                <a:cs typeface="Times New Roman" panose="02020603050405020304" pitchFamily="18" charset="0"/>
              </a:rPr>
              <a:t>Nhận</a:t>
            </a:r>
            <a:r>
              <a:rPr lang="en-US" sz="2800" b="1" dirty="0" smtClean="0">
                <a:solidFill>
                  <a:schemeClr val="accent4">
                    <a:lumMod val="50000"/>
                  </a:schemeClr>
                </a:solidFill>
                <a:latin typeface="Times New Roman" panose="02020603050405020304" pitchFamily="18" charset="0"/>
                <a:cs typeface="Times New Roman" panose="02020603050405020304" pitchFamily="18" charset="0"/>
              </a:rPr>
              <a:t> </a:t>
            </a:r>
            <a:r>
              <a:rPr lang="en-US" sz="2800" b="1" dirty="0" err="1" smtClean="0">
                <a:solidFill>
                  <a:schemeClr val="accent4">
                    <a:lumMod val="50000"/>
                  </a:schemeClr>
                </a:solidFill>
                <a:latin typeface="Times New Roman" panose="02020603050405020304" pitchFamily="18" charset="0"/>
                <a:cs typeface="Times New Roman" panose="02020603050405020304" pitchFamily="18" charset="0"/>
              </a:rPr>
              <a:t>xét</a:t>
            </a:r>
            <a:r>
              <a:rPr lang="en-US" sz="2800" b="1" dirty="0" smtClean="0">
                <a:solidFill>
                  <a:schemeClr val="accent4">
                    <a:lumMod val="50000"/>
                  </a:schemeClr>
                </a:solidFill>
                <a:latin typeface="Times New Roman" panose="02020603050405020304" pitchFamily="18" charset="0"/>
                <a:cs typeface="Times New Roman" panose="02020603050405020304" pitchFamily="18" charset="0"/>
              </a:rPr>
              <a:t>:</a:t>
            </a:r>
            <a:endParaRPr lang="en-US" sz="2800" b="1"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457200" y="2590800"/>
            <a:ext cx="8305800" cy="3970318"/>
          </a:xfrm>
          <a:prstGeom prst="rect">
            <a:avLst/>
          </a:prstGeom>
          <a:solidFill>
            <a:schemeClr val="accent6">
              <a:lumMod val="20000"/>
              <a:lumOff val="80000"/>
            </a:schemeClr>
          </a:solidFill>
        </p:spPr>
        <p:txBody>
          <a:bodyPr wrap="square" rtlCol="0">
            <a:spAutoFit/>
          </a:bodyPr>
          <a:lstStyle/>
          <a:p>
            <a:pPr algn="just"/>
            <a:r>
              <a:rPr lang="vi-VN" sz="2800" b="1" u="sng" dirty="0">
                <a:latin typeface="Times New Roman" panose="02020603050405020304" pitchFamily="18" charset="0"/>
                <a:cs typeface="Times New Roman" panose="02020603050405020304" pitchFamily="18" charset="0"/>
              </a:rPr>
              <a:t>Đọc đoạn văn sau và trả lời câu hỏi</a:t>
            </a:r>
            <a:r>
              <a:rPr lang="vi-VN" sz="2800" b="1" u="sng" dirty="0" smtClean="0">
                <a:latin typeface="Times New Roman" panose="02020603050405020304" pitchFamily="18" charset="0"/>
                <a:cs typeface="Times New Roman" panose="02020603050405020304" pitchFamily="18" charset="0"/>
              </a:rPr>
              <a:t>:</a:t>
            </a:r>
            <a:endParaRPr lang="en-US" sz="2800" b="1" u="sng" dirty="0" smtClean="0">
              <a:latin typeface="Times New Roman" panose="02020603050405020304" pitchFamily="18" charset="0"/>
              <a:cs typeface="Times New Roman" panose="02020603050405020304" pitchFamily="18" charset="0"/>
            </a:endParaRPr>
          </a:p>
          <a:p>
            <a:pPr algn="just"/>
            <a:endParaRPr lang="vi-VN" sz="2800" u="sng" dirty="0">
              <a:latin typeface="Times New Roman" panose="02020603050405020304" pitchFamily="18" charset="0"/>
              <a:cs typeface="Times New Roman" panose="02020603050405020304" pitchFamily="18" charset="0"/>
            </a:endParaRPr>
          </a:p>
          <a:p>
            <a:pPr algn="just"/>
            <a:r>
              <a:rPr lang="vi-VN" sz="2800" dirty="0">
                <a:latin typeface="Times New Roman" panose="02020603050405020304" pitchFamily="18" charset="0"/>
                <a:cs typeface="Times New Roman" panose="02020603050405020304" pitchFamily="18" charset="0"/>
              </a:rPr>
              <a:t>      Mỗi lần dời nhà đi, bao giờ con khỉ cũng nhảy phóc lên ngồi trên lưng con chó to. Hễ con chó đi chậm, con khỉ cấu hai tai con chó giật giật. Con chó chạy sải thì con khỉ gò lưng như người phi ngựa. Chó chạy thong thả, khỉ buông thõng hai tay, ngồi ngúc nga ngúc </a:t>
            </a:r>
            <a:r>
              <a:rPr lang="vi-VN" sz="2800" dirty="0" smtClean="0">
                <a:latin typeface="Times New Roman" panose="02020603050405020304" pitchFamily="18" charset="0"/>
                <a:cs typeface="Times New Roman" panose="02020603050405020304" pitchFamily="18" charset="0"/>
              </a:rPr>
              <a:t>ngắc.</a:t>
            </a:r>
            <a:endParaRPr lang="en-US" sz="2800" dirty="0" smtClean="0">
              <a:latin typeface="Times New Roman" panose="02020603050405020304" pitchFamily="18" charset="0"/>
              <a:cs typeface="Times New Roman" panose="02020603050405020304" pitchFamily="18" charset="0"/>
            </a:endParaRPr>
          </a:p>
          <a:p>
            <a:pPr algn="just"/>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			           </a:t>
            </a:r>
            <a:r>
              <a:rPr lang="vi-VN" sz="2800" b="1" dirty="0" smtClean="0">
                <a:latin typeface="Times New Roman" panose="02020603050405020304" pitchFamily="18" charset="0"/>
                <a:cs typeface="Times New Roman" panose="02020603050405020304" pitchFamily="18" charset="0"/>
              </a:rPr>
              <a:t>Đoàn </a:t>
            </a:r>
            <a:r>
              <a:rPr lang="vi-VN" sz="2800" b="1" dirty="0">
                <a:latin typeface="Times New Roman" panose="02020603050405020304" pitchFamily="18" charset="0"/>
                <a:cs typeface="Times New Roman" panose="02020603050405020304" pitchFamily="18" charset="0"/>
              </a:rPr>
              <a:t>Giỏi</a:t>
            </a:r>
            <a:endParaRPr lang="vi-VN"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580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style.rotation</p:attrName>
                                        </p:attrNameLst>
                                      </p:cBhvr>
                                      <p:tavLst>
                                        <p:tav tm="0">
                                          <p:val>
                                            <p:fltVal val="90"/>
                                          </p:val>
                                        </p:tav>
                                        <p:tav tm="100000">
                                          <p:val>
                                            <p:fltVal val="0"/>
                                          </p:val>
                                        </p:tav>
                                      </p:tavLst>
                                    </p:anim>
                                    <p:animEffect transition="in" filter="fade">
                                      <p:cBhvr>
                                        <p:cTn id="16" dur="1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fltVal val="0"/>
                                          </p:val>
                                        </p:tav>
                                        <p:tav tm="100000">
                                          <p:val>
                                            <p:strVal val="#ppt_w"/>
                                          </p:val>
                                        </p:tav>
                                      </p:tavLst>
                                    </p:anim>
                                    <p:anim calcmode="lin" valueType="num">
                                      <p:cBhvr>
                                        <p:cTn id="22" dur="1000" fill="hold"/>
                                        <p:tgtEl>
                                          <p:spTgt spid="5"/>
                                        </p:tgtEl>
                                        <p:attrNameLst>
                                          <p:attrName>ppt_h</p:attrName>
                                        </p:attrNameLst>
                                      </p:cBhvr>
                                      <p:tavLst>
                                        <p:tav tm="0">
                                          <p:val>
                                            <p:fltVal val="0"/>
                                          </p:val>
                                        </p:tav>
                                        <p:tav tm="100000">
                                          <p:val>
                                            <p:strVal val="#ppt_h"/>
                                          </p:val>
                                        </p:tav>
                                      </p:tavLst>
                                    </p:anim>
                                    <p:anim calcmode="lin" valueType="num">
                                      <p:cBhvr>
                                        <p:cTn id="23" dur="1000" fill="hold"/>
                                        <p:tgtEl>
                                          <p:spTgt spid="5"/>
                                        </p:tgtEl>
                                        <p:attrNameLst>
                                          <p:attrName>style.rotation</p:attrName>
                                        </p:attrNameLst>
                                      </p:cBhvr>
                                      <p:tavLst>
                                        <p:tav tm="0">
                                          <p:val>
                                            <p:fltVal val="90"/>
                                          </p:val>
                                        </p:tav>
                                        <p:tav tm="100000">
                                          <p:val>
                                            <p:fltVal val="0"/>
                                          </p:val>
                                        </p:tav>
                                      </p:tavLst>
                                    </p:anim>
                                    <p:animEffect transition="in" filter="fade">
                                      <p:cBhvr>
                                        <p:cTn id="24" dur="10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1000" fill="hold"/>
                                        <p:tgtEl>
                                          <p:spTgt spid="6"/>
                                        </p:tgtEl>
                                        <p:attrNameLst>
                                          <p:attrName>ppt_w</p:attrName>
                                        </p:attrNameLst>
                                      </p:cBhvr>
                                      <p:tavLst>
                                        <p:tav tm="0">
                                          <p:val>
                                            <p:fltVal val="0"/>
                                          </p:val>
                                        </p:tav>
                                        <p:tav tm="100000">
                                          <p:val>
                                            <p:strVal val="#ppt_w"/>
                                          </p:val>
                                        </p:tav>
                                      </p:tavLst>
                                    </p:anim>
                                    <p:anim calcmode="lin" valueType="num">
                                      <p:cBhvr>
                                        <p:cTn id="30" dur="1000" fill="hold"/>
                                        <p:tgtEl>
                                          <p:spTgt spid="6"/>
                                        </p:tgtEl>
                                        <p:attrNameLst>
                                          <p:attrName>ppt_h</p:attrName>
                                        </p:attrNameLst>
                                      </p:cBhvr>
                                      <p:tavLst>
                                        <p:tav tm="0">
                                          <p:val>
                                            <p:fltVal val="0"/>
                                          </p:val>
                                        </p:tav>
                                        <p:tav tm="100000">
                                          <p:val>
                                            <p:strVal val="#ppt_h"/>
                                          </p:val>
                                        </p:tav>
                                      </p:tavLst>
                                    </p:anim>
                                    <p:anim calcmode="lin" valueType="num">
                                      <p:cBhvr>
                                        <p:cTn id="31" dur="1000" fill="hold"/>
                                        <p:tgtEl>
                                          <p:spTgt spid="6"/>
                                        </p:tgtEl>
                                        <p:attrNameLst>
                                          <p:attrName>style.rotation</p:attrName>
                                        </p:attrNameLst>
                                      </p:cBhvr>
                                      <p:tavLst>
                                        <p:tav tm="0">
                                          <p:val>
                                            <p:fltVal val="90"/>
                                          </p:val>
                                        </p:tav>
                                        <p:tav tm="100000">
                                          <p:val>
                                            <p:fltVal val="0"/>
                                          </p:val>
                                        </p:tav>
                                      </p:tavLst>
                                    </p:anim>
                                    <p:animEffect transition="in" filter="fade">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447800"/>
            <a:ext cx="8305800" cy="954107"/>
          </a:xfrm>
          <a:prstGeom prst="rect">
            <a:avLst/>
          </a:prstGeom>
          <a:noFill/>
        </p:spPr>
        <p:txBody>
          <a:bodyPr wrap="square" rtlCol="0">
            <a:spAutoFit/>
          </a:bodyPr>
          <a:lstStyle/>
          <a:p>
            <a:pPr algn="just"/>
            <a:r>
              <a:rPr lang="vi-VN" sz="2800" b="1" dirty="0">
                <a:solidFill>
                  <a:schemeClr val="accent1">
                    <a:lumMod val="75000"/>
                  </a:schemeClr>
                </a:solidFill>
                <a:latin typeface="+mj-lt"/>
              </a:rPr>
              <a:t>1. Đánh số thứ tự các câu trong đoạn văn trên rồi xác định chủ ngữ, vị ngữ trong từng câu</a:t>
            </a:r>
            <a:r>
              <a:rPr lang="vi-VN" sz="2800" b="1" dirty="0" smtClean="0">
                <a:solidFill>
                  <a:schemeClr val="accent1">
                    <a:lumMod val="75000"/>
                  </a:schemeClr>
                </a:solidFill>
                <a:latin typeface="+mj-lt"/>
              </a:rPr>
              <a:t>.</a:t>
            </a:r>
            <a:endParaRPr lang="en-US" sz="2800" b="1" dirty="0">
              <a:solidFill>
                <a:schemeClr val="accent1">
                  <a:lumMod val="75000"/>
                </a:schemeClr>
              </a:solidFill>
              <a:latin typeface="+mj-lt"/>
            </a:endParaRPr>
          </a:p>
        </p:txBody>
      </p:sp>
      <p:sp>
        <p:nvSpPr>
          <p:cNvPr id="3" name="TextBox 2"/>
          <p:cNvSpPr txBox="1"/>
          <p:nvPr/>
        </p:nvSpPr>
        <p:spPr>
          <a:xfrm>
            <a:off x="3124200" y="457200"/>
            <a:ext cx="2971800" cy="830997"/>
          </a:xfrm>
          <a:prstGeom prst="rect">
            <a:avLst/>
          </a:prstGeom>
          <a:noFill/>
        </p:spPr>
        <p:txBody>
          <a:bodyPr wrap="square" rtlCol="0">
            <a:spAutoFit/>
          </a:bodyPr>
          <a:lstStyle/>
          <a:p>
            <a:pPr algn="ctr"/>
            <a:r>
              <a:rPr lang="en-US" sz="4800" b="1" dirty="0" err="1" smtClean="0">
                <a:solidFill>
                  <a:schemeClr val="accent4">
                    <a:lumMod val="50000"/>
                  </a:schemeClr>
                </a:solidFill>
                <a:latin typeface="+mj-lt"/>
                <a:cs typeface="Times New Roman" pitchFamily="18" charset="0"/>
              </a:rPr>
              <a:t>Câu</a:t>
            </a:r>
            <a:r>
              <a:rPr lang="en-US" sz="4800" b="1" dirty="0" smtClean="0">
                <a:solidFill>
                  <a:schemeClr val="accent4">
                    <a:lumMod val="50000"/>
                  </a:schemeClr>
                </a:solidFill>
                <a:latin typeface="+mj-lt"/>
                <a:cs typeface="Times New Roman" pitchFamily="18" charset="0"/>
              </a:rPr>
              <a:t> </a:t>
            </a:r>
            <a:r>
              <a:rPr lang="en-US" sz="4800" b="1" dirty="0" err="1" smtClean="0">
                <a:solidFill>
                  <a:schemeClr val="accent4">
                    <a:lumMod val="50000"/>
                  </a:schemeClr>
                </a:solidFill>
                <a:latin typeface="+mj-lt"/>
                <a:cs typeface="Times New Roman" pitchFamily="18" charset="0"/>
              </a:rPr>
              <a:t>hỏi</a:t>
            </a:r>
            <a:endParaRPr lang="en-US" sz="4800" b="1" dirty="0">
              <a:solidFill>
                <a:schemeClr val="accent4">
                  <a:lumMod val="50000"/>
                </a:schemeClr>
              </a:solidFill>
              <a:latin typeface="+mj-lt"/>
              <a:cs typeface="Times New Roman" pitchFamily="18" charset="0"/>
            </a:endParaRPr>
          </a:p>
        </p:txBody>
      </p:sp>
      <p:sp>
        <p:nvSpPr>
          <p:cNvPr id="4" name="TextBox 3"/>
          <p:cNvSpPr txBox="1"/>
          <p:nvPr/>
        </p:nvSpPr>
        <p:spPr>
          <a:xfrm>
            <a:off x="381000" y="2590800"/>
            <a:ext cx="8229600" cy="3170099"/>
          </a:xfrm>
          <a:prstGeom prst="rect">
            <a:avLst/>
          </a:prstGeom>
          <a:solidFill>
            <a:schemeClr val="accent6">
              <a:lumMod val="20000"/>
              <a:lumOff val="80000"/>
            </a:schemeClr>
          </a:solidFill>
        </p:spPr>
        <p:txBody>
          <a:bodyPr wrap="square" rtlCol="0">
            <a:spAutoFit/>
          </a:bodyPr>
          <a:lstStyle/>
          <a:p>
            <a:pPr algn="just"/>
            <a:r>
              <a:rPr lang="en-US" sz="2800" dirty="0">
                <a:latin typeface="+mj-lt"/>
              </a:rPr>
              <a:t> </a:t>
            </a:r>
            <a:r>
              <a:rPr lang="en-US" sz="2800" dirty="0" smtClean="0">
                <a:latin typeface="+mj-lt"/>
              </a:rPr>
              <a:t> </a:t>
            </a:r>
            <a:r>
              <a:rPr lang="vi-VN" sz="2800" dirty="0" smtClean="0">
                <a:latin typeface="+mj-lt"/>
              </a:rPr>
              <a:t> </a:t>
            </a:r>
            <a:r>
              <a:rPr lang="vi-VN" sz="2800" dirty="0">
                <a:latin typeface="+mj-lt"/>
              </a:rPr>
              <a:t> </a:t>
            </a:r>
            <a:r>
              <a:rPr lang="vi-VN" sz="3200" dirty="0">
                <a:latin typeface="+mj-lt"/>
              </a:rPr>
              <a:t> </a:t>
            </a:r>
            <a:r>
              <a:rPr lang="en-US" sz="2400" b="1" dirty="0" smtClean="0">
                <a:solidFill>
                  <a:schemeClr val="accent1">
                    <a:lumMod val="75000"/>
                  </a:schemeClr>
                </a:solidFill>
                <a:latin typeface="+mj-lt"/>
              </a:rPr>
              <a:t>①</a:t>
            </a:r>
            <a:r>
              <a:rPr lang="en-US" sz="2400" dirty="0" smtClean="0">
                <a:solidFill>
                  <a:schemeClr val="accent1">
                    <a:lumMod val="75000"/>
                  </a:schemeClr>
                </a:solidFill>
                <a:latin typeface="+mj-lt"/>
              </a:rPr>
              <a:t> </a:t>
            </a:r>
            <a:r>
              <a:rPr lang="vi-VN" sz="2800" dirty="0" smtClean="0">
                <a:latin typeface="+mj-lt"/>
              </a:rPr>
              <a:t>Mỗi </a:t>
            </a:r>
            <a:r>
              <a:rPr lang="vi-VN" sz="2800" dirty="0">
                <a:latin typeface="+mj-lt"/>
              </a:rPr>
              <a:t>lần dời nhà đi, bao giờ con khỉ cũng nhảy phóc lên ngồi trên lưng con chó to. </a:t>
            </a:r>
            <a:r>
              <a:rPr lang="en-US" sz="2400" b="1" dirty="0" smtClean="0">
                <a:solidFill>
                  <a:schemeClr val="accent1">
                    <a:lumMod val="75000"/>
                  </a:schemeClr>
                </a:solidFill>
                <a:latin typeface="+mj-lt"/>
              </a:rPr>
              <a:t>②</a:t>
            </a:r>
            <a:r>
              <a:rPr lang="en-US" sz="2400" dirty="0" smtClean="0">
                <a:solidFill>
                  <a:schemeClr val="accent1">
                    <a:lumMod val="75000"/>
                  </a:schemeClr>
                </a:solidFill>
                <a:latin typeface="+mj-lt"/>
              </a:rPr>
              <a:t> </a:t>
            </a:r>
            <a:r>
              <a:rPr lang="vi-VN" sz="2800" dirty="0" smtClean="0">
                <a:latin typeface="+mj-lt"/>
              </a:rPr>
              <a:t>Hễ </a:t>
            </a:r>
            <a:r>
              <a:rPr lang="vi-VN" sz="2800" dirty="0">
                <a:latin typeface="+mj-lt"/>
              </a:rPr>
              <a:t>con chó đi chậm, con khỉ cấu hai tai con chó giật giật. </a:t>
            </a:r>
            <a:r>
              <a:rPr lang="en-US" sz="2400" b="1" dirty="0" smtClean="0">
                <a:solidFill>
                  <a:schemeClr val="accent1">
                    <a:lumMod val="75000"/>
                  </a:schemeClr>
                </a:solidFill>
                <a:latin typeface="+mj-lt"/>
              </a:rPr>
              <a:t>③</a:t>
            </a:r>
            <a:r>
              <a:rPr lang="en-US" sz="2800" dirty="0" smtClean="0">
                <a:solidFill>
                  <a:schemeClr val="accent1">
                    <a:lumMod val="75000"/>
                  </a:schemeClr>
                </a:solidFill>
                <a:latin typeface="+mj-lt"/>
              </a:rPr>
              <a:t> </a:t>
            </a:r>
            <a:r>
              <a:rPr lang="vi-VN" sz="2800" dirty="0" smtClean="0">
                <a:latin typeface="+mj-lt"/>
              </a:rPr>
              <a:t>Con </a:t>
            </a:r>
            <a:r>
              <a:rPr lang="vi-VN" sz="2800" dirty="0">
                <a:latin typeface="+mj-lt"/>
              </a:rPr>
              <a:t>chó chạy sải thì con khỉ gò lưng như người phi ngựa. </a:t>
            </a:r>
            <a:r>
              <a:rPr lang="en-US" sz="2400" b="1" dirty="0" smtClean="0">
                <a:solidFill>
                  <a:schemeClr val="accent1">
                    <a:lumMod val="75000"/>
                  </a:schemeClr>
                </a:solidFill>
                <a:latin typeface="+mj-lt"/>
              </a:rPr>
              <a:t>④</a:t>
            </a:r>
            <a:r>
              <a:rPr lang="en-US" sz="2800" dirty="0" smtClean="0">
                <a:solidFill>
                  <a:schemeClr val="accent1">
                    <a:lumMod val="75000"/>
                  </a:schemeClr>
                </a:solidFill>
                <a:latin typeface="+mj-lt"/>
              </a:rPr>
              <a:t> </a:t>
            </a:r>
            <a:r>
              <a:rPr lang="vi-VN" sz="2800" dirty="0" smtClean="0">
                <a:latin typeface="+mj-lt"/>
              </a:rPr>
              <a:t>Chó </a:t>
            </a:r>
            <a:r>
              <a:rPr lang="vi-VN" sz="2800" dirty="0">
                <a:latin typeface="+mj-lt"/>
              </a:rPr>
              <a:t>chạy thong thả, khỉ buông thõng hai tay, ngồi ngúc nga ngúc </a:t>
            </a:r>
            <a:r>
              <a:rPr lang="vi-VN" sz="2800" dirty="0" smtClean="0">
                <a:latin typeface="+mj-lt"/>
              </a:rPr>
              <a:t>ngắc.</a:t>
            </a:r>
            <a:endParaRPr lang="en-US" sz="2800" dirty="0" smtClean="0">
              <a:latin typeface="+mj-lt"/>
            </a:endParaRPr>
          </a:p>
          <a:p>
            <a:pPr algn="just"/>
            <a:r>
              <a:rPr lang="en-US" sz="2800" b="1" dirty="0">
                <a:latin typeface="+mj-lt"/>
              </a:rPr>
              <a:t>	</a:t>
            </a:r>
            <a:r>
              <a:rPr lang="en-US" sz="2800" b="1" dirty="0" smtClean="0">
                <a:latin typeface="+mj-lt"/>
              </a:rPr>
              <a:t>			           </a:t>
            </a:r>
            <a:r>
              <a:rPr lang="vi-VN" sz="2800" b="1" dirty="0" smtClean="0">
                <a:latin typeface="+mj-lt"/>
              </a:rPr>
              <a:t>Đoàn Giỏi</a:t>
            </a:r>
            <a:endParaRPr lang="vi-VN" sz="2800" dirty="0">
              <a:latin typeface="+mj-lt"/>
            </a:endParaRPr>
          </a:p>
        </p:txBody>
      </p:sp>
    </p:spTree>
    <p:extLst>
      <p:ext uri="{BB962C8B-B14F-4D97-AF65-F5344CB8AC3E}">
        <p14:creationId xmlns:p14="http://schemas.microsoft.com/office/powerpoint/2010/main" val="1311735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altLang="en-US" sz="4400">
                <a:cs typeface="Times New Roman" pitchFamily="18" charset="0"/>
              </a:rPr>
              <a:t>   </a:t>
            </a:r>
          </a:p>
        </p:txBody>
      </p:sp>
      <p:sp>
        <p:nvSpPr>
          <p:cNvPr id="9219" name="Rectangle 6"/>
          <p:cNvSpPr>
            <a:spLocks noChangeArrowheads="1"/>
          </p:cNvSpPr>
          <p:nvPr/>
        </p:nvSpPr>
        <p:spPr bwMode="auto">
          <a:xfrm>
            <a:off x="382588" y="1504950"/>
            <a:ext cx="665321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000" b="1" dirty="0" smtClean="0">
                <a:solidFill>
                  <a:schemeClr val="accent1">
                    <a:lumMod val="75000"/>
                  </a:schemeClr>
                </a:solidFill>
                <a:cs typeface="Times New Roman" pitchFamily="18" charset="0"/>
              </a:rPr>
              <a:t>①</a:t>
            </a:r>
            <a:r>
              <a:rPr lang="en-US" sz="2000" dirty="0" smtClean="0">
                <a:solidFill>
                  <a:schemeClr val="accent1">
                    <a:lumMod val="75000"/>
                  </a:schemeClr>
                </a:solidFill>
                <a:cs typeface="Times New Roman" pitchFamily="18" charset="0"/>
              </a:rPr>
              <a:t> </a:t>
            </a:r>
            <a:r>
              <a:rPr lang="vi-VN" sz="2400" dirty="0" smtClean="0">
                <a:cs typeface="Times New Roman" pitchFamily="18" charset="0"/>
              </a:rPr>
              <a:t>Mỗi lần dời nhà đi, bao giờ con khỉ </a:t>
            </a:r>
            <a:r>
              <a:rPr lang="en-US" sz="2400" dirty="0" smtClean="0">
                <a:cs typeface="Times New Roman" pitchFamily="18" charset="0"/>
              </a:rPr>
              <a:t> </a:t>
            </a:r>
            <a:r>
              <a:rPr lang="vi-VN" sz="2400" dirty="0" smtClean="0">
                <a:cs typeface="Times New Roman" pitchFamily="18" charset="0"/>
              </a:rPr>
              <a:t>cũng nhảy phóc lên ngồi trên</a:t>
            </a:r>
            <a:endParaRPr lang="en-US" sz="2400" dirty="0" smtClean="0">
              <a:cs typeface="Times New Roman" pitchFamily="18" charset="0"/>
            </a:endParaRPr>
          </a:p>
          <a:p>
            <a:endParaRPr lang="en-US" sz="2400" dirty="0" smtClean="0">
              <a:cs typeface="Times New Roman" pitchFamily="18" charset="0"/>
            </a:endParaRPr>
          </a:p>
          <a:p>
            <a:r>
              <a:rPr lang="vi-VN" sz="2400" dirty="0" smtClean="0">
                <a:cs typeface="Times New Roman" pitchFamily="18" charset="0"/>
              </a:rPr>
              <a:t>lưng con chó to.</a:t>
            </a:r>
            <a:endParaRPr lang="en-US" sz="2400" dirty="0" smtClean="0">
              <a:cs typeface="Times New Roman" pitchFamily="18" charset="0"/>
            </a:endParaRPr>
          </a:p>
          <a:p>
            <a:pPr eaLnBrk="1" hangingPunct="1"/>
            <a:endParaRPr lang="en-US" altLang="en-US" sz="2400" b="1" i="1" dirty="0">
              <a:cs typeface="Times New Roman" pitchFamily="18" charset="0"/>
            </a:endParaRPr>
          </a:p>
          <a:p>
            <a:pPr eaLnBrk="1" hangingPunct="1"/>
            <a:r>
              <a:rPr lang="en-US" altLang="en-US" sz="2400" b="1" i="1" dirty="0">
                <a:cs typeface="Times New Roman" pitchFamily="18" charset="0"/>
              </a:rPr>
              <a:t>                                    </a:t>
            </a:r>
          </a:p>
        </p:txBody>
      </p:sp>
      <p:sp>
        <p:nvSpPr>
          <p:cNvPr id="9220" name="Rectangle 7"/>
          <p:cNvSpPr>
            <a:spLocks noChangeArrowheads="1"/>
          </p:cNvSpPr>
          <p:nvPr/>
        </p:nvSpPr>
        <p:spPr bwMode="auto">
          <a:xfrm>
            <a:off x="338932" y="2503487"/>
            <a:ext cx="8215312" cy="94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sz="2000" b="1" dirty="0" smtClean="0">
                <a:solidFill>
                  <a:schemeClr val="accent1">
                    <a:lumMod val="75000"/>
                  </a:schemeClr>
                </a:solidFill>
                <a:cs typeface="Times New Roman" pitchFamily="18" charset="0"/>
              </a:rPr>
              <a:t>②</a:t>
            </a:r>
            <a:r>
              <a:rPr lang="en-US" sz="2000" dirty="0" smtClean="0">
                <a:solidFill>
                  <a:schemeClr val="accent1">
                    <a:lumMod val="75000"/>
                  </a:schemeClr>
                </a:solidFill>
                <a:cs typeface="Times New Roman" pitchFamily="18" charset="0"/>
              </a:rPr>
              <a:t> </a:t>
            </a:r>
            <a:r>
              <a:rPr lang="vi-VN" sz="2400" dirty="0" smtClean="0">
                <a:cs typeface="Times New Roman" pitchFamily="18" charset="0"/>
              </a:rPr>
              <a:t>Hễ con chó </a:t>
            </a:r>
            <a:r>
              <a:rPr lang="en-US" sz="2400" dirty="0" smtClean="0">
                <a:cs typeface="Times New Roman" pitchFamily="18" charset="0"/>
              </a:rPr>
              <a:t> </a:t>
            </a:r>
            <a:r>
              <a:rPr lang="vi-VN" sz="2400" dirty="0" smtClean="0">
                <a:cs typeface="Times New Roman" pitchFamily="18" charset="0"/>
              </a:rPr>
              <a:t>đi chậm, con khỉ </a:t>
            </a:r>
            <a:r>
              <a:rPr lang="en-US" sz="2400" dirty="0" smtClean="0">
                <a:cs typeface="Times New Roman" pitchFamily="18" charset="0"/>
              </a:rPr>
              <a:t>  </a:t>
            </a:r>
            <a:r>
              <a:rPr lang="vi-VN" sz="2400" dirty="0" smtClean="0">
                <a:cs typeface="Times New Roman" pitchFamily="18" charset="0"/>
              </a:rPr>
              <a:t>cấu hai tai con chó giật giật.</a:t>
            </a:r>
            <a:endParaRPr lang="en-US" sz="2400" dirty="0" smtClean="0">
              <a:cs typeface="Times New Roman" pitchFamily="18" charset="0"/>
            </a:endParaRPr>
          </a:p>
          <a:p>
            <a:pPr eaLnBrk="1" hangingPunct="1"/>
            <a:endParaRPr lang="en-US" altLang="en-US" sz="2800" dirty="0" smtClean="0">
              <a:cs typeface="Times New Roman" pitchFamily="18" charset="0"/>
            </a:endParaRPr>
          </a:p>
          <a:p>
            <a:pPr eaLnBrk="1" hangingPunct="1"/>
            <a:r>
              <a:rPr lang="en-US" altLang="en-US" sz="2800" i="1" dirty="0" smtClean="0">
                <a:cs typeface="Times New Roman" pitchFamily="18" charset="0"/>
              </a:rPr>
              <a:t>                             </a:t>
            </a:r>
            <a:endParaRPr lang="en-US" altLang="en-US" sz="2000" b="1" i="1" dirty="0">
              <a:solidFill>
                <a:schemeClr val="hlink"/>
              </a:solidFill>
              <a:cs typeface="Times New Roman" pitchFamily="18" charset="0"/>
            </a:endParaRPr>
          </a:p>
        </p:txBody>
      </p:sp>
      <p:sp>
        <p:nvSpPr>
          <p:cNvPr id="9221" name="Rectangle 8"/>
          <p:cNvSpPr>
            <a:spLocks noChangeArrowheads="1"/>
          </p:cNvSpPr>
          <p:nvPr/>
        </p:nvSpPr>
        <p:spPr bwMode="auto">
          <a:xfrm>
            <a:off x="382588" y="3582988"/>
            <a:ext cx="83042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sz="2000" b="1" dirty="0" smtClean="0">
                <a:solidFill>
                  <a:schemeClr val="accent1">
                    <a:lumMod val="75000"/>
                  </a:schemeClr>
                </a:solidFill>
                <a:cs typeface="Times New Roman" pitchFamily="18" charset="0"/>
              </a:rPr>
              <a:t>③</a:t>
            </a:r>
            <a:r>
              <a:rPr lang="en-US" sz="2400" dirty="0" smtClean="0">
                <a:solidFill>
                  <a:schemeClr val="accent1">
                    <a:lumMod val="75000"/>
                  </a:schemeClr>
                </a:solidFill>
                <a:cs typeface="Times New Roman" pitchFamily="18" charset="0"/>
              </a:rPr>
              <a:t> </a:t>
            </a:r>
            <a:r>
              <a:rPr lang="vi-VN" sz="2400" dirty="0" smtClean="0">
                <a:cs typeface="Times New Roman" pitchFamily="18" charset="0"/>
              </a:rPr>
              <a:t>Con chó </a:t>
            </a:r>
            <a:r>
              <a:rPr lang="en-US" sz="2400" dirty="0" smtClean="0">
                <a:cs typeface="Times New Roman" pitchFamily="18" charset="0"/>
              </a:rPr>
              <a:t> </a:t>
            </a:r>
            <a:r>
              <a:rPr lang="vi-VN" sz="2400" dirty="0" smtClean="0">
                <a:cs typeface="Times New Roman" pitchFamily="18" charset="0"/>
              </a:rPr>
              <a:t>chạy sải thì con khỉ </a:t>
            </a:r>
            <a:r>
              <a:rPr lang="en-US" sz="2400" dirty="0" smtClean="0">
                <a:cs typeface="Times New Roman" pitchFamily="18" charset="0"/>
              </a:rPr>
              <a:t> </a:t>
            </a:r>
            <a:r>
              <a:rPr lang="vi-VN" sz="2400" dirty="0" smtClean="0">
                <a:cs typeface="Times New Roman" pitchFamily="18" charset="0"/>
              </a:rPr>
              <a:t>gò lưng như người phi ngựa.</a:t>
            </a:r>
            <a:endParaRPr lang="en-US" altLang="en-US" sz="2400" b="1" i="1" dirty="0">
              <a:cs typeface="Times New Roman" pitchFamily="18" charset="0"/>
            </a:endParaRPr>
          </a:p>
          <a:p>
            <a:pPr eaLnBrk="1" hangingPunct="1"/>
            <a:r>
              <a:rPr lang="en-US" altLang="en-US" sz="2400" b="1" i="1" dirty="0">
                <a:cs typeface="Times New Roman" pitchFamily="18" charset="0"/>
              </a:rPr>
              <a:t>       </a:t>
            </a:r>
            <a:endParaRPr lang="en-US" altLang="en-US" b="1" i="1" dirty="0">
              <a:solidFill>
                <a:schemeClr val="hlink"/>
              </a:solidFill>
              <a:cs typeface="Times New Roman" pitchFamily="18" charset="0"/>
            </a:endParaRPr>
          </a:p>
        </p:txBody>
      </p:sp>
      <p:sp>
        <p:nvSpPr>
          <p:cNvPr id="9222" name="Rectangle 9"/>
          <p:cNvSpPr>
            <a:spLocks noChangeArrowheads="1"/>
          </p:cNvSpPr>
          <p:nvPr/>
        </p:nvSpPr>
        <p:spPr bwMode="auto">
          <a:xfrm>
            <a:off x="383200" y="5405141"/>
            <a:ext cx="9224962" cy="848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000" b="1" dirty="0" smtClean="0">
                <a:solidFill>
                  <a:schemeClr val="accent1">
                    <a:lumMod val="75000"/>
                  </a:schemeClr>
                </a:solidFill>
                <a:cs typeface="Times New Roman" pitchFamily="18" charset="0"/>
              </a:rPr>
              <a:t>④</a:t>
            </a:r>
            <a:r>
              <a:rPr lang="en-US" sz="2400" dirty="0" smtClean="0">
                <a:solidFill>
                  <a:schemeClr val="accent1">
                    <a:lumMod val="75000"/>
                  </a:schemeClr>
                </a:solidFill>
                <a:cs typeface="Times New Roman" pitchFamily="18" charset="0"/>
              </a:rPr>
              <a:t> </a:t>
            </a:r>
            <a:r>
              <a:rPr lang="vi-VN" sz="2400" dirty="0" smtClean="0">
                <a:cs typeface="Times New Roman" pitchFamily="18" charset="0"/>
              </a:rPr>
              <a:t>Chó </a:t>
            </a:r>
            <a:r>
              <a:rPr lang="en-US" sz="2400" dirty="0" smtClean="0">
                <a:cs typeface="Times New Roman" pitchFamily="18" charset="0"/>
              </a:rPr>
              <a:t> </a:t>
            </a:r>
            <a:r>
              <a:rPr lang="vi-VN" sz="2400" dirty="0" smtClean="0">
                <a:cs typeface="Times New Roman" pitchFamily="18" charset="0"/>
              </a:rPr>
              <a:t>chạy thong thả, khỉ </a:t>
            </a:r>
            <a:r>
              <a:rPr lang="en-US" sz="2400" dirty="0" smtClean="0">
                <a:cs typeface="Times New Roman" pitchFamily="18" charset="0"/>
              </a:rPr>
              <a:t> </a:t>
            </a:r>
            <a:r>
              <a:rPr lang="vi-VN" sz="2400" dirty="0" smtClean="0">
                <a:cs typeface="Times New Roman" pitchFamily="18" charset="0"/>
              </a:rPr>
              <a:t>buông thõng hai tay, ngồi ngúc nga ngúc </a:t>
            </a:r>
            <a:endParaRPr lang="en-US" sz="2400" dirty="0" smtClean="0">
              <a:cs typeface="Times New Roman" pitchFamily="18" charset="0"/>
            </a:endParaRPr>
          </a:p>
          <a:p>
            <a:endParaRPr lang="en-US" sz="2400" dirty="0">
              <a:cs typeface="Times New Roman" pitchFamily="18" charset="0"/>
            </a:endParaRPr>
          </a:p>
          <a:p>
            <a:endParaRPr lang="en-US" sz="2400" dirty="0" smtClean="0">
              <a:cs typeface="Times New Roman" pitchFamily="18" charset="0"/>
            </a:endParaRPr>
          </a:p>
          <a:p>
            <a:r>
              <a:rPr lang="vi-VN" sz="2400" dirty="0" smtClean="0">
                <a:cs typeface="Times New Roman" pitchFamily="18" charset="0"/>
              </a:rPr>
              <a:t>ngắ</a:t>
            </a:r>
            <a:r>
              <a:rPr lang="en-US" sz="2400" dirty="0" smtClean="0">
                <a:cs typeface="Times New Roman" pitchFamily="18" charset="0"/>
              </a:rPr>
              <a:t>c.</a:t>
            </a:r>
            <a:endParaRPr lang="en-US" altLang="en-US" sz="2400" b="1" i="1" dirty="0">
              <a:cs typeface="Times New Roman" pitchFamily="18" charset="0"/>
            </a:endParaRPr>
          </a:p>
        </p:txBody>
      </p:sp>
      <p:sp>
        <p:nvSpPr>
          <p:cNvPr id="38923" name="Line 11"/>
          <p:cNvSpPr>
            <a:spLocks noChangeShapeType="1"/>
          </p:cNvSpPr>
          <p:nvPr/>
        </p:nvSpPr>
        <p:spPr bwMode="auto">
          <a:xfrm flipH="1">
            <a:off x="5181600" y="914400"/>
            <a:ext cx="125710" cy="363538"/>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25" name="Line 13"/>
          <p:cNvSpPr>
            <a:spLocks noChangeShapeType="1"/>
          </p:cNvSpPr>
          <p:nvPr/>
        </p:nvSpPr>
        <p:spPr bwMode="auto">
          <a:xfrm flipV="1">
            <a:off x="1254125" y="2705100"/>
            <a:ext cx="955675"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26" name="Line 14"/>
          <p:cNvSpPr>
            <a:spLocks noChangeShapeType="1"/>
          </p:cNvSpPr>
          <p:nvPr/>
        </p:nvSpPr>
        <p:spPr bwMode="auto">
          <a:xfrm flipV="1">
            <a:off x="3455769" y="2705100"/>
            <a:ext cx="887632" cy="1589"/>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28" name="Line 16"/>
          <p:cNvSpPr>
            <a:spLocks noChangeShapeType="1"/>
          </p:cNvSpPr>
          <p:nvPr/>
        </p:nvSpPr>
        <p:spPr bwMode="auto">
          <a:xfrm flipH="1">
            <a:off x="2209800" y="2286000"/>
            <a:ext cx="1524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31" name="Line 19"/>
          <p:cNvSpPr>
            <a:spLocks noChangeShapeType="1"/>
          </p:cNvSpPr>
          <p:nvPr/>
        </p:nvSpPr>
        <p:spPr bwMode="auto">
          <a:xfrm flipH="1">
            <a:off x="4413031" y="2325689"/>
            <a:ext cx="1524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34" name="Line 22"/>
          <p:cNvSpPr>
            <a:spLocks noChangeShapeType="1"/>
          </p:cNvSpPr>
          <p:nvPr/>
        </p:nvSpPr>
        <p:spPr bwMode="auto">
          <a:xfrm flipH="1">
            <a:off x="1889126" y="3787776"/>
            <a:ext cx="1524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37" name="Line 25"/>
          <p:cNvSpPr>
            <a:spLocks noChangeShapeType="1"/>
          </p:cNvSpPr>
          <p:nvPr/>
        </p:nvSpPr>
        <p:spPr bwMode="auto">
          <a:xfrm flipH="1">
            <a:off x="4419600" y="3787776"/>
            <a:ext cx="1524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0" name="Line 28"/>
          <p:cNvSpPr>
            <a:spLocks noChangeShapeType="1"/>
          </p:cNvSpPr>
          <p:nvPr/>
        </p:nvSpPr>
        <p:spPr bwMode="auto">
          <a:xfrm flipH="1">
            <a:off x="1416625" y="5067300"/>
            <a:ext cx="109537"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2" name="Line 30"/>
          <p:cNvSpPr>
            <a:spLocks noChangeShapeType="1"/>
          </p:cNvSpPr>
          <p:nvPr/>
        </p:nvSpPr>
        <p:spPr bwMode="auto">
          <a:xfrm>
            <a:off x="876518" y="5476875"/>
            <a:ext cx="519688"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3" name="Line 31"/>
          <p:cNvSpPr>
            <a:spLocks noChangeShapeType="1"/>
          </p:cNvSpPr>
          <p:nvPr/>
        </p:nvSpPr>
        <p:spPr bwMode="auto">
          <a:xfrm>
            <a:off x="876300" y="4154488"/>
            <a:ext cx="9906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4" name="Line 32"/>
          <p:cNvSpPr>
            <a:spLocks noChangeShapeType="1"/>
          </p:cNvSpPr>
          <p:nvPr/>
        </p:nvSpPr>
        <p:spPr bwMode="auto">
          <a:xfrm>
            <a:off x="3536157" y="4144964"/>
            <a:ext cx="860616"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5" name="Line 33"/>
          <p:cNvSpPr>
            <a:spLocks noChangeShapeType="1"/>
          </p:cNvSpPr>
          <p:nvPr/>
        </p:nvSpPr>
        <p:spPr bwMode="auto">
          <a:xfrm>
            <a:off x="4507593" y="4143376"/>
            <a:ext cx="3474162" cy="11112"/>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6" name="Line 34"/>
          <p:cNvSpPr>
            <a:spLocks noChangeShapeType="1"/>
          </p:cNvSpPr>
          <p:nvPr/>
        </p:nvSpPr>
        <p:spPr bwMode="auto">
          <a:xfrm>
            <a:off x="3455769" y="5448300"/>
            <a:ext cx="3810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47" name="Line 35"/>
          <p:cNvSpPr>
            <a:spLocks noChangeShapeType="1"/>
          </p:cNvSpPr>
          <p:nvPr/>
        </p:nvSpPr>
        <p:spPr bwMode="auto">
          <a:xfrm flipV="1">
            <a:off x="4564548" y="2705098"/>
            <a:ext cx="3360252" cy="1589"/>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nvGrpSpPr>
          <p:cNvPr id="39000" name="Group 88"/>
          <p:cNvGrpSpPr>
            <a:grpSpLocks/>
          </p:cNvGrpSpPr>
          <p:nvPr/>
        </p:nvGrpSpPr>
        <p:grpSpPr bwMode="auto">
          <a:xfrm>
            <a:off x="404159" y="5435636"/>
            <a:ext cx="8589437" cy="1120008"/>
            <a:chOff x="2914" y="3412"/>
            <a:chExt cx="2459" cy="683"/>
          </a:xfrm>
        </p:grpSpPr>
        <p:sp>
          <p:nvSpPr>
            <p:cNvPr id="9297" name="Line 37"/>
            <p:cNvSpPr>
              <a:spLocks noChangeShapeType="1"/>
            </p:cNvSpPr>
            <p:nvPr/>
          </p:nvSpPr>
          <p:spPr bwMode="auto">
            <a:xfrm flipV="1">
              <a:off x="2914" y="4095"/>
              <a:ext cx="180"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8" name="Line 38"/>
            <p:cNvSpPr>
              <a:spLocks noChangeShapeType="1"/>
            </p:cNvSpPr>
            <p:nvPr/>
          </p:nvSpPr>
          <p:spPr bwMode="auto">
            <a:xfrm>
              <a:off x="3964" y="3412"/>
              <a:ext cx="1409" cy="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38951" name="Line 39"/>
          <p:cNvSpPr>
            <a:spLocks noChangeShapeType="1"/>
          </p:cNvSpPr>
          <p:nvPr/>
        </p:nvSpPr>
        <p:spPr bwMode="auto">
          <a:xfrm flipV="1">
            <a:off x="1502917" y="5448300"/>
            <a:ext cx="1792733" cy="28575"/>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3" name="Line 41"/>
          <p:cNvSpPr>
            <a:spLocks noChangeShapeType="1"/>
          </p:cNvSpPr>
          <p:nvPr/>
        </p:nvSpPr>
        <p:spPr bwMode="auto">
          <a:xfrm flipH="1">
            <a:off x="3830561" y="5095875"/>
            <a:ext cx="152400" cy="381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5" name="Line 43"/>
          <p:cNvSpPr>
            <a:spLocks noChangeShapeType="1"/>
          </p:cNvSpPr>
          <p:nvPr/>
        </p:nvSpPr>
        <p:spPr bwMode="auto">
          <a:xfrm>
            <a:off x="4267200" y="1295400"/>
            <a:ext cx="8382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6" name="Line 44"/>
          <p:cNvSpPr>
            <a:spLocks noChangeShapeType="1"/>
          </p:cNvSpPr>
          <p:nvPr/>
        </p:nvSpPr>
        <p:spPr bwMode="auto">
          <a:xfrm flipV="1">
            <a:off x="2325688" y="2705101"/>
            <a:ext cx="969962" cy="1588"/>
          </a:xfrm>
          <a:prstGeom prst="line">
            <a:avLst/>
          </a:prstGeom>
          <a:noFill/>
          <a:ln w="2857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38957" name="Line 45"/>
          <p:cNvSpPr>
            <a:spLocks noChangeShapeType="1"/>
          </p:cNvSpPr>
          <p:nvPr/>
        </p:nvSpPr>
        <p:spPr bwMode="auto">
          <a:xfrm flipV="1">
            <a:off x="2021833" y="4144964"/>
            <a:ext cx="1048407" cy="0"/>
          </a:xfrm>
          <a:prstGeom prst="line">
            <a:avLst/>
          </a:prstGeom>
          <a:noFill/>
          <a:ln w="2857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nvGrpSpPr>
          <p:cNvPr id="38958" name="Group 46"/>
          <p:cNvGrpSpPr>
            <a:grpSpLocks/>
          </p:cNvGrpSpPr>
          <p:nvPr/>
        </p:nvGrpSpPr>
        <p:grpSpPr bwMode="auto">
          <a:xfrm>
            <a:off x="381000" y="1295400"/>
            <a:ext cx="8381819" cy="759728"/>
            <a:chOff x="2304" y="781"/>
            <a:chExt cx="9227" cy="419"/>
          </a:xfrm>
        </p:grpSpPr>
        <p:sp>
          <p:nvSpPr>
            <p:cNvPr id="9295" name="Line 47"/>
            <p:cNvSpPr>
              <a:spLocks noChangeShapeType="1"/>
            </p:cNvSpPr>
            <p:nvPr/>
          </p:nvSpPr>
          <p:spPr bwMode="auto">
            <a:xfrm flipV="1">
              <a:off x="2304" y="1195"/>
              <a:ext cx="2012" cy="5"/>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6" name="Line 48"/>
            <p:cNvSpPr>
              <a:spLocks noChangeShapeType="1"/>
            </p:cNvSpPr>
            <p:nvPr/>
          </p:nvSpPr>
          <p:spPr bwMode="auto">
            <a:xfrm flipV="1">
              <a:off x="7747" y="781"/>
              <a:ext cx="3784" cy="4"/>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38961" name="Rectangle 49"/>
          <p:cNvSpPr>
            <a:spLocks noChangeArrowheads="1"/>
          </p:cNvSpPr>
          <p:nvPr/>
        </p:nvSpPr>
        <p:spPr bwMode="auto">
          <a:xfrm>
            <a:off x="919163" y="5512593"/>
            <a:ext cx="381000" cy="32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2" name="Rectangle 50"/>
          <p:cNvSpPr>
            <a:spLocks noChangeArrowheads="1"/>
          </p:cNvSpPr>
          <p:nvPr/>
        </p:nvSpPr>
        <p:spPr bwMode="auto">
          <a:xfrm>
            <a:off x="1965326" y="5486400"/>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63" name="Rectangle 51"/>
          <p:cNvSpPr>
            <a:spLocks noChangeArrowheads="1"/>
          </p:cNvSpPr>
          <p:nvPr/>
        </p:nvSpPr>
        <p:spPr bwMode="auto">
          <a:xfrm>
            <a:off x="3417669" y="5405438"/>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4" name="Rectangle 52"/>
          <p:cNvSpPr>
            <a:spLocks noChangeArrowheads="1"/>
          </p:cNvSpPr>
          <p:nvPr/>
        </p:nvSpPr>
        <p:spPr bwMode="auto">
          <a:xfrm>
            <a:off x="6358323" y="5435636"/>
            <a:ext cx="76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smtClean="0">
                <a:solidFill>
                  <a:schemeClr val="accent6">
                    <a:lumMod val="75000"/>
                  </a:schemeClr>
                </a:solidFill>
                <a:cs typeface="Times New Roman" pitchFamily="18" charset="0"/>
              </a:rPr>
              <a:t>VN</a:t>
            </a:r>
            <a:endParaRPr lang="en-US" altLang="en-US" sz="2000" b="1" dirty="0">
              <a:solidFill>
                <a:schemeClr val="accent6">
                  <a:lumMod val="75000"/>
                </a:schemeClr>
              </a:solidFill>
              <a:cs typeface="Times New Roman" pitchFamily="18" charset="0"/>
            </a:endParaRPr>
          </a:p>
        </p:txBody>
      </p:sp>
      <p:sp>
        <p:nvSpPr>
          <p:cNvPr id="38965" name="Rectangle 53"/>
          <p:cNvSpPr>
            <a:spLocks noChangeArrowheads="1"/>
          </p:cNvSpPr>
          <p:nvPr/>
        </p:nvSpPr>
        <p:spPr bwMode="auto">
          <a:xfrm>
            <a:off x="1087821" y="4186238"/>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7" name="Rectangle 55"/>
          <p:cNvSpPr>
            <a:spLocks noChangeArrowheads="1"/>
          </p:cNvSpPr>
          <p:nvPr/>
        </p:nvSpPr>
        <p:spPr bwMode="auto">
          <a:xfrm>
            <a:off x="3633788" y="4186238"/>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68" name="Rectangle 56"/>
          <p:cNvSpPr>
            <a:spLocks noChangeArrowheads="1"/>
          </p:cNvSpPr>
          <p:nvPr/>
        </p:nvSpPr>
        <p:spPr bwMode="auto">
          <a:xfrm>
            <a:off x="5931612" y="2793206"/>
            <a:ext cx="533400"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69" name="Rectangle 57"/>
          <p:cNvSpPr>
            <a:spLocks noChangeArrowheads="1"/>
          </p:cNvSpPr>
          <p:nvPr/>
        </p:nvSpPr>
        <p:spPr bwMode="auto">
          <a:xfrm>
            <a:off x="3724467" y="27432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70" name="Rectangle 58"/>
          <p:cNvSpPr>
            <a:spLocks noChangeArrowheads="1"/>
          </p:cNvSpPr>
          <p:nvPr/>
        </p:nvSpPr>
        <p:spPr bwMode="auto">
          <a:xfrm>
            <a:off x="2609193" y="27432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71" name="Rectangle 59"/>
          <p:cNvSpPr>
            <a:spLocks noChangeArrowheads="1"/>
          </p:cNvSpPr>
          <p:nvPr/>
        </p:nvSpPr>
        <p:spPr bwMode="auto">
          <a:xfrm>
            <a:off x="4419600" y="12954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sp>
        <p:nvSpPr>
          <p:cNvPr id="38972" name="Rectangle 60"/>
          <p:cNvSpPr>
            <a:spLocks noChangeArrowheads="1"/>
          </p:cNvSpPr>
          <p:nvPr/>
        </p:nvSpPr>
        <p:spPr bwMode="auto">
          <a:xfrm>
            <a:off x="6934200" y="1295400"/>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8974" name="Rectangle 62"/>
          <p:cNvSpPr>
            <a:spLocks noChangeArrowheads="1"/>
          </p:cNvSpPr>
          <p:nvPr/>
        </p:nvSpPr>
        <p:spPr bwMode="auto">
          <a:xfrm>
            <a:off x="6041642" y="4224338"/>
            <a:ext cx="76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smtClean="0">
                <a:solidFill>
                  <a:schemeClr val="accent6">
                    <a:lumMod val="75000"/>
                  </a:schemeClr>
                </a:solidFill>
                <a:cs typeface="Times New Roman" pitchFamily="18" charset="0"/>
              </a:rPr>
              <a:t>VN</a:t>
            </a:r>
            <a:endParaRPr lang="en-US" altLang="en-US" b="1" dirty="0">
              <a:solidFill>
                <a:schemeClr val="accent6">
                  <a:lumMod val="75000"/>
                </a:schemeClr>
              </a:solidFill>
              <a:cs typeface="Times New Roman" pitchFamily="18" charset="0"/>
            </a:endParaRPr>
          </a:p>
        </p:txBody>
      </p:sp>
      <p:sp>
        <p:nvSpPr>
          <p:cNvPr id="39010" name="Rectangle 98"/>
          <p:cNvSpPr>
            <a:spLocks noChangeArrowheads="1"/>
          </p:cNvSpPr>
          <p:nvPr/>
        </p:nvSpPr>
        <p:spPr bwMode="auto">
          <a:xfrm>
            <a:off x="2277269" y="4186238"/>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accent6">
                    <a:lumMod val="75000"/>
                  </a:schemeClr>
                </a:solidFill>
                <a:cs typeface="Times New Roman" pitchFamily="18" charset="0"/>
              </a:rPr>
              <a:t>VN</a:t>
            </a:r>
          </a:p>
        </p:txBody>
      </p:sp>
      <p:sp>
        <p:nvSpPr>
          <p:cNvPr id="39011" name="Rectangle 99"/>
          <p:cNvSpPr>
            <a:spLocks noChangeArrowheads="1"/>
          </p:cNvSpPr>
          <p:nvPr/>
        </p:nvSpPr>
        <p:spPr bwMode="auto">
          <a:xfrm>
            <a:off x="1520100" y="27813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b="1" dirty="0">
                <a:solidFill>
                  <a:schemeClr val="hlink"/>
                </a:solidFill>
                <a:cs typeface="Times New Roman" pitchFamily="18" charset="0"/>
              </a:rPr>
              <a:t>CN</a:t>
            </a:r>
          </a:p>
        </p:txBody>
      </p:sp>
      <p:grpSp>
        <p:nvGrpSpPr>
          <p:cNvPr id="39019" name="Group 107"/>
          <p:cNvGrpSpPr>
            <a:grpSpLocks/>
          </p:cNvGrpSpPr>
          <p:nvPr/>
        </p:nvGrpSpPr>
        <p:grpSpPr bwMode="auto">
          <a:xfrm>
            <a:off x="3975607" y="3074194"/>
            <a:ext cx="2222705" cy="250032"/>
            <a:chOff x="2787" y="1887"/>
            <a:chExt cx="1392" cy="198"/>
          </a:xfrm>
        </p:grpSpPr>
        <p:grpSp>
          <p:nvGrpSpPr>
            <p:cNvPr id="9290" name="Group 80"/>
            <p:cNvGrpSpPr>
              <a:grpSpLocks/>
            </p:cNvGrpSpPr>
            <p:nvPr/>
          </p:nvGrpSpPr>
          <p:grpSpPr bwMode="auto">
            <a:xfrm>
              <a:off x="2787" y="1887"/>
              <a:ext cx="1392" cy="198"/>
              <a:chOff x="768" y="2016"/>
              <a:chExt cx="1392" cy="192"/>
            </a:xfrm>
          </p:grpSpPr>
          <p:sp>
            <p:nvSpPr>
              <p:cNvPr id="9292" name="Line 81"/>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3" name="Line 82"/>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94" name="Line 83"/>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91" name="Rectangle 100"/>
            <p:cNvSpPr>
              <a:spLocks noChangeArrowheads="1"/>
            </p:cNvSpPr>
            <p:nvPr/>
          </p:nvSpPr>
          <p:spPr bwMode="auto">
            <a:xfrm>
              <a:off x="3312" y="1920"/>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grpSp>
        <p:nvGrpSpPr>
          <p:cNvPr id="39018" name="Group 106"/>
          <p:cNvGrpSpPr>
            <a:grpSpLocks/>
          </p:cNvGrpSpPr>
          <p:nvPr/>
        </p:nvGrpSpPr>
        <p:grpSpPr bwMode="auto">
          <a:xfrm>
            <a:off x="1748444" y="3074193"/>
            <a:ext cx="1109022" cy="261667"/>
            <a:chOff x="768" y="1914"/>
            <a:chExt cx="1392" cy="198"/>
          </a:xfrm>
        </p:grpSpPr>
        <p:grpSp>
          <p:nvGrpSpPr>
            <p:cNvPr id="9285" name="Group 70"/>
            <p:cNvGrpSpPr>
              <a:grpSpLocks/>
            </p:cNvGrpSpPr>
            <p:nvPr/>
          </p:nvGrpSpPr>
          <p:grpSpPr bwMode="auto">
            <a:xfrm>
              <a:off x="768" y="1914"/>
              <a:ext cx="1392" cy="198"/>
              <a:chOff x="768" y="2016"/>
              <a:chExt cx="1392" cy="192"/>
            </a:xfrm>
          </p:grpSpPr>
          <p:sp>
            <p:nvSpPr>
              <p:cNvPr id="9287" name="Line 67"/>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8" name="Line 68"/>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9" name="Line 69"/>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86" name="Rectangle 101"/>
            <p:cNvSpPr>
              <a:spLocks noChangeArrowheads="1"/>
            </p:cNvSpPr>
            <p:nvPr/>
          </p:nvSpPr>
          <p:spPr bwMode="auto">
            <a:xfrm>
              <a:off x="1291" y="1960"/>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39020" name="Group 108"/>
          <p:cNvGrpSpPr>
            <a:grpSpLocks/>
          </p:cNvGrpSpPr>
          <p:nvPr/>
        </p:nvGrpSpPr>
        <p:grpSpPr bwMode="auto">
          <a:xfrm>
            <a:off x="3987800" y="4552317"/>
            <a:ext cx="2316431" cy="323850"/>
            <a:chOff x="2736" y="2928"/>
            <a:chExt cx="1392" cy="198"/>
          </a:xfrm>
        </p:grpSpPr>
        <p:grpSp>
          <p:nvGrpSpPr>
            <p:cNvPr id="9280" name="Group 84"/>
            <p:cNvGrpSpPr>
              <a:grpSpLocks/>
            </p:cNvGrpSpPr>
            <p:nvPr/>
          </p:nvGrpSpPr>
          <p:grpSpPr bwMode="auto">
            <a:xfrm>
              <a:off x="2736" y="2928"/>
              <a:ext cx="1392" cy="198"/>
              <a:chOff x="768" y="2016"/>
              <a:chExt cx="1392" cy="192"/>
            </a:xfrm>
          </p:grpSpPr>
          <p:sp>
            <p:nvSpPr>
              <p:cNvPr id="9282" name="Line 85"/>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3" name="Line 86"/>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84" name="Line 87"/>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81" name="Rectangle 102"/>
            <p:cNvSpPr>
              <a:spLocks noChangeArrowheads="1"/>
            </p:cNvSpPr>
            <p:nvPr/>
          </p:nvSpPr>
          <p:spPr bwMode="auto">
            <a:xfrm>
              <a:off x="3312" y="2928"/>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grpSp>
        <p:nvGrpSpPr>
          <p:cNvPr id="39023" name="Group 111"/>
          <p:cNvGrpSpPr>
            <a:grpSpLocks/>
          </p:cNvGrpSpPr>
          <p:nvPr/>
        </p:nvGrpSpPr>
        <p:grpSpPr bwMode="auto">
          <a:xfrm>
            <a:off x="1314953" y="4525963"/>
            <a:ext cx="1275847" cy="335199"/>
            <a:chOff x="432" y="2928"/>
            <a:chExt cx="1392" cy="198"/>
          </a:xfrm>
        </p:grpSpPr>
        <p:grpSp>
          <p:nvGrpSpPr>
            <p:cNvPr id="9275" name="Group 71"/>
            <p:cNvGrpSpPr>
              <a:grpSpLocks/>
            </p:cNvGrpSpPr>
            <p:nvPr/>
          </p:nvGrpSpPr>
          <p:grpSpPr bwMode="auto">
            <a:xfrm>
              <a:off x="432" y="2928"/>
              <a:ext cx="1392" cy="198"/>
              <a:chOff x="768" y="2016"/>
              <a:chExt cx="1392" cy="192"/>
            </a:xfrm>
          </p:grpSpPr>
          <p:sp>
            <p:nvSpPr>
              <p:cNvPr id="9277" name="Line 72"/>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8" name="Line 73"/>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9" name="Line 74"/>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76" name="Rectangle 103"/>
            <p:cNvSpPr>
              <a:spLocks noChangeArrowheads="1"/>
            </p:cNvSpPr>
            <p:nvPr/>
          </p:nvSpPr>
          <p:spPr bwMode="auto">
            <a:xfrm>
              <a:off x="960" y="2976"/>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39024" name="Group 112"/>
          <p:cNvGrpSpPr>
            <a:grpSpLocks/>
          </p:cNvGrpSpPr>
          <p:nvPr/>
        </p:nvGrpSpPr>
        <p:grpSpPr bwMode="auto">
          <a:xfrm>
            <a:off x="1053914" y="5796440"/>
            <a:ext cx="1264537" cy="320845"/>
            <a:chOff x="336" y="3743"/>
            <a:chExt cx="1392" cy="200"/>
          </a:xfrm>
        </p:grpSpPr>
        <p:grpSp>
          <p:nvGrpSpPr>
            <p:cNvPr id="9270" name="Group 89"/>
            <p:cNvGrpSpPr>
              <a:grpSpLocks/>
            </p:cNvGrpSpPr>
            <p:nvPr/>
          </p:nvGrpSpPr>
          <p:grpSpPr bwMode="auto">
            <a:xfrm>
              <a:off x="336" y="3743"/>
              <a:ext cx="1392" cy="200"/>
              <a:chOff x="768" y="2016"/>
              <a:chExt cx="1392" cy="194"/>
            </a:xfrm>
          </p:grpSpPr>
          <p:sp>
            <p:nvSpPr>
              <p:cNvPr id="9272" name="Line 90"/>
              <p:cNvSpPr>
                <a:spLocks noChangeShapeType="1"/>
              </p:cNvSpPr>
              <p:nvPr/>
            </p:nvSpPr>
            <p:spPr bwMode="auto">
              <a:xfrm>
                <a:off x="864" y="2210"/>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3" name="Line 91"/>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74" name="Line 92"/>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71" name="Rectangle 104"/>
            <p:cNvSpPr>
              <a:spLocks noChangeArrowheads="1"/>
            </p:cNvSpPr>
            <p:nvPr/>
          </p:nvSpPr>
          <p:spPr bwMode="auto">
            <a:xfrm>
              <a:off x="911" y="3792"/>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1</a:t>
              </a:r>
            </a:p>
          </p:txBody>
        </p:sp>
      </p:grpSp>
      <p:grpSp>
        <p:nvGrpSpPr>
          <p:cNvPr id="39021" name="Group 109"/>
          <p:cNvGrpSpPr>
            <a:grpSpLocks/>
          </p:cNvGrpSpPr>
          <p:nvPr/>
        </p:nvGrpSpPr>
        <p:grpSpPr bwMode="auto">
          <a:xfrm>
            <a:off x="3721100" y="5778797"/>
            <a:ext cx="3018223" cy="314325"/>
            <a:chOff x="2397" y="3696"/>
            <a:chExt cx="1392" cy="198"/>
          </a:xfrm>
        </p:grpSpPr>
        <p:grpSp>
          <p:nvGrpSpPr>
            <p:cNvPr id="9265" name="Group 93"/>
            <p:cNvGrpSpPr>
              <a:grpSpLocks/>
            </p:cNvGrpSpPr>
            <p:nvPr/>
          </p:nvGrpSpPr>
          <p:grpSpPr bwMode="auto">
            <a:xfrm>
              <a:off x="2397" y="3696"/>
              <a:ext cx="1392" cy="198"/>
              <a:chOff x="768" y="2016"/>
              <a:chExt cx="1392" cy="192"/>
            </a:xfrm>
          </p:grpSpPr>
          <p:sp>
            <p:nvSpPr>
              <p:cNvPr id="9267" name="Line 94"/>
              <p:cNvSpPr>
                <a:spLocks noChangeShapeType="1"/>
              </p:cNvSpPr>
              <p:nvPr/>
            </p:nvSpPr>
            <p:spPr bwMode="auto">
              <a:xfrm>
                <a:off x="864" y="2208"/>
                <a:ext cx="1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68" name="Line 95"/>
              <p:cNvSpPr>
                <a:spLocks noChangeShapeType="1"/>
              </p:cNvSpPr>
              <p:nvPr/>
            </p:nvSpPr>
            <p:spPr bwMode="auto">
              <a:xfrm flipH="1">
                <a:off x="2064"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9269" name="Line 96"/>
              <p:cNvSpPr>
                <a:spLocks noChangeShapeType="1"/>
              </p:cNvSpPr>
              <p:nvPr/>
            </p:nvSpPr>
            <p:spPr bwMode="auto">
              <a:xfrm>
                <a:off x="768" y="2016"/>
                <a:ext cx="96"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grpSp>
        <p:sp>
          <p:nvSpPr>
            <p:cNvPr id="9266" name="Rectangle 105"/>
            <p:cNvSpPr>
              <a:spLocks noChangeArrowheads="1"/>
            </p:cNvSpPr>
            <p:nvPr/>
          </p:nvSpPr>
          <p:spPr bwMode="auto">
            <a:xfrm>
              <a:off x="2928" y="3696"/>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000" b="1" dirty="0" err="1" smtClean="0">
                  <a:solidFill>
                    <a:srgbClr val="FF0000"/>
                  </a:solidFill>
                  <a:cs typeface="Times New Roman" pitchFamily="18" charset="0"/>
                </a:rPr>
                <a:t>Vế</a:t>
              </a:r>
              <a:r>
                <a:rPr lang="en-US" altLang="en-US" sz="2000" b="1" dirty="0" smtClean="0">
                  <a:solidFill>
                    <a:srgbClr val="FF0000"/>
                  </a:solidFill>
                  <a:cs typeface="Times New Roman" pitchFamily="18" charset="0"/>
                </a:rPr>
                <a:t> </a:t>
              </a:r>
              <a:r>
                <a:rPr lang="en-US" altLang="en-US" sz="2000" b="1" dirty="0">
                  <a:solidFill>
                    <a:srgbClr val="FF0000"/>
                  </a:solidFill>
                  <a:cs typeface="Times New Roman" pitchFamily="18" charset="0"/>
                </a:rPr>
                <a:t>2</a:t>
              </a:r>
            </a:p>
          </p:txBody>
        </p:sp>
      </p:grpSp>
      <p:sp>
        <p:nvSpPr>
          <p:cNvPr id="9264" name="Text Box 115"/>
          <p:cNvSpPr txBox="1">
            <a:spLocks noChangeArrowheads="1"/>
          </p:cNvSpPr>
          <p:nvPr/>
        </p:nvSpPr>
        <p:spPr bwMode="auto">
          <a:xfrm>
            <a:off x="762000" y="152400"/>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altLang="en-US" sz="2800" b="1" dirty="0" err="1" smtClean="0">
                <a:solidFill>
                  <a:schemeClr val="accent1">
                    <a:lumMod val="75000"/>
                  </a:schemeClr>
                </a:solidFill>
                <a:cs typeface="Times New Roman" pitchFamily="18" charset="0"/>
              </a:rPr>
              <a:t>Xác</a:t>
            </a:r>
            <a:r>
              <a:rPr lang="en-US" altLang="en-US" sz="2800" b="1" dirty="0" smtClean="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định</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chủ</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ngữ</a:t>
            </a:r>
            <a:r>
              <a:rPr lang="en-US" altLang="en-US" sz="2800" b="1" dirty="0">
                <a:solidFill>
                  <a:schemeClr val="accent1">
                    <a:lumMod val="75000"/>
                  </a:schemeClr>
                </a:solidFill>
                <a:cs typeface="Times New Roman" pitchFamily="18" charset="0"/>
              </a:rPr>
              <a:t> </a:t>
            </a:r>
            <a:r>
              <a:rPr lang="en-US" altLang="en-US" sz="2800" b="1" dirty="0" smtClean="0">
                <a:solidFill>
                  <a:schemeClr val="accent1">
                    <a:lumMod val="75000"/>
                  </a:schemeClr>
                </a:solidFill>
                <a:cs typeface="Times New Roman" pitchFamily="18" charset="0"/>
              </a:rPr>
              <a:t>- </a:t>
            </a:r>
            <a:r>
              <a:rPr lang="en-US" altLang="en-US" sz="2800" b="1" dirty="0" err="1" smtClean="0">
                <a:solidFill>
                  <a:schemeClr val="accent1">
                    <a:lumMod val="75000"/>
                  </a:schemeClr>
                </a:solidFill>
                <a:cs typeface="Times New Roman" pitchFamily="18" charset="0"/>
              </a:rPr>
              <a:t>vị</a:t>
            </a:r>
            <a:r>
              <a:rPr lang="en-US" altLang="en-US" sz="2800" b="1" dirty="0" smtClean="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ngữ</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trong</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từng</a:t>
            </a:r>
            <a:r>
              <a:rPr lang="en-US" altLang="en-US" sz="2800" b="1" dirty="0">
                <a:solidFill>
                  <a:schemeClr val="accent1">
                    <a:lumMod val="75000"/>
                  </a:schemeClr>
                </a:solidFill>
                <a:cs typeface="Times New Roman" pitchFamily="18" charset="0"/>
              </a:rPr>
              <a:t> </a:t>
            </a:r>
            <a:r>
              <a:rPr lang="en-US" altLang="en-US" sz="2800" b="1" dirty="0" err="1">
                <a:solidFill>
                  <a:schemeClr val="accent1">
                    <a:lumMod val="75000"/>
                  </a:schemeClr>
                </a:solidFill>
                <a:cs typeface="Times New Roman" pitchFamily="18" charset="0"/>
              </a:rPr>
              <a:t>câu</a:t>
            </a:r>
            <a:endParaRPr lang="en-US" altLang="en-US" sz="2800" b="1" dirty="0">
              <a:solidFill>
                <a:schemeClr val="accent1">
                  <a:lumMod val="75000"/>
                </a:schemeClr>
              </a:solidFill>
              <a:cs typeface="Times New Roman" pitchFamily="18" charset="0"/>
            </a:endParaRPr>
          </a:p>
        </p:txBody>
      </p:sp>
    </p:spTree>
    <p:extLst>
      <p:ext uri="{BB962C8B-B14F-4D97-AF65-F5344CB8AC3E}">
        <p14:creationId xmlns:p14="http://schemas.microsoft.com/office/powerpoint/2010/main" val="10407054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55"/>
                                        </p:tgtEl>
                                        <p:attrNameLst>
                                          <p:attrName>style.visibility</p:attrName>
                                        </p:attrNameLst>
                                      </p:cBhvr>
                                      <p:to>
                                        <p:strVal val="visible"/>
                                      </p:to>
                                    </p:set>
                                    <p:animEffect transition="in" filter="blinds(horizontal)">
                                      <p:cBhvr>
                                        <p:cTn id="7" dur="500"/>
                                        <p:tgtEl>
                                          <p:spTgt spid="3895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8923"/>
                                        </p:tgtEl>
                                        <p:attrNameLst>
                                          <p:attrName>style.visibility</p:attrName>
                                        </p:attrNameLst>
                                      </p:cBhvr>
                                      <p:to>
                                        <p:strVal val="visible"/>
                                      </p:to>
                                    </p:set>
                                    <p:animEffect transition="in" filter="blinds(horizontal)">
                                      <p:cBhvr>
                                        <p:cTn id="10" dur="500"/>
                                        <p:tgtEl>
                                          <p:spTgt spid="38923"/>
                                        </p:tgtEl>
                                      </p:cBhvr>
                                    </p:animEffect>
                                  </p:childTnLst>
                                </p:cTn>
                              </p:par>
                              <p:par>
                                <p:cTn id="11" presetID="3" presetClass="entr" presetSubtype="10" fill="hold" nodeType="withEffect">
                                  <p:stCondLst>
                                    <p:cond delay="0"/>
                                  </p:stCondLst>
                                  <p:childTnLst>
                                    <p:set>
                                      <p:cBhvr>
                                        <p:cTn id="12" dur="1" fill="hold">
                                          <p:stCondLst>
                                            <p:cond delay="0"/>
                                          </p:stCondLst>
                                        </p:cTn>
                                        <p:tgtEl>
                                          <p:spTgt spid="38971"/>
                                        </p:tgtEl>
                                        <p:attrNameLst>
                                          <p:attrName>style.visibility</p:attrName>
                                        </p:attrNameLst>
                                      </p:cBhvr>
                                      <p:to>
                                        <p:strVal val="visible"/>
                                      </p:to>
                                    </p:set>
                                    <p:animEffect transition="in" filter="blinds(horizontal)">
                                      <p:cBhvr>
                                        <p:cTn id="13" dur="500"/>
                                        <p:tgtEl>
                                          <p:spTgt spid="3897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38958"/>
                                        </p:tgtEl>
                                        <p:attrNameLst>
                                          <p:attrName>style.visibility</p:attrName>
                                        </p:attrNameLst>
                                      </p:cBhvr>
                                      <p:to>
                                        <p:strVal val="visible"/>
                                      </p:to>
                                    </p:set>
                                    <p:animEffect transition="in" filter="blinds(horizontal)">
                                      <p:cBhvr>
                                        <p:cTn id="18" dur="500"/>
                                        <p:tgtEl>
                                          <p:spTgt spid="38958"/>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8972"/>
                                        </p:tgtEl>
                                        <p:attrNameLst>
                                          <p:attrName>style.visibility</p:attrName>
                                        </p:attrNameLst>
                                      </p:cBhvr>
                                      <p:to>
                                        <p:strVal val="visible"/>
                                      </p:to>
                                    </p:set>
                                    <p:animEffect transition="in" filter="blinds(horizontal)">
                                      <p:cBhvr>
                                        <p:cTn id="21" dur="500"/>
                                        <p:tgtEl>
                                          <p:spTgt spid="3897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nodeType="clickEffect">
                                  <p:stCondLst>
                                    <p:cond delay="0"/>
                                  </p:stCondLst>
                                  <p:childTnLst>
                                    <p:set>
                                      <p:cBhvr>
                                        <p:cTn id="25" dur="1" fill="hold">
                                          <p:stCondLst>
                                            <p:cond delay="0"/>
                                          </p:stCondLst>
                                        </p:cTn>
                                        <p:tgtEl>
                                          <p:spTgt spid="39011"/>
                                        </p:tgtEl>
                                        <p:attrNameLst>
                                          <p:attrName>style.visibility</p:attrName>
                                        </p:attrNameLst>
                                      </p:cBhvr>
                                      <p:to>
                                        <p:strVal val="visible"/>
                                      </p:to>
                                    </p:set>
                                    <p:animEffect transition="in" filter="box(in)">
                                      <p:cBhvr>
                                        <p:cTn id="26" dur="500"/>
                                        <p:tgtEl>
                                          <p:spTgt spid="39011"/>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8925"/>
                                        </p:tgtEl>
                                        <p:attrNameLst>
                                          <p:attrName>style.visibility</p:attrName>
                                        </p:attrNameLst>
                                      </p:cBhvr>
                                      <p:to>
                                        <p:strVal val="visible"/>
                                      </p:to>
                                    </p:set>
                                    <p:animEffect transition="in" filter="box(in)">
                                      <p:cBhvr>
                                        <p:cTn id="29" dur="500"/>
                                        <p:tgtEl>
                                          <p:spTgt spid="38925"/>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8928"/>
                                        </p:tgtEl>
                                        <p:attrNameLst>
                                          <p:attrName>style.visibility</p:attrName>
                                        </p:attrNameLst>
                                      </p:cBhvr>
                                      <p:to>
                                        <p:strVal val="visible"/>
                                      </p:to>
                                    </p:set>
                                    <p:animEffect transition="in" filter="blinds(horizontal)">
                                      <p:cBhvr>
                                        <p:cTn id="32" dur="500"/>
                                        <p:tgtEl>
                                          <p:spTgt spid="3892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8970"/>
                                        </p:tgtEl>
                                        <p:attrNameLst>
                                          <p:attrName>style.visibility</p:attrName>
                                        </p:attrNameLst>
                                      </p:cBhvr>
                                      <p:to>
                                        <p:strVal val="visible"/>
                                      </p:to>
                                    </p:set>
                                    <p:animEffect transition="in" filter="blinds(horizontal)">
                                      <p:cBhvr>
                                        <p:cTn id="37" dur="500"/>
                                        <p:tgtEl>
                                          <p:spTgt spid="38970"/>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38956"/>
                                        </p:tgtEl>
                                        <p:attrNameLst>
                                          <p:attrName>style.visibility</p:attrName>
                                        </p:attrNameLst>
                                      </p:cBhvr>
                                      <p:to>
                                        <p:strVal val="visible"/>
                                      </p:to>
                                    </p:set>
                                    <p:animEffect transition="in" filter="blinds(horizontal)">
                                      <p:cBhvr>
                                        <p:cTn id="40" dur="500"/>
                                        <p:tgtEl>
                                          <p:spTgt spid="3895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8969"/>
                                        </p:tgtEl>
                                        <p:attrNameLst>
                                          <p:attrName>style.visibility</p:attrName>
                                        </p:attrNameLst>
                                      </p:cBhvr>
                                      <p:to>
                                        <p:strVal val="visible"/>
                                      </p:to>
                                    </p:set>
                                    <p:animEffect transition="in" filter="blinds(horizontal)">
                                      <p:cBhvr>
                                        <p:cTn id="45" dur="500"/>
                                        <p:tgtEl>
                                          <p:spTgt spid="38969"/>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38926"/>
                                        </p:tgtEl>
                                        <p:attrNameLst>
                                          <p:attrName>style.visibility</p:attrName>
                                        </p:attrNameLst>
                                      </p:cBhvr>
                                      <p:to>
                                        <p:strVal val="visible"/>
                                      </p:to>
                                    </p:set>
                                    <p:animEffect transition="in" filter="blinds(horizontal)">
                                      <p:cBhvr>
                                        <p:cTn id="48" dur="500"/>
                                        <p:tgtEl>
                                          <p:spTgt spid="38926"/>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38931"/>
                                        </p:tgtEl>
                                        <p:attrNameLst>
                                          <p:attrName>style.visibility</p:attrName>
                                        </p:attrNameLst>
                                      </p:cBhvr>
                                      <p:to>
                                        <p:strVal val="visible"/>
                                      </p:to>
                                    </p:set>
                                    <p:animEffect transition="in" filter="blinds(horizontal)">
                                      <p:cBhvr>
                                        <p:cTn id="51" dur="500"/>
                                        <p:tgtEl>
                                          <p:spTgt spid="3893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8968"/>
                                        </p:tgtEl>
                                        <p:attrNameLst>
                                          <p:attrName>style.visibility</p:attrName>
                                        </p:attrNameLst>
                                      </p:cBhvr>
                                      <p:to>
                                        <p:strVal val="visible"/>
                                      </p:to>
                                    </p:set>
                                    <p:animEffect transition="in" filter="blinds(horizontal)">
                                      <p:cBhvr>
                                        <p:cTn id="56" dur="500"/>
                                        <p:tgtEl>
                                          <p:spTgt spid="38968"/>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38947"/>
                                        </p:tgtEl>
                                        <p:attrNameLst>
                                          <p:attrName>style.visibility</p:attrName>
                                        </p:attrNameLst>
                                      </p:cBhvr>
                                      <p:to>
                                        <p:strVal val="visible"/>
                                      </p:to>
                                    </p:set>
                                    <p:animEffect transition="in" filter="blinds(horizontal)">
                                      <p:cBhvr>
                                        <p:cTn id="59" dur="500"/>
                                        <p:tgtEl>
                                          <p:spTgt spid="3894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38943"/>
                                        </p:tgtEl>
                                        <p:attrNameLst>
                                          <p:attrName>style.visibility</p:attrName>
                                        </p:attrNameLst>
                                      </p:cBhvr>
                                      <p:to>
                                        <p:strVal val="visible"/>
                                      </p:to>
                                    </p:set>
                                    <p:animEffect transition="in" filter="blinds(horizontal)">
                                      <p:cBhvr>
                                        <p:cTn id="64" dur="500"/>
                                        <p:tgtEl>
                                          <p:spTgt spid="38943"/>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38965"/>
                                        </p:tgtEl>
                                        <p:attrNameLst>
                                          <p:attrName>style.visibility</p:attrName>
                                        </p:attrNameLst>
                                      </p:cBhvr>
                                      <p:to>
                                        <p:strVal val="visible"/>
                                      </p:to>
                                    </p:set>
                                    <p:animEffect transition="in" filter="blinds(horizontal)">
                                      <p:cBhvr>
                                        <p:cTn id="67" dur="500"/>
                                        <p:tgtEl>
                                          <p:spTgt spid="38965"/>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38934"/>
                                        </p:tgtEl>
                                        <p:attrNameLst>
                                          <p:attrName>style.visibility</p:attrName>
                                        </p:attrNameLst>
                                      </p:cBhvr>
                                      <p:to>
                                        <p:strVal val="visible"/>
                                      </p:to>
                                    </p:set>
                                    <p:animEffect transition="in" filter="blinds(horizontal)">
                                      <p:cBhvr>
                                        <p:cTn id="70" dur="500"/>
                                        <p:tgtEl>
                                          <p:spTgt spid="38934"/>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39010"/>
                                        </p:tgtEl>
                                        <p:attrNameLst>
                                          <p:attrName>style.visibility</p:attrName>
                                        </p:attrNameLst>
                                      </p:cBhvr>
                                      <p:to>
                                        <p:strVal val="visible"/>
                                      </p:to>
                                    </p:set>
                                    <p:animEffect transition="in" filter="blinds(horizontal)">
                                      <p:cBhvr>
                                        <p:cTn id="75" dur="500"/>
                                        <p:tgtEl>
                                          <p:spTgt spid="39010"/>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8957"/>
                                        </p:tgtEl>
                                        <p:attrNameLst>
                                          <p:attrName>style.visibility</p:attrName>
                                        </p:attrNameLst>
                                      </p:cBhvr>
                                      <p:to>
                                        <p:strVal val="visible"/>
                                      </p:to>
                                    </p:set>
                                    <p:animEffect transition="in" filter="blinds(horizontal)">
                                      <p:cBhvr>
                                        <p:cTn id="78" dur="500"/>
                                        <p:tgtEl>
                                          <p:spTgt spid="38957"/>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4" presetClass="entr" presetSubtype="16" fill="hold" grpId="0" nodeType="clickEffect">
                                  <p:stCondLst>
                                    <p:cond delay="0"/>
                                  </p:stCondLst>
                                  <p:childTnLst>
                                    <p:set>
                                      <p:cBhvr>
                                        <p:cTn id="82" dur="1" fill="hold">
                                          <p:stCondLst>
                                            <p:cond delay="0"/>
                                          </p:stCondLst>
                                        </p:cTn>
                                        <p:tgtEl>
                                          <p:spTgt spid="38967"/>
                                        </p:tgtEl>
                                        <p:attrNameLst>
                                          <p:attrName>style.visibility</p:attrName>
                                        </p:attrNameLst>
                                      </p:cBhvr>
                                      <p:to>
                                        <p:strVal val="visible"/>
                                      </p:to>
                                    </p:set>
                                    <p:animEffect transition="in" filter="box(in)">
                                      <p:cBhvr>
                                        <p:cTn id="83" dur="500"/>
                                        <p:tgtEl>
                                          <p:spTgt spid="38967"/>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38944"/>
                                        </p:tgtEl>
                                        <p:attrNameLst>
                                          <p:attrName>style.visibility</p:attrName>
                                        </p:attrNameLst>
                                      </p:cBhvr>
                                      <p:to>
                                        <p:strVal val="visible"/>
                                      </p:to>
                                    </p:set>
                                    <p:animEffect transition="in" filter="box(in)">
                                      <p:cBhvr>
                                        <p:cTn id="86" dur="500"/>
                                        <p:tgtEl>
                                          <p:spTgt spid="38944"/>
                                        </p:tgtEl>
                                      </p:cBhvr>
                                    </p:animEffect>
                                  </p:childTnLst>
                                </p:cTn>
                              </p:par>
                              <p:par>
                                <p:cTn id="87" presetID="4" presetClass="entr" presetSubtype="16" fill="hold" grpId="0" nodeType="withEffect">
                                  <p:stCondLst>
                                    <p:cond delay="0"/>
                                  </p:stCondLst>
                                  <p:childTnLst>
                                    <p:set>
                                      <p:cBhvr>
                                        <p:cTn id="88" dur="1" fill="hold">
                                          <p:stCondLst>
                                            <p:cond delay="0"/>
                                          </p:stCondLst>
                                        </p:cTn>
                                        <p:tgtEl>
                                          <p:spTgt spid="38937"/>
                                        </p:tgtEl>
                                        <p:attrNameLst>
                                          <p:attrName>style.visibility</p:attrName>
                                        </p:attrNameLst>
                                      </p:cBhvr>
                                      <p:to>
                                        <p:strVal val="visible"/>
                                      </p:to>
                                    </p:set>
                                    <p:animEffect transition="in" filter="box(in)">
                                      <p:cBhvr>
                                        <p:cTn id="89" dur="500"/>
                                        <p:tgtEl>
                                          <p:spTgt spid="38937"/>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38945"/>
                                        </p:tgtEl>
                                        <p:attrNameLst>
                                          <p:attrName>style.visibility</p:attrName>
                                        </p:attrNameLst>
                                      </p:cBhvr>
                                      <p:to>
                                        <p:strVal val="visible"/>
                                      </p:to>
                                    </p:set>
                                    <p:animEffect transition="in" filter="box(in)">
                                      <p:cBhvr>
                                        <p:cTn id="94" dur="500"/>
                                        <p:tgtEl>
                                          <p:spTgt spid="38945"/>
                                        </p:tgtEl>
                                      </p:cBhvr>
                                    </p:animEffect>
                                  </p:childTnLst>
                                </p:cTn>
                              </p:par>
                              <p:par>
                                <p:cTn id="95" presetID="4" presetClass="entr" presetSubtype="16" fill="hold" grpId="0" nodeType="withEffect">
                                  <p:stCondLst>
                                    <p:cond delay="0"/>
                                  </p:stCondLst>
                                  <p:childTnLst>
                                    <p:set>
                                      <p:cBhvr>
                                        <p:cTn id="96" dur="1" fill="hold">
                                          <p:stCondLst>
                                            <p:cond delay="0"/>
                                          </p:stCondLst>
                                        </p:cTn>
                                        <p:tgtEl>
                                          <p:spTgt spid="38974"/>
                                        </p:tgtEl>
                                        <p:attrNameLst>
                                          <p:attrName>style.visibility</p:attrName>
                                        </p:attrNameLst>
                                      </p:cBhvr>
                                      <p:to>
                                        <p:strVal val="visible"/>
                                      </p:to>
                                    </p:set>
                                    <p:animEffect transition="in" filter="box(in)">
                                      <p:cBhvr>
                                        <p:cTn id="97" dur="500"/>
                                        <p:tgtEl>
                                          <p:spTgt spid="38974"/>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 presetClass="entr" presetSubtype="10" fill="hold" grpId="0" nodeType="clickEffect">
                                  <p:stCondLst>
                                    <p:cond delay="0"/>
                                  </p:stCondLst>
                                  <p:childTnLst>
                                    <p:set>
                                      <p:cBhvr>
                                        <p:cTn id="101" dur="1" fill="hold">
                                          <p:stCondLst>
                                            <p:cond delay="0"/>
                                          </p:stCondLst>
                                        </p:cTn>
                                        <p:tgtEl>
                                          <p:spTgt spid="38942"/>
                                        </p:tgtEl>
                                        <p:attrNameLst>
                                          <p:attrName>style.visibility</p:attrName>
                                        </p:attrNameLst>
                                      </p:cBhvr>
                                      <p:to>
                                        <p:strVal val="visible"/>
                                      </p:to>
                                    </p:set>
                                    <p:animEffect transition="in" filter="checkerboard(across)">
                                      <p:cBhvr>
                                        <p:cTn id="102" dur="500"/>
                                        <p:tgtEl>
                                          <p:spTgt spid="38942"/>
                                        </p:tgtEl>
                                      </p:cBhvr>
                                    </p:animEffect>
                                  </p:childTnLst>
                                </p:cTn>
                              </p:par>
                              <p:par>
                                <p:cTn id="103" presetID="5" presetClass="entr" presetSubtype="10" fill="hold" grpId="0" nodeType="withEffect">
                                  <p:stCondLst>
                                    <p:cond delay="0"/>
                                  </p:stCondLst>
                                  <p:childTnLst>
                                    <p:set>
                                      <p:cBhvr>
                                        <p:cTn id="104" dur="1" fill="hold">
                                          <p:stCondLst>
                                            <p:cond delay="0"/>
                                          </p:stCondLst>
                                        </p:cTn>
                                        <p:tgtEl>
                                          <p:spTgt spid="38961"/>
                                        </p:tgtEl>
                                        <p:attrNameLst>
                                          <p:attrName>style.visibility</p:attrName>
                                        </p:attrNameLst>
                                      </p:cBhvr>
                                      <p:to>
                                        <p:strVal val="visible"/>
                                      </p:to>
                                    </p:set>
                                    <p:animEffect transition="in" filter="checkerboard(across)">
                                      <p:cBhvr>
                                        <p:cTn id="105" dur="500"/>
                                        <p:tgtEl>
                                          <p:spTgt spid="38961"/>
                                        </p:tgtEl>
                                      </p:cBhvr>
                                    </p:animEffect>
                                  </p:childTnLst>
                                </p:cTn>
                              </p:par>
                              <p:par>
                                <p:cTn id="106" presetID="5" presetClass="entr" presetSubtype="10" fill="hold" grpId="0" nodeType="withEffect">
                                  <p:stCondLst>
                                    <p:cond delay="0"/>
                                  </p:stCondLst>
                                  <p:childTnLst>
                                    <p:set>
                                      <p:cBhvr>
                                        <p:cTn id="107" dur="1" fill="hold">
                                          <p:stCondLst>
                                            <p:cond delay="0"/>
                                          </p:stCondLst>
                                        </p:cTn>
                                        <p:tgtEl>
                                          <p:spTgt spid="38940"/>
                                        </p:tgtEl>
                                        <p:attrNameLst>
                                          <p:attrName>style.visibility</p:attrName>
                                        </p:attrNameLst>
                                      </p:cBhvr>
                                      <p:to>
                                        <p:strVal val="visible"/>
                                      </p:to>
                                    </p:set>
                                    <p:animEffect transition="in" filter="checkerboard(across)">
                                      <p:cBhvr>
                                        <p:cTn id="108" dur="500"/>
                                        <p:tgtEl>
                                          <p:spTgt spid="38940"/>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5" presetClass="entr" presetSubtype="10" fill="hold" grpId="0" nodeType="clickEffect">
                                  <p:stCondLst>
                                    <p:cond delay="0"/>
                                  </p:stCondLst>
                                  <p:childTnLst>
                                    <p:set>
                                      <p:cBhvr>
                                        <p:cTn id="112" dur="1" fill="hold">
                                          <p:stCondLst>
                                            <p:cond delay="0"/>
                                          </p:stCondLst>
                                        </p:cTn>
                                        <p:tgtEl>
                                          <p:spTgt spid="38962"/>
                                        </p:tgtEl>
                                        <p:attrNameLst>
                                          <p:attrName>style.visibility</p:attrName>
                                        </p:attrNameLst>
                                      </p:cBhvr>
                                      <p:to>
                                        <p:strVal val="visible"/>
                                      </p:to>
                                    </p:set>
                                    <p:animEffect transition="in" filter="checkerboard(across)">
                                      <p:cBhvr>
                                        <p:cTn id="113" dur="500"/>
                                        <p:tgtEl>
                                          <p:spTgt spid="38962"/>
                                        </p:tgtEl>
                                      </p:cBhvr>
                                    </p:animEffect>
                                  </p:childTnLst>
                                </p:cTn>
                              </p:par>
                              <p:par>
                                <p:cTn id="114" presetID="5" presetClass="entr" presetSubtype="10" fill="hold" grpId="0" nodeType="withEffect">
                                  <p:stCondLst>
                                    <p:cond delay="0"/>
                                  </p:stCondLst>
                                  <p:childTnLst>
                                    <p:set>
                                      <p:cBhvr>
                                        <p:cTn id="115" dur="1" fill="hold">
                                          <p:stCondLst>
                                            <p:cond delay="0"/>
                                          </p:stCondLst>
                                        </p:cTn>
                                        <p:tgtEl>
                                          <p:spTgt spid="38951"/>
                                        </p:tgtEl>
                                        <p:attrNameLst>
                                          <p:attrName>style.visibility</p:attrName>
                                        </p:attrNameLst>
                                      </p:cBhvr>
                                      <p:to>
                                        <p:strVal val="visible"/>
                                      </p:to>
                                    </p:set>
                                    <p:animEffect transition="in" filter="checkerboard(across)">
                                      <p:cBhvr>
                                        <p:cTn id="116" dur="500"/>
                                        <p:tgtEl>
                                          <p:spTgt spid="38951"/>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5" presetClass="entr" presetSubtype="10" fill="hold" grpId="0" nodeType="clickEffect">
                                  <p:stCondLst>
                                    <p:cond delay="0"/>
                                  </p:stCondLst>
                                  <p:childTnLst>
                                    <p:set>
                                      <p:cBhvr>
                                        <p:cTn id="120" dur="1" fill="hold">
                                          <p:stCondLst>
                                            <p:cond delay="0"/>
                                          </p:stCondLst>
                                        </p:cTn>
                                        <p:tgtEl>
                                          <p:spTgt spid="38946"/>
                                        </p:tgtEl>
                                        <p:attrNameLst>
                                          <p:attrName>style.visibility</p:attrName>
                                        </p:attrNameLst>
                                      </p:cBhvr>
                                      <p:to>
                                        <p:strVal val="visible"/>
                                      </p:to>
                                    </p:set>
                                    <p:animEffect transition="in" filter="checkerboard(across)">
                                      <p:cBhvr>
                                        <p:cTn id="121" dur="500"/>
                                        <p:tgtEl>
                                          <p:spTgt spid="38946"/>
                                        </p:tgtEl>
                                      </p:cBhvr>
                                    </p:animEffect>
                                  </p:childTnLst>
                                </p:cTn>
                              </p:par>
                              <p:par>
                                <p:cTn id="122" presetID="5" presetClass="entr" presetSubtype="10" fill="hold" grpId="0" nodeType="withEffect">
                                  <p:stCondLst>
                                    <p:cond delay="0"/>
                                  </p:stCondLst>
                                  <p:childTnLst>
                                    <p:set>
                                      <p:cBhvr>
                                        <p:cTn id="123" dur="1" fill="hold">
                                          <p:stCondLst>
                                            <p:cond delay="0"/>
                                          </p:stCondLst>
                                        </p:cTn>
                                        <p:tgtEl>
                                          <p:spTgt spid="38953"/>
                                        </p:tgtEl>
                                        <p:attrNameLst>
                                          <p:attrName>style.visibility</p:attrName>
                                        </p:attrNameLst>
                                      </p:cBhvr>
                                      <p:to>
                                        <p:strVal val="visible"/>
                                      </p:to>
                                    </p:set>
                                    <p:animEffect transition="in" filter="checkerboard(across)">
                                      <p:cBhvr>
                                        <p:cTn id="124" dur="500"/>
                                        <p:tgtEl>
                                          <p:spTgt spid="38953"/>
                                        </p:tgtEl>
                                      </p:cBhvr>
                                    </p:animEffect>
                                  </p:childTnLst>
                                </p:cTn>
                              </p:par>
                              <p:par>
                                <p:cTn id="125" presetID="5" presetClass="entr" presetSubtype="10" fill="hold" grpId="0" nodeType="withEffect">
                                  <p:stCondLst>
                                    <p:cond delay="0"/>
                                  </p:stCondLst>
                                  <p:childTnLst>
                                    <p:set>
                                      <p:cBhvr>
                                        <p:cTn id="126" dur="1" fill="hold">
                                          <p:stCondLst>
                                            <p:cond delay="0"/>
                                          </p:stCondLst>
                                        </p:cTn>
                                        <p:tgtEl>
                                          <p:spTgt spid="38963"/>
                                        </p:tgtEl>
                                        <p:attrNameLst>
                                          <p:attrName>style.visibility</p:attrName>
                                        </p:attrNameLst>
                                      </p:cBhvr>
                                      <p:to>
                                        <p:strVal val="visible"/>
                                      </p:to>
                                    </p:set>
                                    <p:animEffect transition="in" filter="checkerboard(across)">
                                      <p:cBhvr>
                                        <p:cTn id="127" dur="500"/>
                                        <p:tgtEl>
                                          <p:spTgt spid="38963"/>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38964"/>
                                        </p:tgtEl>
                                        <p:attrNameLst>
                                          <p:attrName>style.visibility</p:attrName>
                                        </p:attrNameLst>
                                      </p:cBhvr>
                                      <p:to>
                                        <p:strVal val="visible"/>
                                      </p:to>
                                    </p:set>
                                    <p:animEffect transition="in" filter="blinds(horizontal)">
                                      <p:cBhvr>
                                        <p:cTn id="132" dur="500"/>
                                        <p:tgtEl>
                                          <p:spTgt spid="38964"/>
                                        </p:tgtEl>
                                      </p:cBhvr>
                                    </p:animEffect>
                                  </p:childTnLst>
                                </p:cTn>
                              </p:par>
                              <p:par>
                                <p:cTn id="133" presetID="3" presetClass="entr" presetSubtype="10" fill="hold" nodeType="withEffect">
                                  <p:stCondLst>
                                    <p:cond delay="0"/>
                                  </p:stCondLst>
                                  <p:childTnLst>
                                    <p:set>
                                      <p:cBhvr>
                                        <p:cTn id="134" dur="1" fill="hold">
                                          <p:stCondLst>
                                            <p:cond delay="0"/>
                                          </p:stCondLst>
                                        </p:cTn>
                                        <p:tgtEl>
                                          <p:spTgt spid="39000"/>
                                        </p:tgtEl>
                                        <p:attrNameLst>
                                          <p:attrName>style.visibility</p:attrName>
                                        </p:attrNameLst>
                                      </p:cBhvr>
                                      <p:to>
                                        <p:strVal val="visible"/>
                                      </p:to>
                                    </p:set>
                                    <p:animEffect transition="in" filter="blinds(horizontal)">
                                      <p:cBhvr>
                                        <p:cTn id="135" dur="500"/>
                                        <p:tgtEl>
                                          <p:spTgt spid="39000"/>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39018"/>
                                        </p:tgtEl>
                                        <p:attrNameLst>
                                          <p:attrName>style.visibility</p:attrName>
                                        </p:attrNameLst>
                                      </p:cBhvr>
                                      <p:to>
                                        <p:strVal val="visible"/>
                                      </p:to>
                                    </p:set>
                                    <p:animEffect transition="in" filter="blinds(horizontal)">
                                      <p:cBhvr>
                                        <p:cTn id="140" dur="500"/>
                                        <p:tgtEl>
                                          <p:spTgt spid="39018"/>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4" presetClass="entr" presetSubtype="16" fill="hold" nodeType="clickEffect">
                                  <p:stCondLst>
                                    <p:cond delay="0"/>
                                  </p:stCondLst>
                                  <p:childTnLst>
                                    <p:set>
                                      <p:cBhvr>
                                        <p:cTn id="144" dur="1" fill="hold">
                                          <p:stCondLst>
                                            <p:cond delay="0"/>
                                          </p:stCondLst>
                                        </p:cTn>
                                        <p:tgtEl>
                                          <p:spTgt spid="39019"/>
                                        </p:tgtEl>
                                        <p:attrNameLst>
                                          <p:attrName>style.visibility</p:attrName>
                                        </p:attrNameLst>
                                      </p:cBhvr>
                                      <p:to>
                                        <p:strVal val="visible"/>
                                      </p:to>
                                    </p:set>
                                    <p:animEffect transition="in" filter="box(in)">
                                      <p:cBhvr>
                                        <p:cTn id="145" dur="500"/>
                                        <p:tgtEl>
                                          <p:spTgt spid="39019"/>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 presetClass="entr" presetSubtype="4" fill="hold" nodeType="clickEffect">
                                  <p:stCondLst>
                                    <p:cond delay="0"/>
                                  </p:stCondLst>
                                  <p:childTnLst>
                                    <p:set>
                                      <p:cBhvr>
                                        <p:cTn id="149" dur="1" fill="hold">
                                          <p:stCondLst>
                                            <p:cond delay="0"/>
                                          </p:stCondLst>
                                        </p:cTn>
                                        <p:tgtEl>
                                          <p:spTgt spid="39023"/>
                                        </p:tgtEl>
                                        <p:attrNameLst>
                                          <p:attrName>style.visibility</p:attrName>
                                        </p:attrNameLst>
                                      </p:cBhvr>
                                      <p:to>
                                        <p:strVal val="visible"/>
                                      </p:to>
                                    </p:set>
                                    <p:anim calcmode="lin" valueType="num">
                                      <p:cBhvr additive="base">
                                        <p:cTn id="150" dur="500" fill="hold"/>
                                        <p:tgtEl>
                                          <p:spTgt spid="39023"/>
                                        </p:tgtEl>
                                        <p:attrNameLst>
                                          <p:attrName>ppt_x</p:attrName>
                                        </p:attrNameLst>
                                      </p:cBhvr>
                                      <p:tavLst>
                                        <p:tav tm="0">
                                          <p:val>
                                            <p:strVal val="#ppt_x"/>
                                          </p:val>
                                        </p:tav>
                                        <p:tav tm="100000">
                                          <p:val>
                                            <p:strVal val="#ppt_x"/>
                                          </p:val>
                                        </p:tav>
                                      </p:tavLst>
                                    </p:anim>
                                    <p:anim calcmode="lin" valueType="num">
                                      <p:cBhvr additive="base">
                                        <p:cTn id="151" dur="500" fill="hold"/>
                                        <p:tgtEl>
                                          <p:spTgt spid="39023"/>
                                        </p:tgtEl>
                                        <p:attrNameLst>
                                          <p:attrName>ppt_y</p:attrName>
                                        </p:attrNameLst>
                                      </p:cBhvr>
                                      <p:tavLst>
                                        <p:tav tm="0">
                                          <p:val>
                                            <p:strVal val="1+#ppt_h/2"/>
                                          </p:val>
                                        </p:tav>
                                        <p:tav tm="100000">
                                          <p:val>
                                            <p:strVal val="#ppt_y"/>
                                          </p:val>
                                        </p:tav>
                                      </p:tavLst>
                                    </p:anim>
                                  </p:childTnLst>
                                </p:cTn>
                              </p:par>
                            </p:childTnLst>
                          </p:cTn>
                        </p:par>
                      </p:childTnLst>
                    </p:cTn>
                  </p:par>
                  <p:par>
                    <p:cTn id="152" fill="hold" nodeType="clickPar">
                      <p:stCondLst>
                        <p:cond delay="indefinite"/>
                      </p:stCondLst>
                      <p:childTnLst>
                        <p:par>
                          <p:cTn id="153" fill="hold" nodeType="withGroup">
                            <p:stCondLst>
                              <p:cond delay="0"/>
                            </p:stCondLst>
                            <p:childTnLst>
                              <p:par>
                                <p:cTn id="154" presetID="5" presetClass="entr" presetSubtype="10" fill="hold" nodeType="clickEffect">
                                  <p:stCondLst>
                                    <p:cond delay="0"/>
                                  </p:stCondLst>
                                  <p:childTnLst>
                                    <p:set>
                                      <p:cBhvr>
                                        <p:cTn id="155" dur="1" fill="hold">
                                          <p:stCondLst>
                                            <p:cond delay="0"/>
                                          </p:stCondLst>
                                        </p:cTn>
                                        <p:tgtEl>
                                          <p:spTgt spid="39020"/>
                                        </p:tgtEl>
                                        <p:attrNameLst>
                                          <p:attrName>style.visibility</p:attrName>
                                        </p:attrNameLst>
                                      </p:cBhvr>
                                      <p:to>
                                        <p:strVal val="visible"/>
                                      </p:to>
                                    </p:set>
                                    <p:animEffect transition="in" filter="checkerboard(across)">
                                      <p:cBhvr>
                                        <p:cTn id="156" dur="500"/>
                                        <p:tgtEl>
                                          <p:spTgt spid="39020"/>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8" presetClass="entr" presetSubtype="16" fill="hold" nodeType="clickEffect">
                                  <p:stCondLst>
                                    <p:cond delay="0"/>
                                  </p:stCondLst>
                                  <p:childTnLst>
                                    <p:set>
                                      <p:cBhvr>
                                        <p:cTn id="160" dur="1" fill="hold">
                                          <p:stCondLst>
                                            <p:cond delay="0"/>
                                          </p:stCondLst>
                                        </p:cTn>
                                        <p:tgtEl>
                                          <p:spTgt spid="39024"/>
                                        </p:tgtEl>
                                        <p:attrNameLst>
                                          <p:attrName>style.visibility</p:attrName>
                                        </p:attrNameLst>
                                      </p:cBhvr>
                                      <p:to>
                                        <p:strVal val="visible"/>
                                      </p:to>
                                    </p:set>
                                    <p:animEffect transition="in" filter="diamond(in)">
                                      <p:cBhvr>
                                        <p:cTn id="161" dur="2000"/>
                                        <p:tgtEl>
                                          <p:spTgt spid="39024"/>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5" presetClass="entr" presetSubtype="10" fill="hold" nodeType="clickEffect">
                                  <p:stCondLst>
                                    <p:cond delay="0"/>
                                  </p:stCondLst>
                                  <p:childTnLst>
                                    <p:set>
                                      <p:cBhvr>
                                        <p:cTn id="165" dur="1" fill="hold">
                                          <p:stCondLst>
                                            <p:cond delay="0"/>
                                          </p:stCondLst>
                                        </p:cTn>
                                        <p:tgtEl>
                                          <p:spTgt spid="39021"/>
                                        </p:tgtEl>
                                        <p:attrNameLst>
                                          <p:attrName>style.visibility</p:attrName>
                                        </p:attrNameLst>
                                      </p:cBhvr>
                                      <p:to>
                                        <p:strVal val="visible"/>
                                      </p:to>
                                    </p:set>
                                    <p:animEffect transition="in" filter="checkerboard(across)">
                                      <p:cBhvr>
                                        <p:cTn id="166" dur="500"/>
                                        <p:tgtEl>
                                          <p:spTgt spid="39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3" grpId="0" animBg="1"/>
      <p:bldP spid="38925" grpId="0" animBg="1"/>
      <p:bldP spid="38926" grpId="0" animBg="1"/>
      <p:bldP spid="38928" grpId="0" animBg="1"/>
      <p:bldP spid="38931" grpId="0" animBg="1"/>
      <p:bldP spid="38934" grpId="0" animBg="1"/>
      <p:bldP spid="38937" grpId="0" animBg="1"/>
      <p:bldP spid="38940" grpId="0" animBg="1"/>
      <p:bldP spid="38942" grpId="0" animBg="1"/>
      <p:bldP spid="38943" grpId="0" animBg="1"/>
      <p:bldP spid="38944" grpId="0" animBg="1"/>
      <p:bldP spid="38945" grpId="0" animBg="1"/>
      <p:bldP spid="38946" grpId="0" animBg="1"/>
      <p:bldP spid="38947" grpId="0" animBg="1"/>
      <p:bldP spid="38951" grpId="0" animBg="1"/>
      <p:bldP spid="38953" grpId="0" animBg="1"/>
      <p:bldP spid="38955" grpId="0" animBg="1"/>
      <p:bldP spid="38956" grpId="0" animBg="1"/>
      <p:bldP spid="38957" grpId="0" animBg="1"/>
      <p:bldP spid="38961" grpId="0"/>
      <p:bldP spid="38962" grpId="0"/>
      <p:bldP spid="38963" grpId="0"/>
      <p:bldP spid="38964" grpId="0"/>
      <p:bldP spid="38965" grpId="0"/>
      <p:bldP spid="38967" grpId="0"/>
      <p:bldP spid="38968" grpId="0"/>
      <p:bldP spid="38969" grpId="0"/>
      <p:bldP spid="38970" grpId="0"/>
      <p:bldP spid="38972" grpId="0"/>
      <p:bldP spid="38974" grpId="0"/>
      <p:bldP spid="390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ChangeArrowheads="1"/>
          </p:cNvSpPr>
          <p:nvPr/>
        </p:nvSpPr>
        <p:spPr bwMode="auto">
          <a:xfrm>
            <a:off x="3124200" y="533400"/>
            <a:ext cx="289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endParaRPr lang="en-US" altLang="en-US" sz="2400" b="1">
              <a:solidFill>
                <a:srgbClr val="FF0000"/>
              </a:solidFill>
              <a:cs typeface="Times New Roman" pitchFamily="18" charset="0"/>
            </a:endParaRPr>
          </a:p>
        </p:txBody>
      </p:sp>
      <p:sp>
        <p:nvSpPr>
          <p:cNvPr id="69646" name="Text Box 14"/>
          <p:cNvSpPr txBox="1">
            <a:spLocks noChangeArrowheads="1"/>
          </p:cNvSpPr>
          <p:nvPr/>
        </p:nvSpPr>
        <p:spPr bwMode="auto">
          <a:xfrm>
            <a:off x="685800" y="5359400"/>
            <a:ext cx="7010400" cy="523220"/>
          </a:xfrm>
          <a:prstGeom prst="rect">
            <a:avLst/>
          </a:prstGeom>
          <a:solidFill>
            <a:schemeClr val="accent3">
              <a:lumMod val="40000"/>
              <a:lumOff val="6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a:cs typeface="Times New Roman" pitchFamily="18" charset="0"/>
              </a:rPr>
              <a:t>*</a:t>
            </a:r>
            <a:r>
              <a:rPr lang="en-US" altLang="en-US" sz="2800" b="1" dirty="0">
                <a:solidFill>
                  <a:srgbClr val="FF0000"/>
                </a:solidFill>
                <a:cs typeface="Times New Roman" pitchFamily="18" charset="0"/>
              </a:rPr>
              <a:t> </a:t>
            </a:r>
            <a:r>
              <a:rPr lang="en-US" sz="2800" b="1" dirty="0" err="1">
                <a:cs typeface="Times New Roman" pitchFamily="18" charset="0"/>
              </a:rPr>
              <a:t>Câu</a:t>
            </a:r>
            <a:r>
              <a:rPr lang="en-US" sz="2800" b="1" dirty="0">
                <a:cs typeface="Times New Roman" pitchFamily="18" charset="0"/>
              </a:rPr>
              <a:t> </a:t>
            </a:r>
            <a:r>
              <a:rPr lang="en-US" sz="2800" b="1" dirty="0" err="1">
                <a:cs typeface="Times New Roman" pitchFamily="18" charset="0"/>
              </a:rPr>
              <a:t>ghép</a:t>
            </a:r>
            <a:r>
              <a:rPr lang="en-US" sz="2800" b="1" dirty="0">
                <a:cs typeface="Times New Roman" pitchFamily="18" charset="0"/>
              </a:rPr>
              <a:t> </a:t>
            </a:r>
            <a:r>
              <a:rPr lang="en-US" sz="2800" b="1" dirty="0" err="1">
                <a:cs typeface="Times New Roman" pitchFamily="18" charset="0"/>
              </a:rPr>
              <a:t>là</a:t>
            </a:r>
            <a:r>
              <a:rPr lang="en-US" sz="2800" b="1" dirty="0">
                <a:cs typeface="Times New Roman" pitchFamily="18" charset="0"/>
              </a:rPr>
              <a:t> </a:t>
            </a:r>
            <a:r>
              <a:rPr lang="en-US" sz="2800" b="1" dirty="0" err="1">
                <a:cs typeface="Times New Roman" pitchFamily="18" charset="0"/>
              </a:rPr>
              <a:t>câu</a:t>
            </a:r>
            <a:r>
              <a:rPr lang="en-US" sz="2800" b="1" dirty="0">
                <a:cs typeface="Times New Roman" pitchFamily="18" charset="0"/>
              </a:rPr>
              <a:t> </a:t>
            </a:r>
            <a:r>
              <a:rPr lang="en-US" sz="2800" b="1" dirty="0" err="1">
                <a:cs typeface="Times New Roman" pitchFamily="18" charset="0"/>
              </a:rPr>
              <a:t>văn</a:t>
            </a:r>
            <a:r>
              <a:rPr lang="en-US" sz="2800" b="1" dirty="0">
                <a:cs typeface="Times New Roman" pitchFamily="18" charset="0"/>
              </a:rPr>
              <a:t> </a:t>
            </a:r>
            <a:r>
              <a:rPr lang="en-US" sz="2800" b="1" dirty="0" err="1">
                <a:cs typeface="Times New Roman" pitchFamily="18" charset="0"/>
              </a:rPr>
              <a:t>có</a:t>
            </a:r>
            <a:r>
              <a:rPr lang="en-US" sz="2800" b="1" dirty="0">
                <a:cs typeface="Times New Roman" pitchFamily="18" charset="0"/>
              </a:rPr>
              <a:t> </a:t>
            </a:r>
            <a:r>
              <a:rPr lang="en-US" sz="2800" b="1" dirty="0" err="1">
                <a:cs typeface="Times New Roman" pitchFamily="18" charset="0"/>
              </a:rPr>
              <a:t>từ</a:t>
            </a:r>
            <a:r>
              <a:rPr lang="en-US" sz="2800" b="1" dirty="0">
                <a:cs typeface="Times New Roman" pitchFamily="18" charset="0"/>
              </a:rPr>
              <a:t> 2 </a:t>
            </a:r>
            <a:r>
              <a:rPr lang="en-US" sz="2800" b="1" dirty="0" err="1">
                <a:cs typeface="Times New Roman" pitchFamily="18" charset="0"/>
              </a:rPr>
              <a:t>vế</a:t>
            </a:r>
            <a:r>
              <a:rPr lang="en-US" sz="2800" b="1" dirty="0">
                <a:cs typeface="Times New Roman" pitchFamily="18" charset="0"/>
              </a:rPr>
              <a:t> </a:t>
            </a:r>
            <a:r>
              <a:rPr lang="en-US" sz="2800" b="1" dirty="0" err="1">
                <a:cs typeface="Times New Roman" pitchFamily="18" charset="0"/>
              </a:rPr>
              <a:t>câu</a:t>
            </a:r>
            <a:r>
              <a:rPr lang="en-US" sz="2800" b="1" dirty="0">
                <a:cs typeface="Times New Roman" pitchFamily="18" charset="0"/>
              </a:rPr>
              <a:t> </a:t>
            </a:r>
            <a:r>
              <a:rPr lang="en-US" sz="2800" b="1" dirty="0" err="1">
                <a:cs typeface="Times New Roman" pitchFamily="18" charset="0"/>
              </a:rPr>
              <a:t>trở</a:t>
            </a:r>
            <a:r>
              <a:rPr lang="en-US" sz="2800" b="1" dirty="0">
                <a:cs typeface="Times New Roman" pitchFamily="18" charset="0"/>
              </a:rPr>
              <a:t> </a:t>
            </a:r>
            <a:r>
              <a:rPr lang="en-US" sz="2800" b="1" dirty="0" err="1" smtClean="0">
                <a:cs typeface="Times New Roman" pitchFamily="18" charset="0"/>
              </a:rPr>
              <a:t>lên</a:t>
            </a:r>
            <a:r>
              <a:rPr lang="en-US" sz="2800" b="1" dirty="0" smtClean="0">
                <a:cs typeface="Times New Roman" pitchFamily="18" charset="0"/>
              </a:rPr>
              <a:t>.</a:t>
            </a:r>
            <a:endParaRPr lang="en-US" altLang="en-US" sz="2800" b="1" dirty="0">
              <a:solidFill>
                <a:srgbClr val="000000"/>
              </a:solidFill>
              <a:cs typeface="Times New Roman" pitchFamily="18" charset="0"/>
            </a:endParaRPr>
          </a:p>
        </p:txBody>
      </p:sp>
      <p:sp>
        <p:nvSpPr>
          <p:cNvPr id="69647" name="Text Box 15"/>
          <p:cNvSpPr txBox="1">
            <a:spLocks noChangeArrowheads="1"/>
          </p:cNvSpPr>
          <p:nvPr/>
        </p:nvSpPr>
        <p:spPr bwMode="auto">
          <a:xfrm>
            <a:off x="660400" y="5920720"/>
            <a:ext cx="8229600" cy="523220"/>
          </a:xfrm>
          <a:prstGeom prst="rect">
            <a:avLst/>
          </a:prstGeom>
          <a:solidFill>
            <a:schemeClr val="accent3">
              <a:lumMod val="40000"/>
              <a:lumOff val="6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a:cs typeface="Times New Roman" pitchFamily="18" charset="0"/>
              </a:rPr>
              <a:t>*</a:t>
            </a:r>
            <a:r>
              <a:rPr lang="en-US" altLang="en-US" sz="2400" b="1" dirty="0">
                <a:solidFill>
                  <a:srgbClr val="FF0000"/>
                </a:solidFill>
                <a:cs typeface="Times New Roman" pitchFamily="18" charset="0"/>
              </a:rPr>
              <a:t> </a:t>
            </a:r>
            <a:r>
              <a:rPr lang="en-US" altLang="en-US" sz="2800" b="1" dirty="0" err="1" smtClean="0">
                <a:solidFill>
                  <a:srgbClr val="000000"/>
                </a:solidFill>
                <a:cs typeface="Times New Roman" pitchFamily="18" charset="0"/>
              </a:rPr>
              <a:t>Mỗi</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vế</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câu</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ghép</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có</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cấu</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tạo</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giống</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như</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một</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câu</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đơn</a:t>
            </a:r>
            <a:r>
              <a:rPr lang="en-US" altLang="en-US" sz="2800" b="1" dirty="0" smtClean="0">
                <a:solidFill>
                  <a:srgbClr val="000000"/>
                </a:solidFill>
                <a:cs typeface="Times New Roman" pitchFamily="18" charset="0"/>
              </a:rPr>
              <a:t>.</a:t>
            </a:r>
            <a:endParaRPr lang="en-US" altLang="en-US" sz="2800" dirty="0">
              <a:solidFill>
                <a:srgbClr val="000000"/>
              </a:solidFill>
              <a:cs typeface="Times New Roman" pitchFamily="18" charset="0"/>
            </a:endParaRPr>
          </a:p>
        </p:txBody>
      </p:sp>
      <p:grpSp>
        <p:nvGrpSpPr>
          <p:cNvPr id="69732" name="Group 100"/>
          <p:cNvGrpSpPr>
            <a:grpSpLocks/>
          </p:cNvGrpSpPr>
          <p:nvPr/>
        </p:nvGrpSpPr>
        <p:grpSpPr bwMode="auto">
          <a:xfrm>
            <a:off x="457200" y="1219200"/>
            <a:ext cx="8991600" cy="4114800"/>
            <a:chOff x="288" y="768"/>
            <a:chExt cx="5664" cy="2592"/>
          </a:xfrm>
        </p:grpSpPr>
        <p:sp>
          <p:nvSpPr>
            <p:cNvPr id="10249" name="Text Box 11"/>
            <p:cNvSpPr txBox="1">
              <a:spLocks noChangeArrowheads="1"/>
            </p:cNvSpPr>
            <p:nvPr/>
          </p:nvSpPr>
          <p:spPr bwMode="auto">
            <a:xfrm>
              <a:off x="288" y="2160"/>
              <a:ext cx="2928" cy="889"/>
            </a:xfrm>
            <a:prstGeom prst="rect">
              <a:avLst/>
            </a:prstGeom>
            <a:ln>
              <a:headEnd type="none" w="sm" len="sm"/>
              <a:tailEnd type="none" w="sm" len="sm"/>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2"/>
            </a:lnRef>
            <a:fillRef idx="1">
              <a:schemeClr val="lt1"/>
            </a:fillRef>
            <a:effectRef idx="0">
              <a:schemeClr val="accent2"/>
            </a:effectRef>
            <a:fontRef idx="minor">
              <a:schemeClr val="dk1"/>
            </a:fontRef>
          </p:style>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altLang="en-US" sz="2800" b="1" dirty="0" err="1" smtClean="0">
                  <a:solidFill>
                    <a:srgbClr val="660033"/>
                  </a:solidFill>
                  <a:cs typeface="Times New Roman" pitchFamily="18" charset="0"/>
                </a:rPr>
                <a:t>Câu</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ghép</a:t>
              </a:r>
              <a:r>
                <a:rPr lang="en-US" altLang="en-US" sz="2800" b="1" dirty="0" smtClean="0">
                  <a:solidFill>
                    <a:srgbClr val="660033"/>
                  </a:solidFill>
                  <a:cs typeface="Times New Roman" pitchFamily="18" charset="0"/>
                </a:rPr>
                <a:t> </a:t>
              </a:r>
              <a:r>
                <a:rPr lang="en-US" altLang="en-US" sz="2800" b="1" dirty="0">
                  <a:solidFill>
                    <a:srgbClr val="660033"/>
                  </a:solidFill>
                  <a:cs typeface="Times New Roman" pitchFamily="18" charset="0"/>
                </a:rPr>
                <a:t>(</a:t>
              </a:r>
              <a:r>
                <a:rPr lang="en-US" altLang="en-US" sz="2800" b="1" dirty="0" err="1" smtClean="0">
                  <a:solidFill>
                    <a:srgbClr val="660033"/>
                  </a:solidFill>
                  <a:cs typeface="Times New Roman" pitchFamily="18" charset="0"/>
                </a:rPr>
                <a:t>Câu</a:t>
              </a:r>
              <a:r>
                <a:rPr lang="en-US" altLang="en-US" sz="2800" b="1" dirty="0" smtClean="0">
                  <a:solidFill>
                    <a:srgbClr val="660033"/>
                  </a:solidFill>
                  <a:cs typeface="Times New Roman" pitchFamily="18" charset="0"/>
                </a:rPr>
                <a:t> </a:t>
              </a:r>
              <a:r>
                <a:rPr lang="en-US" altLang="en-US" sz="2800" b="1" dirty="0">
                  <a:solidFill>
                    <a:srgbClr val="660033"/>
                  </a:solidFill>
                  <a:cs typeface="Times New Roman" pitchFamily="18" charset="0"/>
                </a:rPr>
                <a:t>do </a:t>
              </a:r>
              <a:r>
                <a:rPr lang="en-US" altLang="en-US" sz="2800" b="1" dirty="0" err="1" smtClean="0">
                  <a:solidFill>
                    <a:srgbClr val="660033"/>
                  </a:solidFill>
                  <a:cs typeface="Times New Roman" pitchFamily="18" charset="0"/>
                </a:rPr>
                <a:t>nhiều</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cụm</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chủ</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ngữ</a:t>
              </a:r>
              <a:r>
                <a:rPr lang="en-US" altLang="en-US" sz="2800" b="1" dirty="0" smtClean="0">
                  <a:solidFill>
                    <a:srgbClr val="660033"/>
                  </a:solidFill>
                  <a:cs typeface="Times New Roman" pitchFamily="18" charset="0"/>
                </a:rPr>
                <a:t> </a:t>
              </a:r>
              <a:r>
                <a:rPr lang="en-US" altLang="en-US" sz="2800" b="1" dirty="0">
                  <a:solidFill>
                    <a:srgbClr val="660033"/>
                  </a:solidFill>
                  <a:cs typeface="Times New Roman" pitchFamily="18" charset="0"/>
                </a:rPr>
                <a:t>- </a:t>
              </a:r>
              <a:r>
                <a:rPr lang="en-US" altLang="en-US" sz="2800" b="1" dirty="0" err="1" smtClean="0">
                  <a:solidFill>
                    <a:srgbClr val="660033"/>
                  </a:solidFill>
                  <a:cs typeface="Times New Roman" pitchFamily="18" charset="0"/>
                </a:rPr>
                <a:t>vị</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ngữ</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bình</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đẳng</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với</a:t>
              </a:r>
              <a:r>
                <a:rPr lang="en-US" altLang="en-US" sz="2800" b="1" dirty="0" smtClean="0">
                  <a:solidFill>
                    <a:srgbClr val="660033"/>
                  </a:solidFill>
                  <a:cs typeface="Times New Roman" pitchFamily="18" charset="0"/>
                </a:rPr>
                <a:t> </a:t>
              </a:r>
              <a:r>
                <a:rPr lang="en-US" altLang="en-US" sz="2800" b="1" dirty="0" err="1">
                  <a:solidFill>
                    <a:srgbClr val="660033"/>
                  </a:solidFill>
                  <a:cs typeface="Times New Roman" pitchFamily="18" charset="0"/>
                </a:rPr>
                <a:t>nhau</a:t>
              </a:r>
              <a:r>
                <a:rPr lang="en-US" altLang="en-US" sz="2800" b="1" dirty="0">
                  <a:solidFill>
                    <a:srgbClr val="660033"/>
                  </a:solidFill>
                  <a:cs typeface="Times New Roman" pitchFamily="18" charset="0"/>
                </a:rPr>
                <a:t> </a:t>
              </a:r>
              <a:r>
                <a:rPr lang="en-US" altLang="en-US" sz="2800" b="1" dirty="0" err="1" smtClean="0">
                  <a:solidFill>
                    <a:srgbClr val="660033"/>
                  </a:solidFill>
                  <a:cs typeface="Times New Roman" pitchFamily="18" charset="0"/>
                </a:rPr>
                <a:t>tạo</a:t>
              </a:r>
              <a:r>
                <a:rPr lang="en-US" altLang="en-US" sz="2800" b="1" dirty="0" smtClean="0">
                  <a:solidFill>
                    <a:srgbClr val="660033"/>
                  </a:solidFill>
                  <a:cs typeface="Times New Roman" pitchFamily="18" charset="0"/>
                </a:rPr>
                <a:t> </a:t>
              </a:r>
              <a:r>
                <a:rPr lang="en-US" altLang="en-US" sz="2800" b="1" dirty="0" err="1" smtClean="0">
                  <a:solidFill>
                    <a:srgbClr val="660033"/>
                  </a:solidFill>
                  <a:cs typeface="Times New Roman" pitchFamily="18" charset="0"/>
                </a:rPr>
                <a:t>thành</a:t>
              </a:r>
              <a:r>
                <a:rPr lang="en-US" altLang="en-US" sz="2800" b="1" dirty="0">
                  <a:solidFill>
                    <a:srgbClr val="660033"/>
                  </a:solidFill>
                  <a:cs typeface="Times New Roman" pitchFamily="18" charset="0"/>
                </a:rPr>
                <a:t>)</a:t>
              </a:r>
            </a:p>
          </p:txBody>
        </p:sp>
        <p:sp>
          <p:nvSpPr>
            <p:cNvPr id="10250" name="Text Box 12"/>
            <p:cNvSpPr txBox="1">
              <a:spLocks noChangeArrowheads="1"/>
            </p:cNvSpPr>
            <p:nvPr/>
          </p:nvSpPr>
          <p:spPr bwMode="auto">
            <a:xfrm>
              <a:off x="288" y="864"/>
              <a:ext cx="2928" cy="1008"/>
            </a:xfrm>
            <a:prstGeom prst="rect">
              <a:avLst/>
            </a:prstGeom>
            <a:ln>
              <a:headEnd type="none" w="sm" len="sm"/>
              <a:tailEnd type="none" w="sm" len="sm"/>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2"/>
            </a:lnRef>
            <a:fillRef idx="1">
              <a:schemeClr val="lt1"/>
            </a:fillRef>
            <a:effectRef idx="0">
              <a:schemeClr val="accent2"/>
            </a:effectRef>
            <a:fontRef idx="minor">
              <a:schemeClr val="dk1"/>
            </a:fontRef>
          </p:style>
          <p:txBody>
            <a:bodyPr wrap="square" anchor="ct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altLang="en-US" sz="2800" b="1" dirty="0" err="1" smtClean="0">
                  <a:solidFill>
                    <a:srgbClr val="002060"/>
                  </a:solidFill>
                  <a:cs typeface="Times New Roman" pitchFamily="18" charset="0"/>
                </a:rPr>
                <a:t>Câu</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đơn</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Câu</a:t>
              </a:r>
              <a:r>
                <a:rPr lang="en-US" altLang="en-US" sz="2800" b="1" dirty="0" smtClean="0">
                  <a:solidFill>
                    <a:srgbClr val="002060"/>
                  </a:solidFill>
                  <a:cs typeface="Times New Roman" pitchFamily="18" charset="0"/>
                </a:rPr>
                <a:t> </a:t>
              </a:r>
              <a:r>
                <a:rPr lang="en-US" altLang="en-US" sz="2800" b="1" dirty="0">
                  <a:solidFill>
                    <a:srgbClr val="002060"/>
                  </a:solidFill>
                  <a:cs typeface="Times New Roman" pitchFamily="18" charset="0"/>
                </a:rPr>
                <a:t>do </a:t>
              </a:r>
              <a:r>
                <a:rPr lang="en-US" altLang="en-US" sz="2800" b="1" dirty="0" err="1" smtClean="0">
                  <a:solidFill>
                    <a:srgbClr val="002060"/>
                  </a:solidFill>
                  <a:cs typeface="Times New Roman" pitchFamily="18" charset="0"/>
                </a:rPr>
                <a:t>một</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cụm</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chủ</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ngữ</a:t>
              </a:r>
              <a:r>
                <a:rPr lang="en-US" altLang="en-US" sz="2800" b="1" dirty="0" smtClean="0">
                  <a:solidFill>
                    <a:srgbClr val="002060"/>
                  </a:solidFill>
                  <a:cs typeface="Times New Roman" pitchFamily="18" charset="0"/>
                </a:rPr>
                <a:t> </a:t>
              </a:r>
              <a:r>
                <a:rPr lang="en-US" altLang="en-US" sz="2800" b="1" dirty="0">
                  <a:solidFill>
                    <a:srgbClr val="002060"/>
                  </a:solidFill>
                  <a:cs typeface="Times New Roman" pitchFamily="18" charset="0"/>
                </a:rPr>
                <a:t>- </a:t>
              </a:r>
              <a:r>
                <a:rPr lang="en-US" altLang="en-US" sz="2800" b="1" dirty="0" err="1" smtClean="0">
                  <a:solidFill>
                    <a:srgbClr val="002060"/>
                  </a:solidFill>
                  <a:cs typeface="Times New Roman" pitchFamily="18" charset="0"/>
                </a:rPr>
                <a:t>vị</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ngữ</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tạo</a:t>
              </a:r>
              <a:r>
                <a:rPr lang="en-US" altLang="en-US" sz="2800" b="1" dirty="0" smtClean="0">
                  <a:solidFill>
                    <a:srgbClr val="002060"/>
                  </a:solidFill>
                  <a:cs typeface="Times New Roman" pitchFamily="18" charset="0"/>
                </a:rPr>
                <a:t> </a:t>
              </a:r>
              <a:r>
                <a:rPr lang="en-US" altLang="en-US" sz="2800" b="1" dirty="0" err="1" smtClean="0">
                  <a:solidFill>
                    <a:srgbClr val="002060"/>
                  </a:solidFill>
                  <a:cs typeface="Times New Roman" pitchFamily="18" charset="0"/>
                </a:rPr>
                <a:t>thành</a:t>
              </a:r>
              <a:r>
                <a:rPr lang="en-US" altLang="en-US" sz="2800" b="1" dirty="0" smtClean="0">
                  <a:solidFill>
                    <a:srgbClr val="002060"/>
                  </a:solidFill>
                  <a:cs typeface="Times New Roman" pitchFamily="18" charset="0"/>
                </a:rPr>
                <a:t>)</a:t>
              </a:r>
            </a:p>
            <a:p>
              <a:pPr algn="ctr">
                <a:spcBef>
                  <a:spcPct val="50000"/>
                </a:spcBef>
              </a:pPr>
              <a:endParaRPr lang="en-US" altLang="en-US" sz="2800" b="1" dirty="0">
                <a:solidFill>
                  <a:srgbClr val="002060"/>
                </a:solidFill>
                <a:cs typeface="Times New Roman" pitchFamily="18" charset="0"/>
              </a:endParaRPr>
            </a:p>
          </p:txBody>
        </p:sp>
        <p:sp>
          <p:nvSpPr>
            <p:cNvPr id="10251" name="Line 13"/>
            <p:cNvSpPr>
              <a:spLocks noChangeShapeType="1"/>
            </p:cNvSpPr>
            <p:nvPr/>
          </p:nvSpPr>
          <p:spPr bwMode="auto">
            <a:xfrm>
              <a:off x="3408" y="768"/>
              <a:ext cx="0" cy="2592"/>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itchFamily="18" charset="0"/>
                <a:cs typeface="Times New Roman" pitchFamily="18" charset="0"/>
              </a:endParaRPr>
            </a:p>
          </p:txBody>
        </p:sp>
        <p:sp>
          <p:nvSpPr>
            <p:cNvPr id="10252" name="Text Box 95"/>
            <p:cNvSpPr txBox="1">
              <a:spLocks noChangeArrowheads="1"/>
            </p:cNvSpPr>
            <p:nvPr/>
          </p:nvSpPr>
          <p:spPr bwMode="auto">
            <a:xfrm>
              <a:off x="3552" y="1248"/>
              <a:ext cx="240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err="1">
                  <a:solidFill>
                    <a:srgbClr val="002060"/>
                  </a:solidFill>
                  <a:cs typeface="Times New Roman" pitchFamily="18" charset="0"/>
                </a:rPr>
                <a:t>Câu</a:t>
              </a:r>
              <a:r>
                <a:rPr lang="en-US" altLang="en-US" sz="2800" b="1" dirty="0">
                  <a:solidFill>
                    <a:srgbClr val="002060"/>
                  </a:solidFill>
                  <a:cs typeface="Times New Roman" pitchFamily="18" charset="0"/>
                </a:rPr>
                <a:t> </a:t>
              </a:r>
              <a:r>
                <a:rPr lang="en-US" altLang="en-US" sz="2800" b="1" dirty="0" err="1">
                  <a:solidFill>
                    <a:srgbClr val="002060"/>
                  </a:solidFill>
                  <a:cs typeface="Times New Roman" pitchFamily="18" charset="0"/>
                </a:rPr>
                <a:t>số</a:t>
              </a:r>
              <a:r>
                <a:rPr lang="en-US" altLang="en-US" sz="2800" b="1" dirty="0">
                  <a:solidFill>
                    <a:srgbClr val="002060"/>
                  </a:solidFill>
                  <a:cs typeface="Times New Roman" pitchFamily="18" charset="0"/>
                </a:rPr>
                <a:t> </a:t>
              </a:r>
              <a:r>
                <a:rPr lang="en-US" altLang="en-US" sz="2800" dirty="0">
                  <a:solidFill>
                    <a:srgbClr val="002060"/>
                  </a:solidFill>
                  <a:cs typeface="Times New Roman" pitchFamily="18" charset="0"/>
                </a:rPr>
                <a:t>………………</a:t>
              </a:r>
            </a:p>
          </p:txBody>
        </p:sp>
        <p:sp>
          <p:nvSpPr>
            <p:cNvPr id="10253" name="Text Box 96"/>
            <p:cNvSpPr txBox="1">
              <a:spLocks noChangeArrowheads="1"/>
            </p:cNvSpPr>
            <p:nvPr/>
          </p:nvSpPr>
          <p:spPr bwMode="auto">
            <a:xfrm>
              <a:off x="3552" y="2496"/>
              <a:ext cx="240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err="1">
                  <a:solidFill>
                    <a:schemeClr val="accent2">
                      <a:lumMod val="50000"/>
                    </a:schemeClr>
                  </a:solidFill>
                  <a:cs typeface="Times New Roman" pitchFamily="18" charset="0"/>
                </a:rPr>
                <a:t>Câu</a:t>
              </a:r>
              <a:r>
                <a:rPr lang="en-US" altLang="en-US" sz="2800" b="1" dirty="0">
                  <a:solidFill>
                    <a:schemeClr val="accent2">
                      <a:lumMod val="50000"/>
                    </a:schemeClr>
                  </a:solidFill>
                  <a:cs typeface="Times New Roman" pitchFamily="18" charset="0"/>
                </a:rPr>
                <a:t> </a:t>
              </a:r>
              <a:r>
                <a:rPr lang="en-US" altLang="en-US" sz="2800" b="1" dirty="0" err="1">
                  <a:solidFill>
                    <a:schemeClr val="accent2">
                      <a:lumMod val="50000"/>
                    </a:schemeClr>
                  </a:solidFill>
                  <a:cs typeface="Times New Roman" pitchFamily="18" charset="0"/>
                </a:rPr>
                <a:t>số</a:t>
              </a:r>
              <a:r>
                <a:rPr lang="en-US" altLang="en-US" sz="2800" b="1" dirty="0">
                  <a:solidFill>
                    <a:schemeClr val="accent2">
                      <a:lumMod val="50000"/>
                    </a:schemeClr>
                  </a:solidFill>
                  <a:cs typeface="Times New Roman" pitchFamily="18" charset="0"/>
                </a:rPr>
                <a:t> </a:t>
              </a:r>
              <a:r>
                <a:rPr lang="en-US" altLang="en-US" sz="2800" dirty="0">
                  <a:solidFill>
                    <a:schemeClr val="accent2">
                      <a:lumMod val="50000"/>
                    </a:schemeClr>
                  </a:solidFill>
                  <a:cs typeface="Times New Roman" pitchFamily="18" charset="0"/>
                </a:rPr>
                <a:t>………………</a:t>
              </a:r>
            </a:p>
          </p:txBody>
        </p:sp>
      </p:grpSp>
      <p:sp>
        <p:nvSpPr>
          <p:cNvPr id="69730" name="Text Box 98"/>
          <p:cNvSpPr txBox="1">
            <a:spLocks noChangeArrowheads="1"/>
          </p:cNvSpPr>
          <p:nvPr/>
        </p:nvSpPr>
        <p:spPr bwMode="auto">
          <a:xfrm>
            <a:off x="7518400" y="1922790"/>
            <a:ext cx="914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2800" b="1" dirty="0">
                <a:solidFill>
                  <a:schemeClr val="accent1">
                    <a:lumMod val="75000"/>
                  </a:schemeClr>
                </a:solidFill>
                <a:cs typeface="Times New Roman" pitchFamily="18" charset="0"/>
              </a:rPr>
              <a:t>①</a:t>
            </a:r>
            <a:endParaRPr lang="en-US" altLang="en-US" sz="2800" b="1" dirty="0">
              <a:solidFill>
                <a:srgbClr val="002060"/>
              </a:solidFill>
              <a:cs typeface="Times New Roman" pitchFamily="18" charset="0"/>
            </a:endParaRPr>
          </a:p>
        </p:txBody>
      </p:sp>
      <p:sp>
        <p:nvSpPr>
          <p:cNvPr id="69731" name="Text Box 99"/>
          <p:cNvSpPr txBox="1">
            <a:spLocks noChangeArrowheads="1"/>
          </p:cNvSpPr>
          <p:nvPr/>
        </p:nvSpPr>
        <p:spPr bwMode="auto">
          <a:xfrm>
            <a:off x="1524000" y="304800"/>
            <a:ext cx="815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a:solidFill>
                  <a:schemeClr val="tx2">
                    <a:lumMod val="75000"/>
                  </a:schemeClr>
                </a:solidFill>
                <a:cs typeface="Times New Roman" pitchFamily="18" charset="0"/>
              </a:rPr>
              <a:t>2. </a:t>
            </a:r>
            <a:r>
              <a:rPr lang="en-US" altLang="en-US" sz="2800" b="1" dirty="0" err="1">
                <a:solidFill>
                  <a:schemeClr val="tx2">
                    <a:lumMod val="75000"/>
                  </a:schemeClr>
                </a:solidFill>
                <a:cs typeface="Times New Roman" pitchFamily="18" charset="0"/>
              </a:rPr>
              <a:t>Xếp</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các</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câu</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trên</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vào</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nhóm</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thích</a:t>
            </a:r>
            <a:r>
              <a:rPr lang="en-US" altLang="en-US" sz="2800" b="1" dirty="0">
                <a:solidFill>
                  <a:schemeClr val="tx2">
                    <a:lumMod val="75000"/>
                  </a:schemeClr>
                </a:solidFill>
                <a:cs typeface="Times New Roman" pitchFamily="18" charset="0"/>
              </a:rPr>
              <a:t> </a:t>
            </a:r>
            <a:r>
              <a:rPr lang="en-US" altLang="en-US" sz="2800" b="1" dirty="0" err="1">
                <a:solidFill>
                  <a:schemeClr val="tx2">
                    <a:lumMod val="75000"/>
                  </a:schemeClr>
                </a:solidFill>
                <a:cs typeface="Times New Roman" pitchFamily="18" charset="0"/>
              </a:rPr>
              <a:t>hợp</a:t>
            </a:r>
            <a:r>
              <a:rPr lang="en-US" altLang="en-US" sz="2800" b="1" dirty="0">
                <a:solidFill>
                  <a:schemeClr val="tx2">
                    <a:lumMod val="75000"/>
                  </a:schemeClr>
                </a:solidFill>
                <a:cs typeface="Times New Roman" pitchFamily="18" charset="0"/>
              </a:rPr>
              <a:t>:</a:t>
            </a:r>
          </a:p>
        </p:txBody>
      </p:sp>
      <p:sp>
        <p:nvSpPr>
          <p:cNvPr id="69733" name="Text Box 101"/>
          <p:cNvSpPr txBox="1">
            <a:spLocks noChangeArrowheads="1"/>
          </p:cNvSpPr>
          <p:nvPr/>
        </p:nvSpPr>
        <p:spPr bwMode="auto">
          <a:xfrm>
            <a:off x="6934200" y="3873034"/>
            <a:ext cx="18923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2800" b="1" dirty="0">
                <a:solidFill>
                  <a:schemeClr val="accent2">
                    <a:lumMod val="50000"/>
                  </a:schemeClr>
                </a:solidFill>
                <a:cs typeface="Times New Roman" pitchFamily="18" charset="0"/>
              </a:rPr>
              <a:t>②</a:t>
            </a:r>
            <a:r>
              <a:rPr lang="en-US" altLang="en-US" sz="2800" b="1" dirty="0" smtClean="0">
                <a:solidFill>
                  <a:schemeClr val="accent2">
                    <a:lumMod val="50000"/>
                  </a:schemeClr>
                </a:solidFill>
                <a:cs typeface="Times New Roman" pitchFamily="18" charset="0"/>
              </a:rPr>
              <a:t>, </a:t>
            </a:r>
            <a:r>
              <a:rPr lang="en-US" sz="2800" b="1" dirty="0" smtClean="0">
                <a:solidFill>
                  <a:schemeClr val="accent2">
                    <a:lumMod val="50000"/>
                  </a:schemeClr>
                </a:solidFill>
                <a:cs typeface="Times New Roman" pitchFamily="18" charset="0"/>
              </a:rPr>
              <a:t>③, ④</a:t>
            </a:r>
            <a:endParaRPr lang="en-US" altLang="en-US" sz="2800" b="1" dirty="0">
              <a:solidFill>
                <a:schemeClr val="accent2">
                  <a:lumMod val="50000"/>
                </a:schemeClr>
              </a:solidFill>
              <a:cs typeface="Times New Roman" pitchFamily="18" charset="0"/>
            </a:endParaRPr>
          </a:p>
        </p:txBody>
      </p:sp>
    </p:spTree>
    <p:extLst>
      <p:ext uri="{BB962C8B-B14F-4D97-AF65-F5344CB8AC3E}">
        <p14:creationId xmlns:p14="http://schemas.microsoft.com/office/powerpoint/2010/main" val="36609374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9731"/>
                                        </p:tgtEl>
                                        <p:attrNameLst>
                                          <p:attrName>style.visibility</p:attrName>
                                        </p:attrNameLst>
                                      </p:cBhvr>
                                      <p:to>
                                        <p:strVal val="visible"/>
                                      </p:to>
                                    </p:set>
                                    <p:animEffect transition="in" filter="box(in)">
                                      <p:cBhvr>
                                        <p:cTn id="7" dur="500"/>
                                        <p:tgtEl>
                                          <p:spTgt spid="697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9732"/>
                                        </p:tgtEl>
                                        <p:attrNameLst>
                                          <p:attrName>style.visibility</p:attrName>
                                        </p:attrNameLst>
                                      </p:cBhvr>
                                      <p:to>
                                        <p:strVal val="visible"/>
                                      </p:to>
                                    </p:set>
                                    <p:animEffect transition="in" filter="box(in)">
                                      <p:cBhvr>
                                        <p:cTn id="12" dur="500"/>
                                        <p:tgtEl>
                                          <p:spTgt spid="697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730"/>
                                        </p:tgtEl>
                                        <p:attrNameLst>
                                          <p:attrName>style.visibility</p:attrName>
                                        </p:attrNameLst>
                                      </p:cBhvr>
                                      <p:to>
                                        <p:strVal val="visible"/>
                                      </p:to>
                                    </p:set>
                                    <p:animEffect transition="in" filter="box(in)">
                                      <p:cBhvr>
                                        <p:cTn id="17" dur="500"/>
                                        <p:tgtEl>
                                          <p:spTgt spid="6973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9733"/>
                                        </p:tgtEl>
                                        <p:attrNameLst>
                                          <p:attrName>style.visibility</p:attrName>
                                        </p:attrNameLst>
                                      </p:cBhvr>
                                      <p:to>
                                        <p:strVal val="visible"/>
                                      </p:to>
                                    </p:set>
                                    <p:animEffect transition="in" filter="box(in)">
                                      <p:cBhvr>
                                        <p:cTn id="22" dur="500"/>
                                        <p:tgtEl>
                                          <p:spTgt spid="6973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46"/>
                                        </p:tgtEl>
                                        <p:attrNameLst>
                                          <p:attrName>style.visibility</p:attrName>
                                        </p:attrNameLst>
                                      </p:cBhvr>
                                      <p:to>
                                        <p:strVal val="visible"/>
                                      </p:to>
                                    </p:set>
                                    <p:animEffect transition="in" filter="box(in)">
                                      <p:cBhvr>
                                        <p:cTn id="27" dur="500"/>
                                        <p:tgtEl>
                                          <p:spTgt spid="6964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69647"/>
                                        </p:tgtEl>
                                        <p:attrNameLst>
                                          <p:attrName>style.visibility</p:attrName>
                                        </p:attrNameLst>
                                      </p:cBhvr>
                                      <p:to>
                                        <p:strVal val="visible"/>
                                      </p:to>
                                    </p:set>
                                    <p:animEffect transition="in" filter="circle(in)">
                                      <p:cBhvr>
                                        <p:cTn id="32" dur="500"/>
                                        <p:tgtEl>
                                          <p:spTgt spid="696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46" grpId="0" animBg="1"/>
      <p:bldP spid="69647" grpId="0" animBg="1"/>
      <p:bldP spid="69730" grpId="0"/>
      <p:bldP spid="69731" grpId="0"/>
      <p:bldP spid="697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0" y="2667000"/>
            <a:ext cx="388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altLang="en-US" sz="2800">
                <a:solidFill>
                  <a:srgbClr val="FF33CC"/>
                </a:solidFill>
                <a:cs typeface="Times New Roman" pitchFamily="18" charset="0"/>
              </a:rPr>
              <a:t>    </a:t>
            </a:r>
          </a:p>
        </p:txBody>
      </p:sp>
      <p:sp>
        <p:nvSpPr>
          <p:cNvPr id="12293" name="Rectangle 5"/>
          <p:cNvSpPr>
            <a:spLocks noChangeArrowheads="1"/>
          </p:cNvSpPr>
          <p:nvPr/>
        </p:nvSpPr>
        <p:spPr bwMode="auto">
          <a:xfrm>
            <a:off x="3124200" y="533400"/>
            <a:ext cx="289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endParaRPr lang="en-US" altLang="en-US" sz="2400" b="1">
              <a:solidFill>
                <a:srgbClr val="FF0000"/>
              </a:solidFill>
              <a:cs typeface="Times New Roman" pitchFamily="18" charset="0"/>
            </a:endParaRPr>
          </a:p>
        </p:txBody>
      </p:sp>
      <p:sp>
        <p:nvSpPr>
          <p:cNvPr id="66573" name="Text Box 13"/>
          <p:cNvSpPr txBox="1">
            <a:spLocks noChangeArrowheads="1"/>
          </p:cNvSpPr>
          <p:nvPr/>
        </p:nvSpPr>
        <p:spPr bwMode="auto">
          <a:xfrm>
            <a:off x="609599" y="2832100"/>
            <a:ext cx="8001001"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a:r>
              <a:rPr lang="en-US" sz="2800" dirty="0" err="1">
                <a:cs typeface="Times New Roman" pitchFamily="18" charset="0"/>
              </a:rPr>
              <a:t>Không</a:t>
            </a:r>
            <a:r>
              <a:rPr lang="en-US" sz="2800" dirty="0">
                <a:cs typeface="Times New Roman" pitchFamily="18" charset="0"/>
              </a:rPr>
              <a:t> </a:t>
            </a:r>
            <a:r>
              <a:rPr lang="en-US" sz="2800" dirty="0" err="1">
                <a:cs typeface="Times New Roman" pitchFamily="18" charset="0"/>
              </a:rPr>
              <a:t>thể</a:t>
            </a:r>
            <a:r>
              <a:rPr lang="en-US" sz="2800" dirty="0">
                <a:cs typeface="Times New Roman" pitchFamily="18" charset="0"/>
              </a:rPr>
              <a:t> </a:t>
            </a:r>
            <a:r>
              <a:rPr lang="en-US" sz="2800" dirty="0" err="1">
                <a:cs typeface="Times New Roman" pitchFamily="18" charset="0"/>
              </a:rPr>
              <a:t>tách</a:t>
            </a:r>
            <a:r>
              <a:rPr lang="en-US" sz="2800" dirty="0">
                <a:cs typeface="Times New Roman" pitchFamily="18" charset="0"/>
              </a:rPr>
              <a:t> </a:t>
            </a:r>
            <a:r>
              <a:rPr lang="en-US" sz="2800" dirty="0" err="1">
                <a:cs typeface="Times New Roman" pitchFamily="18" charset="0"/>
              </a:rPr>
              <a:t>mỗi</a:t>
            </a:r>
            <a:r>
              <a:rPr lang="en-US" sz="2800" dirty="0">
                <a:cs typeface="Times New Roman" pitchFamily="18" charset="0"/>
              </a:rPr>
              <a:t> </a:t>
            </a:r>
            <a:r>
              <a:rPr lang="en-US" sz="2800" dirty="0" err="1">
                <a:cs typeface="Times New Roman" pitchFamily="18" charset="0"/>
              </a:rPr>
              <a:t>cụm</a:t>
            </a:r>
            <a:r>
              <a:rPr lang="en-US" sz="2800" dirty="0">
                <a:cs typeface="Times New Roman" pitchFamily="18" charset="0"/>
              </a:rPr>
              <a:t> </a:t>
            </a:r>
            <a:r>
              <a:rPr lang="en-US" sz="2800" dirty="0" err="1">
                <a:cs typeface="Times New Roman" pitchFamily="18" charset="0"/>
              </a:rPr>
              <a:t>chủ</a:t>
            </a:r>
            <a:r>
              <a:rPr lang="en-US" sz="2800" dirty="0">
                <a:cs typeface="Times New Roman" pitchFamily="18" charset="0"/>
              </a:rPr>
              <a:t> </a:t>
            </a:r>
            <a:r>
              <a:rPr lang="en-US" sz="2800" dirty="0" err="1">
                <a:cs typeface="Times New Roman" pitchFamily="18" charset="0"/>
              </a:rPr>
              <a:t>ngữ</a:t>
            </a:r>
            <a:r>
              <a:rPr lang="en-US" sz="2800" dirty="0">
                <a:cs typeface="Times New Roman" pitchFamily="18" charset="0"/>
              </a:rPr>
              <a:t>, </a:t>
            </a:r>
            <a:r>
              <a:rPr lang="en-US" sz="2800" dirty="0" err="1">
                <a:cs typeface="Times New Roman" pitchFamily="18" charset="0"/>
              </a:rPr>
              <a:t>vị</a:t>
            </a:r>
            <a:r>
              <a:rPr lang="en-US" sz="2800" dirty="0">
                <a:cs typeface="Times New Roman" pitchFamily="18" charset="0"/>
              </a:rPr>
              <a:t> </a:t>
            </a:r>
            <a:r>
              <a:rPr lang="en-US" sz="2800" dirty="0" err="1">
                <a:cs typeface="Times New Roman" pitchFamily="18" charset="0"/>
              </a:rPr>
              <a:t>ngữ</a:t>
            </a:r>
            <a:r>
              <a:rPr lang="en-US" sz="2800" dirty="0">
                <a:cs typeface="Times New Roman" pitchFamily="18" charset="0"/>
              </a:rPr>
              <a:t> </a:t>
            </a:r>
            <a:r>
              <a:rPr lang="en-US" sz="2800" dirty="0" err="1">
                <a:cs typeface="Times New Roman" pitchFamily="18" charset="0"/>
              </a:rPr>
              <a:t>trong</a:t>
            </a:r>
            <a:r>
              <a:rPr lang="en-US" sz="2800" dirty="0">
                <a:cs typeface="Times New Roman" pitchFamily="18" charset="0"/>
              </a:rPr>
              <a:t> </a:t>
            </a:r>
            <a:r>
              <a:rPr lang="en-US" sz="2800" dirty="0" err="1">
                <a:cs typeface="Times New Roman" pitchFamily="18" charset="0"/>
              </a:rPr>
              <a:t>các</a:t>
            </a:r>
            <a:r>
              <a:rPr lang="en-US" sz="2800" dirty="0">
                <a:cs typeface="Times New Roman" pitchFamily="18" charset="0"/>
              </a:rPr>
              <a:t> </a:t>
            </a:r>
            <a:r>
              <a:rPr lang="en-US" sz="2800" dirty="0" err="1">
                <a:cs typeface="Times New Roman" pitchFamily="18" charset="0"/>
              </a:rPr>
              <a:t>câu</a:t>
            </a:r>
            <a:r>
              <a:rPr lang="en-US" sz="2800" dirty="0">
                <a:cs typeface="Times New Roman" pitchFamily="18" charset="0"/>
              </a:rPr>
              <a:t> </a:t>
            </a:r>
            <a:r>
              <a:rPr lang="en-US" sz="2800" dirty="0" err="1">
                <a:cs typeface="Times New Roman" pitchFamily="18" charset="0"/>
              </a:rPr>
              <a:t>ghép</a:t>
            </a:r>
            <a:r>
              <a:rPr lang="en-US" sz="2800" dirty="0">
                <a:cs typeface="Times New Roman" pitchFamily="18" charset="0"/>
              </a:rPr>
              <a:t> </a:t>
            </a:r>
            <a:r>
              <a:rPr lang="en-US" sz="2800" dirty="0" err="1">
                <a:cs typeface="Times New Roman" pitchFamily="18" charset="0"/>
              </a:rPr>
              <a:t>trên</a:t>
            </a:r>
            <a:r>
              <a:rPr lang="en-US" sz="2800" dirty="0">
                <a:cs typeface="Times New Roman" pitchFamily="18" charset="0"/>
              </a:rPr>
              <a:t> </a:t>
            </a:r>
            <a:r>
              <a:rPr lang="en-US" sz="2800" dirty="0" err="1">
                <a:cs typeface="Times New Roman" pitchFamily="18" charset="0"/>
              </a:rPr>
              <a:t>thành</a:t>
            </a:r>
            <a:r>
              <a:rPr lang="en-US" sz="2800" dirty="0">
                <a:cs typeface="Times New Roman" pitchFamily="18" charset="0"/>
              </a:rPr>
              <a:t> </a:t>
            </a:r>
            <a:r>
              <a:rPr lang="en-US" sz="2800" dirty="0" err="1">
                <a:cs typeface="Times New Roman" pitchFamily="18" charset="0"/>
              </a:rPr>
              <a:t>một</a:t>
            </a:r>
            <a:r>
              <a:rPr lang="en-US" sz="2800" dirty="0">
                <a:cs typeface="Times New Roman" pitchFamily="18" charset="0"/>
              </a:rPr>
              <a:t> </a:t>
            </a:r>
            <a:r>
              <a:rPr lang="en-US" sz="2800" dirty="0" err="1">
                <a:cs typeface="Times New Roman" pitchFamily="18" charset="0"/>
              </a:rPr>
              <a:t>câu</a:t>
            </a:r>
            <a:r>
              <a:rPr lang="en-US" sz="2800" dirty="0">
                <a:cs typeface="Times New Roman" pitchFamily="18" charset="0"/>
              </a:rPr>
              <a:t> </a:t>
            </a:r>
            <a:r>
              <a:rPr lang="en-US" sz="2800" dirty="0" err="1">
                <a:cs typeface="Times New Roman" pitchFamily="18" charset="0"/>
              </a:rPr>
              <a:t>đơn</a:t>
            </a:r>
            <a:r>
              <a:rPr lang="en-US" sz="2800" dirty="0">
                <a:cs typeface="Times New Roman" pitchFamily="18" charset="0"/>
              </a:rPr>
              <a:t> </a:t>
            </a:r>
            <a:r>
              <a:rPr lang="en-US" sz="2800" dirty="0" err="1">
                <a:cs typeface="Times New Roman" pitchFamily="18" charset="0"/>
              </a:rPr>
              <a:t>vì</a:t>
            </a:r>
            <a:r>
              <a:rPr lang="en-US" sz="2800" dirty="0">
                <a:cs typeface="Times New Roman" pitchFamily="18" charset="0"/>
              </a:rPr>
              <a:t> </a:t>
            </a:r>
            <a:r>
              <a:rPr lang="en-US" sz="2800" dirty="0" err="1">
                <a:cs typeface="Times New Roman" pitchFamily="18" charset="0"/>
              </a:rPr>
              <a:t>mỗi</a:t>
            </a:r>
            <a:r>
              <a:rPr lang="en-US" sz="2800" dirty="0">
                <a:cs typeface="Times New Roman" pitchFamily="18" charset="0"/>
              </a:rPr>
              <a:t> </a:t>
            </a:r>
            <a:r>
              <a:rPr lang="en-US" sz="2800" dirty="0" err="1">
                <a:cs typeface="Times New Roman" pitchFamily="18" charset="0"/>
              </a:rPr>
              <a:t>vế</a:t>
            </a:r>
            <a:r>
              <a:rPr lang="en-US" sz="2800" dirty="0">
                <a:cs typeface="Times New Roman" pitchFamily="18" charset="0"/>
              </a:rPr>
              <a:t> </a:t>
            </a:r>
            <a:r>
              <a:rPr lang="en-US" sz="2800" dirty="0" err="1">
                <a:cs typeface="Times New Roman" pitchFamily="18" charset="0"/>
              </a:rPr>
              <a:t>câu</a:t>
            </a:r>
            <a:r>
              <a:rPr lang="en-US" sz="2800" dirty="0">
                <a:cs typeface="Times New Roman" pitchFamily="18" charset="0"/>
              </a:rPr>
              <a:t> </a:t>
            </a:r>
            <a:r>
              <a:rPr lang="en-US" sz="2800" dirty="0" err="1">
                <a:cs typeface="Times New Roman" pitchFamily="18" charset="0"/>
              </a:rPr>
              <a:t>diễn</a:t>
            </a:r>
            <a:r>
              <a:rPr lang="en-US" sz="2800" dirty="0">
                <a:cs typeface="Times New Roman" pitchFamily="18" charset="0"/>
              </a:rPr>
              <a:t> </a:t>
            </a:r>
            <a:r>
              <a:rPr lang="en-US" sz="2800" dirty="0" err="1">
                <a:cs typeface="Times New Roman" pitchFamily="18" charset="0"/>
              </a:rPr>
              <a:t>tả</a:t>
            </a:r>
            <a:r>
              <a:rPr lang="en-US" sz="2800" dirty="0">
                <a:cs typeface="Times New Roman" pitchFamily="18" charset="0"/>
              </a:rPr>
              <a:t> </a:t>
            </a:r>
            <a:r>
              <a:rPr lang="en-US" sz="2800" dirty="0" err="1">
                <a:cs typeface="Times New Roman" pitchFamily="18" charset="0"/>
              </a:rPr>
              <a:t>một</a:t>
            </a:r>
            <a:r>
              <a:rPr lang="en-US" sz="2800" dirty="0">
                <a:cs typeface="Times New Roman" pitchFamily="18" charset="0"/>
              </a:rPr>
              <a:t> ý </a:t>
            </a:r>
            <a:r>
              <a:rPr lang="en-US" sz="2800" dirty="0" err="1">
                <a:cs typeface="Times New Roman" pitchFamily="18" charset="0"/>
              </a:rPr>
              <a:t>và</a:t>
            </a:r>
            <a:r>
              <a:rPr lang="en-US" sz="2800" dirty="0">
                <a:cs typeface="Times New Roman" pitchFamily="18" charset="0"/>
              </a:rPr>
              <a:t> </a:t>
            </a:r>
            <a:r>
              <a:rPr lang="en-US" sz="2800" dirty="0" err="1">
                <a:cs typeface="Times New Roman" pitchFamily="18" charset="0"/>
              </a:rPr>
              <a:t>các</a:t>
            </a:r>
            <a:r>
              <a:rPr lang="en-US" sz="2800" dirty="0">
                <a:cs typeface="Times New Roman" pitchFamily="18" charset="0"/>
              </a:rPr>
              <a:t> ý </a:t>
            </a:r>
            <a:r>
              <a:rPr lang="en-US" sz="2800" dirty="0" err="1">
                <a:cs typeface="Times New Roman" pitchFamily="18" charset="0"/>
              </a:rPr>
              <a:t>có</a:t>
            </a:r>
            <a:r>
              <a:rPr lang="en-US" sz="2800" dirty="0">
                <a:cs typeface="Times New Roman" pitchFamily="18" charset="0"/>
              </a:rPr>
              <a:t> </a:t>
            </a:r>
            <a:r>
              <a:rPr lang="en-US" sz="2800" dirty="0" err="1">
                <a:cs typeface="Times New Roman" pitchFamily="18" charset="0"/>
              </a:rPr>
              <a:t>quan</a:t>
            </a:r>
            <a:r>
              <a:rPr lang="en-US" sz="2800" dirty="0">
                <a:cs typeface="Times New Roman" pitchFamily="18" charset="0"/>
              </a:rPr>
              <a:t> </a:t>
            </a:r>
            <a:r>
              <a:rPr lang="en-US" sz="2800" dirty="0" err="1">
                <a:cs typeface="Times New Roman" pitchFamily="18" charset="0"/>
              </a:rPr>
              <a:t>hệ</a:t>
            </a:r>
            <a:r>
              <a:rPr lang="en-US" sz="2800" dirty="0">
                <a:cs typeface="Times New Roman" pitchFamily="18" charset="0"/>
              </a:rPr>
              <a:t> </a:t>
            </a:r>
            <a:r>
              <a:rPr lang="en-US" sz="2800" dirty="0" err="1">
                <a:cs typeface="Times New Roman" pitchFamily="18" charset="0"/>
              </a:rPr>
              <a:t>chặt</a:t>
            </a:r>
            <a:r>
              <a:rPr lang="en-US" sz="2800" dirty="0">
                <a:cs typeface="Times New Roman" pitchFamily="18" charset="0"/>
              </a:rPr>
              <a:t> </a:t>
            </a:r>
            <a:r>
              <a:rPr lang="en-US" sz="2800" dirty="0" err="1">
                <a:cs typeface="Times New Roman" pitchFamily="18" charset="0"/>
              </a:rPr>
              <a:t>chẽ</a:t>
            </a:r>
            <a:r>
              <a:rPr lang="en-US" sz="2800" dirty="0">
                <a:cs typeface="Times New Roman" pitchFamily="18" charset="0"/>
              </a:rPr>
              <a:t> </a:t>
            </a:r>
            <a:r>
              <a:rPr lang="en-US" sz="2800" dirty="0" err="1">
                <a:cs typeface="Times New Roman" pitchFamily="18" charset="0"/>
              </a:rPr>
              <a:t>với</a:t>
            </a:r>
            <a:r>
              <a:rPr lang="en-US" sz="2800" dirty="0">
                <a:cs typeface="Times New Roman" pitchFamily="18" charset="0"/>
              </a:rPr>
              <a:t> </a:t>
            </a:r>
            <a:r>
              <a:rPr lang="en-US" sz="2800" dirty="0" err="1">
                <a:cs typeface="Times New Roman" pitchFamily="18" charset="0"/>
              </a:rPr>
              <a:t>nhau</a:t>
            </a:r>
            <a:r>
              <a:rPr lang="en-US" sz="2800" dirty="0">
                <a:cs typeface="Times New Roman" pitchFamily="18" charset="0"/>
              </a:rPr>
              <a:t> (</a:t>
            </a:r>
            <a:r>
              <a:rPr lang="en-US" sz="2800" dirty="0" err="1">
                <a:cs typeface="Times New Roman" pitchFamily="18" charset="0"/>
              </a:rPr>
              <a:t>nếu</a:t>
            </a:r>
            <a:r>
              <a:rPr lang="en-US" sz="2800" dirty="0">
                <a:cs typeface="Times New Roman" pitchFamily="18" charset="0"/>
              </a:rPr>
              <a:t> </a:t>
            </a:r>
            <a:r>
              <a:rPr lang="en-US" sz="2800" dirty="0" err="1">
                <a:cs typeface="Times New Roman" pitchFamily="18" charset="0"/>
              </a:rPr>
              <a:t>tách</a:t>
            </a:r>
            <a:r>
              <a:rPr lang="en-US" sz="2800" dirty="0">
                <a:cs typeface="Times New Roman" pitchFamily="18" charset="0"/>
              </a:rPr>
              <a:t> </a:t>
            </a:r>
            <a:r>
              <a:rPr lang="en-US" sz="2800" dirty="0" err="1">
                <a:cs typeface="Times New Roman" pitchFamily="18" charset="0"/>
              </a:rPr>
              <a:t>ra</a:t>
            </a:r>
            <a:r>
              <a:rPr lang="en-US" sz="2800" dirty="0">
                <a:cs typeface="Times New Roman" pitchFamily="18" charset="0"/>
              </a:rPr>
              <a:t> </a:t>
            </a:r>
            <a:r>
              <a:rPr lang="en-US" sz="2800" dirty="0" err="1">
                <a:cs typeface="Times New Roman" pitchFamily="18" charset="0"/>
              </a:rPr>
              <a:t>sẽ</a:t>
            </a:r>
            <a:r>
              <a:rPr lang="en-US" sz="2800" dirty="0">
                <a:cs typeface="Times New Roman" pitchFamily="18" charset="0"/>
              </a:rPr>
              <a:t> </a:t>
            </a:r>
            <a:r>
              <a:rPr lang="en-US" sz="2800" dirty="0" err="1">
                <a:cs typeface="Times New Roman" pitchFamily="18" charset="0"/>
              </a:rPr>
              <a:t>làm</a:t>
            </a:r>
            <a:r>
              <a:rPr lang="en-US" sz="2800" dirty="0">
                <a:cs typeface="Times New Roman" pitchFamily="18" charset="0"/>
              </a:rPr>
              <a:t> </a:t>
            </a:r>
            <a:r>
              <a:rPr lang="en-US" sz="2800" dirty="0" err="1">
                <a:cs typeface="Times New Roman" pitchFamily="18" charset="0"/>
              </a:rPr>
              <a:t>mất</a:t>
            </a:r>
            <a:r>
              <a:rPr lang="en-US" sz="2800" dirty="0">
                <a:cs typeface="Times New Roman" pitchFamily="18" charset="0"/>
              </a:rPr>
              <a:t> ý </a:t>
            </a:r>
            <a:r>
              <a:rPr lang="en-US" sz="2800" dirty="0" err="1">
                <a:cs typeface="Times New Roman" pitchFamily="18" charset="0"/>
              </a:rPr>
              <a:t>nghĩa</a:t>
            </a:r>
            <a:r>
              <a:rPr lang="en-US" sz="2800" dirty="0">
                <a:cs typeface="Times New Roman" pitchFamily="18" charset="0"/>
              </a:rPr>
              <a:t> </a:t>
            </a:r>
            <a:r>
              <a:rPr lang="en-US" sz="2800" dirty="0" err="1">
                <a:cs typeface="Times New Roman" pitchFamily="18" charset="0"/>
              </a:rPr>
              <a:t>của</a:t>
            </a:r>
            <a:r>
              <a:rPr lang="en-US" sz="2800" dirty="0">
                <a:cs typeface="Times New Roman" pitchFamily="18" charset="0"/>
              </a:rPr>
              <a:t> </a:t>
            </a:r>
            <a:r>
              <a:rPr lang="en-US" sz="2800" dirty="0" err="1">
                <a:cs typeface="Times New Roman" pitchFamily="18" charset="0"/>
              </a:rPr>
              <a:t>câu</a:t>
            </a:r>
            <a:r>
              <a:rPr lang="en-US" sz="2800" dirty="0">
                <a:cs typeface="Times New Roman" pitchFamily="18" charset="0"/>
              </a:rPr>
              <a:t>).</a:t>
            </a:r>
          </a:p>
        </p:txBody>
      </p:sp>
      <p:sp>
        <p:nvSpPr>
          <p:cNvPr id="66575" name="Rectangle 15"/>
          <p:cNvSpPr>
            <a:spLocks noChangeArrowheads="1"/>
          </p:cNvSpPr>
          <p:nvPr/>
        </p:nvSpPr>
        <p:spPr bwMode="auto">
          <a:xfrm rot="10800000" flipV="1">
            <a:off x="533400" y="914400"/>
            <a:ext cx="800100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r>
              <a:rPr lang="vi-VN" sz="2800" b="1" dirty="0">
                <a:solidFill>
                  <a:schemeClr val="accent1">
                    <a:lumMod val="75000"/>
                  </a:schemeClr>
                </a:solidFill>
                <a:cs typeface="Times New Roman" pitchFamily="18" charset="0"/>
              </a:rPr>
              <a:t>3. Có thể tách mỗi cụm chủ ngữ - vị ngữ trong các câu ghép nói trên thành một câu đơn được không ? Vì sao </a:t>
            </a:r>
            <a:r>
              <a:rPr lang="vi-VN" sz="2800" b="1" dirty="0" smtClean="0">
                <a:solidFill>
                  <a:schemeClr val="accent1">
                    <a:lumMod val="75000"/>
                  </a:schemeClr>
                </a:solidFill>
                <a:cs typeface="Times New Roman" pitchFamily="18" charset="0"/>
              </a:rPr>
              <a:t>?</a:t>
            </a:r>
            <a:endParaRPr lang="en-US" altLang="en-US" sz="2800" b="1" dirty="0">
              <a:solidFill>
                <a:schemeClr val="accent1">
                  <a:lumMod val="75000"/>
                </a:schemeClr>
              </a:solidFill>
              <a:cs typeface="Times New Roman" pitchFamily="18" charset="0"/>
            </a:endParaRPr>
          </a:p>
        </p:txBody>
      </p:sp>
    </p:spTree>
    <p:extLst>
      <p:ext uri="{BB962C8B-B14F-4D97-AF65-F5344CB8AC3E}">
        <p14:creationId xmlns:p14="http://schemas.microsoft.com/office/powerpoint/2010/main" val="22550767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6575"/>
                                        </p:tgtEl>
                                        <p:attrNameLst>
                                          <p:attrName>style.visibility</p:attrName>
                                        </p:attrNameLst>
                                      </p:cBhvr>
                                      <p:to>
                                        <p:strVal val="visible"/>
                                      </p:to>
                                    </p:set>
                                    <p:animEffect transition="in" filter="circle(in)">
                                      <p:cBhvr>
                                        <p:cTn id="7" dur="500"/>
                                        <p:tgtEl>
                                          <p:spTgt spid="665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6573"/>
                                        </p:tgtEl>
                                        <p:attrNameLst>
                                          <p:attrName>style.visibility</p:attrName>
                                        </p:attrNameLst>
                                      </p:cBhvr>
                                      <p:to>
                                        <p:strVal val="visible"/>
                                      </p:to>
                                    </p:set>
                                    <p:animEffect transition="in" filter="box(in)">
                                      <p:cBhvr>
                                        <p:cTn id="12" dur="500"/>
                                        <p:tgtEl>
                                          <p:spTgt spid="665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73" grpId="0"/>
      <p:bldP spid="6657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nvSpPr>
        <p:spPr bwMode="auto">
          <a:xfrm>
            <a:off x="0" y="21336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endParaRPr lang="en-US" altLang="en-US" sz="2800">
              <a:solidFill>
                <a:srgbClr val="FF3399"/>
              </a:solidFill>
              <a:cs typeface="Times New Roman" pitchFamily="18" charset="0"/>
            </a:endParaRPr>
          </a:p>
        </p:txBody>
      </p:sp>
      <p:sp>
        <p:nvSpPr>
          <p:cNvPr id="13316" name="Rectangle 4"/>
          <p:cNvSpPr>
            <a:spLocks noChangeArrowheads="1"/>
          </p:cNvSpPr>
          <p:nvPr/>
        </p:nvSpPr>
        <p:spPr bwMode="auto">
          <a:xfrm>
            <a:off x="0" y="2667000"/>
            <a:ext cx="388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altLang="en-US" sz="2800">
                <a:solidFill>
                  <a:srgbClr val="FF33CC"/>
                </a:solidFill>
                <a:cs typeface="Times New Roman" pitchFamily="18" charset="0"/>
              </a:rPr>
              <a:t>    </a:t>
            </a:r>
          </a:p>
        </p:txBody>
      </p:sp>
      <p:sp>
        <p:nvSpPr>
          <p:cNvPr id="13317" name="Rectangle 5"/>
          <p:cNvSpPr>
            <a:spLocks noChangeArrowheads="1"/>
          </p:cNvSpPr>
          <p:nvPr/>
        </p:nvSpPr>
        <p:spPr bwMode="auto">
          <a:xfrm>
            <a:off x="3124200" y="533400"/>
            <a:ext cx="289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endParaRPr lang="en-US" altLang="en-US" sz="2400" b="1">
              <a:solidFill>
                <a:srgbClr val="FF0000"/>
              </a:solidFill>
              <a:cs typeface="Times New Roman" pitchFamily="18" charset="0"/>
            </a:endParaRPr>
          </a:p>
        </p:txBody>
      </p:sp>
      <p:sp>
        <p:nvSpPr>
          <p:cNvPr id="13318" name="Rectangle 6"/>
          <p:cNvSpPr>
            <a:spLocks noChangeArrowheads="1"/>
          </p:cNvSpPr>
          <p:nvPr/>
        </p:nvSpPr>
        <p:spPr bwMode="auto">
          <a:xfrm>
            <a:off x="381000" y="1752600"/>
            <a:ext cx="2514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altLang="en-US" sz="3200" b="1" dirty="0" smtClean="0">
                <a:solidFill>
                  <a:schemeClr val="accent2">
                    <a:lumMod val="50000"/>
                  </a:schemeClr>
                </a:solidFill>
                <a:cs typeface="Times New Roman" pitchFamily="18" charset="0"/>
              </a:rPr>
              <a:t>I. </a:t>
            </a:r>
            <a:r>
              <a:rPr lang="en-US" altLang="en-US" sz="3200" b="1" dirty="0" err="1" smtClean="0">
                <a:solidFill>
                  <a:schemeClr val="accent2">
                    <a:lumMod val="50000"/>
                  </a:schemeClr>
                </a:solidFill>
                <a:cs typeface="Times New Roman" pitchFamily="18" charset="0"/>
              </a:rPr>
              <a:t>Nhận</a:t>
            </a:r>
            <a:r>
              <a:rPr lang="en-US" altLang="en-US" sz="3200" b="1" dirty="0" smtClean="0">
                <a:solidFill>
                  <a:schemeClr val="accent2">
                    <a:lumMod val="50000"/>
                  </a:schemeClr>
                </a:solidFill>
                <a:cs typeface="Times New Roman" pitchFamily="18" charset="0"/>
              </a:rPr>
              <a:t> </a:t>
            </a:r>
            <a:r>
              <a:rPr lang="en-US" altLang="en-US" sz="3200" b="1" dirty="0" err="1" smtClean="0">
                <a:solidFill>
                  <a:schemeClr val="accent2">
                    <a:lumMod val="50000"/>
                  </a:schemeClr>
                </a:solidFill>
                <a:cs typeface="Times New Roman" pitchFamily="18" charset="0"/>
              </a:rPr>
              <a:t>xét</a:t>
            </a:r>
            <a:r>
              <a:rPr lang="en-US" altLang="en-US" sz="3200" b="1" dirty="0">
                <a:solidFill>
                  <a:schemeClr val="accent2">
                    <a:lumMod val="50000"/>
                  </a:schemeClr>
                </a:solidFill>
                <a:cs typeface="Times New Roman" pitchFamily="18" charset="0"/>
              </a:rPr>
              <a:t>:</a:t>
            </a:r>
          </a:p>
        </p:txBody>
      </p:sp>
      <p:sp>
        <p:nvSpPr>
          <p:cNvPr id="13319" name="Text Box 9"/>
          <p:cNvSpPr txBox="1">
            <a:spLocks noChangeArrowheads="1"/>
          </p:cNvSpPr>
          <p:nvPr/>
        </p:nvSpPr>
        <p:spPr bwMode="auto">
          <a:xfrm>
            <a:off x="476250" y="2667000"/>
            <a:ext cx="7315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smtClean="0">
                <a:cs typeface="Times New Roman" pitchFamily="18" charset="0"/>
              </a:rPr>
              <a:t>*</a:t>
            </a:r>
            <a:r>
              <a:rPr lang="en-US" altLang="en-US" sz="2800" b="1" dirty="0" smtClean="0">
                <a:solidFill>
                  <a:srgbClr val="FF0000"/>
                </a:solidFill>
                <a:cs typeface="Times New Roman" pitchFamily="18" charset="0"/>
              </a:rPr>
              <a:t> </a:t>
            </a:r>
            <a:r>
              <a:rPr lang="en-US" sz="2800" b="1" dirty="0" err="1" smtClean="0">
                <a:cs typeface="Times New Roman" pitchFamily="18" charset="0"/>
              </a:rPr>
              <a:t>Câu</a:t>
            </a:r>
            <a:r>
              <a:rPr lang="en-US" sz="2800" b="1" dirty="0" smtClean="0">
                <a:cs typeface="Times New Roman" pitchFamily="18" charset="0"/>
              </a:rPr>
              <a:t> </a:t>
            </a:r>
            <a:r>
              <a:rPr lang="en-US" sz="2800" b="1" dirty="0" err="1" smtClean="0">
                <a:cs typeface="Times New Roman" pitchFamily="18" charset="0"/>
              </a:rPr>
              <a:t>ghép</a:t>
            </a:r>
            <a:r>
              <a:rPr lang="en-US" sz="2800" b="1" dirty="0" smtClean="0">
                <a:cs typeface="Times New Roman" pitchFamily="18" charset="0"/>
              </a:rPr>
              <a:t> </a:t>
            </a:r>
            <a:r>
              <a:rPr lang="en-US" sz="2800" b="1" dirty="0" err="1" smtClean="0">
                <a:cs typeface="Times New Roman" pitchFamily="18" charset="0"/>
              </a:rPr>
              <a:t>là</a:t>
            </a:r>
            <a:r>
              <a:rPr lang="en-US" sz="2800" b="1" dirty="0" smtClean="0">
                <a:cs typeface="Times New Roman" pitchFamily="18" charset="0"/>
              </a:rPr>
              <a:t> </a:t>
            </a:r>
            <a:r>
              <a:rPr lang="en-US" sz="2800" b="1" dirty="0" err="1" smtClean="0">
                <a:cs typeface="Times New Roman" pitchFamily="18" charset="0"/>
              </a:rPr>
              <a:t>câu</a:t>
            </a:r>
            <a:r>
              <a:rPr lang="en-US" sz="2800" b="1" dirty="0" smtClean="0">
                <a:cs typeface="Times New Roman" pitchFamily="18" charset="0"/>
              </a:rPr>
              <a:t> </a:t>
            </a:r>
            <a:r>
              <a:rPr lang="en-US" sz="2800" b="1" dirty="0" err="1" smtClean="0">
                <a:cs typeface="Times New Roman" pitchFamily="18" charset="0"/>
              </a:rPr>
              <a:t>văn</a:t>
            </a:r>
            <a:r>
              <a:rPr lang="en-US" sz="2800" b="1" dirty="0" smtClean="0">
                <a:cs typeface="Times New Roman" pitchFamily="18" charset="0"/>
              </a:rPr>
              <a:t> </a:t>
            </a:r>
            <a:r>
              <a:rPr lang="en-US" sz="2800" b="1" dirty="0" err="1" smtClean="0">
                <a:cs typeface="Times New Roman" pitchFamily="18" charset="0"/>
              </a:rPr>
              <a:t>có</a:t>
            </a:r>
            <a:r>
              <a:rPr lang="en-US" sz="2800" b="1" dirty="0" smtClean="0">
                <a:cs typeface="Times New Roman" pitchFamily="18" charset="0"/>
              </a:rPr>
              <a:t> </a:t>
            </a:r>
            <a:r>
              <a:rPr lang="en-US" sz="2800" b="1" dirty="0" err="1" smtClean="0">
                <a:cs typeface="Times New Roman" pitchFamily="18" charset="0"/>
              </a:rPr>
              <a:t>từ</a:t>
            </a:r>
            <a:r>
              <a:rPr lang="en-US" sz="2800" b="1" dirty="0" smtClean="0">
                <a:cs typeface="Times New Roman" pitchFamily="18" charset="0"/>
              </a:rPr>
              <a:t> 2 </a:t>
            </a:r>
            <a:r>
              <a:rPr lang="en-US" sz="2800" b="1" dirty="0" err="1" smtClean="0">
                <a:cs typeface="Times New Roman" pitchFamily="18" charset="0"/>
              </a:rPr>
              <a:t>vế</a:t>
            </a:r>
            <a:r>
              <a:rPr lang="en-US" sz="2800" b="1" dirty="0" smtClean="0">
                <a:cs typeface="Times New Roman" pitchFamily="18" charset="0"/>
              </a:rPr>
              <a:t> </a:t>
            </a:r>
            <a:r>
              <a:rPr lang="en-US" sz="2800" b="1" dirty="0" err="1" smtClean="0">
                <a:cs typeface="Times New Roman" pitchFamily="18" charset="0"/>
              </a:rPr>
              <a:t>câu</a:t>
            </a:r>
            <a:r>
              <a:rPr lang="en-US" sz="2800" b="1" dirty="0" smtClean="0">
                <a:cs typeface="Times New Roman" pitchFamily="18" charset="0"/>
              </a:rPr>
              <a:t> </a:t>
            </a:r>
            <a:r>
              <a:rPr lang="en-US" sz="2800" b="1" dirty="0" err="1" smtClean="0">
                <a:cs typeface="Times New Roman" pitchFamily="18" charset="0"/>
              </a:rPr>
              <a:t>trở</a:t>
            </a:r>
            <a:r>
              <a:rPr lang="en-US" sz="2800" b="1" dirty="0" smtClean="0">
                <a:cs typeface="Times New Roman" pitchFamily="18" charset="0"/>
              </a:rPr>
              <a:t> </a:t>
            </a:r>
            <a:r>
              <a:rPr lang="en-US" sz="2800" b="1" dirty="0" err="1" smtClean="0">
                <a:cs typeface="Times New Roman" pitchFamily="18" charset="0"/>
              </a:rPr>
              <a:t>lên</a:t>
            </a:r>
            <a:r>
              <a:rPr lang="en-US" sz="2800" b="1" dirty="0" smtClean="0">
                <a:cs typeface="Times New Roman" pitchFamily="18" charset="0"/>
              </a:rPr>
              <a:t>.</a:t>
            </a:r>
            <a:endParaRPr lang="en-US" altLang="en-US" sz="2800" b="1" dirty="0">
              <a:solidFill>
                <a:srgbClr val="000000"/>
              </a:solidFill>
              <a:cs typeface="Times New Roman" pitchFamily="18" charset="0"/>
            </a:endParaRPr>
          </a:p>
        </p:txBody>
      </p:sp>
      <p:sp>
        <p:nvSpPr>
          <p:cNvPr id="13320" name="Text Box 10"/>
          <p:cNvSpPr txBox="1">
            <a:spLocks noChangeArrowheads="1"/>
          </p:cNvSpPr>
          <p:nvPr/>
        </p:nvSpPr>
        <p:spPr bwMode="auto">
          <a:xfrm>
            <a:off x="476250" y="3514676"/>
            <a:ext cx="8382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smtClean="0">
                <a:cs typeface="Times New Roman" pitchFamily="18" charset="0"/>
              </a:rPr>
              <a:t>*</a:t>
            </a:r>
            <a:r>
              <a:rPr lang="en-US" altLang="en-US" sz="2400" b="1" dirty="0" smtClean="0">
                <a:solidFill>
                  <a:srgbClr val="FF0000"/>
                </a:solidFill>
                <a:cs typeface="Times New Roman" pitchFamily="18" charset="0"/>
              </a:rPr>
              <a:t> </a:t>
            </a:r>
            <a:r>
              <a:rPr lang="en-US" altLang="en-US" sz="2800" b="1" dirty="0" err="1" smtClean="0">
                <a:solidFill>
                  <a:srgbClr val="000000"/>
                </a:solidFill>
                <a:cs typeface="Times New Roman" pitchFamily="18" charset="0"/>
              </a:rPr>
              <a:t>Mỗi</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vế</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câu</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ghép</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có</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cấu</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tạo</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giống</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như</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một</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câu</a:t>
            </a:r>
            <a:r>
              <a:rPr lang="en-US" altLang="en-US" sz="2800" b="1" dirty="0" smtClean="0">
                <a:solidFill>
                  <a:srgbClr val="000000"/>
                </a:solidFill>
                <a:cs typeface="Times New Roman" pitchFamily="18" charset="0"/>
              </a:rPr>
              <a:t> </a:t>
            </a:r>
            <a:r>
              <a:rPr lang="en-US" altLang="en-US" sz="2800" b="1" dirty="0" err="1" smtClean="0">
                <a:solidFill>
                  <a:srgbClr val="000000"/>
                </a:solidFill>
                <a:cs typeface="Times New Roman" pitchFamily="18" charset="0"/>
              </a:rPr>
              <a:t>đơn</a:t>
            </a:r>
            <a:r>
              <a:rPr lang="en-US" altLang="en-US" sz="2800" b="1" dirty="0" smtClean="0">
                <a:solidFill>
                  <a:srgbClr val="000000"/>
                </a:solidFill>
                <a:cs typeface="Times New Roman" pitchFamily="18" charset="0"/>
              </a:rPr>
              <a:t>.</a:t>
            </a:r>
            <a:endParaRPr lang="en-US" altLang="en-US" sz="2800" dirty="0">
              <a:solidFill>
                <a:srgbClr val="000000"/>
              </a:solidFill>
              <a:cs typeface="Times New Roman" pitchFamily="18" charset="0"/>
            </a:endParaRPr>
          </a:p>
        </p:txBody>
      </p:sp>
      <p:sp>
        <p:nvSpPr>
          <p:cNvPr id="68619" name="Text Box 11"/>
          <p:cNvSpPr txBox="1">
            <a:spLocks noChangeArrowheads="1"/>
          </p:cNvSpPr>
          <p:nvPr/>
        </p:nvSpPr>
        <p:spPr bwMode="auto">
          <a:xfrm>
            <a:off x="514350" y="4267200"/>
            <a:ext cx="84772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en-US" sz="2800" b="1" dirty="0">
                <a:cs typeface="Times New Roman" pitchFamily="18" charset="0"/>
              </a:rPr>
              <a:t>*  </a:t>
            </a:r>
            <a:r>
              <a:rPr lang="en-US" altLang="en-US" sz="2800" b="1" dirty="0" err="1">
                <a:cs typeface="Times New Roman" pitchFamily="18" charset="0"/>
              </a:rPr>
              <a:t>Mỗi</a:t>
            </a:r>
            <a:r>
              <a:rPr lang="en-US" altLang="en-US" sz="2800" b="1" dirty="0">
                <a:cs typeface="Times New Roman" pitchFamily="18" charset="0"/>
              </a:rPr>
              <a:t> </a:t>
            </a:r>
            <a:r>
              <a:rPr lang="en-US" altLang="en-US" sz="2800" b="1" dirty="0" err="1">
                <a:cs typeface="Times New Roman" pitchFamily="18" charset="0"/>
              </a:rPr>
              <a:t>vế</a:t>
            </a:r>
            <a:r>
              <a:rPr lang="en-US" altLang="en-US" sz="2800" b="1" dirty="0">
                <a:cs typeface="Times New Roman" pitchFamily="18" charset="0"/>
              </a:rPr>
              <a:t> </a:t>
            </a:r>
            <a:r>
              <a:rPr lang="en-US" altLang="en-US" sz="2800" b="1" dirty="0" err="1">
                <a:cs typeface="Times New Roman" pitchFamily="18" charset="0"/>
              </a:rPr>
              <a:t>câu</a:t>
            </a:r>
            <a:r>
              <a:rPr lang="en-US" altLang="en-US" sz="2800" b="1" dirty="0">
                <a:cs typeface="Times New Roman" pitchFamily="18" charset="0"/>
              </a:rPr>
              <a:t> </a:t>
            </a:r>
            <a:r>
              <a:rPr lang="en-US" altLang="en-US" sz="2800" b="1" dirty="0" err="1">
                <a:cs typeface="Times New Roman" pitchFamily="18" charset="0"/>
              </a:rPr>
              <a:t>ghép</a:t>
            </a:r>
            <a:r>
              <a:rPr lang="en-US" altLang="en-US" sz="2800" b="1" dirty="0">
                <a:cs typeface="Times New Roman" pitchFamily="18" charset="0"/>
              </a:rPr>
              <a:t> </a:t>
            </a:r>
            <a:r>
              <a:rPr lang="en-US" altLang="en-US" sz="2800" b="1" dirty="0" err="1">
                <a:cs typeface="Times New Roman" pitchFamily="18" charset="0"/>
              </a:rPr>
              <a:t>thể</a:t>
            </a:r>
            <a:r>
              <a:rPr lang="en-US" altLang="en-US" sz="2800" b="1" dirty="0">
                <a:cs typeface="Times New Roman" pitchFamily="18" charset="0"/>
              </a:rPr>
              <a:t> </a:t>
            </a:r>
            <a:r>
              <a:rPr lang="en-US" altLang="en-US" sz="2800" b="1" dirty="0" err="1">
                <a:cs typeface="Times New Roman" pitchFamily="18" charset="0"/>
              </a:rPr>
              <a:t>hiện</a:t>
            </a:r>
            <a:r>
              <a:rPr lang="en-US" altLang="en-US" sz="2800" b="1" dirty="0">
                <a:cs typeface="Times New Roman" pitchFamily="18" charset="0"/>
              </a:rPr>
              <a:t> </a:t>
            </a:r>
            <a:r>
              <a:rPr lang="en-US" altLang="en-US" sz="2800" b="1" dirty="0" err="1">
                <a:cs typeface="Times New Roman" pitchFamily="18" charset="0"/>
              </a:rPr>
              <a:t>một</a:t>
            </a:r>
            <a:r>
              <a:rPr lang="en-US" altLang="en-US" sz="2800" b="1" dirty="0">
                <a:cs typeface="Times New Roman" pitchFamily="18" charset="0"/>
              </a:rPr>
              <a:t> </a:t>
            </a:r>
            <a:r>
              <a:rPr lang="en-US" altLang="en-US" sz="2800" b="1" dirty="0" smtClean="0">
                <a:cs typeface="Times New Roman" pitchFamily="18" charset="0"/>
              </a:rPr>
              <a:t>ý </a:t>
            </a:r>
            <a:r>
              <a:rPr lang="en-US" altLang="en-US" sz="2800" b="1" dirty="0" err="1">
                <a:cs typeface="Times New Roman" pitchFamily="18" charset="0"/>
              </a:rPr>
              <a:t>có</a:t>
            </a:r>
            <a:r>
              <a:rPr lang="en-US" altLang="en-US" sz="2800" b="1" dirty="0">
                <a:cs typeface="Times New Roman" pitchFamily="18" charset="0"/>
              </a:rPr>
              <a:t> </a:t>
            </a:r>
            <a:r>
              <a:rPr lang="en-US" altLang="en-US" sz="2800" b="1" dirty="0" err="1">
                <a:cs typeface="Times New Roman" pitchFamily="18" charset="0"/>
              </a:rPr>
              <a:t>quan</a:t>
            </a:r>
            <a:r>
              <a:rPr lang="en-US" altLang="en-US" sz="2800" b="1" dirty="0">
                <a:cs typeface="Times New Roman" pitchFamily="18" charset="0"/>
              </a:rPr>
              <a:t> </a:t>
            </a:r>
            <a:r>
              <a:rPr lang="en-US" altLang="en-US" sz="2800" b="1" dirty="0" err="1">
                <a:cs typeface="Times New Roman" pitchFamily="18" charset="0"/>
              </a:rPr>
              <a:t>hệ</a:t>
            </a:r>
            <a:r>
              <a:rPr lang="en-US" altLang="en-US" sz="2800" b="1" dirty="0">
                <a:cs typeface="Times New Roman" pitchFamily="18" charset="0"/>
              </a:rPr>
              <a:t> </a:t>
            </a:r>
            <a:r>
              <a:rPr lang="en-US" altLang="en-US" sz="2800" b="1" dirty="0" err="1">
                <a:cs typeface="Times New Roman" pitchFamily="18" charset="0"/>
              </a:rPr>
              <a:t>chặt</a:t>
            </a:r>
            <a:r>
              <a:rPr lang="en-US" altLang="en-US" sz="2800" b="1" dirty="0">
                <a:cs typeface="Times New Roman" pitchFamily="18" charset="0"/>
              </a:rPr>
              <a:t> </a:t>
            </a:r>
            <a:r>
              <a:rPr lang="en-US" altLang="en-US" sz="2800" b="1" dirty="0" err="1">
                <a:cs typeface="Times New Roman" pitchFamily="18" charset="0"/>
              </a:rPr>
              <a:t>chẽ</a:t>
            </a:r>
            <a:r>
              <a:rPr lang="en-US" altLang="en-US" sz="2800" b="1" dirty="0">
                <a:cs typeface="Times New Roman" pitchFamily="18" charset="0"/>
              </a:rPr>
              <a:t> </a:t>
            </a:r>
            <a:r>
              <a:rPr lang="en-US" altLang="en-US" sz="2800" b="1" dirty="0" err="1">
                <a:cs typeface="Times New Roman" pitchFamily="18" charset="0"/>
              </a:rPr>
              <a:t>với</a:t>
            </a:r>
            <a:r>
              <a:rPr lang="en-US" altLang="en-US" sz="2800" b="1" dirty="0">
                <a:cs typeface="Times New Roman" pitchFamily="18" charset="0"/>
              </a:rPr>
              <a:t> ý </a:t>
            </a:r>
            <a:r>
              <a:rPr lang="en-US" altLang="en-US" sz="2800" b="1" dirty="0" err="1" smtClean="0">
                <a:cs typeface="Times New Roman" pitchFamily="18" charset="0"/>
              </a:rPr>
              <a:t>của</a:t>
            </a:r>
            <a:r>
              <a:rPr lang="en-US" altLang="en-US" sz="2800" b="1" dirty="0" smtClean="0">
                <a:cs typeface="Times New Roman" pitchFamily="18" charset="0"/>
              </a:rPr>
              <a:t> </a:t>
            </a:r>
            <a:r>
              <a:rPr lang="en-US" altLang="en-US" sz="2800" b="1" dirty="0" err="1" smtClean="0">
                <a:cs typeface="Times New Roman" pitchFamily="18" charset="0"/>
              </a:rPr>
              <a:t>những</a:t>
            </a:r>
            <a:r>
              <a:rPr lang="en-US" altLang="en-US" sz="2800" b="1" dirty="0" smtClean="0">
                <a:cs typeface="Times New Roman" pitchFamily="18" charset="0"/>
              </a:rPr>
              <a:t> </a:t>
            </a:r>
            <a:r>
              <a:rPr lang="en-US" altLang="en-US" sz="2800" b="1" dirty="0" err="1">
                <a:cs typeface="Times New Roman" pitchFamily="18" charset="0"/>
              </a:rPr>
              <a:t>vế</a:t>
            </a:r>
            <a:r>
              <a:rPr lang="en-US" altLang="en-US" sz="2800" b="1" dirty="0">
                <a:cs typeface="Times New Roman" pitchFamily="18" charset="0"/>
              </a:rPr>
              <a:t> </a:t>
            </a:r>
            <a:r>
              <a:rPr lang="en-US" altLang="en-US" sz="2800" b="1" dirty="0" err="1">
                <a:cs typeface="Times New Roman" pitchFamily="18" charset="0"/>
              </a:rPr>
              <a:t>câu</a:t>
            </a:r>
            <a:r>
              <a:rPr lang="en-US" altLang="en-US" sz="2800" b="1" dirty="0">
                <a:cs typeface="Times New Roman" pitchFamily="18" charset="0"/>
              </a:rPr>
              <a:t> </a:t>
            </a:r>
            <a:r>
              <a:rPr lang="en-US" altLang="en-US" sz="2800" b="1" dirty="0" err="1">
                <a:cs typeface="Times New Roman" pitchFamily="18" charset="0"/>
              </a:rPr>
              <a:t>khác</a:t>
            </a:r>
            <a:r>
              <a:rPr lang="en-US" altLang="en-US" sz="2800" b="1" dirty="0">
                <a:cs typeface="Times New Roman" pitchFamily="18" charset="0"/>
              </a:rPr>
              <a:t> </a:t>
            </a:r>
            <a:r>
              <a:rPr lang="en-US" altLang="en-US" sz="2800" b="1" dirty="0" smtClean="0">
                <a:cs typeface="Times New Roman" pitchFamily="18" charset="0"/>
              </a:rPr>
              <a:t>.</a:t>
            </a:r>
            <a:endParaRPr lang="en-US" altLang="en-US" sz="2800" b="1" dirty="0">
              <a:cs typeface="Times New Roman" pitchFamily="18" charset="0"/>
            </a:endParaRPr>
          </a:p>
        </p:txBody>
      </p:sp>
      <p:sp>
        <p:nvSpPr>
          <p:cNvPr id="13322" name="Text Box 13"/>
          <p:cNvSpPr txBox="1">
            <a:spLocks noChangeArrowheads="1"/>
          </p:cNvSpPr>
          <p:nvPr/>
        </p:nvSpPr>
        <p:spPr bwMode="auto">
          <a:xfrm>
            <a:off x="1447800" y="228600"/>
            <a:ext cx="6629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sz="3600" dirty="0" err="1">
                <a:cs typeface="Times New Roman" pitchFamily="18" charset="0"/>
              </a:rPr>
              <a:t>Thứ</a:t>
            </a:r>
            <a:r>
              <a:rPr lang="en-US" sz="3600" dirty="0">
                <a:cs typeface="Times New Roman" pitchFamily="18" charset="0"/>
              </a:rPr>
              <a:t> </a:t>
            </a:r>
            <a:r>
              <a:rPr lang="en-US" sz="3600" dirty="0" err="1">
                <a:cs typeface="Times New Roman" pitchFamily="18" charset="0"/>
              </a:rPr>
              <a:t>tư</a:t>
            </a:r>
            <a:r>
              <a:rPr lang="en-US" sz="3600" dirty="0">
                <a:cs typeface="Times New Roman" pitchFamily="18" charset="0"/>
              </a:rPr>
              <a:t> </a:t>
            </a:r>
            <a:r>
              <a:rPr lang="en-US" sz="3600" dirty="0" err="1">
                <a:cs typeface="Times New Roman" pitchFamily="18" charset="0"/>
              </a:rPr>
              <a:t>ngày</a:t>
            </a:r>
            <a:r>
              <a:rPr lang="en-US" sz="3600" dirty="0">
                <a:cs typeface="Times New Roman" pitchFamily="18" charset="0"/>
              </a:rPr>
              <a:t> 15 </a:t>
            </a:r>
            <a:r>
              <a:rPr lang="en-US" sz="3600" dirty="0" err="1">
                <a:cs typeface="Times New Roman" pitchFamily="18" charset="0"/>
              </a:rPr>
              <a:t>tháng</a:t>
            </a:r>
            <a:r>
              <a:rPr lang="en-US" sz="3600" dirty="0">
                <a:cs typeface="Times New Roman" pitchFamily="18" charset="0"/>
              </a:rPr>
              <a:t> 1 </a:t>
            </a:r>
            <a:r>
              <a:rPr lang="en-US" sz="3600" err="1">
                <a:cs typeface="Times New Roman" pitchFamily="18" charset="0"/>
              </a:rPr>
              <a:t>năm</a:t>
            </a:r>
            <a:r>
              <a:rPr lang="en-US" sz="3600">
                <a:cs typeface="Times New Roman" pitchFamily="18" charset="0"/>
              </a:rPr>
              <a:t> </a:t>
            </a:r>
            <a:r>
              <a:rPr lang="en-US" sz="3600" smtClean="0">
                <a:cs typeface="Times New Roman" pitchFamily="18" charset="0"/>
              </a:rPr>
              <a:t>2022.</a:t>
            </a:r>
            <a:endParaRPr lang="en-US" sz="3600" dirty="0">
              <a:cs typeface="Times New Roman" pitchFamily="18" charset="0"/>
            </a:endParaRPr>
          </a:p>
        </p:txBody>
      </p:sp>
      <p:sp>
        <p:nvSpPr>
          <p:cNvPr id="13323" name="Text Box 14"/>
          <p:cNvSpPr txBox="1">
            <a:spLocks noChangeArrowheads="1"/>
          </p:cNvSpPr>
          <p:nvPr/>
        </p:nvSpPr>
        <p:spPr bwMode="auto">
          <a:xfrm>
            <a:off x="3276600" y="838200"/>
            <a:ext cx="272415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US" sz="2800" b="1" u="sng" dirty="0" err="1">
                <a:cs typeface="Times New Roman" pitchFamily="18" charset="0"/>
              </a:rPr>
              <a:t>Luyện</a:t>
            </a:r>
            <a:r>
              <a:rPr lang="en-US" sz="2800" b="1" u="sng" dirty="0">
                <a:cs typeface="Times New Roman" pitchFamily="18" charset="0"/>
              </a:rPr>
              <a:t> </a:t>
            </a:r>
            <a:r>
              <a:rPr lang="en-US" sz="2800" b="1" u="sng" dirty="0" err="1">
                <a:cs typeface="Times New Roman" pitchFamily="18" charset="0"/>
              </a:rPr>
              <a:t>từ</a:t>
            </a:r>
            <a:r>
              <a:rPr lang="en-US" sz="2800" b="1" u="sng" dirty="0">
                <a:cs typeface="Times New Roman" pitchFamily="18" charset="0"/>
              </a:rPr>
              <a:t> </a:t>
            </a:r>
            <a:r>
              <a:rPr lang="en-US" sz="2800" b="1" u="sng" dirty="0" err="1">
                <a:cs typeface="Times New Roman" pitchFamily="18" charset="0"/>
              </a:rPr>
              <a:t>và</a:t>
            </a:r>
            <a:r>
              <a:rPr lang="en-US" sz="2800" b="1" u="sng" dirty="0">
                <a:cs typeface="Times New Roman" pitchFamily="18" charset="0"/>
              </a:rPr>
              <a:t> </a:t>
            </a:r>
            <a:r>
              <a:rPr lang="en-US" sz="2800" b="1" u="sng" dirty="0" err="1">
                <a:cs typeface="Times New Roman" pitchFamily="18" charset="0"/>
              </a:rPr>
              <a:t>câu</a:t>
            </a:r>
            <a:endParaRPr lang="en-US" sz="2800" b="1" u="sng" dirty="0">
              <a:cs typeface="Times New Roman" pitchFamily="18" charset="0"/>
            </a:endParaRPr>
          </a:p>
          <a:p>
            <a:pPr algn="ctr"/>
            <a:r>
              <a:rPr lang="en-US" sz="2800" b="1" dirty="0" err="1">
                <a:solidFill>
                  <a:schemeClr val="accent2">
                    <a:lumMod val="75000"/>
                  </a:schemeClr>
                </a:solidFill>
                <a:cs typeface="Times New Roman" pitchFamily="18" charset="0"/>
              </a:rPr>
              <a:t>Câu</a:t>
            </a:r>
            <a:r>
              <a:rPr lang="en-US" sz="2800" b="1" dirty="0">
                <a:solidFill>
                  <a:schemeClr val="accent2">
                    <a:lumMod val="75000"/>
                  </a:schemeClr>
                </a:solidFill>
                <a:cs typeface="Times New Roman" pitchFamily="18" charset="0"/>
              </a:rPr>
              <a:t> </a:t>
            </a:r>
            <a:r>
              <a:rPr lang="en-US" sz="2800" b="1" dirty="0" err="1">
                <a:solidFill>
                  <a:schemeClr val="accent2">
                    <a:lumMod val="75000"/>
                  </a:schemeClr>
                </a:solidFill>
                <a:cs typeface="Times New Roman" pitchFamily="18" charset="0"/>
              </a:rPr>
              <a:t>ghép</a:t>
            </a:r>
            <a:endParaRPr lang="en-US" sz="2800" b="1" dirty="0">
              <a:solidFill>
                <a:schemeClr val="accent2">
                  <a:lumMod val="75000"/>
                </a:schemeClr>
              </a:solidFill>
              <a:cs typeface="Times New Roman" pitchFamily="18" charset="0"/>
            </a:endParaRPr>
          </a:p>
        </p:txBody>
      </p:sp>
    </p:spTree>
    <p:extLst>
      <p:ext uri="{BB962C8B-B14F-4D97-AF65-F5344CB8AC3E}">
        <p14:creationId xmlns:p14="http://schemas.microsoft.com/office/powerpoint/2010/main" val="2098481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322"/>
                                        </p:tgtEl>
                                        <p:attrNameLst>
                                          <p:attrName>style.visibility</p:attrName>
                                        </p:attrNameLst>
                                      </p:cBhvr>
                                      <p:to>
                                        <p:strVal val="visible"/>
                                      </p:to>
                                    </p:set>
                                    <p:animEffect transition="in" filter="randombar(horizontal)">
                                      <p:cBhvr>
                                        <p:cTn id="7" dur="500"/>
                                        <p:tgtEl>
                                          <p:spTgt spid="1332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3323"/>
                                        </p:tgtEl>
                                        <p:attrNameLst>
                                          <p:attrName>style.visibility</p:attrName>
                                        </p:attrNameLst>
                                      </p:cBhvr>
                                      <p:to>
                                        <p:strVal val="visible"/>
                                      </p:to>
                                    </p:set>
                                    <p:animEffect transition="in" filter="randombar(horizontal)">
                                      <p:cBhvr>
                                        <p:cTn id="10" dur="500"/>
                                        <p:tgtEl>
                                          <p:spTgt spid="1332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318"/>
                                        </p:tgtEl>
                                        <p:attrNameLst>
                                          <p:attrName>style.visibility</p:attrName>
                                        </p:attrNameLst>
                                      </p:cBhvr>
                                      <p:to>
                                        <p:strVal val="visible"/>
                                      </p:to>
                                    </p:set>
                                    <p:animEffect transition="in" filter="randombar(horizontal)">
                                      <p:cBhvr>
                                        <p:cTn id="15" dur="500"/>
                                        <p:tgtEl>
                                          <p:spTgt spid="1331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3319"/>
                                        </p:tgtEl>
                                        <p:attrNameLst>
                                          <p:attrName>style.visibility</p:attrName>
                                        </p:attrNameLst>
                                      </p:cBhvr>
                                      <p:to>
                                        <p:strVal val="visible"/>
                                      </p:to>
                                    </p:set>
                                    <p:animEffect transition="in" filter="wipe(down)">
                                      <p:cBhvr>
                                        <p:cTn id="20" dur="500"/>
                                        <p:tgtEl>
                                          <p:spTgt spid="1331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3320"/>
                                        </p:tgtEl>
                                        <p:attrNameLst>
                                          <p:attrName>style.visibility</p:attrName>
                                        </p:attrNameLst>
                                      </p:cBhvr>
                                      <p:to>
                                        <p:strVal val="visible"/>
                                      </p:to>
                                    </p:set>
                                    <p:animEffect transition="in" filter="wipe(down)">
                                      <p:cBhvr>
                                        <p:cTn id="25" dur="500"/>
                                        <p:tgtEl>
                                          <p:spTgt spid="1332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68619"/>
                                        </p:tgtEl>
                                        <p:attrNameLst>
                                          <p:attrName>style.visibility</p:attrName>
                                        </p:attrNameLst>
                                      </p:cBhvr>
                                      <p:to>
                                        <p:strVal val="visible"/>
                                      </p:to>
                                    </p:set>
                                    <p:animEffect transition="in" filter="wipe(down)">
                                      <p:cBhvr>
                                        <p:cTn id="30" dur="500"/>
                                        <p:tgtEl>
                                          <p:spTgt spid="68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p:bldP spid="13319" grpId="0"/>
      <p:bldP spid="13320" grpId="0"/>
      <p:bldP spid="68619" grpId="0"/>
      <p:bldP spid="13322" grpId="0"/>
      <p:bldP spid="13323"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Chào mừng các bạn học sinh &amp;quot;&quot;/&gt;&lt;property id=&quot;20307&quot; value=&quot;274&quot;/&gt;&lt;/object&gt;&lt;object type=&quot;3&quot; unique_id=&quot;10004&quot;&gt;&lt;property id=&quot;20148&quot; value=&quot;5&quot;/&gt;&lt;property id=&quot;20300&quot; value=&quot;Slide 2 - &amp;quot;Trong các câu sau đây câu nào là câu hoàn chỉnh?&amp;quot;&quot;/&gt;&lt;property id=&quot;20307&quot; value=&quot;266&quot;/&gt;&lt;/object&gt;&lt;object type=&quot;3&quot; unique_id=&quot;10005&quot;&gt;&lt;property id=&quot;20148&quot; value=&quot;5&quot;/&gt;&lt;property id=&quot;20300&quot; value=&quot;Slide 3&quot;/&gt;&lt;property id=&quot;20307&quot; value=&quot;268&quot;/&gt;&lt;/object&gt;&lt;object type=&quot;3&quot; unique_id=&quot;10006&quot;&gt;&lt;property id=&quot;20148&quot; value=&quot;5&quot;/&gt;&lt;property id=&quot;20300&quot; value=&quot;Slide 4&quot;/&gt;&lt;property id=&quot;20307&quot; value=&quot;258&quot;/&gt;&lt;/object&gt;&lt;object type=&quot;3&quot; unique_id=&quot;10007&quot;&gt;&lt;property id=&quot;20148&quot; value=&quot;5&quot;/&gt;&lt;property id=&quot;20300&quot; value=&quot;Slide 5&quot;/&gt;&lt;property id=&quot;20307&quot; value=&quot;259&quot;/&gt;&lt;/object&gt;&lt;object type=&quot;3&quot; unique_id=&quot;10008&quot;&gt;&lt;property id=&quot;20148&quot; value=&quot;5&quot;/&gt;&lt;property id=&quot;20300&quot; value=&quot;Slide 6&quot;/&gt;&lt;property id=&quot;20307&quot; value=&quot;261&quot;/&gt;&lt;/object&gt;&lt;object type=&quot;3&quot; unique_id=&quot;10009&quot;&gt;&lt;property id=&quot;20148&quot; value=&quot;5&quot;/&gt;&lt;property id=&quot;20300&quot; value=&quot;Slide 7&quot;/&gt;&lt;property id=&quot;20307&quot; value=&quot;262&quot;/&gt;&lt;/object&gt;&lt;object type=&quot;3&quot; unique_id=&quot;10010&quot;&gt;&lt;property id=&quot;20148&quot; value=&quot;5&quot;/&gt;&lt;property id=&quot;20300&quot; value=&quot;Slide 8&quot;/&gt;&lt;property id=&quot;20307&quot; value=&quot;263&quot;/&gt;&lt;/object&gt;&lt;object type=&quot;3&quot; unique_id=&quot;10011&quot;&gt;&lt;property id=&quot;20148&quot; value=&quot;5&quot;/&gt;&lt;property id=&quot;20300&quot; value=&quot;Slide 9&quot;/&gt;&lt;property id=&quot;20307&quot; value=&quot;264&quot;/&gt;&lt;/object&gt;&lt;object type=&quot;3&quot; unique_id=&quot;10012&quot;&gt;&lt;property id=&quot;20148&quot; value=&quot;5&quot;/&gt;&lt;property id=&quot;20300&quot; value=&quot;Slide 10&quot;/&gt;&lt;property id=&quot;20307&quot; value=&quot;265&quot;/&gt;&lt;/object&gt;&lt;object type=&quot;3&quot; unique_id=&quot;10013&quot;&gt;&lt;property id=&quot;20148&quot; value=&quot;5&quot;/&gt;&lt;property id=&quot;20300&quot; value=&quot;Slide 11&quot;/&gt;&lt;property id=&quot;20307&quot; value=&quot;269&quot;/&gt;&lt;/object&gt;&lt;object type=&quot;3&quot; unique_id=&quot;10014&quot;&gt;&lt;property id=&quot;20148&quot; value=&quot;5&quot;/&gt;&lt;property id=&quot;20300&quot; value=&quot;Slide 12 - &amp;quot;Đánh dấu x vào ô trống trước các câu ghép.&amp;quot;&quot;/&gt;&lt;property id=&quot;20307&quot; value=&quot;270&quot;/&gt;&lt;/object&gt;&lt;object type=&quot;3&quot; unique_id=&quot;10015&quot;&gt;&lt;property id=&quot;20148&quot; value=&quot;5&quot;/&gt;&lt;property id=&quot;20300&quot; value=&quot;Slide 13&quot;/&gt;&lt;property id=&quot;20307&quot; value=&quot;271&quot;/&gt;&lt;/object&gt;&lt;object type=&quot;3&quot; unique_id=&quot;10016&quot;&gt;&lt;property id=&quot;20148&quot; value=&quot;5&quot;/&gt;&lt;property id=&quot;20300&quot; value=&quot;Slide 14&quot;/&gt;&lt;property id=&quot;20307&quot; value=&quot;272&quot;/&gt;&lt;/object&gt;&lt;object type=&quot;3&quot; unique_id=&quot;10017&quot;&gt;&lt;property id=&quot;20148&quot; value=&quot;5&quot;/&gt;&lt;property id=&quot;20300&quot; value=&quot;Slide 18&quot;/&gt;&lt;property id=&quot;20307&quot; value=&quot;273&quot;/&gt;&lt;/object&gt;&lt;object type=&quot;3&quot; unique_id=&quot;10299&quot;&gt;&lt;property id=&quot;20148&quot; value=&quot;5&quot;/&gt;&lt;property id=&quot;20300&quot; value=&quot;Slide 15&quot;/&gt;&lt;property id=&quot;20307&quot; value=&quot;275&quot;/&gt;&lt;/object&gt;&lt;object type=&quot;3&quot; unique_id=&quot;10300&quot;&gt;&lt;property id=&quot;20148&quot; value=&quot;5&quot;/&gt;&lt;property id=&quot;20300&quot; value=&quot;Slide 16&quot;/&gt;&lt;property id=&quot;20307&quot; value=&quot;276&quot;/&gt;&lt;/object&gt;&lt;object type=&quot;3&quot; unique_id=&quot;10301&quot;&gt;&lt;property id=&quot;20148&quot; value=&quot;5&quot;/&gt;&lt;property id=&quot;20300&quot; value=&quot;Slide 17&quot;/&gt;&lt;property id=&quot;20307&quot; value=&quot;277&quot;/&gt;&lt;/object&gt;&lt;/object&gt;&lt;object type=&quot;8&quot; unique_id=&quot;10034&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TotalTime>
  <Words>1511</Words>
  <Application>Microsoft Office PowerPoint</Application>
  <PresentationFormat>On-screen Show (4:3)</PresentationFormat>
  <Paragraphs>215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Tahoma</vt:lpstr>
      <vt:lpstr>Times New Roman</vt:lpstr>
      <vt:lpstr>Office Theme</vt:lpstr>
      <vt:lpstr>Chào mừng các bạn học sinh </vt:lpstr>
      <vt:lpstr>Trong các câu sau đây câu nào là câu hoàn chỉnh?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Đánh dấu x vào ô trống trước các câu ghép.</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Ngoc Tram</cp:lastModifiedBy>
  <cp:revision>57</cp:revision>
  <dcterms:created xsi:type="dcterms:W3CDTF">2020-01-11T07:06:57Z</dcterms:created>
  <dcterms:modified xsi:type="dcterms:W3CDTF">2022-01-10T12:19:21Z</dcterms:modified>
</cp:coreProperties>
</file>