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8"/>
  </p:notesMasterIdLst>
  <p:sldIdLst>
    <p:sldId id="280" r:id="rId2"/>
    <p:sldId id="313" r:id="rId3"/>
    <p:sldId id="298" r:id="rId4"/>
    <p:sldId id="311" r:id="rId5"/>
    <p:sldId id="312" r:id="rId6"/>
    <p:sldId id="315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FF0000"/>
    <a:srgbClr val="FF3300"/>
    <a:srgbClr val="CCCCFF"/>
    <a:srgbClr val="CCFFFF"/>
    <a:srgbClr val="A5002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660" autoAdjust="0"/>
  </p:normalViewPr>
  <p:slideViewPr>
    <p:cSldViewPr>
      <p:cViewPr varScale="1">
        <p:scale>
          <a:sx n="70" d="100"/>
          <a:sy n="70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7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7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7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2DFE97F-18EE-40FD-89BB-FBBA125674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1376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B375B-DF2C-4E1D-B272-E438E58A3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6A8C7-B58F-4B43-AB08-40B37C098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A67A5-667F-467B-AF53-7E5BD04D6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F6CAA-D768-498B-A7E4-2FA9E4E641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842DA-809E-4C05-8DA9-B814D01AD7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7E93C-EC81-45E7-8EF8-44D668AE4C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5FE60-303A-43F7-86BF-470EC9100A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E16310-14D0-4C98-AE3A-2CA04D4D5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DDD01-1D4A-446A-B61C-F80E11FBED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F76DF-3206-44DC-A1E7-351247986B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2A9D8D-7E44-41F4-9536-3F61CFA4E0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6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6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6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A91812C-4226-416B-BB5E-8DD2B0043D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WordArt 2"/>
          <p:cNvSpPr>
            <a:spLocks noChangeArrowheads="1" noChangeShapeType="1" noTextEdit="1"/>
          </p:cNvSpPr>
          <p:nvPr/>
        </p:nvSpPr>
        <p:spPr bwMode="auto">
          <a:xfrm>
            <a:off x="3200400" y="1649603"/>
            <a:ext cx="3124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7491" name="Text Box 3"/>
          <p:cNvSpPr txBox="1">
            <a:spLocks noChangeArrowheads="1"/>
          </p:cNvSpPr>
          <p:nvPr/>
        </p:nvSpPr>
        <p:spPr bwMode="auto">
          <a:xfrm>
            <a:off x="1905000" y="228600"/>
            <a:ext cx="6324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>
              <a:solidFill>
                <a:schemeClr val="bg1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1219200"/>
          </a:xfrm>
          <a:prstGeom prst="rect">
            <a:avLst/>
          </a:prstGeom>
          <a:gradFill rotWithShape="1">
            <a:gsLst>
              <a:gs pos="0">
                <a:srgbClr val="002F00"/>
              </a:gs>
              <a:gs pos="50000">
                <a:srgbClr val="006600"/>
              </a:gs>
              <a:gs pos="100000">
                <a:srgbClr val="002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030" name="Picture 7" descr="hoa20_1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388620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9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1981200" y="533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10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5486400" y="533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11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8153400" y="0"/>
            <a:ext cx="361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2" descr="DSTARS-P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flipH="1">
            <a:off x="304800" y="3810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145958"/>
              </p:ext>
            </p:extLst>
          </p:nvPr>
        </p:nvGraphicFramePr>
        <p:xfrm>
          <a:off x="-538825" y="5257800"/>
          <a:ext cx="31242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5" imgW="2755800" imgH="1819080" progId="CorelDRAW.Graphic.12">
                  <p:embed/>
                </p:oleObj>
              </mc:Choice>
              <mc:Fallback>
                <p:oleObj r:id="rId5" imgW="2755800" imgH="1819080" progId="CorelDRAW.Graphic.12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538825" y="5257800"/>
                        <a:ext cx="31242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5" name="Picture 19" descr="672027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12192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WordArt 2"/>
          <p:cNvSpPr>
            <a:spLocks noChangeArrowheads="1" noChangeShapeType="1" noTextEdit="1"/>
          </p:cNvSpPr>
          <p:nvPr/>
        </p:nvSpPr>
        <p:spPr bwMode="auto">
          <a:xfrm>
            <a:off x="827088" y="2654490"/>
            <a:ext cx="7688262" cy="23747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47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7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4474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4474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4474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0" grpId="0" animBg="1"/>
      <p:bldP spid="447491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6088" y="0"/>
            <a:ext cx="3796232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6088" y="516627"/>
            <a:ext cx="2462534" cy="4608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70704" y="1087622"/>
            <a:ext cx="4844256" cy="16439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81000" y="1481394"/>
            <a:ext cx="4299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nhìn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7" name="Down Arrow 6"/>
          <p:cNvSpPr/>
          <p:nvPr/>
        </p:nvSpPr>
        <p:spPr>
          <a:xfrm>
            <a:off x="1981200" y="2774507"/>
            <a:ext cx="652815" cy="1340293"/>
          </a:xfrm>
          <a:prstGeom prst="downArrow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381000" y="4175240"/>
            <a:ext cx="7315200" cy="2514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520451" y="4470187"/>
            <a:ext cx="731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thấy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620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9" grpId="0"/>
      <p:bldP spid="7" grpId="0" animBg="1"/>
      <p:bldP spid="8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5563537"/>
              </p:ext>
            </p:extLst>
          </p:nvPr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6088" y="0"/>
            <a:ext cx="3796232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3200" dirty="0"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461" y="551958"/>
            <a:ext cx="4572000" cy="98527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6" name="Picture 35" descr="https://tech12h.com/sites/default/files/styles/inbody400/public/1_107.png?itok=x8zEFRMP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888" y="1460640"/>
            <a:ext cx="5726111" cy="28065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50764" y="1505436"/>
            <a:ext cx="312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ở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/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703" y="4383755"/>
            <a:ext cx="673857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ống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Dầu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ăn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5: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Sỏi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6,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4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6088" y="0"/>
            <a:ext cx="3796232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3200" b="1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512728"/>
            <a:ext cx="52485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6" name="Picture 15" descr="https://tech12h.com/sites/default/files/styles/inbody400/public/2_87.png?itok=HGEuf58z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7888" y="1331779"/>
            <a:ext cx="5726112" cy="314973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6088" y="1416457"/>
            <a:ext cx="30219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 algn="just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-55676" y="4495800"/>
            <a:ext cx="8274163" cy="1775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nền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lửa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FF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4253" y="6322028"/>
            <a:ext cx="26468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b="1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844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29892" y="69190"/>
            <a:ext cx="4384534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6234" y="598372"/>
            <a:ext cx="9047766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thẻ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cột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phù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cam,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ô-xi,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các-bô-níc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sz="2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6719289"/>
              </p:ext>
            </p:extLst>
          </p:nvPr>
        </p:nvGraphicFramePr>
        <p:xfrm>
          <a:off x="533400" y="2133601"/>
          <a:ext cx="8376444" cy="2158852"/>
        </p:xfrm>
        <a:graphic>
          <a:graphicData uri="http://schemas.openxmlformats.org/drawingml/2006/table">
            <a:tbl>
              <a:tblPr firstRow="1" firstCol="1" bandRow="1"/>
              <a:tblGrid>
                <a:gridCol w="2792148"/>
                <a:gridCol w="2792148"/>
                <a:gridCol w="2792148"/>
              </a:tblGrid>
              <a:tr h="55925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rắn</a:t>
                      </a:r>
                      <a:endParaRPr lang="en-US" sz="24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lỏng</a:t>
                      </a:r>
                      <a:endParaRPr lang="en-US" sz="24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Thể</a:t>
                      </a:r>
                      <a:r>
                        <a:rPr lang="en-US" sz="2400" b="1" dirty="0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b="1" dirty="0" err="1">
                          <a:solidFill>
                            <a:srgbClr val="0066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khí</a:t>
                      </a:r>
                      <a:endParaRPr lang="en-US" sz="2400" dirty="0">
                        <a:solidFill>
                          <a:srgbClr val="0066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95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-53014" y="4844147"/>
            <a:ext cx="7749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0"/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7454" y="3045757"/>
            <a:ext cx="28296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muối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3432323" y="3066110"/>
            <a:ext cx="265256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Xăng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cam,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tươi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084888" y="3077437"/>
            <a:ext cx="2671623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Hơi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ô-xi,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các-bô-níc</a:t>
            </a:r>
            <a:endParaRPr lang="en-US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934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743200" y="2514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696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3518237" y="3398043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838200" y="8382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62800" y="56388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90600" y="35814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4158456" y="640888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1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914400" y="5638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12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562600" y="41148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13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5181600" y="2133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2" name="Picture 14" descr="DSTARS-P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2895600" y="4800600"/>
            <a:ext cx="522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51" name="Object 16"/>
          <p:cNvGraphicFramePr>
            <a:graphicFrameLocks noChangeAspect="1"/>
          </p:cNvGraphicFramePr>
          <p:nvPr/>
        </p:nvGraphicFramePr>
        <p:xfrm>
          <a:off x="6858000" y="4791383"/>
          <a:ext cx="2286000" cy="2093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Clip" r:id="rId4" imgW="1999793" imgH="1831543" progId="MS_ClipArt_Gallery.2">
                  <p:embed/>
                </p:oleObj>
              </mc:Choice>
              <mc:Fallback>
                <p:oleObj name="Clip" r:id="rId4" imgW="1999793" imgH="1831543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0" y="4791383"/>
                        <a:ext cx="2286000" cy="20939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/>
        </p:nvSpPr>
        <p:spPr>
          <a:xfrm>
            <a:off x="29892" y="69190"/>
            <a:ext cx="4384534" cy="5837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200" b="1" dirty="0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b="1" dirty="0" err="1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b="1" dirty="0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b="1" dirty="0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200" b="1" dirty="0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1A0DAB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32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892" y="652940"/>
            <a:ext cx="8958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2: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ích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9892" y="2234652"/>
            <a:ext cx="895861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tủ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lợi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400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1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Ga ở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chứa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  <a:p>
            <a:pPr lvl="1"/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Ngọn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nến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lỏng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chuyển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sang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rắn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dàng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461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1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1606</TotalTime>
  <Words>613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Times New Roman</vt:lpstr>
      <vt:lpstr>Default Design</vt:lpstr>
      <vt:lpstr>CorelDRAW.Graphic.12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149</cp:revision>
  <cp:lastPrinted>1601-01-01T00:00:00Z</cp:lastPrinted>
  <dcterms:created xsi:type="dcterms:W3CDTF">2009-10-09T13:26:45Z</dcterms:created>
  <dcterms:modified xsi:type="dcterms:W3CDTF">2021-12-09T09:03:52Z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