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65" r:id="rId18"/>
    <p:sldId id="266" r:id="rId19"/>
    <p:sldId id="267" r:id="rId20"/>
    <p:sldId id="278" r:id="rId21"/>
    <p:sldId id="308" r:id="rId22"/>
    <p:sldId id="294" r:id="rId23"/>
    <p:sldId id="268" r:id="rId24"/>
    <p:sldId id="297" r:id="rId25"/>
    <p:sldId id="279" r:id="rId26"/>
    <p:sldId id="286" r:id="rId27"/>
    <p:sldId id="306" r:id="rId28"/>
    <p:sldId id="307" r:id="rId29"/>
    <p:sldId id="304" r:id="rId30"/>
    <p:sldId id="309" r:id="rId31"/>
    <p:sldId id="314" r:id="rId32"/>
    <p:sldId id="272" r:id="rId33"/>
    <p:sldId id="316" r:id="rId34"/>
    <p:sldId id="317" r:id="rId35"/>
    <p:sldId id="273" r:id="rId36"/>
    <p:sldId id="274" r:id="rId37"/>
    <p:sldId id="275" r:id="rId38"/>
    <p:sldId id="277" r:id="rId3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67" d="100"/>
          <a:sy n="67" d="100"/>
        </p:scale>
        <p:origin x="-462" y="-9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76213"/>
            <a:ext cx="1254601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đô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71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4" descr="Hà Nội trên đà đổi mới: Thủ đô khởi nghiệp, thành phố vì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" y="595924"/>
            <a:ext cx="5573333" cy="3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60818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34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81000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dĩa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01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4" y="206532"/>
            <a:ext cx="4975067" cy="49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914674" y="5146675"/>
            <a:ext cx="23955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1" y="932177"/>
            <a:ext cx="5572035" cy="35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á tía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9" y="914400"/>
            <a:ext cx="5278664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3931527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931527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3931527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3938785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8" y="2489754"/>
            <a:ext cx="2585911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71" y="2438400"/>
            <a:ext cx="2281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26" y="224313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2252728"/>
            <a:ext cx="3086668" cy="1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5049431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049431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5049431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5056689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Ła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t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5955"/>
            <a:ext cx="12040393" cy="445817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ồn gốc Tết Trung Thu - Đêm rằm trăng tròn nhất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5" y="1144419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111172" y="9361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616372" y="9407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11171" y="37555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616371" y="37601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CỬA </a:t>
            </a:r>
          </a:p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 MẬT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THU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04800"/>
            <a:ext cx="10945812" cy="4070350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9223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4" y="-17526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368" y="-4983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387" y="-1225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467E-6 4.44444E-6 L 0.02571 -0.08333 L 0.02885 -0.09444 L 0.03067 -0.11667 L 0.03067 -0.21435 L 0.03067 0.04884 L 0.0325 0.07106 L 0.03511 0.08333 L 0.04007 0.0956 L 0.04568 0.09769 L 0.05325 0.1 L 0.06383 0.09005 L 0.07766 0.06551 L 0.11343 -0.05787 L 0.13588 -0.1412 L 0.16094 -0.24213 L 0.1723 -0.3044 L 0.17726 -0.3456 L 0.17791 -0.37662 L 0.17478 -0.40116 L 0.16721 -0.41898 L 0.16042 -0.42338 L 0.15037 -0.41782 L 0.13901 -0.40231 L 0.12844 -0.3544 L 0.12335 -0.30995 L 0.12087 -0.26111 L 0.12022 0.10116 L 0.12218 0.03565 L 0.13157 0.00231 L 0.14032 -0.03333 L 0.15598 -0.06898 L 0.17099 -0.09213 L 0.18287 -0.09884 L 0.19175 -0.09884 L 0.20167 -0.09005 L 0.20741 -0.07662 L 0.20989 -0.06343 L 0.21172 -0.05231 L 0.21237 -0.02662 L 0.21237 0.06435 L 0.21237 0.07662 L 0.21733 0.0956 L 0.22804 0.1 L 0.233 0.09884 L 0.23991 0.09444 L 0.25127 0.07662 L 0.26498 0.03773 L 0.27633 -0.01782 L 0.28443 -0.06667 L 0.28821 -0.10671 L 0.28821 0.03889 L 0.28939 0.06667 L 0.29513 0.08449 L 0.30139 0.09213 L 0.31262 0.10116 L 0.3258 0.09884 L 0.33703 0.08333 L 0.35517 0.04769 L 0.36457 0.01991 L 0.37658 -0.03218 L 0.37841 -0.05324 L 0.37776 -0.10671 L 0.37841 0.06782 L 0.38154 0.08657 L 0.38715 0.0956 L 0.39538 0.09769 L 0.4066 0.0912 L 0.41665 0.07454 L 0.42984 0.04005 L 0.43858 -0.00116 " pathEditMode="relative" ptsTypes="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-7.40741E-7 L 0.06058 0.00023 " pathEditMode="relative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0.01096 -0.00834 L 0.01801 -0.00139 L 0.02114 0.0125 L 0.01879 0.02639 L 0.00861 0.0513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484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420" y="-1600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9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863" y="-21240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561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1.85185E-6 L 0.02441 -0.08889 L 0.02754 -0.11227 L 0.02754 -0.21227 L 0.02819 0.04884 L 0.02885 0.07338 L 0.03133 0.08333 L 0.03694 0.09444 C 0.04164 0.09653 0.03981 0.09653 0.04203 0.09653 L 0.05012 0.09653 L 0.05887 0.08541 L 0.06774 0.06782 L 0.07766 0.03541 L 0.12152 -0.11898 L 0.15233 -0.24005 L 0.16173 -0.28889 L 0.16799 -0.34329 L 0.16851 -0.37662 L 0.16538 -0.39792 L 0.15977 -0.41111 L 0.1492 -0.41551 L 0.13719 -0.40672 L 0.13353 -0.39792 L 0.12466 -0.37454 L 0.11722 -0.34121 L 0.11343 -0.30672 L 0.11278 -0.26459 L 0.11278 0.1044 L 0.11591 0.02338 L 0.12348 -0.01343 L 0.13536 -0.05556 L 0.14854 -0.08148 L 0.16107 -0.0956 L 0.17047 -0.1 L 0.17987 -0.09792 L 0.18731 -0.09005 L 0.19423 -0.07338 L 0.19553 -0.05347 L 0.19553 0.06782 L 0.19984 0.08657 L 0.21055 0.09768 L 0.21929 0.0956 L 0.22934 0.08657 L 0.24057 0.06319 L 0.25506 0.00764 L 0.27137 -0.10903 L 0.27137 0.04653 L 0.27385 0.07546 L 0.28012 0.09328 L 0.28756 0.09653 L 0.29826 0.09444 L 0.30949 0.08217 L 0.3215 0.0544 L 0.3309 0.0243 L 0.33586 0.00115 L 0.33651 -0.02454 L 0.34212 -0.05 L 0.34904 -0.07014 L 0.36157 -0.09121 L 0.37214 -0.09885 L 0.38846 -0.10116 L 0.40034 -0.09329 L 0.40791 -0.08218 L 0.39851 -0.09329 L 0.38467 -0.10116 L 0.37162 -0.09885 L 0.354 -0.08148 L 0.34395 -0.05232 L 0.33716 -0.02454 L 0.33651 -0.00347 L 0.33834 0.03449 L 0.34525 0.05879 L 0.35596 0.07986 L 0.36901 0.09328 L 0.38663 0.09653 L 0.40347 0.08449 L 0.41861 0.05555 L 0.42422 0.01227 L 0.42109 -0.0257 L 0.41665 -0.05787 L 0.41169 -0.07338 L 0.40543 -0.08472 " pathEditMode="relative" ptsTypes="AAAAAAAfAAAAAAAAAAAAAAAAAAAAAAAAAAAAAAAAAAAAAAAAAAAAAAAAAAAAAAAAAAAAAAAAAAAAAAAAAA">
                                      <p:cBhvr>
                                        <p:cTn id="11" dur="3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76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76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6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824E-6 -4.81481E-6 L 0.02741 0.04861 " pathEditMode="relative" ptsTypes="AA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76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190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Ła 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44" y="310514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Ła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05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ủ đô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274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t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5955"/>
            <a:ext cx="12040393" cy="4458176"/>
          </a:xfrm>
        </p:spPr>
      </p:pic>
    </p:spTree>
    <p:extLst>
      <p:ext uri="{BB962C8B-B14F-4D97-AF65-F5344CB8AC3E}">
        <p14:creationId xmlns:p14="http://schemas.microsoft.com/office/powerpoint/2010/main" val="27649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04800"/>
            <a:ext cx="10945812" cy="4070350"/>
          </a:xfrm>
        </p:spPr>
      </p:pic>
    </p:spTree>
    <p:extLst>
      <p:ext uri="{BB962C8B-B14F-4D97-AF65-F5344CB8AC3E}">
        <p14:creationId xmlns:p14="http://schemas.microsoft.com/office/powerpoint/2010/main" val="21099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ủ đô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43" y="-17526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67" y="-4983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886" y="-1225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8233" y="-1009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13" y="-26584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69" y="-195975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19" y="-14287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467E-6 4.44444E-6 L 0.02571 -0.08333 L 0.02885 -0.09444 L 0.03067 -0.11667 L 0.03067 -0.21435 L 0.03067 0.04884 L 0.0325 0.07106 L 0.03511 0.08333 L 0.04007 0.0956 L 0.04568 0.09769 L 0.05325 0.1 L 0.06383 0.09005 L 0.07766 0.06551 L 0.11343 -0.05787 L 0.13588 -0.1412 L 0.16094 -0.24213 L 0.1723 -0.3044 L 0.17726 -0.3456 L 0.17791 -0.37662 L 0.17478 -0.40116 L 0.16721 -0.41898 L 0.16042 -0.42338 L 0.15037 -0.41782 L 0.13901 -0.40231 L 0.12844 -0.3544 L 0.12335 -0.30995 L 0.12087 -0.26111 L 0.12022 0.10116 L 0.12218 0.03565 L 0.13157 0.00231 L 0.14032 -0.03333 L 0.15598 -0.06898 L 0.17099 -0.09213 L 0.18287 -0.09884 L 0.19175 -0.09884 L 0.20167 -0.09005 L 0.20741 -0.07662 L 0.20989 -0.06343 L 0.21172 -0.05231 L 0.21237 -0.02662 L 0.21237 0.06435 L 0.21237 0.07662 L 0.21733 0.0956 L 0.22804 0.1 L 0.233 0.09884 L 0.23991 0.09444 L 0.25127 0.07662 L 0.26498 0.03773 L 0.27633 -0.01782 L 0.28443 -0.06667 L 0.28821 -0.10671 L 0.28821 0.03889 L 0.28939 0.06667 L 0.29513 0.08449 L 0.30139 0.09213 L 0.31262 0.10116 L 0.3258 0.09884 L 0.33703 0.08333 L 0.35517 0.04769 L 0.36457 0.01991 L 0.37658 -0.03218 L 0.37841 -0.05324 L 0.37776 -0.10671 L 0.37841 0.06782 L 0.38154 0.08657 L 0.38715 0.0956 L 0.39538 0.09769 L 0.4066 0.0912 L 0.41665 0.07454 L 0.42984 0.04005 L 0.43858 -0.00116 " pathEditMode="relative" ptsTypes="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-7.40741E-7 L 0.06058 0.00023 " pathEditMode="relative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0.01096 -0.00834 L 0.01801 -0.00139 L 0.02114 0.0125 L 0.01879 0.02639 L 0.00861 0.0513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4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1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57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6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27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2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6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77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78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28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7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53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5" y="1439864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1371601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6" y="3570526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3547677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484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420" y="-1600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9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863" y="-21240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561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1.85185E-6 L 0.02441 -0.08889 L 0.02754 -0.11227 L 0.02754 -0.21227 L 0.02819 0.04884 L 0.02885 0.07338 L 0.03133 0.08333 L 0.03694 0.09444 C 0.04164 0.09653 0.03981 0.09653 0.04203 0.09653 L 0.05012 0.09653 L 0.05887 0.08541 L 0.06774 0.06782 L 0.07766 0.03541 L 0.12152 -0.11898 L 0.15233 -0.24005 L 0.16173 -0.28889 L 0.16799 -0.34329 L 0.16851 -0.37662 L 0.16538 -0.39792 L 0.15977 -0.41111 L 0.1492 -0.41551 L 0.13719 -0.40672 L 0.13353 -0.39792 L 0.12466 -0.37454 L 0.11722 -0.34121 L 0.11343 -0.30672 L 0.11278 -0.26459 L 0.11278 0.1044 L 0.11591 0.02338 L 0.12348 -0.01343 L 0.13536 -0.05556 L 0.14854 -0.08148 L 0.16107 -0.0956 L 0.17047 -0.1 L 0.17987 -0.09792 L 0.18731 -0.09005 L 0.19423 -0.07338 L 0.19553 -0.05347 L 0.19553 0.06782 L 0.19984 0.08657 L 0.21055 0.09768 L 0.21929 0.0956 L 0.22934 0.08657 L 0.24057 0.06319 L 0.25506 0.00764 L 0.27137 -0.10903 L 0.27137 0.04653 L 0.27385 0.07546 L 0.28012 0.09328 L 0.28756 0.09653 L 0.29826 0.09444 L 0.30949 0.08217 L 0.3215 0.0544 L 0.3309 0.0243 L 0.33586 0.00115 L 0.33651 -0.02454 L 0.34212 -0.05 L 0.34904 -0.07014 L 0.36157 -0.09121 L 0.37214 -0.09885 L 0.38846 -0.10116 L 0.40034 -0.09329 L 0.40791 -0.08218 L 0.39851 -0.09329 L 0.38467 -0.10116 L 0.37162 -0.09885 L 0.354 -0.08148 L 0.34395 -0.05232 L 0.33716 -0.02454 L 0.33651 -0.00347 L 0.33834 0.03449 L 0.34525 0.05879 L 0.35596 0.07986 L 0.36901 0.09328 L 0.38663 0.09653 L 0.40347 0.08449 L 0.41861 0.05555 L 0.42422 0.01227 L 0.42109 -0.0257 L 0.41665 -0.05787 L 0.41169 -0.07338 L 0.40543 -0.08472 " pathEditMode="relative" ptsTypes="AAAAAAAfAAAAAAAAAAAAAAAAAAAAAAAAAAAAAAAAAAAAAAAAAAAAAAAAAAAAAAAAAAAAAAAAAAAAAAAAAA">
                                      <p:cBhvr>
                                        <p:cTn id="11" dur="3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76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76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6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824E-6 -4.81481E-6 L 0.02741 0.04861 " pathEditMode="relative" ptsTypes="AA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76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57839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57839" y="313325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830" b="60847"/>
          <a:stretch/>
        </p:blipFill>
        <p:spPr>
          <a:xfrm>
            <a:off x="1010845" y="-14514"/>
            <a:ext cx="9997675" cy="5192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204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39219" y="4886647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306335" y="544047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6919" y="4703455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31291" y="514882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392" y="4936014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531291" y="4703455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92289" y="57504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15599" y="602515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622253" y="587050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3490119" y="5387842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1163" y="4699144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363" y="468335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6089188" y="5381696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10899312" y="5400203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45307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95873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02865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  <p:bldP spid="17" grpId="0" animBg="1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623" y="1447800"/>
            <a:ext cx="46748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9398" y="1447800"/>
            <a:ext cx="495201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4919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</p:spTree>
    <p:extLst>
      <p:ext uri="{BB962C8B-B14F-4D97-AF65-F5344CB8AC3E}">
        <p14:creationId xmlns:p14="http://schemas.microsoft.com/office/powerpoint/2010/main" val="169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045" y="1524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chia thìa, chia dĩa cho cả nhà. Thìa dĩa to cho bố mẹ. Thìa dĩa nhỏ cho bé.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0"/>
            <a:ext cx="9490412" cy="5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4903715"/>
            <a:ext cx="11157239" cy="20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3" b="4974"/>
          <a:stretch/>
        </p:blipFill>
        <p:spPr>
          <a:xfrm>
            <a:off x="1361555" y="1549214"/>
            <a:ext cx="9438729" cy="5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6029" y="2209800"/>
            <a:ext cx="9136379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tả hồ cá. Hồ to, có cá mè, cá trê, cá rô. 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ô Ǉô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519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ɐ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904" r="-478" b="64482"/>
          <a:stretch/>
        </p:blipFill>
        <p:spPr>
          <a:xfrm>
            <a:off x="-55833" y="-306404"/>
            <a:ext cx="12333783" cy="63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 bé được ch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  th    ia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210</Words>
  <Application>Microsoft Office PowerPoint</Application>
  <PresentationFormat>Custom</PresentationFormat>
  <Paragraphs>118</Paragraphs>
  <Slides>38</Slides>
  <Notes>17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140</cp:revision>
  <dcterms:created xsi:type="dcterms:W3CDTF">2021-05-08T14:00:55Z</dcterms:created>
  <dcterms:modified xsi:type="dcterms:W3CDTF">2021-06-14T14:57:22Z</dcterms:modified>
</cp:coreProperties>
</file>