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Patrick Hand"/>
      <p:regular r:id="rId29"/>
    </p:embeddedFont>
    <p:embeddedFont>
      <p:font typeface="Didact Gothic"/>
      <p:regular r:id="rId30"/>
    </p:embeddedFont>
    <p:embeddedFont>
      <p:font typeface="Pacifico"/>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atrickHan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acifico-regular.fntdata"/><Relationship Id="rId30" Type="http://schemas.openxmlformats.org/officeDocument/2006/relationships/font" Target="fonts/DidactGothic-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Kho ppt Phan Linh_0916.604.268</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Kho ppt Phan Linh_0916.604.268</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Kho ppt Phan Linh_0916.604.268</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grpSp>
        <p:nvGrpSpPr>
          <p:cNvPr id="10" name="Google Shape;10;p2"/>
          <p:cNvGrpSpPr/>
          <p:nvPr/>
        </p:nvGrpSpPr>
        <p:grpSpPr>
          <a:xfrm flipH="1" rot="-182972">
            <a:off x="-359333" y="-1490422"/>
            <a:ext cx="2508195" cy="2312249"/>
            <a:chOff x="7226784" y="-1650130"/>
            <a:chExt cx="2508155" cy="2312211"/>
          </a:xfrm>
        </p:grpSpPr>
        <p:sp>
          <p:nvSpPr>
            <p:cNvPr id="11" name="Google Shape;11;p2"/>
            <p:cNvSpPr/>
            <p:nvPr/>
          </p:nvSpPr>
          <p:spPr>
            <a:xfrm flipH="1">
              <a:off x="7226784" y="-1650124"/>
              <a:ext cx="2508155" cy="2312205"/>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flipH="1">
              <a:off x="7487478" y="-1650130"/>
              <a:ext cx="2064801" cy="1900654"/>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 name="Google Shape;13;p2"/>
          <p:cNvGrpSpPr/>
          <p:nvPr/>
        </p:nvGrpSpPr>
        <p:grpSpPr>
          <a:xfrm>
            <a:off x="7910033" y="4012538"/>
            <a:ext cx="3057836" cy="2579219"/>
            <a:chOff x="7910033" y="4012538"/>
            <a:chExt cx="3057836" cy="2579219"/>
          </a:xfrm>
        </p:grpSpPr>
        <p:sp>
          <p:nvSpPr>
            <p:cNvPr id="14" name="Google Shape;14;p2"/>
            <p:cNvSpPr/>
            <p:nvPr/>
          </p:nvSpPr>
          <p:spPr>
            <a:xfrm flipH="1">
              <a:off x="8423990" y="401253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 name="Google Shape;15;p2"/>
            <p:cNvGrpSpPr/>
            <p:nvPr/>
          </p:nvGrpSpPr>
          <p:grpSpPr>
            <a:xfrm flipH="1">
              <a:off x="7910033" y="4620203"/>
              <a:ext cx="2588927" cy="1971554"/>
              <a:chOff x="-765482" y="4620203"/>
              <a:chExt cx="2588927" cy="1971554"/>
            </a:xfrm>
          </p:grpSpPr>
          <p:sp>
            <p:nvSpPr>
              <p:cNvPr id="16" name="Google Shape;16;p2"/>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 name="Google Shape;26;p2"/>
          <p:cNvSpPr txBox="1"/>
          <p:nvPr>
            <p:ph type="title"/>
          </p:nvPr>
        </p:nvSpPr>
        <p:spPr>
          <a:xfrm>
            <a:off x="720000" y="522475"/>
            <a:ext cx="7704000" cy="572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
          <p:cNvSpPr txBox="1"/>
          <p:nvPr>
            <p:ph idx="1" type="body"/>
          </p:nvPr>
        </p:nvSpPr>
        <p:spPr>
          <a:xfrm>
            <a:off x="720000" y="1317150"/>
            <a:ext cx="7704000" cy="3286500"/>
          </a:xfrm>
          <a:prstGeom prst="rect">
            <a:avLst/>
          </a:prstGeom>
          <a:noFill/>
          <a:ln>
            <a:noFill/>
          </a:ln>
        </p:spPr>
        <p:txBody>
          <a:bodyPr anchorCtr="0" anchor="ctr" bIns="0" lIns="0" spcFirstLastPara="1" rIns="0" wrap="square" tIns="0">
            <a:noAutofit/>
          </a:bodyPr>
          <a:lstStyle>
            <a:lvl1pPr indent="-304800" lvl="0" marL="457200" algn="l">
              <a:lnSpc>
                <a:spcPct val="100000"/>
              </a:lnSpc>
              <a:spcBef>
                <a:spcPts val="0"/>
              </a:spcBef>
              <a:spcAft>
                <a:spcPts val="0"/>
              </a:spcAft>
              <a:buClr>
                <a:schemeClr val="dk1"/>
              </a:buClr>
              <a:buSzPts val="1200"/>
              <a:buChar char="●"/>
              <a:defRPr sz="1200"/>
            </a:lvl1pPr>
            <a:lvl2pPr indent="-304800" lvl="1" marL="914400" algn="l">
              <a:lnSpc>
                <a:spcPct val="115000"/>
              </a:lnSpc>
              <a:spcBef>
                <a:spcPts val="1600"/>
              </a:spcBef>
              <a:spcAft>
                <a:spcPts val="0"/>
              </a:spcAft>
              <a:buClr>
                <a:srgbClr val="434343"/>
              </a:buClr>
              <a:buSzPts val="1200"/>
              <a:buFont typeface="Roboto Condensed Light"/>
              <a:buChar char="○"/>
              <a:defRPr/>
            </a:lvl2pPr>
            <a:lvl3pPr indent="-304800" lvl="2" marL="1371600" algn="l">
              <a:lnSpc>
                <a:spcPct val="115000"/>
              </a:lnSpc>
              <a:spcBef>
                <a:spcPts val="1600"/>
              </a:spcBef>
              <a:spcAft>
                <a:spcPts val="0"/>
              </a:spcAft>
              <a:buClr>
                <a:srgbClr val="434343"/>
              </a:buClr>
              <a:buSzPts val="1200"/>
              <a:buFont typeface="Roboto Condensed Light"/>
              <a:buChar char="■"/>
              <a:defRPr/>
            </a:lvl3pPr>
            <a:lvl4pPr indent="-304800" lvl="3" marL="1828800" algn="l">
              <a:lnSpc>
                <a:spcPct val="115000"/>
              </a:lnSpc>
              <a:spcBef>
                <a:spcPts val="1600"/>
              </a:spcBef>
              <a:spcAft>
                <a:spcPts val="0"/>
              </a:spcAft>
              <a:buClr>
                <a:srgbClr val="434343"/>
              </a:buClr>
              <a:buSzPts val="1200"/>
              <a:buFont typeface="Roboto Condensed Light"/>
              <a:buChar char="●"/>
              <a:defRPr/>
            </a:lvl4pPr>
            <a:lvl5pPr indent="-304800" lvl="4" marL="2286000" algn="l">
              <a:lnSpc>
                <a:spcPct val="115000"/>
              </a:lnSpc>
              <a:spcBef>
                <a:spcPts val="1600"/>
              </a:spcBef>
              <a:spcAft>
                <a:spcPts val="0"/>
              </a:spcAft>
              <a:buClr>
                <a:srgbClr val="434343"/>
              </a:buClr>
              <a:buSzPts val="1200"/>
              <a:buFont typeface="Roboto Condensed Light"/>
              <a:buChar char="○"/>
              <a:defRPr/>
            </a:lvl5pPr>
            <a:lvl6pPr indent="-304800" lvl="5" marL="2743200" algn="l">
              <a:lnSpc>
                <a:spcPct val="115000"/>
              </a:lnSpc>
              <a:spcBef>
                <a:spcPts val="1600"/>
              </a:spcBef>
              <a:spcAft>
                <a:spcPts val="0"/>
              </a:spcAft>
              <a:buClr>
                <a:srgbClr val="434343"/>
              </a:buClr>
              <a:buSzPts val="1200"/>
              <a:buFont typeface="Roboto Condensed Light"/>
              <a:buChar char="■"/>
              <a:defRPr/>
            </a:lvl6pPr>
            <a:lvl7pPr indent="-304800" lvl="6" marL="3200400" algn="l">
              <a:lnSpc>
                <a:spcPct val="115000"/>
              </a:lnSpc>
              <a:spcBef>
                <a:spcPts val="1600"/>
              </a:spcBef>
              <a:spcAft>
                <a:spcPts val="0"/>
              </a:spcAft>
              <a:buClr>
                <a:srgbClr val="434343"/>
              </a:buClr>
              <a:buSzPts val="1200"/>
              <a:buFont typeface="Roboto Condensed Light"/>
              <a:buChar char="●"/>
              <a:defRPr/>
            </a:lvl7pPr>
            <a:lvl8pPr indent="-304800" lvl="7" marL="3657600" algn="l">
              <a:lnSpc>
                <a:spcPct val="115000"/>
              </a:lnSpc>
              <a:spcBef>
                <a:spcPts val="1600"/>
              </a:spcBef>
              <a:spcAft>
                <a:spcPts val="0"/>
              </a:spcAft>
              <a:buClr>
                <a:srgbClr val="434343"/>
              </a:buClr>
              <a:buSzPts val="1200"/>
              <a:buFont typeface="Roboto Condensed Light"/>
              <a:buChar char="○"/>
              <a:defRPr/>
            </a:lvl8pPr>
            <a:lvl9pPr indent="-304800" lvl="8" marL="4114800" algn="l">
              <a:lnSpc>
                <a:spcPct val="115000"/>
              </a:lnSpc>
              <a:spcBef>
                <a:spcPts val="1600"/>
              </a:spcBef>
              <a:spcAft>
                <a:spcPts val="1600"/>
              </a:spcAft>
              <a:buClr>
                <a:srgbClr val="434343"/>
              </a:buClr>
              <a:buSzPts val="1200"/>
              <a:buFont typeface="Roboto Condensed Light"/>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6" name="Shape 21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17" name="Shape 217"/>
        <p:cNvGrpSpPr/>
        <p:nvPr/>
      </p:nvGrpSpPr>
      <p:grpSpPr>
        <a:xfrm>
          <a:off x="0" y="0"/>
          <a:ext cx="0" cy="0"/>
          <a:chOff x="0" y="0"/>
          <a:chExt cx="0" cy="0"/>
        </a:xfrm>
      </p:grpSpPr>
      <p:grpSp>
        <p:nvGrpSpPr>
          <p:cNvPr id="218" name="Google Shape;218;p12"/>
          <p:cNvGrpSpPr/>
          <p:nvPr/>
        </p:nvGrpSpPr>
        <p:grpSpPr>
          <a:xfrm>
            <a:off x="-763449" y="-1473624"/>
            <a:ext cx="2928007" cy="2507804"/>
            <a:chOff x="-763449" y="-1473624"/>
            <a:chExt cx="2928007" cy="2507804"/>
          </a:xfrm>
        </p:grpSpPr>
        <p:sp>
          <p:nvSpPr>
            <p:cNvPr id="219" name="Google Shape;219;p12"/>
            <p:cNvSpPr/>
            <p:nvPr/>
          </p:nvSpPr>
          <p:spPr>
            <a:xfrm>
              <a:off x="-526723" y="-1446845"/>
              <a:ext cx="2691281" cy="2481025"/>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2"/>
            <p:cNvSpPr/>
            <p:nvPr/>
          </p:nvSpPr>
          <p:spPr>
            <a:xfrm>
              <a:off x="-763449" y="-1473624"/>
              <a:ext cx="2215557" cy="2039425"/>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 name="Google Shape;221;p12"/>
          <p:cNvGrpSpPr/>
          <p:nvPr/>
        </p:nvGrpSpPr>
        <p:grpSpPr>
          <a:xfrm>
            <a:off x="-312156" y="3702097"/>
            <a:ext cx="3016272" cy="2651621"/>
            <a:chOff x="-312156" y="3702097"/>
            <a:chExt cx="3016272" cy="2651621"/>
          </a:xfrm>
        </p:grpSpPr>
        <p:grpSp>
          <p:nvGrpSpPr>
            <p:cNvPr id="222" name="Google Shape;222;p12"/>
            <p:cNvGrpSpPr/>
            <p:nvPr/>
          </p:nvGrpSpPr>
          <p:grpSpPr>
            <a:xfrm>
              <a:off x="605710" y="4755713"/>
              <a:ext cx="2098406" cy="1598005"/>
              <a:chOff x="813085" y="4755713"/>
              <a:chExt cx="2098406" cy="1598005"/>
            </a:xfrm>
          </p:grpSpPr>
          <p:sp>
            <p:nvSpPr>
              <p:cNvPr id="223" name="Google Shape;223;p12"/>
              <p:cNvSpPr/>
              <p:nvPr/>
            </p:nvSpPr>
            <p:spPr>
              <a:xfrm>
                <a:off x="813085" y="4755713"/>
                <a:ext cx="2098406" cy="1598005"/>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2"/>
              <p:cNvSpPr/>
              <p:nvPr/>
            </p:nvSpPr>
            <p:spPr>
              <a:xfrm>
                <a:off x="2478345" y="4907939"/>
                <a:ext cx="33475" cy="44725"/>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2"/>
              <p:cNvSpPr/>
              <p:nvPr/>
            </p:nvSpPr>
            <p:spPr>
              <a:xfrm>
                <a:off x="2131666" y="4891858"/>
                <a:ext cx="32854" cy="44759"/>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2"/>
              <p:cNvSpPr/>
              <p:nvPr/>
            </p:nvSpPr>
            <p:spPr>
              <a:xfrm>
                <a:off x="2255795" y="4954284"/>
                <a:ext cx="41861" cy="57149"/>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2"/>
              <p:cNvSpPr/>
              <p:nvPr/>
            </p:nvSpPr>
            <p:spPr>
              <a:xfrm>
                <a:off x="2611481" y="5016675"/>
                <a:ext cx="41861" cy="56907"/>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2"/>
              <p:cNvSpPr/>
              <p:nvPr/>
            </p:nvSpPr>
            <p:spPr>
              <a:xfrm>
                <a:off x="1934205" y="4864838"/>
                <a:ext cx="42482" cy="56665"/>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2"/>
              <p:cNvSpPr/>
              <p:nvPr/>
            </p:nvSpPr>
            <p:spPr>
              <a:xfrm>
                <a:off x="2004949" y="5062295"/>
                <a:ext cx="42482" cy="56562"/>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 name="Google Shape;230;p12"/>
            <p:cNvGrpSpPr/>
            <p:nvPr/>
          </p:nvGrpSpPr>
          <p:grpSpPr>
            <a:xfrm rot="-864771">
              <a:off x="-128891" y="3934489"/>
              <a:ext cx="2086861" cy="1736423"/>
              <a:chOff x="-128999" y="3934720"/>
              <a:chExt cx="2086920" cy="1736472"/>
            </a:xfrm>
          </p:grpSpPr>
          <p:sp>
            <p:nvSpPr>
              <p:cNvPr id="231" name="Google Shape;231;p12"/>
              <p:cNvSpPr/>
              <p:nvPr/>
            </p:nvSpPr>
            <p:spPr>
              <a:xfrm>
                <a:off x="-128999" y="3934720"/>
                <a:ext cx="2086920" cy="1736472"/>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2"/>
              <p:cNvSpPr/>
              <p:nvPr/>
            </p:nvSpPr>
            <p:spPr>
              <a:xfrm>
                <a:off x="354813" y="4634060"/>
                <a:ext cx="106127" cy="143618"/>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2"/>
              <p:cNvSpPr/>
              <p:nvPr/>
            </p:nvSpPr>
            <p:spPr>
              <a:xfrm>
                <a:off x="1635154" y="4769273"/>
                <a:ext cx="106127" cy="143678"/>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2"/>
              <p:cNvSpPr/>
              <p:nvPr/>
            </p:nvSpPr>
            <p:spPr>
              <a:xfrm>
                <a:off x="532555" y="4099377"/>
                <a:ext cx="106127" cy="14346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2"/>
              <p:cNvSpPr/>
              <p:nvPr/>
            </p:nvSpPr>
            <p:spPr>
              <a:xfrm>
                <a:off x="814754" y="4765697"/>
                <a:ext cx="106663" cy="143708"/>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2"/>
              <p:cNvSpPr/>
              <p:nvPr/>
            </p:nvSpPr>
            <p:spPr>
              <a:xfrm>
                <a:off x="806975" y="4199692"/>
                <a:ext cx="105560" cy="143350"/>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2"/>
              <p:cNvSpPr/>
              <p:nvPr/>
            </p:nvSpPr>
            <p:spPr>
              <a:xfrm>
                <a:off x="1314093" y="4644283"/>
                <a:ext cx="105590" cy="143678"/>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2"/>
              <p:cNvSpPr/>
              <p:nvPr/>
            </p:nvSpPr>
            <p:spPr>
              <a:xfrm>
                <a:off x="1084704" y="4599728"/>
                <a:ext cx="71109" cy="95398"/>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2"/>
              <p:cNvSpPr/>
              <p:nvPr/>
            </p:nvSpPr>
            <p:spPr>
              <a:xfrm>
                <a:off x="1480748" y="4989095"/>
                <a:ext cx="71109" cy="95428"/>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2"/>
              <p:cNvSpPr/>
              <p:nvPr/>
            </p:nvSpPr>
            <p:spPr>
              <a:xfrm>
                <a:off x="1076359" y="4906334"/>
                <a:ext cx="70572" cy="95696"/>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2"/>
              <p:cNvSpPr/>
              <p:nvPr/>
            </p:nvSpPr>
            <p:spPr>
              <a:xfrm>
                <a:off x="631439" y="4970767"/>
                <a:ext cx="70572" cy="95428"/>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2"/>
              <p:cNvSpPr/>
              <p:nvPr/>
            </p:nvSpPr>
            <p:spPr>
              <a:xfrm>
                <a:off x="363694" y="4347780"/>
                <a:ext cx="71139" cy="95457"/>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2"/>
              <p:cNvSpPr/>
              <p:nvPr/>
            </p:nvSpPr>
            <p:spPr>
              <a:xfrm>
                <a:off x="635880" y="4518308"/>
                <a:ext cx="70036" cy="95726"/>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2"/>
              <p:cNvSpPr/>
              <p:nvPr/>
            </p:nvSpPr>
            <p:spPr>
              <a:xfrm>
                <a:off x="212626" y="4944779"/>
                <a:ext cx="105560" cy="14346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9_1_1">
    <p:spTree>
      <p:nvGrpSpPr>
        <p:cNvPr id="245" name="Shape 245"/>
        <p:cNvGrpSpPr/>
        <p:nvPr/>
      </p:nvGrpSpPr>
      <p:grpSpPr>
        <a:xfrm>
          <a:off x="0" y="0"/>
          <a:ext cx="0" cy="0"/>
          <a:chOff x="0" y="0"/>
          <a:chExt cx="0" cy="0"/>
        </a:xfrm>
      </p:grpSpPr>
      <p:grpSp>
        <p:nvGrpSpPr>
          <p:cNvPr id="246" name="Google Shape;246;p13"/>
          <p:cNvGrpSpPr/>
          <p:nvPr/>
        </p:nvGrpSpPr>
        <p:grpSpPr>
          <a:xfrm>
            <a:off x="7355746" y="4233764"/>
            <a:ext cx="2745524" cy="2572125"/>
            <a:chOff x="7241446" y="4233764"/>
            <a:chExt cx="2745524" cy="2572125"/>
          </a:xfrm>
        </p:grpSpPr>
        <p:sp>
          <p:nvSpPr>
            <p:cNvPr id="247" name="Google Shape;247;p13"/>
            <p:cNvSpPr/>
            <p:nvPr/>
          </p:nvSpPr>
          <p:spPr>
            <a:xfrm rot="10424114">
              <a:off x="7360116" y="4363710"/>
              <a:ext cx="2508184" cy="2312232"/>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3"/>
            <p:cNvSpPr/>
            <p:nvPr/>
          </p:nvSpPr>
          <p:spPr>
            <a:xfrm rot="10424114">
              <a:off x="7814649" y="4659022"/>
              <a:ext cx="2064825" cy="1900676"/>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 name="Google Shape;249;p13"/>
          <p:cNvGrpSpPr/>
          <p:nvPr/>
        </p:nvGrpSpPr>
        <p:grpSpPr>
          <a:xfrm flipH="1">
            <a:off x="-1841860" y="-2185263"/>
            <a:ext cx="3798743" cy="3692152"/>
            <a:chOff x="6902090" y="-2185263"/>
            <a:chExt cx="3798743" cy="3692152"/>
          </a:xfrm>
        </p:grpSpPr>
        <p:sp>
          <p:nvSpPr>
            <p:cNvPr id="250" name="Google Shape;250;p13"/>
            <p:cNvSpPr/>
            <p:nvPr/>
          </p:nvSpPr>
          <p:spPr>
            <a:xfrm flipH="1" rot="-7845770">
              <a:off x="7235267" y="-1576819"/>
              <a:ext cx="2543914" cy="204546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1" name="Google Shape;251;p13"/>
            <p:cNvGrpSpPr/>
            <p:nvPr/>
          </p:nvGrpSpPr>
          <p:grpSpPr>
            <a:xfrm flipH="1" rot="-7845996">
              <a:off x="7814416" y="-1103058"/>
              <a:ext cx="2589010" cy="1971616"/>
              <a:chOff x="-765482" y="4620203"/>
              <a:chExt cx="2588927" cy="1971554"/>
            </a:xfrm>
          </p:grpSpPr>
          <p:sp>
            <p:nvSpPr>
              <p:cNvPr id="252" name="Google Shape;252;p13"/>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3"/>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3"/>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3"/>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3"/>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3"/>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3"/>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3"/>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3"/>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3"/>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2" name="Shape 262"/>
        <p:cNvGrpSpPr/>
        <p:nvPr/>
      </p:nvGrpSpPr>
      <p:grpSpPr>
        <a:xfrm>
          <a:off x="0" y="0"/>
          <a:ext cx="0" cy="0"/>
          <a:chOff x="0" y="0"/>
          <a:chExt cx="0" cy="0"/>
        </a:xfrm>
      </p:grpSpPr>
      <p:sp>
        <p:nvSpPr>
          <p:cNvPr id="263" name="Google Shape;263;p14"/>
          <p:cNvSpPr txBox="1"/>
          <p:nvPr>
            <p:ph type="title"/>
          </p:nvPr>
        </p:nvSpPr>
        <p:spPr>
          <a:xfrm>
            <a:off x="720000" y="522475"/>
            <a:ext cx="7704000" cy="572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4" name="Google Shape;264;p14"/>
          <p:cNvSpPr txBox="1"/>
          <p:nvPr>
            <p:ph idx="1" type="body"/>
          </p:nvPr>
        </p:nvSpPr>
        <p:spPr>
          <a:xfrm>
            <a:off x="720000" y="1152475"/>
            <a:ext cx="7704000" cy="3450900"/>
          </a:xfrm>
          <a:prstGeom prst="rect">
            <a:avLst/>
          </a:prstGeom>
          <a:noFill/>
          <a:ln>
            <a:noFill/>
          </a:ln>
        </p:spPr>
        <p:txBody>
          <a:bodyPr anchorCtr="0" anchor="ctr"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
        <p:nvSpPr>
          <p:cNvPr id="265" name="Google Shape;265;p1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6" name="Google Shape;266;p1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7" name="Google Shape;267;p1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8" name="Shape 28"/>
        <p:cNvGrpSpPr/>
        <p:nvPr/>
      </p:nvGrpSpPr>
      <p:grpSpPr>
        <a:xfrm>
          <a:off x="0" y="0"/>
          <a:ext cx="0" cy="0"/>
          <a:chOff x="0" y="0"/>
          <a:chExt cx="0" cy="0"/>
        </a:xfrm>
      </p:grpSpPr>
      <p:grpSp>
        <p:nvGrpSpPr>
          <p:cNvPr id="29" name="Google Shape;29;p3"/>
          <p:cNvGrpSpPr/>
          <p:nvPr/>
        </p:nvGrpSpPr>
        <p:grpSpPr>
          <a:xfrm>
            <a:off x="7380027" y="-1179454"/>
            <a:ext cx="2323917" cy="1971521"/>
            <a:chOff x="7380027" y="-1179454"/>
            <a:chExt cx="2323917" cy="1971521"/>
          </a:xfrm>
        </p:grpSpPr>
        <p:sp>
          <p:nvSpPr>
            <p:cNvPr id="30" name="Google Shape;30;p3"/>
            <p:cNvSpPr/>
            <p:nvPr/>
          </p:nvSpPr>
          <p:spPr>
            <a:xfrm rot="10800000">
              <a:off x="7380027" y="-1179454"/>
              <a:ext cx="2122899" cy="1706942"/>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3"/>
            <p:cNvGrpSpPr/>
            <p:nvPr/>
          </p:nvGrpSpPr>
          <p:grpSpPr>
            <a:xfrm rot="10800000">
              <a:off x="7742369" y="-840109"/>
              <a:ext cx="1961575" cy="1632176"/>
              <a:chOff x="-347374" y="4474725"/>
              <a:chExt cx="1961575" cy="1632176"/>
            </a:xfrm>
          </p:grpSpPr>
          <p:sp>
            <p:nvSpPr>
              <p:cNvPr id="32" name="Google Shape;32;p3"/>
              <p:cNvSpPr/>
              <p:nvPr/>
            </p:nvSpPr>
            <p:spPr>
              <a:xfrm>
                <a:off x="-347374" y="4474725"/>
                <a:ext cx="1961575" cy="1632176"/>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3"/>
              <p:cNvGrpSpPr/>
              <p:nvPr/>
            </p:nvGrpSpPr>
            <p:grpSpPr>
              <a:xfrm>
                <a:off x="-26321" y="4629538"/>
                <a:ext cx="1436879" cy="929506"/>
                <a:chOff x="-3171530" y="2930427"/>
                <a:chExt cx="1885915" cy="1219983"/>
              </a:xfrm>
            </p:grpSpPr>
            <p:sp>
              <p:nvSpPr>
                <p:cNvPr id="34" name="Google Shape;34;p3"/>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47" name="Google Shape;47;p3"/>
          <p:cNvGrpSpPr/>
          <p:nvPr/>
        </p:nvGrpSpPr>
        <p:grpSpPr>
          <a:xfrm rot="1758937">
            <a:off x="-1204798" y="4497918"/>
            <a:ext cx="2672777" cy="2405147"/>
            <a:chOff x="-347374" y="4726800"/>
            <a:chExt cx="2672887" cy="2405246"/>
          </a:xfrm>
        </p:grpSpPr>
        <p:sp>
          <p:nvSpPr>
            <p:cNvPr id="48" name="Google Shape;48;p3"/>
            <p:cNvSpPr/>
            <p:nvPr/>
          </p:nvSpPr>
          <p:spPr>
            <a:xfrm>
              <a:off x="-347374" y="5086610"/>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263414" y="4726800"/>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p3"/>
          <p:cNvSpPr txBox="1"/>
          <p:nvPr>
            <p:ph type="title"/>
          </p:nvPr>
        </p:nvSpPr>
        <p:spPr>
          <a:xfrm>
            <a:off x="720000" y="522475"/>
            <a:ext cx="7704000" cy="572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3"/>
          <p:cNvSpPr txBox="1"/>
          <p:nvPr>
            <p:ph idx="1" type="subTitle"/>
          </p:nvPr>
        </p:nvSpPr>
        <p:spPr>
          <a:xfrm>
            <a:off x="1829875" y="1675875"/>
            <a:ext cx="2356500" cy="39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00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52" name="Google Shape;52;p3"/>
          <p:cNvSpPr txBox="1"/>
          <p:nvPr>
            <p:ph idx="2" type="subTitle"/>
          </p:nvPr>
        </p:nvSpPr>
        <p:spPr>
          <a:xfrm>
            <a:off x="1829875" y="2068284"/>
            <a:ext cx="2356500" cy="570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53" name="Google Shape;53;p3"/>
          <p:cNvSpPr txBox="1"/>
          <p:nvPr>
            <p:ph idx="3" type="title"/>
          </p:nvPr>
        </p:nvSpPr>
        <p:spPr>
          <a:xfrm>
            <a:off x="720178" y="1675875"/>
            <a:ext cx="1109700" cy="963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sz="45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 name="Google Shape;54;p3"/>
          <p:cNvSpPr txBox="1"/>
          <p:nvPr>
            <p:ph idx="4" type="subTitle"/>
          </p:nvPr>
        </p:nvSpPr>
        <p:spPr>
          <a:xfrm>
            <a:off x="6067500" y="1675875"/>
            <a:ext cx="2356500" cy="39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00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55" name="Google Shape;55;p3"/>
          <p:cNvSpPr txBox="1"/>
          <p:nvPr>
            <p:ph idx="5" type="subTitle"/>
          </p:nvPr>
        </p:nvSpPr>
        <p:spPr>
          <a:xfrm>
            <a:off x="6067500" y="2068282"/>
            <a:ext cx="2356500" cy="570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56" name="Google Shape;56;p3"/>
          <p:cNvSpPr txBox="1"/>
          <p:nvPr>
            <p:ph idx="6" type="title"/>
          </p:nvPr>
        </p:nvSpPr>
        <p:spPr>
          <a:xfrm>
            <a:off x="4957800" y="1675875"/>
            <a:ext cx="1109700" cy="963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sz="45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7" name="Google Shape;57;p3"/>
          <p:cNvSpPr txBox="1"/>
          <p:nvPr>
            <p:ph idx="7" type="subTitle"/>
          </p:nvPr>
        </p:nvSpPr>
        <p:spPr>
          <a:xfrm>
            <a:off x="1829875" y="3343507"/>
            <a:ext cx="2356500" cy="39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00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58" name="Google Shape;58;p3"/>
          <p:cNvSpPr txBox="1"/>
          <p:nvPr>
            <p:ph idx="8" type="subTitle"/>
          </p:nvPr>
        </p:nvSpPr>
        <p:spPr>
          <a:xfrm>
            <a:off x="1829875" y="3735825"/>
            <a:ext cx="2356500" cy="570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59" name="Google Shape;59;p3"/>
          <p:cNvSpPr txBox="1"/>
          <p:nvPr>
            <p:ph idx="9" type="title"/>
          </p:nvPr>
        </p:nvSpPr>
        <p:spPr>
          <a:xfrm>
            <a:off x="720000" y="3343425"/>
            <a:ext cx="1109700" cy="963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sz="45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0" name="Google Shape;60;p3"/>
          <p:cNvSpPr txBox="1"/>
          <p:nvPr>
            <p:ph idx="13" type="subTitle"/>
          </p:nvPr>
        </p:nvSpPr>
        <p:spPr>
          <a:xfrm>
            <a:off x="6067500" y="3343498"/>
            <a:ext cx="2356500" cy="39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b="1" sz="2000">
                <a:solidFill>
                  <a:schemeClr val="dk1"/>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61" name="Google Shape;61;p3"/>
          <p:cNvSpPr txBox="1"/>
          <p:nvPr>
            <p:ph idx="14" type="subTitle"/>
          </p:nvPr>
        </p:nvSpPr>
        <p:spPr>
          <a:xfrm>
            <a:off x="6067500" y="3735825"/>
            <a:ext cx="2356500" cy="570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sp>
        <p:nvSpPr>
          <p:cNvPr id="62" name="Google Shape;62;p3"/>
          <p:cNvSpPr txBox="1"/>
          <p:nvPr>
            <p:ph idx="15" type="title"/>
          </p:nvPr>
        </p:nvSpPr>
        <p:spPr>
          <a:xfrm>
            <a:off x="4957800" y="3343425"/>
            <a:ext cx="1109700" cy="963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sz="45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p4"/>
          <p:cNvSpPr txBox="1"/>
          <p:nvPr>
            <p:ph type="title"/>
          </p:nvPr>
        </p:nvSpPr>
        <p:spPr>
          <a:xfrm>
            <a:off x="720000" y="1411650"/>
            <a:ext cx="3852000" cy="841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500"/>
              <a:buNone/>
              <a:defRPr sz="5200"/>
            </a:lvl1pPr>
            <a:lvl2pPr lvl="1" algn="r">
              <a:lnSpc>
                <a:spcPct val="100000"/>
              </a:lnSpc>
              <a:spcBef>
                <a:spcPts val="0"/>
              </a:spcBef>
              <a:spcAft>
                <a:spcPts val="0"/>
              </a:spcAft>
              <a:buSzPts val="4500"/>
              <a:buNone/>
              <a:defRPr sz="4500"/>
            </a:lvl2pPr>
            <a:lvl3pPr lvl="2" algn="r">
              <a:lnSpc>
                <a:spcPct val="100000"/>
              </a:lnSpc>
              <a:spcBef>
                <a:spcPts val="0"/>
              </a:spcBef>
              <a:spcAft>
                <a:spcPts val="0"/>
              </a:spcAft>
              <a:buSzPts val="4500"/>
              <a:buNone/>
              <a:defRPr sz="4500"/>
            </a:lvl3pPr>
            <a:lvl4pPr lvl="3" algn="r">
              <a:lnSpc>
                <a:spcPct val="100000"/>
              </a:lnSpc>
              <a:spcBef>
                <a:spcPts val="0"/>
              </a:spcBef>
              <a:spcAft>
                <a:spcPts val="0"/>
              </a:spcAft>
              <a:buSzPts val="4500"/>
              <a:buNone/>
              <a:defRPr sz="4500"/>
            </a:lvl4pPr>
            <a:lvl5pPr lvl="4" algn="r">
              <a:lnSpc>
                <a:spcPct val="100000"/>
              </a:lnSpc>
              <a:spcBef>
                <a:spcPts val="0"/>
              </a:spcBef>
              <a:spcAft>
                <a:spcPts val="0"/>
              </a:spcAft>
              <a:buSzPts val="4500"/>
              <a:buNone/>
              <a:defRPr sz="4500"/>
            </a:lvl5pPr>
            <a:lvl6pPr lvl="5" algn="r">
              <a:lnSpc>
                <a:spcPct val="100000"/>
              </a:lnSpc>
              <a:spcBef>
                <a:spcPts val="0"/>
              </a:spcBef>
              <a:spcAft>
                <a:spcPts val="0"/>
              </a:spcAft>
              <a:buSzPts val="4500"/>
              <a:buNone/>
              <a:defRPr sz="4500"/>
            </a:lvl6pPr>
            <a:lvl7pPr lvl="6" algn="r">
              <a:lnSpc>
                <a:spcPct val="100000"/>
              </a:lnSpc>
              <a:spcBef>
                <a:spcPts val="0"/>
              </a:spcBef>
              <a:spcAft>
                <a:spcPts val="0"/>
              </a:spcAft>
              <a:buSzPts val="4500"/>
              <a:buNone/>
              <a:defRPr sz="4500"/>
            </a:lvl7pPr>
            <a:lvl8pPr lvl="7" algn="r">
              <a:lnSpc>
                <a:spcPct val="100000"/>
              </a:lnSpc>
              <a:spcBef>
                <a:spcPts val="0"/>
              </a:spcBef>
              <a:spcAft>
                <a:spcPts val="0"/>
              </a:spcAft>
              <a:buSzPts val="4500"/>
              <a:buNone/>
              <a:defRPr sz="4500"/>
            </a:lvl8pPr>
            <a:lvl9pPr lvl="8" algn="r">
              <a:lnSpc>
                <a:spcPct val="100000"/>
              </a:lnSpc>
              <a:spcBef>
                <a:spcPts val="0"/>
              </a:spcBef>
              <a:spcAft>
                <a:spcPts val="0"/>
              </a:spcAft>
              <a:buSzPts val="4500"/>
              <a:buNone/>
              <a:defRPr sz="4500"/>
            </a:lvl9pPr>
          </a:lstStyle>
          <a:p/>
        </p:txBody>
      </p:sp>
      <p:sp>
        <p:nvSpPr>
          <p:cNvPr id="65" name="Google Shape;65;p4"/>
          <p:cNvSpPr txBox="1"/>
          <p:nvPr>
            <p:ph idx="1" type="subTitle"/>
          </p:nvPr>
        </p:nvSpPr>
        <p:spPr>
          <a:xfrm>
            <a:off x="720000" y="2253450"/>
            <a:ext cx="3852000" cy="1478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600"/>
              <a:buNone/>
              <a:defRPr/>
            </a:lvl1pPr>
            <a:lvl2pPr lvl="1" algn="r">
              <a:lnSpc>
                <a:spcPct val="100000"/>
              </a:lnSpc>
              <a:spcBef>
                <a:spcPts val="0"/>
              </a:spcBef>
              <a:spcAft>
                <a:spcPts val="0"/>
              </a:spcAft>
              <a:buSzPts val="1600"/>
              <a:buNone/>
              <a:defRPr/>
            </a:lvl2pPr>
            <a:lvl3pPr lvl="2" algn="r">
              <a:lnSpc>
                <a:spcPct val="100000"/>
              </a:lnSpc>
              <a:spcBef>
                <a:spcPts val="0"/>
              </a:spcBef>
              <a:spcAft>
                <a:spcPts val="0"/>
              </a:spcAft>
              <a:buSzPts val="1600"/>
              <a:buNone/>
              <a:defRPr/>
            </a:lvl3pPr>
            <a:lvl4pPr lvl="3" algn="r">
              <a:lnSpc>
                <a:spcPct val="100000"/>
              </a:lnSpc>
              <a:spcBef>
                <a:spcPts val="0"/>
              </a:spcBef>
              <a:spcAft>
                <a:spcPts val="0"/>
              </a:spcAft>
              <a:buSzPts val="1600"/>
              <a:buNone/>
              <a:defRPr/>
            </a:lvl4pPr>
            <a:lvl5pPr lvl="4" algn="r">
              <a:lnSpc>
                <a:spcPct val="100000"/>
              </a:lnSpc>
              <a:spcBef>
                <a:spcPts val="0"/>
              </a:spcBef>
              <a:spcAft>
                <a:spcPts val="0"/>
              </a:spcAft>
              <a:buSzPts val="1600"/>
              <a:buNone/>
              <a:defRPr/>
            </a:lvl5pPr>
            <a:lvl6pPr lvl="5" algn="r">
              <a:lnSpc>
                <a:spcPct val="100000"/>
              </a:lnSpc>
              <a:spcBef>
                <a:spcPts val="0"/>
              </a:spcBef>
              <a:spcAft>
                <a:spcPts val="0"/>
              </a:spcAft>
              <a:buSzPts val="1600"/>
              <a:buNone/>
              <a:defRPr/>
            </a:lvl6pPr>
            <a:lvl7pPr lvl="6" algn="r">
              <a:lnSpc>
                <a:spcPct val="100000"/>
              </a:lnSpc>
              <a:spcBef>
                <a:spcPts val="0"/>
              </a:spcBef>
              <a:spcAft>
                <a:spcPts val="0"/>
              </a:spcAft>
              <a:buSzPts val="1600"/>
              <a:buNone/>
              <a:defRPr/>
            </a:lvl7pPr>
            <a:lvl8pPr lvl="7" algn="r">
              <a:lnSpc>
                <a:spcPct val="100000"/>
              </a:lnSpc>
              <a:spcBef>
                <a:spcPts val="0"/>
              </a:spcBef>
              <a:spcAft>
                <a:spcPts val="0"/>
              </a:spcAft>
              <a:buSzPts val="1600"/>
              <a:buNone/>
              <a:defRPr/>
            </a:lvl8pPr>
            <a:lvl9pPr lvl="8" algn="r">
              <a:lnSpc>
                <a:spcPct val="100000"/>
              </a:lnSpc>
              <a:spcBef>
                <a:spcPts val="0"/>
              </a:spcBef>
              <a:spcAft>
                <a:spcPts val="0"/>
              </a:spcAft>
              <a:buSzPts val="1600"/>
              <a:buNone/>
              <a:defRPr/>
            </a:lvl9pPr>
          </a:lstStyle>
          <a:p/>
        </p:txBody>
      </p:sp>
      <p:grpSp>
        <p:nvGrpSpPr>
          <p:cNvPr id="66" name="Google Shape;66;p4"/>
          <p:cNvGrpSpPr/>
          <p:nvPr/>
        </p:nvGrpSpPr>
        <p:grpSpPr>
          <a:xfrm>
            <a:off x="6902090" y="-2185263"/>
            <a:ext cx="3798743" cy="3692152"/>
            <a:chOff x="6902090" y="-2185263"/>
            <a:chExt cx="3798743" cy="3692152"/>
          </a:xfrm>
        </p:grpSpPr>
        <p:sp>
          <p:nvSpPr>
            <p:cNvPr id="67" name="Google Shape;67;p4"/>
            <p:cNvSpPr/>
            <p:nvPr/>
          </p:nvSpPr>
          <p:spPr>
            <a:xfrm flipH="1" rot="-7845770">
              <a:off x="7235267" y="-1576819"/>
              <a:ext cx="2543914" cy="2045463"/>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 name="Google Shape;68;p4"/>
            <p:cNvGrpSpPr/>
            <p:nvPr/>
          </p:nvGrpSpPr>
          <p:grpSpPr>
            <a:xfrm flipH="1" rot="-7845996">
              <a:off x="7814416" y="-1103058"/>
              <a:ext cx="2589010" cy="1971616"/>
              <a:chOff x="-765482" y="4620203"/>
              <a:chExt cx="2588927" cy="1971554"/>
            </a:xfrm>
          </p:grpSpPr>
          <p:sp>
            <p:nvSpPr>
              <p:cNvPr id="69" name="Google Shape;69;p4"/>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grpSp>
        <p:nvGrpSpPr>
          <p:cNvPr id="80" name="Google Shape;80;p5"/>
          <p:cNvGrpSpPr/>
          <p:nvPr/>
        </p:nvGrpSpPr>
        <p:grpSpPr>
          <a:xfrm>
            <a:off x="-763449" y="-1473624"/>
            <a:ext cx="2928007" cy="2507804"/>
            <a:chOff x="-763449" y="-1473624"/>
            <a:chExt cx="2928007" cy="2507804"/>
          </a:xfrm>
        </p:grpSpPr>
        <p:sp>
          <p:nvSpPr>
            <p:cNvPr id="81" name="Google Shape;81;p5"/>
            <p:cNvSpPr/>
            <p:nvPr/>
          </p:nvSpPr>
          <p:spPr>
            <a:xfrm>
              <a:off x="-526723" y="-1446845"/>
              <a:ext cx="2691281" cy="2481025"/>
            </a:xfrm>
            <a:custGeom>
              <a:rect b="b" l="l" r="r" t="t"/>
              <a:pathLst>
                <a:path extrusionOk="0" h="81066" w="87936">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
            <p:cNvSpPr/>
            <p:nvPr/>
          </p:nvSpPr>
          <p:spPr>
            <a:xfrm>
              <a:off x="-763449" y="-1473624"/>
              <a:ext cx="2215557" cy="2039425"/>
            </a:xfrm>
            <a:custGeom>
              <a:rect b="b" l="l" r="r" t="t"/>
              <a:pathLst>
                <a:path extrusionOk="0" h="66637" w="72392">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 name="Google Shape;83;p5"/>
          <p:cNvGrpSpPr/>
          <p:nvPr/>
        </p:nvGrpSpPr>
        <p:grpSpPr>
          <a:xfrm>
            <a:off x="-312156" y="3702097"/>
            <a:ext cx="3016272" cy="2651621"/>
            <a:chOff x="-312156" y="3702097"/>
            <a:chExt cx="3016272" cy="2651621"/>
          </a:xfrm>
        </p:grpSpPr>
        <p:grpSp>
          <p:nvGrpSpPr>
            <p:cNvPr id="84" name="Google Shape;84;p5"/>
            <p:cNvGrpSpPr/>
            <p:nvPr/>
          </p:nvGrpSpPr>
          <p:grpSpPr>
            <a:xfrm>
              <a:off x="605710" y="4755713"/>
              <a:ext cx="2098406" cy="1598005"/>
              <a:chOff x="813085" y="4755713"/>
              <a:chExt cx="2098406" cy="1598005"/>
            </a:xfrm>
          </p:grpSpPr>
          <p:sp>
            <p:nvSpPr>
              <p:cNvPr id="85" name="Google Shape;85;p5"/>
              <p:cNvSpPr/>
              <p:nvPr/>
            </p:nvSpPr>
            <p:spPr>
              <a:xfrm>
                <a:off x="813085" y="4755713"/>
                <a:ext cx="2098406" cy="1598005"/>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a:off x="2478345" y="4907939"/>
                <a:ext cx="33475" cy="44725"/>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
              <p:cNvSpPr/>
              <p:nvPr/>
            </p:nvSpPr>
            <p:spPr>
              <a:xfrm>
                <a:off x="2131666" y="4891858"/>
                <a:ext cx="32854" cy="44759"/>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
              <p:cNvSpPr/>
              <p:nvPr/>
            </p:nvSpPr>
            <p:spPr>
              <a:xfrm>
                <a:off x="2255795" y="4954284"/>
                <a:ext cx="41861" cy="57149"/>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
              <p:cNvSpPr/>
              <p:nvPr/>
            </p:nvSpPr>
            <p:spPr>
              <a:xfrm>
                <a:off x="2611481" y="5016675"/>
                <a:ext cx="41861" cy="56907"/>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
              <p:cNvSpPr/>
              <p:nvPr/>
            </p:nvSpPr>
            <p:spPr>
              <a:xfrm>
                <a:off x="1934205" y="4864838"/>
                <a:ext cx="42482" cy="56665"/>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
              <p:cNvSpPr/>
              <p:nvPr/>
            </p:nvSpPr>
            <p:spPr>
              <a:xfrm>
                <a:off x="2004949" y="5062295"/>
                <a:ext cx="42482" cy="56562"/>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 name="Google Shape;92;p5"/>
            <p:cNvGrpSpPr/>
            <p:nvPr/>
          </p:nvGrpSpPr>
          <p:grpSpPr>
            <a:xfrm rot="-864771">
              <a:off x="-128891" y="3934489"/>
              <a:ext cx="2086861" cy="1736423"/>
              <a:chOff x="-128999" y="3934720"/>
              <a:chExt cx="2086920" cy="1736472"/>
            </a:xfrm>
          </p:grpSpPr>
          <p:sp>
            <p:nvSpPr>
              <p:cNvPr id="93" name="Google Shape;93;p5"/>
              <p:cNvSpPr/>
              <p:nvPr/>
            </p:nvSpPr>
            <p:spPr>
              <a:xfrm>
                <a:off x="-128999" y="3934720"/>
                <a:ext cx="2086920" cy="1736472"/>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
              <p:cNvSpPr/>
              <p:nvPr/>
            </p:nvSpPr>
            <p:spPr>
              <a:xfrm>
                <a:off x="354813" y="4634060"/>
                <a:ext cx="106127" cy="143618"/>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1635154" y="4769273"/>
                <a:ext cx="106127" cy="143678"/>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p:nvPr/>
            </p:nvSpPr>
            <p:spPr>
              <a:xfrm>
                <a:off x="532555" y="4099377"/>
                <a:ext cx="106127" cy="14346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
              <p:cNvSpPr/>
              <p:nvPr/>
            </p:nvSpPr>
            <p:spPr>
              <a:xfrm>
                <a:off x="814754" y="4765697"/>
                <a:ext cx="106663" cy="143708"/>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
              <p:cNvSpPr/>
              <p:nvPr/>
            </p:nvSpPr>
            <p:spPr>
              <a:xfrm>
                <a:off x="806975" y="4199692"/>
                <a:ext cx="105560" cy="143350"/>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
              <p:cNvSpPr/>
              <p:nvPr/>
            </p:nvSpPr>
            <p:spPr>
              <a:xfrm>
                <a:off x="1314093" y="4644283"/>
                <a:ext cx="105590" cy="143678"/>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a:off x="1084704" y="4599728"/>
                <a:ext cx="71109" cy="95398"/>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a:off x="1480748" y="4989095"/>
                <a:ext cx="71109" cy="95428"/>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1076359" y="4906334"/>
                <a:ext cx="70572" cy="95696"/>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631439" y="4970767"/>
                <a:ext cx="70572" cy="95428"/>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363694" y="4347780"/>
                <a:ext cx="71139" cy="95457"/>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635880" y="4518308"/>
                <a:ext cx="70036" cy="95726"/>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212626" y="4944779"/>
                <a:ext cx="105560" cy="14346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07" name="Google Shape;107;p5"/>
          <p:cNvSpPr txBox="1"/>
          <p:nvPr>
            <p:ph type="ctrTitle"/>
          </p:nvPr>
        </p:nvSpPr>
        <p:spPr>
          <a:xfrm>
            <a:off x="1077125" y="1562000"/>
            <a:ext cx="3548400" cy="896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5200"/>
              <a:buNone/>
              <a:defRPr b="0" sz="8500">
                <a:latin typeface="Pacifico"/>
                <a:ea typeface="Pacifico"/>
                <a:cs typeface="Pacifico"/>
                <a:sym typeface="Pacific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8" name="Google Shape;108;p5"/>
          <p:cNvSpPr txBox="1"/>
          <p:nvPr>
            <p:ph idx="1" type="subTitle"/>
          </p:nvPr>
        </p:nvSpPr>
        <p:spPr>
          <a:xfrm>
            <a:off x="713225" y="3144000"/>
            <a:ext cx="4130700" cy="714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9" name="Google Shape;109;p5"/>
          <p:cNvSpPr txBox="1"/>
          <p:nvPr>
            <p:ph idx="2" type="ctrTitle"/>
          </p:nvPr>
        </p:nvSpPr>
        <p:spPr>
          <a:xfrm>
            <a:off x="713225" y="2458250"/>
            <a:ext cx="3447900" cy="685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5200"/>
              <a:buNone/>
              <a:defRPr b="0" sz="7000">
                <a:solidFill>
                  <a:schemeClr val="dk2"/>
                </a:solidFill>
                <a:latin typeface="Didact Gothic"/>
                <a:ea typeface="Didact Gothic"/>
                <a:cs typeface="Didact Gothic"/>
                <a:sym typeface="Didact Gothic"/>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10" name="Shape 110"/>
        <p:cNvGrpSpPr/>
        <p:nvPr/>
      </p:nvGrpSpPr>
      <p:grpSpPr>
        <a:xfrm>
          <a:off x="0" y="0"/>
          <a:ext cx="0" cy="0"/>
          <a:chOff x="0" y="0"/>
          <a:chExt cx="0" cy="0"/>
        </a:xfrm>
      </p:grpSpPr>
      <p:grpSp>
        <p:nvGrpSpPr>
          <p:cNvPr id="111" name="Google Shape;111;p6"/>
          <p:cNvGrpSpPr/>
          <p:nvPr/>
        </p:nvGrpSpPr>
        <p:grpSpPr>
          <a:xfrm>
            <a:off x="-672249" y="-1185203"/>
            <a:ext cx="2200957" cy="1917817"/>
            <a:chOff x="-672249" y="-1185203"/>
            <a:chExt cx="2200957" cy="1917817"/>
          </a:xfrm>
        </p:grpSpPr>
        <p:sp>
          <p:nvSpPr>
            <p:cNvPr id="112" name="Google Shape;112;p6"/>
            <p:cNvSpPr/>
            <p:nvPr/>
          </p:nvSpPr>
          <p:spPr>
            <a:xfrm flipH="1" rot="10800000">
              <a:off x="-672249" y="-1185203"/>
              <a:ext cx="2200957" cy="1769705"/>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 name="Google Shape;113;p6"/>
            <p:cNvGrpSpPr/>
            <p:nvPr/>
          </p:nvGrpSpPr>
          <p:grpSpPr>
            <a:xfrm rot="10800000">
              <a:off x="-672241" y="-938263"/>
              <a:ext cx="2008087" cy="1670877"/>
              <a:chOff x="7173422" y="4083799"/>
              <a:chExt cx="2350564" cy="1955844"/>
            </a:xfrm>
          </p:grpSpPr>
          <p:sp>
            <p:nvSpPr>
              <p:cNvPr id="114" name="Google Shape;114;p6"/>
              <p:cNvSpPr/>
              <p:nvPr/>
            </p:nvSpPr>
            <p:spPr>
              <a:xfrm flipH="1">
                <a:off x="7173422" y="4083799"/>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5" name="Google Shape;115;p6"/>
              <p:cNvGrpSpPr/>
              <p:nvPr/>
            </p:nvGrpSpPr>
            <p:grpSpPr>
              <a:xfrm flipH="1">
                <a:off x="7417514" y="4269389"/>
                <a:ext cx="1721841" cy="1113845"/>
                <a:chOff x="-3171530" y="2930427"/>
                <a:chExt cx="1885915" cy="1219983"/>
              </a:xfrm>
            </p:grpSpPr>
            <p:sp>
              <p:nvSpPr>
                <p:cNvPr id="116" name="Google Shape;116;p6"/>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6"/>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6"/>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6"/>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6"/>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129" name="Google Shape;129;p6"/>
          <p:cNvGrpSpPr/>
          <p:nvPr/>
        </p:nvGrpSpPr>
        <p:grpSpPr>
          <a:xfrm>
            <a:off x="7910033" y="4012538"/>
            <a:ext cx="3057836" cy="2579219"/>
            <a:chOff x="7910033" y="4012538"/>
            <a:chExt cx="3057836" cy="2579219"/>
          </a:xfrm>
        </p:grpSpPr>
        <p:sp>
          <p:nvSpPr>
            <p:cNvPr id="130" name="Google Shape;130;p6"/>
            <p:cNvSpPr/>
            <p:nvPr/>
          </p:nvSpPr>
          <p:spPr>
            <a:xfrm flipH="1">
              <a:off x="8423990" y="401253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 name="Google Shape;131;p6"/>
            <p:cNvGrpSpPr/>
            <p:nvPr/>
          </p:nvGrpSpPr>
          <p:grpSpPr>
            <a:xfrm flipH="1">
              <a:off x="7910033" y="4620203"/>
              <a:ext cx="2588927" cy="1971554"/>
              <a:chOff x="-765482" y="4620203"/>
              <a:chExt cx="2588927" cy="1971554"/>
            </a:xfrm>
          </p:grpSpPr>
          <p:sp>
            <p:nvSpPr>
              <p:cNvPr id="132" name="Google Shape;132;p6"/>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6"/>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6"/>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6"/>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6"/>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6"/>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42" name="Google Shape;142;p6"/>
          <p:cNvSpPr txBox="1"/>
          <p:nvPr>
            <p:ph type="title"/>
          </p:nvPr>
        </p:nvSpPr>
        <p:spPr>
          <a:xfrm>
            <a:off x="1971450" y="3001863"/>
            <a:ext cx="5201100" cy="572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1800"/>
            </a:lvl1pPr>
            <a:lvl2pPr lvl="1" algn="ctr">
              <a:lnSpc>
                <a:spcPct val="100000"/>
              </a:lnSpc>
              <a:spcBef>
                <a:spcPts val="0"/>
              </a:spcBef>
              <a:spcAft>
                <a:spcPts val="0"/>
              </a:spcAft>
              <a:buSzPts val="2800"/>
              <a:buFont typeface="Pacifico"/>
              <a:buNone/>
              <a:defRPr>
                <a:latin typeface="Pacifico"/>
                <a:ea typeface="Pacifico"/>
                <a:cs typeface="Pacifico"/>
                <a:sym typeface="Pacifico"/>
              </a:defRPr>
            </a:lvl2pPr>
            <a:lvl3pPr lvl="2" algn="ctr">
              <a:lnSpc>
                <a:spcPct val="100000"/>
              </a:lnSpc>
              <a:spcBef>
                <a:spcPts val="0"/>
              </a:spcBef>
              <a:spcAft>
                <a:spcPts val="0"/>
              </a:spcAft>
              <a:buSzPts val="2800"/>
              <a:buFont typeface="Pacifico"/>
              <a:buNone/>
              <a:defRPr>
                <a:latin typeface="Pacifico"/>
                <a:ea typeface="Pacifico"/>
                <a:cs typeface="Pacifico"/>
                <a:sym typeface="Pacifico"/>
              </a:defRPr>
            </a:lvl3pPr>
            <a:lvl4pPr lvl="3" algn="ctr">
              <a:lnSpc>
                <a:spcPct val="100000"/>
              </a:lnSpc>
              <a:spcBef>
                <a:spcPts val="0"/>
              </a:spcBef>
              <a:spcAft>
                <a:spcPts val="0"/>
              </a:spcAft>
              <a:buSzPts val="2800"/>
              <a:buFont typeface="Pacifico"/>
              <a:buNone/>
              <a:defRPr>
                <a:latin typeface="Pacifico"/>
                <a:ea typeface="Pacifico"/>
                <a:cs typeface="Pacifico"/>
                <a:sym typeface="Pacifico"/>
              </a:defRPr>
            </a:lvl4pPr>
            <a:lvl5pPr lvl="4" algn="ctr">
              <a:lnSpc>
                <a:spcPct val="100000"/>
              </a:lnSpc>
              <a:spcBef>
                <a:spcPts val="0"/>
              </a:spcBef>
              <a:spcAft>
                <a:spcPts val="0"/>
              </a:spcAft>
              <a:buSzPts val="2800"/>
              <a:buFont typeface="Pacifico"/>
              <a:buNone/>
              <a:defRPr>
                <a:latin typeface="Pacifico"/>
                <a:ea typeface="Pacifico"/>
                <a:cs typeface="Pacifico"/>
                <a:sym typeface="Pacifico"/>
              </a:defRPr>
            </a:lvl5pPr>
            <a:lvl6pPr lvl="5" algn="ctr">
              <a:lnSpc>
                <a:spcPct val="100000"/>
              </a:lnSpc>
              <a:spcBef>
                <a:spcPts val="0"/>
              </a:spcBef>
              <a:spcAft>
                <a:spcPts val="0"/>
              </a:spcAft>
              <a:buSzPts val="2800"/>
              <a:buFont typeface="Pacifico"/>
              <a:buNone/>
              <a:defRPr>
                <a:latin typeface="Pacifico"/>
                <a:ea typeface="Pacifico"/>
                <a:cs typeface="Pacifico"/>
                <a:sym typeface="Pacifico"/>
              </a:defRPr>
            </a:lvl6pPr>
            <a:lvl7pPr lvl="6" algn="ctr">
              <a:lnSpc>
                <a:spcPct val="100000"/>
              </a:lnSpc>
              <a:spcBef>
                <a:spcPts val="0"/>
              </a:spcBef>
              <a:spcAft>
                <a:spcPts val="0"/>
              </a:spcAft>
              <a:buSzPts val="2800"/>
              <a:buFont typeface="Pacifico"/>
              <a:buNone/>
              <a:defRPr>
                <a:latin typeface="Pacifico"/>
                <a:ea typeface="Pacifico"/>
                <a:cs typeface="Pacifico"/>
                <a:sym typeface="Pacifico"/>
              </a:defRPr>
            </a:lvl7pPr>
            <a:lvl8pPr lvl="7" algn="ctr">
              <a:lnSpc>
                <a:spcPct val="100000"/>
              </a:lnSpc>
              <a:spcBef>
                <a:spcPts val="0"/>
              </a:spcBef>
              <a:spcAft>
                <a:spcPts val="0"/>
              </a:spcAft>
              <a:buSzPts val="2800"/>
              <a:buFont typeface="Pacifico"/>
              <a:buNone/>
              <a:defRPr>
                <a:latin typeface="Pacifico"/>
                <a:ea typeface="Pacifico"/>
                <a:cs typeface="Pacifico"/>
                <a:sym typeface="Pacifico"/>
              </a:defRPr>
            </a:lvl8pPr>
            <a:lvl9pPr lvl="8" algn="ctr">
              <a:lnSpc>
                <a:spcPct val="100000"/>
              </a:lnSpc>
              <a:spcBef>
                <a:spcPts val="0"/>
              </a:spcBef>
              <a:spcAft>
                <a:spcPts val="0"/>
              </a:spcAft>
              <a:buSzPts val="2800"/>
              <a:buFont typeface="Pacifico"/>
              <a:buNone/>
              <a:defRPr>
                <a:latin typeface="Pacifico"/>
                <a:ea typeface="Pacifico"/>
                <a:cs typeface="Pacifico"/>
                <a:sym typeface="Pacifico"/>
              </a:defRPr>
            </a:lvl9pPr>
          </a:lstStyle>
          <a:p/>
        </p:txBody>
      </p:sp>
      <p:sp>
        <p:nvSpPr>
          <p:cNvPr id="143" name="Google Shape;143;p6"/>
          <p:cNvSpPr txBox="1"/>
          <p:nvPr>
            <p:ph idx="2" type="title"/>
          </p:nvPr>
        </p:nvSpPr>
        <p:spPr>
          <a:xfrm>
            <a:off x="1971450" y="1568938"/>
            <a:ext cx="5201100" cy="1432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2"/>
              </a:buClr>
              <a:buSzPts val="3600"/>
              <a:buFont typeface="Didact Gothic"/>
              <a:buNone/>
              <a:defRPr sz="2400">
                <a:solidFill>
                  <a:schemeClr val="dk2"/>
                </a:solidFill>
                <a:latin typeface="Didact Gothic"/>
                <a:ea typeface="Didact Gothic"/>
                <a:cs typeface="Didact Gothic"/>
                <a:sym typeface="Didact Gothic"/>
              </a:defRPr>
            </a:lvl1pPr>
            <a:lvl2pPr lvl="1"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2pPr>
            <a:lvl3pPr lvl="2"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3pPr>
            <a:lvl4pPr lvl="3"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4pPr>
            <a:lvl5pPr lvl="4"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5pPr>
            <a:lvl6pPr lvl="5"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6pPr>
            <a:lvl7pPr lvl="6"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7pPr>
            <a:lvl8pPr lvl="7"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8pPr>
            <a:lvl9pPr lvl="8" algn="ctr">
              <a:lnSpc>
                <a:spcPct val="100000"/>
              </a:lnSpc>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4" name="Shape 144"/>
        <p:cNvGrpSpPr/>
        <p:nvPr/>
      </p:nvGrpSpPr>
      <p:grpSpPr>
        <a:xfrm>
          <a:off x="0" y="0"/>
          <a:ext cx="0" cy="0"/>
          <a:chOff x="0" y="0"/>
          <a:chExt cx="0" cy="0"/>
        </a:xfrm>
      </p:grpSpPr>
      <p:pic>
        <p:nvPicPr>
          <p:cNvPr id="145" name="Google Shape;145;p7"/>
          <p:cNvPicPr preferRelativeResize="0"/>
          <p:nvPr/>
        </p:nvPicPr>
        <p:blipFill rotWithShape="1">
          <a:blip r:embed="rId2">
            <a:alphaModFix/>
          </a:blip>
          <a:srcRect b="4686" l="4061" r="0" t="0"/>
          <a:stretch/>
        </p:blipFill>
        <p:spPr>
          <a:xfrm>
            <a:off x="-59961" y="1"/>
            <a:ext cx="9203961"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6" name="Shape 146"/>
        <p:cNvGrpSpPr/>
        <p:nvPr/>
      </p:nvGrpSpPr>
      <p:grpSpPr>
        <a:xfrm>
          <a:off x="0" y="0"/>
          <a:ext cx="0" cy="0"/>
          <a:chOff x="0" y="0"/>
          <a:chExt cx="0" cy="0"/>
        </a:xfrm>
      </p:grpSpPr>
      <p:sp>
        <p:nvSpPr>
          <p:cNvPr id="147" name="Google Shape;147;p8"/>
          <p:cNvSpPr txBox="1"/>
          <p:nvPr>
            <p:ph idx="1" type="subTitle"/>
          </p:nvPr>
        </p:nvSpPr>
        <p:spPr>
          <a:xfrm>
            <a:off x="1354425" y="1608175"/>
            <a:ext cx="2518500" cy="882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2pPr>
            <a:lvl3pPr lvl="2"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3pPr>
            <a:lvl4pPr lvl="3"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4pPr>
            <a:lvl5pPr lvl="4"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5pPr>
            <a:lvl6pPr lvl="5"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6pPr>
            <a:lvl7pPr lvl="6"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7pPr>
            <a:lvl8pPr lvl="7"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8pPr>
            <a:lvl9pPr lvl="8"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9pPr>
          </a:lstStyle>
          <a:p/>
        </p:txBody>
      </p:sp>
      <p:sp>
        <p:nvSpPr>
          <p:cNvPr id="148" name="Google Shape;148;p8"/>
          <p:cNvSpPr txBox="1"/>
          <p:nvPr>
            <p:ph idx="2" type="subTitle"/>
          </p:nvPr>
        </p:nvSpPr>
        <p:spPr>
          <a:xfrm>
            <a:off x="1354413" y="2490150"/>
            <a:ext cx="2518500" cy="1045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sp>
        <p:nvSpPr>
          <p:cNvPr id="149" name="Google Shape;149;p8"/>
          <p:cNvSpPr txBox="1"/>
          <p:nvPr>
            <p:ph idx="3" type="subTitle"/>
          </p:nvPr>
        </p:nvSpPr>
        <p:spPr>
          <a:xfrm>
            <a:off x="5271100" y="1608175"/>
            <a:ext cx="2518500" cy="882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2pPr>
            <a:lvl3pPr lvl="2"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3pPr>
            <a:lvl4pPr lvl="3"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4pPr>
            <a:lvl5pPr lvl="4"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5pPr>
            <a:lvl6pPr lvl="5"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6pPr>
            <a:lvl7pPr lvl="6"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7pPr>
            <a:lvl8pPr lvl="7"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8pPr>
            <a:lvl9pPr lvl="8" algn="ctr">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9pPr>
          </a:lstStyle>
          <a:p/>
        </p:txBody>
      </p:sp>
      <p:sp>
        <p:nvSpPr>
          <p:cNvPr id="150" name="Google Shape;150;p8"/>
          <p:cNvSpPr txBox="1"/>
          <p:nvPr>
            <p:ph idx="4" type="subTitle"/>
          </p:nvPr>
        </p:nvSpPr>
        <p:spPr>
          <a:xfrm>
            <a:off x="5271088" y="2490150"/>
            <a:ext cx="2518500" cy="1045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p:txBody>
      </p:sp>
      <p:grpSp>
        <p:nvGrpSpPr>
          <p:cNvPr id="151" name="Google Shape;151;p8"/>
          <p:cNvGrpSpPr/>
          <p:nvPr/>
        </p:nvGrpSpPr>
        <p:grpSpPr>
          <a:xfrm>
            <a:off x="-1753067" y="4012538"/>
            <a:ext cx="3424362" cy="2579219"/>
            <a:chOff x="-1753067" y="4012538"/>
            <a:chExt cx="3424362" cy="2579219"/>
          </a:xfrm>
        </p:grpSpPr>
        <p:sp>
          <p:nvSpPr>
            <p:cNvPr id="152" name="Google Shape;152;p8"/>
            <p:cNvSpPr/>
            <p:nvPr/>
          </p:nvSpPr>
          <p:spPr>
            <a:xfrm>
              <a:off x="-1753067" y="401253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 name="Google Shape;153;p8"/>
            <p:cNvGrpSpPr/>
            <p:nvPr/>
          </p:nvGrpSpPr>
          <p:grpSpPr>
            <a:xfrm>
              <a:off x="-917632" y="4620203"/>
              <a:ext cx="2588927" cy="1971554"/>
              <a:chOff x="-765482" y="4620203"/>
              <a:chExt cx="2588927" cy="1971554"/>
            </a:xfrm>
          </p:grpSpPr>
          <p:sp>
            <p:nvSpPr>
              <p:cNvPr id="154" name="Google Shape;154;p8"/>
              <p:cNvSpPr/>
              <p:nvPr/>
            </p:nvSpPr>
            <p:spPr>
              <a:xfrm>
                <a:off x="-765482" y="4620203"/>
                <a:ext cx="2588927" cy="1971554"/>
              </a:xfrm>
              <a:custGeom>
                <a:rect b="b" l="l" r="r" t="t"/>
                <a:pathLst>
                  <a:path extrusionOk="0" h="58734" w="77126">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
              <p:cNvSpPr/>
              <p:nvPr/>
            </p:nvSpPr>
            <p:spPr>
              <a:xfrm>
                <a:off x="1288964" y="4808006"/>
                <a:ext cx="41298" cy="55177"/>
              </a:xfrm>
              <a:custGeom>
                <a:rect b="b" l="l" r="r" t="t"/>
                <a:pathLst>
                  <a:path extrusionOk="0" h="1296" w="97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8"/>
              <p:cNvSpPr/>
              <p:nvPr/>
            </p:nvSpPr>
            <p:spPr>
              <a:xfrm>
                <a:off x="467708" y="4966720"/>
                <a:ext cx="41298" cy="55177"/>
              </a:xfrm>
              <a:custGeom>
                <a:rect b="b" l="l" r="r" t="t"/>
                <a:pathLst>
                  <a:path extrusionOk="0" h="1296" w="97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8"/>
              <p:cNvSpPr/>
              <p:nvPr/>
            </p:nvSpPr>
            <p:spPr>
              <a:xfrm>
                <a:off x="1072346" y="5044161"/>
                <a:ext cx="40489" cy="55518"/>
              </a:xfrm>
              <a:custGeom>
                <a:rect b="b" l="l" r="r" t="t"/>
                <a:pathLst>
                  <a:path extrusionOk="0" h="1304" w="951">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8"/>
              <p:cNvSpPr/>
              <p:nvPr/>
            </p:nvSpPr>
            <p:spPr>
              <a:xfrm>
                <a:off x="861263" y="4788167"/>
                <a:ext cx="40531" cy="55220"/>
              </a:xfrm>
              <a:custGeom>
                <a:rect b="b" l="l" r="r" t="t"/>
                <a:pathLst>
                  <a:path extrusionOk="0" h="1297" w="952">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8"/>
              <p:cNvSpPr/>
              <p:nvPr/>
            </p:nvSpPr>
            <p:spPr>
              <a:xfrm>
                <a:off x="1014403" y="4865182"/>
                <a:ext cx="51643" cy="70504"/>
              </a:xfrm>
              <a:custGeom>
                <a:rect b="b" l="l" r="r" t="t"/>
                <a:pathLst>
                  <a:path extrusionOk="0" h="1656" w="1213">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617654" y="4754832"/>
                <a:ext cx="52410" cy="69908"/>
              </a:xfrm>
              <a:custGeom>
                <a:rect b="b" l="l" r="r" t="t"/>
                <a:pathLst>
                  <a:path extrusionOk="0" h="1642" w="1231">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8"/>
              <p:cNvSpPr/>
              <p:nvPr/>
            </p:nvSpPr>
            <p:spPr>
              <a:xfrm>
                <a:off x="1453215" y="4942155"/>
                <a:ext cx="51643" cy="70206"/>
              </a:xfrm>
              <a:custGeom>
                <a:rect b="b" l="l" r="r" t="t"/>
                <a:pathLst>
                  <a:path extrusionOk="0" h="1649" w="1213">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8"/>
              <p:cNvSpPr/>
              <p:nvPr/>
            </p:nvSpPr>
            <p:spPr>
              <a:xfrm>
                <a:off x="704931" y="4998437"/>
                <a:ext cx="52410" cy="69780"/>
              </a:xfrm>
              <a:custGeom>
                <a:rect b="b" l="l" r="r" t="t"/>
                <a:pathLst>
                  <a:path extrusionOk="0" h="1639" w="1231">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1291348" y="5063489"/>
                <a:ext cx="41298" cy="55220"/>
              </a:xfrm>
              <a:custGeom>
                <a:rect b="b" l="l" r="r" t="t"/>
                <a:pathLst>
                  <a:path extrusionOk="0" h="1297" w="97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4" name="Google Shape;164;p8"/>
          <p:cNvGrpSpPr/>
          <p:nvPr/>
        </p:nvGrpSpPr>
        <p:grpSpPr>
          <a:xfrm>
            <a:off x="6772829" y="-1787795"/>
            <a:ext cx="3241411" cy="3184444"/>
            <a:chOff x="6772829" y="-1787795"/>
            <a:chExt cx="3241411" cy="3184444"/>
          </a:xfrm>
        </p:grpSpPr>
        <p:sp>
          <p:nvSpPr>
            <p:cNvPr id="165" name="Google Shape;165;p8"/>
            <p:cNvSpPr/>
            <p:nvPr/>
          </p:nvSpPr>
          <p:spPr>
            <a:xfrm flipH="1" rot="3833120">
              <a:off x="6979066" y="-1218265"/>
              <a:ext cx="2543815" cy="2045384"/>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 name="Google Shape;166;p8"/>
            <p:cNvGrpSpPr/>
            <p:nvPr/>
          </p:nvGrpSpPr>
          <p:grpSpPr>
            <a:xfrm>
              <a:off x="7663676" y="-909828"/>
              <a:ext cx="2350564" cy="1955844"/>
              <a:chOff x="7130276" y="-986028"/>
              <a:chExt cx="2350564" cy="1955844"/>
            </a:xfrm>
          </p:grpSpPr>
          <p:sp>
            <p:nvSpPr>
              <p:cNvPr id="167" name="Google Shape;167;p8"/>
              <p:cNvSpPr/>
              <p:nvPr/>
            </p:nvSpPr>
            <p:spPr>
              <a:xfrm rot="10800000">
                <a:off x="7130276" y="-986028"/>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8" name="Google Shape;168;p8"/>
              <p:cNvGrpSpPr/>
              <p:nvPr/>
            </p:nvGrpSpPr>
            <p:grpSpPr>
              <a:xfrm rot="10800000">
                <a:off x="7374368" y="-329619"/>
                <a:ext cx="1721841" cy="1113845"/>
                <a:chOff x="-3171530" y="2930427"/>
                <a:chExt cx="1885915" cy="1219983"/>
              </a:xfrm>
            </p:grpSpPr>
            <p:sp>
              <p:nvSpPr>
                <p:cNvPr id="169" name="Google Shape;169;p8"/>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8"/>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8"/>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8"/>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8"/>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8"/>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8"/>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8"/>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8"/>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8"/>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8"/>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8"/>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2" name="Shape 182"/>
        <p:cNvGrpSpPr/>
        <p:nvPr/>
      </p:nvGrpSpPr>
      <p:grpSpPr>
        <a:xfrm>
          <a:off x="0" y="0"/>
          <a:ext cx="0" cy="0"/>
          <a:chOff x="0" y="0"/>
          <a:chExt cx="0" cy="0"/>
        </a:xfrm>
      </p:grpSpPr>
      <p:sp>
        <p:nvSpPr>
          <p:cNvPr id="183" name="Google Shape;183;p9"/>
          <p:cNvSpPr txBox="1"/>
          <p:nvPr>
            <p:ph type="title"/>
          </p:nvPr>
        </p:nvSpPr>
        <p:spPr>
          <a:xfrm>
            <a:off x="4572000" y="1496850"/>
            <a:ext cx="3852000" cy="7557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6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4" name="Google Shape;184;p9"/>
          <p:cNvSpPr txBox="1"/>
          <p:nvPr>
            <p:ph idx="1" type="subTitle"/>
          </p:nvPr>
        </p:nvSpPr>
        <p:spPr>
          <a:xfrm>
            <a:off x="4572000" y="2252550"/>
            <a:ext cx="3852000" cy="13941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p:txBody>
      </p:sp>
      <p:grpSp>
        <p:nvGrpSpPr>
          <p:cNvPr id="185" name="Google Shape;185;p9"/>
          <p:cNvGrpSpPr/>
          <p:nvPr/>
        </p:nvGrpSpPr>
        <p:grpSpPr>
          <a:xfrm>
            <a:off x="-672370" y="-1344988"/>
            <a:ext cx="2784756" cy="2362476"/>
            <a:chOff x="-672370" y="-1344988"/>
            <a:chExt cx="2784756" cy="2362476"/>
          </a:xfrm>
        </p:grpSpPr>
        <p:sp>
          <p:nvSpPr>
            <p:cNvPr id="186" name="Google Shape;186;p9"/>
            <p:cNvSpPr/>
            <p:nvPr/>
          </p:nvSpPr>
          <p:spPr>
            <a:xfrm flipH="1" rot="10800000">
              <a:off x="-431493" y="-1344988"/>
              <a:ext cx="2543879" cy="2045436"/>
            </a:xfrm>
            <a:custGeom>
              <a:rect b="b" l="l" r="r" t="t"/>
              <a:pathLst>
                <a:path extrusionOk="0" h="60935" w="75784">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7" name="Google Shape;187;p9"/>
            <p:cNvGrpSpPr/>
            <p:nvPr/>
          </p:nvGrpSpPr>
          <p:grpSpPr>
            <a:xfrm rot="10800000">
              <a:off x="-672370" y="-938356"/>
              <a:ext cx="2350564" cy="1955844"/>
              <a:chOff x="7173422" y="4083799"/>
              <a:chExt cx="2350564" cy="1955844"/>
            </a:xfrm>
          </p:grpSpPr>
          <p:sp>
            <p:nvSpPr>
              <p:cNvPr id="188" name="Google Shape;188;p9"/>
              <p:cNvSpPr/>
              <p:nvPr/>
            </p:nvSpPr>
            <p:spPr>
              <a:xfrm flipH="1">
                <a:off x="7173422" y="4083799"/>
                <a:ext cx="2350564" cy="1955844"/>
              </a:xfrm>
              <a:custGeom>
                <a:rect b="b" l="l" r="r" t="t"/>
                <a:pathLst>
                  <a:path extrusionOk="0" h="58266" w="70025">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 name="Google Shape;189;p9"/>
              <p:cNvGrpSpPr/>
              <p:nvPr/>
            </p:nvGrpSpPr>
            <p:grpSpPr>
              <a:xfrm flipH="1">
                <a:off x="7417514" y="4269389"/>
                <a:ext cx="1721841" cy="1113845"/>
                <a:chOff x="-3171530" y="2930427"/>
                <a:chExt cx="1885915" cy="1219983"/>
              </a:xfrm>
            </p:grpSpPr>
            <p:sp>
              <p:nvSpPr>
                <p:cNvPr id="190" name="Google Shape;190;p9"/>
                <p:cNvSpPr/>
                <p:nvPr/>
              </p:nvSpPr>
              <p:spPr>
                <a:xfrm>
                  <a:off x="-2996113" y="3590073"/>
                  <a:ext cx="130929" cy="177183"/>
                </a:xfrm>
                <a:custGeom>
                  <a:rect b="b" l="l" r="r" t="t"/>
                  <a:pathLst>
                    <a:path extrusionOk="0" h="4819" w="3561">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
                <p:cNvSpPr/>
                <p:nvPr/>
              </p:nvSpPr>
              <p:spPr>
                <a:xfrm>
                  <a:off x="-1416544" y="3756887"/>
                  <a:ext cx="130929" cy="177256"/>
                </a:xfrm>
                <a:custGeom>
                  <a:rect b="b" l="l" r="r" t="t"/>
                  <a:pathLst>
                    <a:path extrusionOk="0" h="4821" w="3561">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a:off x="-2776831" y="2930427"/>
                  <a:ext cx="130929" cy="176999"/>
                </a:xfrm>
                <a:custGeom>
                  <a:rect b="b" l="l" r="r" t="t"/>
                  <a:pathLst>
                    <a:path extrusionOk="0" h="4814" w="3561">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
                <p:cNvSpPr/>
                <p:nvPr/>
              </p:nvSpPr>
              <p:spPr>
                <a:xfrm>
                  <a:off x="-2428680" y="3752475"/>
                  <a:ext cx="131591" cy="177293"/>
                </a:xfrm>
                <a:custGeom>
                  <a:rect b="b" l="l" r="r" t="t"/>
                  <a:pathLst>
                    <a:path extrusionOk="0" h="4822" w="3579">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a:off x="-2438276" y="3054187"/>
                  <a:ext cx="130230" cy="176852"/>
                </a:xfrm>
                <a:custGeom>
                  <a:rect b="b" l="l" r="r" t="t"/>
                  <a:pathLst>
                    <a:path extrusionOk="0" h="4810" w="3542">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
                <p:cNvSpPr/>
                <p:nvPr/>
              </p:nvSpPr>
              <p:spPr>
                <a:xfrm>
                  <a:off x="-1812640" y="3602684"/>
                  <a:ext cx="130267" cy="177256"/>
                </a:xfrm>
                <a:custGeom>
                  <a:rect b="b" l="l" r="r" t="t"/>
                  <a:pathLst>
                    <a:path extrusionOk="0" h="4821" w="3543">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
                <p:cNvSpPr/>
                <p:nvPr/>
              </p:nvSpPr>
              <p:spPr>
                <a:xfrm>
                  <a:off x="-2095640" y="3547717"/>
                  <a:ext cx="87727" cy="117693"/>
                </a:xfrm>
                <a:custGeom>
                  <a:rect b="b" l="l" r="r" t="t"/>
                  <a:pathLst>
                    <a:path extrusionOk="0" h="3201" w="2386">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
                <p:cNvSpPr/>
                <p:nvPr/>
              </p:nvSpPr>
              <p:spPr>
                <a:xfrm>
                  <a:off x="-1607036" y="4028084"/>
                  <a:ext cx="87727" cy="117730"/>
                </a:xfrm>
                <a:custGeom>
                  <a:rect b="b" l="l" r="r" t="t"/>
                  <a:pathLst>
                    <a:path extrusionOk="0" h="3202" w="2386">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9"/>
                <p:cNvSpPr/>
                <p:nvPr/>
              </p:nvSpPr>
              <p:spPr>
                <a:xfrm>
                  <a:off x="-2105935" y="3925981"/>
                  <a:ext cx="87065" cy="118060"/>
                </a:xfrm>
                <a:custGeom>
                  <a:rect b="b" l="l" r="r" t="t"/>
                  <a:pathLst>
                    <a:path extrusionOk="0" h="3211" w="2368">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
                <p:cNvSpPr/>
                <p:nvPr/>
              </p:nvSpPr>
              <p:spPr>
                <a:xfrm>
                  <a:off x="-2654837" y="4005472"/>
                  <a:ext cx="87065" cy="117730"/>
                </a:xfrm>
                <a:custGeom>
                  <a:rect b="b" l="l" r="r" t="t"/>
                  <a:pathLst>
                    <a:path extrusionOk="0" h="3202" w="2368">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p:nvPr/>
              </p:nvSpPr>
              <p:spPr>
                <a:xfrm>
                  <a:off x="-2985156" y="3236884"/>
                  <a:ext cx="87764" cy="117766"/>
                </a:xfrm>
                <a:custGeom>
                  <a:rect b="b" l="l" r="r" t="t"/>
                  <a:pathLst>
                    <a:path extrusionOk="0" h="3203" w="2387">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p:nvPr/>
              </p:nvSpPr>
              <p:spPr>
                <a:xfrm>
                  <a:off x="-2649358" y="3447268"/>
                  <a:ext cx="86404" cy="118097"/>
                </a:xfrm>
                <a:custGeom>
                  <a:rect b="b" l="l" r="r" t="t"/>
                  <a:pathLst>
                    <a:path extrusionOk="0" h="3212" w="235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p:nvPr/>
              </p:nvSpPr>
              <p:spPr>
                <a:xfrm>
                  <a:off x="-3171530" y="3973411"/>
                  <a:ext cx="130230" cy="176999"/>
                </a:xfrm>
                <a:custGeom>
                  <a:rect b="b" l="l" r="r" t="t"/>
                  <a:pathLst>
                    <a:path extrusionOk="0" h="4814" w="3542">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03" name="Shape 203"/>
        <p:cNvGrpSpPr/>
        <p:nvPr/>
      </p:nvGrpSpPr>
      <p:grpSpPr>
        <a:xfrm>
          <a:off x="0" y="0"/>
          <a:ext cx="0" cy="0"/>
          <a:chOff x="0" y="0"/>
          <a:chExt cx="0" cy="0"/>
        </a:xfrm>
      </p:grpSpPr>
      <p:grpSp>
        <p:nvGrpSpPr>
          <p:cNvPr id="204" name="Google Shape;204;p10"/>
          <p:cNvGrpSpPr/>
          <p:nvPr/>
        </p:nvGrpSpPr>
        <p:grpSpPr>
          <a:xfrm rot="-2700000">
            <a:off x="8625928" y="299619"/>
            <a:ext cx="209648" cy="194998"/>
            <a:chOff x="2803325" y="4061175"/>
            <a:chExt cx="209650" cy="195000"/>
          </a:xfrm>
        </p:grpSpPr>
        <p:sp>
          <p:nvSpPr>
            <p:cNvPr id="205" name="Google Shape;205;p10"/>
            <p:cNvSpPr/>
            <p:nvPr/>
          </p:nvSpPr>
          <p:spPr>
            <a:xfrm>
              <a:off x="2881325" y="4061175"/>
              <a:ext cx="53650" cy="195000"/>
            </a:xfrm>
            <a:custGeom>
              <a:rect b="b" l="l" r="r" t="t"/>
              <a:pathLst>
                <a:path extrusionOk="0" h="7800" w="2146">
                  <a:moveTo>
                    <a:pt x="2146" y="0"/>
                  </a:moveTo>
                  <a:cubicBezTo>
                    <a:pt x="940" y="2412"/>
                    <a:pt x="0" y="5103"/>
                    <a:pt x="0" y="7800"/>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0"/>
            <p:cNvSpPr/>
            <p:nvPr/>
          </p:nvSpPr>
          <p:spPr>
            <a:xfrm>
              <a:off x="2813075" y="4145147"/>
              <a:ext cx="180400" cy="33025"/>
            </a:xfrm>
            <a:custGeom>
              <a:rect b="b" l="l" r="r" t="t"/>
              <a:pathLst>
                <a:path extrusionOk="0" h="1321" w="7216">
                  <a:moveTo>
                    <a:pt x="0" y="151"/>
                  </a:moveTo>
                  <a:cubicBezTo>
                    <a:pt x="2418" y="-151"/>
                    <a:pt x="5037" y="231"/>
                    <a:pt x="7216" y="1321"/>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
            <p:cNvSpPr/>
            <p:nvPr/>
          </p:nvSpPr>
          <p:spPr>
            <a:xfrm>
              <a:off x="2803325" y="4097125"/>
              <a:ext cx="209650" cy="146250"/>
            </a:xfrm>
            <a:custGeom>
              <a:rect b="b" l="l" r="r" t="t"/>
              <a:pathLst>
                <a:path extrusionOk="0" h="5850" w="8386">
                  <a:moveTo>
                    <a:pt x="8386" y="0"/>
                  </a:moveTo>
                  <a:cubicBezTo>
                    <a:pt x="5079" y="827"/>
                    <a:pt x="1524" y="2802"/>
                    <a:pt x="0" y="5850"/>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0"/>
            <p:cNvSpPr/>
            <p:nvPr/>
          </p:nvSpPr>
          <p:spPr>
            <a:xfrm>
              <a:off x="2844763" y="4075800"/>
              <a:ext cx="117025" cy="180375"/>
            </a:xfrm>
            <a:custGeom>
              <a:rect b="b" l="l" r="r" t="t"/>
              <a:pathLst>
                <a:path extrusionOk="0" h="7215" w="4681">
                  <a:moveTo>
                    <a:pt x="0" y="0"/>
                  </a:moveTo>
                  <a:cubicBezTo>
                    <a:pt x="1590" y="2385"/>
                    <a:pt x="4681" y="4348"/>
                    <a:pt x="4681" y="7215"/>
                  </a:cubicBezTo>
                </a:path>
              </a:pathLst>
            </a:custGeom>
            <a:noFill/>
            <a:ln cap="rnd"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10"/>
          <p:cNvSpPr/>
          <p:nvPr/>
        </p:nvSpPr>
        <p:spPr>
          <a:xfrm rot="5400000">
            <a:off x="8415589" y="2326717"/>
            <a:ext cx="630339" cy="88598"/>
          </a:xfrm>
          <a:custGeom>
            <a:rect b="b" l="l" r="r" t="t"/>
            <a:pathLst>
              <a:path extrusionOk="0" h="29192" w="20769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cap="rnd"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
          <p:cNvSpPr/>
          <p:nvPr/>
        </p:nvSpPr>
        <p:spPr>
          <a:xfrm>
            <a:off x="3371351" y="4727471"/>
            <a:ext cx="888896" cy="130809"/>
          </a:xfrm>
          <a:custGeom>
            <a:rect b="b" l="l" r="r" t="t"/>
            <a:pathLst>
              <a:path extrusionOk="0" h="11221" w="76251">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cap="rnd"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10"/>
          <p:cNvGrpSpPr/>
          <p:nvPr/>
        </p:nvGrpSpPr>
        <p:grpSpPr>
          <a:xfrm>
            <a:off x="244875" y="1340450"/>
            <a:ext cx="209650" cy="195000"/>
            <a:chOff x="2803325" y="4061175"/>
            <a:chExt cx="209650" cy="195000"/>
          </a:xfrm>
        </p:grpSpPr>
        <p:sp>
          <p:nvSpPr>
            <p:cNvPr id="212" name="Google Shape;212;p10"/>
            <p:cNvSpPr/>
            <p:nvPr/>
          </p:nvSpPr>
          <p:spPr>
            <a:xfrm>
              <a:off x="2881325" y="4061175"/>
              <a:ext cx="53650" cy="195000"/>
            </a:xfrm>
            <a:custGeom>
              <a:rect b="b" l="l" r="r" t="t"/>
              <a:pathLst>
                <a:path extrusionOk="0" h="7800" w="2146">
                  <a:moveTo>
                    <a:pt x="2146" y="0"/>
                  </a:moveTo>
                  <a:cubicBezTo>
                    <a:pt x="940" y="2412"/>
                    <a:pt x="0" y="5103"/>
                    <a:pt x="0" y="780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p:nvPr/>
          </p:nvSpPr>
          <p:spPr>
            <a:xfrm>
              <a:off x="2813075" y="4145147"/>
              <a:ext cx="180400" cy="33025"/>
            </a:xfrm>
            <a:custGeom>
              <a:rect b="b" l="l" r="r" t="t"/>
              <a:pathLst>
                <a:path extrusionOk="0" h="1321" w="7216">
                  <a:moveTo>
                    <a:pt x="0" y="151"/>
                  </a:moveTo>
                  <a:cubicBezTo>
                    <a:pt x="2418" y="-151"/>
                    <a:pt x="5037" y="231"/>
                    <a:pt x="7216" y="1321"/>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p:nvPr/>
          </p:nvSpPr>
          <p:spPr>
            <a:xfrm>
              <a:off x="2803325" y="4097125"/>
              <a:ext cx="209650" cy="146250"/>
            </a:xfrm>
            <a:custGeom>
              <a:rect b="b" l="l" r="r" t="t"/>
              <a:pathLst>
                <a:path extrusionOk="0" h="5850" w="8386">
                  <a:moveTo>
                    <a:pt x="8386" y="0"/>
                  </a:moveTo>
                  <a:cubicBezTo>
                    <a:pt x="5079" y="827"/>
                    <a:pt x="1524" y="2802"/>
                    <a:pt x="0" y="5850"/>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
            <p:cNvSpPr/>
            <p:nvPr/>
          </p:nvSpPr>
          <p:spPr>
            <a:xfrm>
              <a:off x="2844763" y="4075800"/>
              <a:ext cx="117025" cy="180375"/>
            </a:xfrm>
            <a:custGeom>
              <a:rect b="b" l="l" r="r" t="t"/>
              <a:pathLst>
                <a:path extrusionOk="0" h="7215" w="4681">
                  <a:moveTo>
                    <a:pt x="0" y="0"/>
                  </a:moveTo>
                  <a:cubicBezTo>
                    <a:pt x="1590" y="2385"/>
                    <a:pt x="4681" y="4348"/>
                    <a:pt x="4681" y="7215"/>
                  </a:cubicBezTo>
                </a:path>
              </a:pathLst>
            </a:custGeom>
            <a:noFill/>
            <a:ln cap="rnd"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22475"/>
            <a:ext cx="7704000" cy="5727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3600"/>
              <a:buFont typeface="Pacifico"/>
              <a:buNone/>
              <a:defRPr b="0" i="0" sz="3600" u="none" cap="none" strike="noStrike">
                <a:solidFill>
                  <a:schemeClr val="dk1"/>
                </a:solidFill>
                <a:latin typeface="Pacifico"/>
                <a:ea typeface="Pacifico"/>
                <a:cs typeface="Pacifico"/>
                <a:sym typeface="Pacific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ctr" bIns="0" lIns="0" spcFirstLastPara="1" rIns="0" wrap="square" tIns="0">
            <a:noAutofit/>
          </a:bodyPr>
          <a:lstStyle>
            <a:lvl1pPr indent="-330200" lvl="0" marL="457200" marR="0" rtl="0" algn="l">
              <a:lnSpc>
                <a:spcPct val="115000"/>
              </a:lnSpc>
              <a:spcBef>
                <a:spcPts val="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1pPr>
            <a:lvl2pPr indent="-330200" lvl="1" marL="9144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2pPr>
            <a:lvl3pPr indent="-330200" lvl="2" marL="13716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3pPr>
            <a:lvl4pPr indent="-330200" lvl="3" marL="18288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4pPr>
            <a:lvl5pPr indent="-330200" lvl="4" marL="22860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5pPr>
            <a:lvl6pPr indent="-330200" lvl="5" marL="27432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6pPr>
            <a:lvl7pPr indent="-330200" lvl="6" marL="32004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7pPr>
            <a:lvl8pPr indent="-330200" lvl="7" marL="3657600" marR="0" rtl="0" algn="l">
              <a:lnSpc>
                <a:spcPct val="115000"/>
              </a:lnSpc>
              <a:spcBef>
                <a:spcPts val="1600"/>
              </a:spcBef>
              <a:spcAft>
                <a:spcPts val="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8pPr>
            <a:lvl9pPr indent="-330200" lvl="8" marL="4114800" marR="0" rtl="0" algn="l">
              <a:lnSpc>
                <a:spcPct val="115000"/>
              </a:lnSpc>
              <a:spcBef>
                <a:spcPts val="1600"/>
              </a:spcBef>
              <a:spcAft>
                <a:spcPts val="1600"/>
              </a:spcAft>
              <a:buClr>
                <a:schemeClr val="dk2"/>
              </a:buClr>
              <a:buSzPts val="1600"/>
              <a:buFont typeface="Didact Gothic"/>
              <a:buChar char="■"/>
              <a:defRPr b="0" i="0" sz="1600" u="none" cap="none" strike="noStrike">
                <a:solidFill>
                  <a:schemeClr val="dk2"/>
                </a:solidFill>
                <a:latin typeface="Didact Gothic"/>
                <a:ea typeface="Didact Gothic"/>
                <a:cs typeface="Didact Gothic"/>
                <a:sym typeface="Didact Gothic"/>
              </a:defRPr>
            </a:lvl9pPr>
          </a:lstStyle>
          <a:p/>
        </p:txBody>
      </p:sp>
      <p:sp>
        <p:nvSpPr>
          <p:cNvPr id="8" name="Google Shape;8;p1"/>
          <p:cNvSpPr txBox="1"/>
          <p:nvPr/>
        </p:nvSpPr>
        <p:spPr>
          <a:xfrm rot="-5400000">
            <a:off x="-5494021" y="2402473"/>
            <a:ext cx="775335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Kho ppt Phan Linh_0916.604.268</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2.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jpg"/><Relationship Id="rId5" Type="http://schemas.openxmlformats.org/officeDocument/2006/relationships/slide" Target="/ppt/slides/slide8.xml"/><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0" Type="http://schemas.openxmlformats.org/officeDocument/2006/relationships/image" Target="../media/image29.jp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40.jpg"/><Relationship Id="rId5" Type="http://schemas.openxmlformats.org/officeDocument/2006/relationships/slide" Target="/ppt/slides/slide8.xml"/><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21.png"/></Relationships>
</file>

<file path=ppt/slides/_rels/slide12.xml.rels><?xml version="1.0" encoding="UTF-8" standalone="yes"?><Relationships xmlns="http://schemas.openxmlformats.org/package/2006/relationships"><Relationship Id="rId10" Type="http://schemas.openxmlformats.org/officeDocument/2006/relationships/image" Target="../media/image40.jp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jpg"/><Relationship Id="rId5" Type="http://schemas.openxmlformats.org/officeDocument/2006/relationships/slide" Target="/ppt/slides/slide8.xml"/><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0" Type="http://schemas.openxmlformats.org/officeDocument/2006/relationships/image" Target="../media/image29.jp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40.jpg"/><Relationship Id="rId5" Type="http://schemas.openxmlformats.org/officeDocument/2006/relationships/slide" Target="/ppt/slides/slide8.xml"/><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21.png"/></Relationships>
</file>

<file path=ppt/slides/_rels/slide14.xml.rels><?xml version="1.0" encoding="UTF-8" standalone="yes"?><Relationships xmlns="http://schemas.openxmlformats.org/package/2006/relationships"><Relationship Id="rId10" Type="http://schemas.openxmlformats.org/officeDocument/2006/relationships/image" Target="../media/image29.jp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40.jpg"/><Relationship Id="rId5" Type="http://schemas.openxmlformats.org/officeDocument/2006/relationships/slide" Target="/ppt/slides/slide8.xml"/><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21.png"/></Relationships>
</file>

<file path=ppt/slides/_rels/slide15.xml.rels><?xml version="1.0" encoding="UTF-8" standalone="yes"?><Relationships xmlns="http://schemas.openxmlformats.org/package/2006/relationships"><Relationship Id="rId10" Type="http://schemas.openxmlformats.org/officeDocument/2006/relationships/image" Target="../media/image44.jpg"/><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jpg"/><Relationship Id="rId5" Type="http://schemas.openxmlformats.org/officeDocument/2006/relationships/slide" Target="/ppt/slides/slide8.xml"/><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image" Target="../media/image36.png"/><Relationship Id="rId5" Type="http://schemas.openxmlformats.org/officeDocument/2006/relationships/image" Target="../media/image40.jpg"/><Relationship Id="rId6" Type="http://schemas.openxmlformats.org/officeDocument/2006/relationships/image" Target="../media/image29.jpg"/><Relationship Id="rId7" Type="http://schemas.openxmlformats.org/officeDocument/2006/relationships/image" Target="../media/image46.jpg"/><Relationship Id="rId8" Type="http://schemas.openxmlformats.org/officeDocument/2006/relationships/slide" Target="/ppt/slid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slide" Target="/ppt/slides/slide8.xml"/><Relationship Id="rId9" Type="http://schemas.openxmlformats.org/officeDocument/2006/relationships/image" Target="../media/image46.jpg"/><Relationship Id="rId5" Type="http://schemas.openxmlformats.org/officeDocument/2006/relationships/image" Target="../media/image36.png"/><Relationship Id="rId6" Type="http://schemas.openxmlformats.org/officeDocument/2006/relationships/image" Target="../media/image35.png"/><Relationship Id="rId7" Type="http://schemas.openxmlformats.org/officeDocument/2006/relationships/image" Target="../media/image29.jpg"/><Relationship Id="rId8"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jpg"/><Relationship Id="rId5" Type="http://schemas.openxmlformats.org/officeDocument/2006/relationships/slide" Target="/ppt/slides/slide8.xml"/><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40.jpg"/></Relationships>
</file>

<file path=ppt/slides/_rels/slide19.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27.png"/><Relationship Id="rId12"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27.png"/><Relationship Id="rId12"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1" Type="http://schemas.openxmlformats.org/officeDocument/2006/relationships/slide" Target="/ppt/slides/slide11.xml"/><Relationship Id="rId10" Type="http://schemas.openxmlformats.org/officeDocument/2006/relationships/slide" Target="/ppt/slides/slide10.xml"/><Relationship Id="rId13" Type="http://schemas.openxmlformats.org/officeDocument/2006/relationships/slide" Target="/ppt/slides/slide13.xml"/><Relationship Id="rId12" Type="http://schemas.openxmlformats.org/officeDocument/2006/relationships/slide" Target="/ppt/slides/slide12.xml"/><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slide" Target="/ppt/slides/slide9.xml"/><Relationship Id="rId15" Type="http://schemas.openxmlformats.org/officeDocument/2006/relationships/slide" Target="/ppt/slides/slide17.xml"/><Relationship Id="rId14" Type="http://schemas.openxmlformats.org/officeDocument/2006/relationships/slide" Target="/ppt/slides/slide14.xml"/><Relationship Id="rId17" Type="http://schemas.openxmlformats.org/officeDocument/2006/relationships/slide" Target="/ppt/slides/slide16.xml"/><Relationship Id="rId16" Type="http://schemas.openxmlformats.org/officeDocument/2006/relationships/slide" Target="/ppt/slides/slide15.xml"/><Relationship Id="rId5" Type="http://schemas.openxmlformats.org/officeDocument/2006/relationships/image" Target="../media/image10.png"/><Relationship Id="rId19" Type="http://schemas.openxmlformats.org/officeDocument/2006/relationships/image" Target="../media/image15.png"/><Relationship Id="rId6" Type="http://schemas.openxmlformats.org/officeDocument/2006/relationships/slide" Target="/ppt/slides/slide19.xml"/><Relationship Id="rId18" Type="http://schemas.openxmlformats.org/officeDocument/2006/relationships/slide" Target="/ppt/slides/slide18.xml"/><Relationship Id="rId7" Type="http://schemas.openxmlformats.org/officeDocument/2006/relationships/image" Target="../media/image23.pn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jpg"/><Relationship Id="rId5" Type="http://schemas.openxmlformats.org/officeDocument/2006/relationships/slide" Target="/ppt/slides/slide8.xml"/><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15"/>
          <p:cNvGrpSpPr/>
          <p:nvPr/>
        </p:nvGrpSpPr>
        <p:grpSpPr>
          <a:xfrm>
            <a:off x="8477753" y="216918"/>
            <a:ext cx="368429" cy="369452"/>
            <a:chOff x="-27" y="-1109906"/>
            <a:chExt cx="244074" cy="244752"/>
          </a:xfrm>
        </p:grpSpPr>
        <p:sp>
          <p:nvSpPr>
            <p:cNvPr id="273" name="Google Shape;273;p15"/>
            <p:cNvSpPr/>
            <p:nvPr/>
          </p:nvSpPr>
          <p:spPr>
            <a:xfrm rot="-5400000">
              <a:off x="-373" y="-1109526"/>
              <a:ext cx="244745" cy="243999"/>
            </a:xfrm>
            <a:custGeom>
              <a:rect b="b" l="l" r="r" t="t"/>
              <a:pathLst>
                <a:path extrusionOk="0" h="3270" w="3280">
                  <a:moveTo>
                    <a:pt x="1703" y="3206"/>
                  </a:moveTo>
                  <a:lnTo>
                    <a:pt x="1703" y="2891"/>
                  </a:lnTo>
                  <a:lnTo>
                    <a:pt x="1882" y="3112"/>
                  </a:lnTo>
                  <a:cubicBezTo>
                    <a:pt x="1903" y="3133"/>
                    <a:pt x="1935" y="3143"/>
                    <a:pt x="1966" y="3122"/>
                  </a:cubicBezTo>
                  <a:cubicBezTo>
                    <a:pt x="1988" y="3101"/>
                    <a:pt x="1998" y="3059"/>
                    <a:pt x="1977" y="3038"/>
                  </a:cubicBezTo>
                  <a:lnTo>
                    <a:pt x="1703" y="2713"/>
                  </a:lnTo>
                  <a:lnTo>
                    <a:pt x="1703" y="2702"/>
                  </a:lnTo>
                  <a:lnTo>
                    <a:pt x="1703" y="1777"/>
                  </a:lnTo>
                  <a:lnTo>
                    <a:pt x="2355" y="2428"/>
                  </a:lnTo>
                  <a:lnTo>
                    <a:pt x="2355" y="2439"/>
                  </a:lnTo>
                  <a:lnTo>
                    <a:pt x="2355" y="2439"/>
                  </a:lnTo>
                  <a:lnTo>
                    <a:pt x="2397" y="2860"/>
                  </a:lnTo>
                  <a:cubicBezTo>
                    <a:pt x="2397" y="2891"/>
                    <a:pt x="2429" y="2912"/>
                    <a:pt x="2460" y="2912"/>
                  </a:cubicBezTo>
                  <a:cubicBezTo>
                    <a:pt x="2492" y="2912"/>
                    <a:pt x="2513" y="2881"/>
                    <a:pt x="2513" y="2849"/>
                  </a:cubicBezTo>
                  <a:lnTo>
                    <a:pt x="2492" y="2565"/>
                  </a:lnTo>
                  <a:lnTo>
                    <a:pt x="2712" y="2786"/>
                  </a:lnTo>
                  <a:cubicBezTo>
                    <a:pt x="2733" y="2818"/>
                    <a:pt x="2775" y="2818"/>
                    <a:pt x="2796" y="2786"/>
                  </a:cubicBezTo>
                  <a:cubicBezTo>
                    <a:pt x="2817" y="2765"/>
                    <a:pt x="2817" y="2734"/>
                    <a:pt x="2796" y="2702"/>
                  </a:cubicBezTo>
                  <a:lnTo>
                    <a:pt x="2576" y="2481"/>
                  </a:lnTo>
                  <a:lnTo>
                    <a:pt x="2859" y="2512"/>
                  </a:lnTo>
                  <a:cubicBezTo>
                    <a:pt x="2891" y="2512"/>
                    <a:pt x="2912" y="2491"/>
                    <a:pt x="2923" y="2460"/>
                  </a:cubicBezTo>
                  <a:cubicBezTo>
                    <a:pt x="2923" y="2418"/>
                    <a:pt x="2902" y="2397"/>
                    <a:pt x="2870" y="2386"/>
                  </a:cubicBezTo>
                  <a:lnTo>
                    <a:pt x="2450" y="2344"/>
                  </a:lnTo>
                  <a:lnTo>
                    <a:pt x="2439" y="2344"/>
                  </a:lnTo>
                  <a:lnTo>
                    <a:pt x="1787" y="1693"/>
                  </a:lnTo>
                  <a:lnTo>
                    <a:pt x="2712" y="1693"/>
                  </a:lnTo>
                  <a:lnTo>
                    <a:pt x="2723" y="1693"/>
                  </a:lnTo>
                  <a:lnTo>
                    <a:pt x="3039" y="1966"/>
                  </a:lnTo>
                  <a:cubicBezTo>
                    <a:pt x="3070" y="1987"/>
                    <a:pt x="3102" y="1987"/>
                    <a:pt x="3123" y="1956"/>
                  </a:cubicBezTo>
                  <a:cubicBezTo>
                    <a:pt x="3144" y="1935"/>
                    <a:pt x="3144" y="1893"/>
                    <a:pt x="3123" y="1872"/>
                  </a:cubicBezTo>
                  <a:lnTo>
                    <a:pt x="2902" y="1693"/>
                  </a:lnTo>
                  <a:lnTo>
                    <a:pt x="3217" y="1693"/>
                  </a:lnTo>
                  <a:cubicBezTo>
                    <a:pt x="3249" y="1693"/>
                    <a:pt x="3280" y="1661"/>
                    <a:pt x="3280" y="1630"/>
                  </a:cubicBezTo>
                  <a:cubicBezTo>
                    <a:pt x="3280" y="1598"/>
                    <a:pt x="3249" y="1577"/>
                    <a:pt x="3217" y="1577"/>
                  </a:cubicBezTo>
                  <a:lnTo>
                    <a:pt x="2902" y="1577"/>
                  </a:lnTo>
                  <a:lnTo>
                    <a:pt x="3123" y="1388"/>
                  </a:lnTo>
                  <a:cubicBezTo>
                    <a:pt x="3144" y="1367"/>
                    <a:pt x="3144" y="1335"/>
                    <a:pt x="3123" y="1314"/>
                  </a:cubicBezTo>
                  <a:cubicBezTo>
                    <a:pt x="3102" y="1283"/>
                    <a:pt x="3070" y="1283"/>
                    <a:pt x="3039" y="1304"/>
                  </a:cubicBezTo>
                  <a:lnTo>
                    <a:pt x="2723" y="1566"/>
                  </a:lnTo>
                  <a:cubicBezTo>
                    <a:pt x="2712" y="1566"/>
                    <a:pt x="2712" y="1566"/>
                    <a:pt x="2712" y="1577"/>
                  </a:cubicBezTo>
                  <a:lnTo>
                    <a:pt x="1787" y="1577"/>
                  </a:lnTo>
                  <a:lnTo>
                    <a:pt x="2439" y="915"/>
                  </a:lnTo>
                  <a:lnTo>
                    <a:pt x="2450" y="915"/>
                  </a:lnTo>
                  <a:lnTo>
                    <a:pt x="2870" y="873"/>
                  </a:lnTo>
                  <a:cubicBezTo>
                    <a:pt x="2902" y="873"/>
                    <a:pt x="2923" y="842"/>
                    <a:pt x="2923" y="810"/>
                  </a:cubicBezTo>
                  <a:cubicBezTo>
                    <a:pt x="2912" y="779"/>
                    <a:pt x="2891" y="758"/>
                    <a:pt x="2859" y="758"/>
                  </a:cubicBezTo>
                  <a:lnTo>
                    <a:pt x="2576" y="789"/>
                  </a:lnTo>
                  <a:lnTo>
                    <a:pt x="2796" y="557"/>
                  </a:lnTo>
                  <a:cubicBezTo>
                    <a:pt x="2817" y="536"/>
                    <a:pt x="2817" y="494"/>
                    <a:pt x="2796" y="473"/>
                  </a:cubicBezTo>
                  <a:cubicBezTo>
                    <a:pt x="2775" y="452"/>
                    <a:pt x="2733" y="452"/>
                    <a:pt x="2712" y="473"/>
                  </a:cubicBezTo>
                  <a:lnTo>
                    <a:pt x="2492" y="705"/>
                  </a:lnTo>
                  <a:lnTo>
                    <a:pt x="2513" y="421"/>
                  </a:lnTo>
                  <a:cubicBezTo>
                    <a:pt x="2513" y="389"/>
                    <a:pt x="2492" y="358"/>
                    <a:pt x="2460" y="358"/>
                  </a:cubicBezTo>
                  <a:cubicBezTo>
                    <a:pt x="2429" y="347"/>
                    <a:pt x="2397" y="379"/>
                    <a:pt x="2397" y="410"/>
                  </a:cubicBezTo>
                  <a:lnTo>
                    <a:pt x="2355" y="821"/>
                  </a:lnTo>
                  <a:lnTo>
                    <a:pt x="2355" y="831"/>
                  </a:lnTo>
                  <a:lnTo>
                    <a:pt x="2355" y="831"/>
                  </a:lnTo>
                  <a:lnTo>
                    <a:pt x="1703" y="1493"/>
                  </a:lnTo>
                  <a:lnTo>
                    <a:pt x="1703" y="557"/>
                  </a:lnTo>
                  <a:lnTo>
                    <a:pt x="1703" y="557"/>
                  </a:lnTo>
                  <a:lnTo>
                    <a:pt x="1977" y="232"/>
                  </a:lnTo>
                  <a:cubicBezTo>
                    <a:pt x="1998" y="200"/>
                    <a:pt x="1988" y="169"/>
                    <a:pt x="1966" y="148"/>
                  </a:cubicBezTo>
                  <a:cubicBezTo>
                    <a:pt x="1935" y="127"/>
                    <a:pt x="1903" y="127"/>
                    <a:pt x="1882" y="158"/>
                  </a:cubicBezTo>
                  <a:lnTo>
                    <a:pt x="1703" y="379"/>
                  </a:lnTo>
                  <a:lnTo>
                    <a:pt x="1703" y="53"/>
                  </a:lnTo>
                  <a:cubicBezTo>
                    <a:pt x="1703" y="22"/>
                    <a:pt x="1672" y="1"/>
                    <a:pt x="1640" y="1"/>
                  </a:cubicBezTo>
                  <a:cubicBezTo>
                    <a:pt x="1609" y="1"/>
                    <a:pt x="1577" y="22"/>
                    <a:pt x="1577" y="53"/>
                  </a:cubicBezTo>
                  <a:lnTo>
                    <a:pt x="1577" y="379"/>
                  </a:lnTo>
                  <a:lnTo>
                    <a:pt x="1399" y="158"/>
                  </a:lnTo>
                  <a:cubicBezTo>
                    <a:pt x="1378" y="127"/>
                    <a:pt x="1346" y="127"/>
                    <a:pt x="1315" y="148"/>
                  </a:cubicBezTo>
                  <a:cubicBezTo>
                    <a:pt x="1304" y="158"/>
                    <a:pt x="1294" y="179"/>
                    <a:pt x="1294" y="190"/>
                  </a:cubicBezTo>
                  <a:cubicBezTo>
                    <a:pt x="1294" y="211"/>
                    <a:pt x="1294" y="221"/>
                    <a:pt x="1304" y="232"/>
                  </a:cubicBezTo>
                  <a:lnTo>
                    <a:pt x="1577" y="557"/>
                  </a:lnTo>
                  <a:lnTo>
                    <a:pt x="1577" y="557"/>
                  </a:lnTo>
                  <a:lnTo>
                    <a:pt x="1577" y="1493"/>
                  </a:lnTo>
                  <a:lnTo>
                    <a:pt x="925" y="831"/>
                  </a:lnTo>
                  <a:lnTo>
                    <a:pt x="925" y="821"/>
                  </a:lnTo>
                  <a:lnTo>
                    <a:pt x="883" y="410"/>
                  </a:lnTo>
                  <a:cubicBezTo>
                    <a:pt x="883" y="379"/>
                    <a:pt x="852" y="347"/>
                    <a:pt x="820" y="358"/>
                  </a:cubicBezTo>
                  <a:cubicBezTo>
                    <a:pt x="789" y="358"/>
                    <a:pt x="768" y="379"/>
                    <a:pt x="768" y="410"/>
                  </a:cubicBezTo>
                  <a:lnTo>
                    <a:pt x="768" y="421"/>
                  </a:lnTo>
                  <a:lnTo>
                    <a:pt x="789" y="705"/>
                  </a:lnTo>
                  <a:lnTo>
                    <a:pt x="568" y="473"/>
                  </a:lnTo>
                  <a:cubicBezTo>
                    <a:pt x="547" y="452"/>
                    <a:pt x="505" y="452"/>
                    <a:pt x="484" y="473"/>
                  </a:cubicBezTo>
                  <a:cubicBezTo>
                    <a:pt x="474" y="484"/>
                    <a:pt x="463" y="505"/>
                    <a:pt x="463" y="515"/>
                  </a:cubicBezTo>
                  <a:cubicBezTo>
                    <a:pt x="463" y="536"/>
                    <a:pt x="474" y="547"/>
                    <a:pt x="484" y="557"/>
                  </a:cubicBezTo>
                  <a:lnTo>
                    <a:pt x="705" y="789"/>
                  </a:lnTo>
                  <a:lnTo>
                    <a:pt x="421" y="758"/>
                  </a:lnTo>
                  <a:cubicBezTo>
                    <a:pt x="390" y="758"/>
                    <a:pt x="358" y="779"/>
                    <a:pt x="358" y="810"/>
                  </a:cubicBezTo>
                  <a:lnTo>
                    <a:pt x="358" y="821"/>
                  </a:lnTo>
                  <a:cubicBezTo>
                    <a:pt x="358" y="852"/>
                    <a:pt x="379" y="873"/>
                    <a:pt x="411" y="873"/>
                  </a:cubicBezTo>
                  <a:lnTo>
                    <a:pt x="831" y="915"/>
                  </a:lnTo>
                  <a:lnTo>
                    <a:pt x="841" y="915"/>
                  </a:lnTo>
                  <a:lnTo>
                    <a:pt x="1493" y="1577"/>
                  </a:lnTo>
                  <a:lnTo>
                    <a:pt x="568" y="1577"/>
                  </a:lnTo>
                  <a:cubicBezTo>
                    <a:pt x="568" y="1566"/>
                    <a:pt x="568" y="1566"/>
                    <a:pt x="558" y="1566"/>
                  </a:cubicBezTo>
                  <a:lnTo>
                    <a:pt x="232" y="1304"/>
                  </a:lnTo>
                  <a:cubicBezTo>
                    <a:pt x="211" y="1283"/>
                    <a:pt x="169" y="1283"/>
                    <a:pt x="159" y="1314"/>
                  </a:cubicBezTo>
                  <a:cubicBezTo>
                    <a:pt x="148" y="1325"/>
                    <a:pt x="138" y="1335"/>
                    <a:pt x="138" y="1346"/>
                  </a:cubicBezTo>
                  <a:cubicBezTo>
                    <a:pt x="138" y="1367"/>
                    <a:pt x="148" y="1377"/>
                    <a:pt x="159" y="1388"/>
                  </a:cubicBezTo>
                  <a:lnTo>
                    <a:pt x="379" y="1577"/>
                  </a:lnTo>
                  <a:lnTo>
                    <a:pt x="64" y="1577"/>
                  </a:lnTo>
                  <a:cubicBezTo>
                    <a:pt x="33" y="1577"/>
                    <a:pt x="1" y="1598"/>
                    <a:pt x="1" y="1630"/>
                  </a:cubicBezTo>
                  <a:cubicBezTo>
                    <a:pt x="1" y="1661"/>
                    <a:pt x="33" y="1693"/>
                    <a:pt x="64" y="1693"/>
                  </a:cubicBezTo>
                  <a:lnTo>
                    <a:pt x="379" y="1693"/>
                  </a:lnTo>
                  <a:lnTo>
                    <a:pt x="159" y="1872"/>
                  </a:lnTo>
                  <a:cubicBezTo>
                    <a:pt x="148" y="1882"/>
                    <a:pt x="138" y="1903"/>
                    <a:pt x="138" y="1924"/>
                  </a:cubicBezTo>
                  <a:cubicBezTo>
                    <a:pt x="138" y="1935"/>
                    <a:pt x="148" y="1945"/>
                    <a:pt x="159" y="1956"/>
                  </a:cubicBezTo>
                  <a:cubicBezTo>
                    <a:pt x="169" y="1987"/>
                    <a:pt x="211" y="1987"/>
                    <a:pt x="232" y="1966"/>
                  </a:cubicBezTo>
                  <a:lnTo>
                    <a:pt x="558" y="1693"/>
                  </a:lnTo>
                  <a:lnTo>
                    <a:pt x="568" y="1693"/>
                  </a:lnTo>
                  <a:lnTo>
                    <a:pt x="1493" y="1693"/>
                  </a:lnTo>
                  <a:lnTo>
                    <a:pt x="841" y="2344"/>
                  </a:lnTo>
                  <a:lnTo>
                    <a:pt x="831" y="2344"/>
                  </a:lnTo>
                  <a:lnTo>
                    <a:pt x="411" y="2386"/>
                  </a:lnTo>
                  <a:cubicBezTo>
                    <a:pt x="379" y="2397"/>
                    <a:pt x="358" y="2418"/>
                    <a:pt x="358" y="2449"/>
                  </a:cubicBezTo>
                  <a:lnTo>
                    <a:pt x="358" y="2460"/>
                  </a:lnTo>
                  <a:cubicBezTo>
                    <a:pt x="358" y="2491"/>
                    <a:pt x="390" y="2512"/>
                    <a:pt x="421" y="2512"/>
                  </a:cubicBezTo>
                  <a:lnTo>
                    <a:pt x="705" y="2481"/>
                  </a:lnTo>
                  <a:lnTo>
                    <a:pt x="484" y="2702"/>
                  </a:lnTo>
                  <a:cubicBezTo>
                    <a:pt x="474" y="2713"/>
                    <a:pt x="463" y="2734"/>
                    <a:pt x="463" y="2744"/>
                  </a:cubicBezTo>
                  <a:cubicBezTo>
                    <a:pt x="463" y="2765"/>
                    <a:pt x="474" y="2776"/>
                    <a:pt x="484" y="2786"/>
                  </a:cubicBezTo>
                  <a:cubicBezTo>
                    <a:pt x="505" y="2818"/>
                    <a:pt x="547" y="2818"/>
                    <a:pt x="568" y="2786"/>
                  </a:cubicBezTo>
                  <a:lnTo>
                    <a:pt x="789" y="2565"/>
                  </a:lnTo>
                  <a:lnTo>
                    <a:pt x="768" y="2849"/>
                  </a:lnTo>
                  <a:lnTo>
                    <a:pt x="768" y="2860"/>
                  </a:lnTo>
                  <a:cubicBezTo>
                    <a:pt x="768" y="2881"/>
                    <a:pt x="789" y="2912"/>
                    <a:pt x="820" y="2912"/>
                  </a:cubicBezTo>
                  <a:cubicBezTo>
                    <a:pt x="852" y="2912"/>
                    <a:pt x="883" y="2891"/>
                    <a:pt x="883" y="2860"/>
                  </a:cubicBezTo>
                  <a:lnTo>
                    <a:pt x="925" y="2439"/>
                  </a:lnTo>
                  <a:lnTo>
                    <a:pt x="925" y="2439"/>
                  </a:lnTo>
                  <a:lnTo>
                    <a:pt x="1577" y="1777"/>
                  </a:lnTo>
                  <a:lnTo>
                    <a:pt x="1577" y="2702"/>
                  </a:lnTo>
                  <a:lnTo>
                    <a:pt x="1577" y="2713"/>
                  </a:lnTo>
                  <a:lnTo>
                    <a:pt x="1304" y="3038"/>
                  </a:lnTo>
                  <a:cubicBezTo>
                    <a:pt x="1294" y="3049"/>
                    <a:pt x="1294" y="3059"/>
                    <a:pt x="1294" y="3070"/>
                  </a:cubicBezTo>
                  <a:cubicBezTo>
                    <a:pt x="1294" y="3091"/>
                    <a:pt x="1304" y="3112"/>
                    <a:pt x="1315" y="3122"/>
                  </a:cubicBezTo>
                  <a:cubicBezTo>
                    <a:pt x="1346" y="3143"/>
                    <a:pt x="1378" y="3133"/>
                    <a:pt x="1399" y="3112"/>
                  </a:cubicBezTo>
                  <a:lnTo>
                    <a:pt x="1577" y="2891"/>
                  </a:lnTo>
                  <a:lnTo>
                    <a:pt x="1577" y="3206"/>
                  </a:lnTo>
                  <a:cubicBezTo>
                    <a:pt x="1577" y="3238"/>
                    <a:pt x="1609" y="3269"/>
                    <a:pt x="1640" y="3269"/>
                  </a:cubicBezTo>
                  <a:cubicBezTo>
                    <a:pt x="1672" y="3269"/>
                    <a:pt x="1703" y="3238"/>
                    <a:pt x="1703" y="3206"/>
                  </a:cubicBezTo>
                  <a:close/>
                </a:path>
              </a:pathLst>
            </a:custGeom>
            <a:solidFill>
              <a:schemeClr val="lt1"/>
            </a:solidFill>
            <a:ln cap="flat" cmpd="sng" w="114300">
              <a:solidFill>
                <a:schemeClr val="lt1"/>
              </a:solidFill>
              <a:prstDash val="solid"/>
              <a:round/>
              <a:headEnd len="sm" w="sm" type="none"/>
              <a:tailEnd len="sm" w="sm" type="none"/>
            </a:ln>
            <a:effectLst>
              <a:outerShdw blurRad="57150" rotWithShape="0" algn="bl" dir="5400000" dist="19050">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4" name="Google Shape;274;p15"/>
            <p:cNvGrpSpPr/>
            <p:nvPr/>
          </p:nvGrpSpPr>
          <p:grpSpPr>
            <a:xfrm>
              <a:off x="-27" y="-1109906"/>
              <a:ext cx="244074" cy="244745"/>
              <a:chOff x="3521125" y="583675"/>
              <a:chExt cx="81775" cy="82000"/>
            </a:xfrm>
          </p:grpSpPr>
          <p:sp>
            <p:nvSpPr>
              <p:cNvPr id="275" name="Google Shape;275;p15"/>
              <p:cNvSpPr/>
              <p:nvPr/>
            </p:nvSpPr>
            <p:spPr>
              <a:xfrm>
                <a:off x="3560550" y="583675"/>
                <a:ext cx="2925" cy="82000"/>
              </a:xfrm>
              <a:custGeom>
                <a:rect b="b" l="l" r="r" t="t"/>
                <a:pathLst>
                  <a:path extrusionOk="0" h="3280" w="117">
                    <a:moveTo>
                      <a:pt x="63" y="0"/>
                    </a:moveTo>
                    <a:cubicBezTo>
                      <a:pt x="21" y="0"/>
                      <a:pt x="0" y="31"/>
                      <a:pt x="0" y="63"/>
                    </a:cubicBezTo>
                    <a:lnTo>
                      <a:pt x="0" y="3216"/>
                    </a:lnTo>
                    <a:cubicBezTo>
                      <a:pt x="0" y="3247"/>
                      <a:pt x="21" y="3279"/>
                      <a:pt x="63" y="3279"/>
                    </a:cubicBezTo>
                    <a:cubicBezTo>
                      <a:pt x="95" y="3279"/>
                      <a:pt x="116" y="3247"/>
                      <a:pt x="116" y="3216"/>
                    </a:cubicBezTo>
                    <a:lnTo>
                      <a:pt x="116" y="63"/>
                    </a:lnTo>
                    <a:cubicBezTo>
                      <a:pt x="116" y="31"/>
                      <a:pt x="95" y="0"/>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5"/>
              <p:cNvSpPr/>
              <p:nvPr/>
            </p:nvSpPr>
            <p:spPr>
              <a:xfrm>
                <a:off x="3553200" y="587200"/>
                <a:ext cx="10000" cy="11200"/>
              </a:xfrm>
              <a:custGeom>
                <a:rect b="b" l="l" r="r" t="t"/>
                <a:pathLst>
                  <a:path extrusionOk="0" h="448" w="400">
                    <a:moveTo>
                      <a:pt x="74" y="0"/>
                    </a:moveTo>
                    <a:cubicBezTo>
                      <a:pt x="58" y="0"/>
                      <a:pt x="43" y="6"/>
                      <a:pt x="32" y="16"/>
                    </a:cubicBezTo>
                    <a:cubicBezTo>
                      <a:pt x="0" y="37"/>
                      <a:pt x="0" y="69"/>
                      <a:pt x="21" y="100"/>
                    </a:cubicBezTo>
                    <a:lnTo>
                      <a:pt x="284" y="427"/>
                    </a:lnTo>
                    <a:cubicBezTo>
                      <a:pt x="294" y="437"/>
                      <a:pt x="315" y="448"/>
                      <a:pt x="336" y="448"/>
                    </a:cubicBezTo>
                    <a:cubicBezTo>
                      <a:pt x="347" y="448"/>
                      <a:pt x="357" y="437"/>
                      <a:pt x="368" y="427"/>
                    </a:cubicBezTo>
                    <a:cubicBezTo>
                      <a:pt x="400" y="406"/>
                      <a:pt x="400" y="374"/>
                      <a:pt x="378" y="343"/>
                    </a:cubicBezTo>
                    <a:lnTo>
                      <a:pt x="116" y="16"/>
                    </a:lnTo>
                    <a:cubicBezTo>
                      <a:pt x="106" y="6"/>
                      <a:pt x="90" y="0"/>
                      <a:pt x="7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5"/>
              <p:cNvSpPr/>
              <p:nvPr/>
            </p:nvSpPr>
            <p:spPr>
              <a:xfrm>
                <a:off x="3560825" y="587200"/>
                <a:ext cx="10000" cy="11200"/>
              </a:xfrm>
              <a:custGeom>
                <a:rect b="b" l="l" r="r" t="t"/>
                <a:pathLst>
                  <a:path extrusionOk="0" h="448" w="400">
                    <a:moveTo>
                      <a:pt x="326" y="0"/>
                    </a:moveTo>
                    <a:cubicBezTo>
                      <a:pt x="310" y="0"/>
                      <a:pt x="294" y="6"/>
                      <a:pt x="284" y="16"/>
                    </a:cubicBezTo>
                    <a:lnTo>
                      <a:pt x="21" y="343"/>
                    </a:lnTo>
                    <a:cubicBezTo>
                      <a:pt x="0" y="374"/>
                      <a:pt x="0" y="406"/>
                      <a:pt x="31" y="427"/>
                    </a:cubicBezTo>
                    <a:cubicBezTo>
                      <a:pt x="42" y="437"/>
                      <a:pt x="52" y="448"/>
                      <a:pt x="63" y="448"/>
                    </a:cubicBezTo>
                    <a:cubicBezTo>
                      <a:pt x="84" y="448"/>
                      <a:pt x="105" y="437"/>
                      <a:pt x="116" y="427"/>
                    </a:cubicBezTo>
                    <a:lnTo>
                      <a:pt x="379" y="100"/>
                    </a:lnTo>
                    <a:cubicBezTo>
                      <a:pt x="400" y="69"/>
                      <a:pt x="400" y="37"/>
                      <a:pt x="368" y="16"/>
                    </a:cubicBezTo>
                    <a:cubicBezTo>
                      <a:pt x="357" y="6"/>
                      <a:pt x="342" y="0"/>
                      <a:pt x="3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5"/>
              <p:cNvSpPr/>
              <p:nvPr/>
            </p:nvSpPr>
            <p:spPr>
              <a:xfrm>
                <a:off x="3553200" y="651100"/>
                <a:ext cx="10000" cy="11150"/>
              </a:xfrm>
              <a:custGeom>
                <a:rect b="b" l="l" r="r" t="t"/>
                <a:pathLst>
                  <a:path extrusionOk="0" h="446" w="400">
                    <a:moveTo>
                      <a:pt x="331" y="0"/>
                    </a:moveTo>
                    <a:cubicBezTo>
                      <a:pt x="314" y="0"/>
                      <a:pt x="296" y="8"/>
                      <a:pt x="284" y="25"/>
                    </a:cubicBezTo>
                    <a:lnTo>
                      <a:pt x="21" y="351"/>
                    </a:lnTo>
                    <a:cubicBezTo>
                      <a:pt x="0" y="372"/>
                      <a:pt x="0" y="414"/>
                      <a:pt x="32" y="435"/>
                    </a:cubicBezTo>
                    <a:cubicBezTo>
                      <a:pt x="42" y="435"/>
                      <a:pt x="53" y="445"/>
                      <a:pt x="63" y="445"/>
                    </a:cubicBezTo>
                    <a:cubicBezTo>
                      <a:pt x="84" y="445"/>
                      <a:pt x="105" y="435"/>
                      <a:pt x="116" y="424"/>
                    </a:cubicBezTo>
                    <a:lnTo>
                      <a:pt x="378" y="99"/>
                    </a:lnTo>
                    <a:cubicBezTo>
                      <a:pt x="400" y="67"/>
                      <a:pt x="400" y="36"/>
                      <a:pt x="368" y="15"/>
                    </a:cubicBezTo>
                    <a:cubicBezTo>
                      <a:pt x="359" y="5"/>
                      <a:pt x="345" y="0"/>
                      <a:pt x="33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5"/>
              <p:cNvSpPr/>
              <p:nvPr/>
            </p:nvSpPr>
            <p:spPr>
              <a:xfrm>
                <a:off x="3560825" y="651100"/>
                <a:ext cx="10000" cy="11150"/>
              </a:xfrm>
              <a:custGeom>
                <a:rect b="b" l="l" r="r" t="t"/>
                <a:pathLst>
                  <a:path extrusionOk="0" h="446" w="400">
                    <a:moveTo>
                      <a:pt x="69" y="0"/>
                    </a:moveTo>
                    <a:cubicBezTo>
                      <a:pt x="55" y="0"/>
                      <a:pt x="41" y="5"/>
                      <a:pt x="31" y="15"/>
                    </a:cubicBezTo>
                    <a:cubicBezTo>
                      <a:pt x="0" y="36"/>
                      <a:pt x="0" y="67"/>
                      <a:pt x="21" y="99"/>
                    </a:cubicBezTo>
                    <a:lnTo>
                      <a:pt x="284" y="424"/>
                    </a:lnTo>
                    <a:cubicBezTo>
                      <a:pt x="305" y="435"/>
                      <a:pt x="316" y="445"/>
                      <a:pt x="337" y="445"/>
                    </a:cubicBezTo>
                    <a:cubicBezTo>
                      <a:pt x="347" y="445"/>
                      <a:pt x="358" y="435"/>
                      <a:pt x="368" y="435"/>
                    </a:cubicBezTo>
                    <a:cubicBezTo>
                      <a:pt x="400" y="414"/>
                      <a:pt x="400" y="372"/>
                      <a:pt x="379" y="351"/>
                    </a:cubicBezTo>
                    <a:lnTo>
                      <a:pt x="116" y="25"/>
                    </a:lnTo>
                    <a:cubicBezTo>
                      <a:pt x="104" y="8"/>
                      <a:pt x="86" y="0"/>
                      <a:pt x="6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5"/>
              <p:cNvSpPr/>
              <p:nvPr/>
            </p:nvSpPr>
            <p:spPr>
              <a:xfrm>
                <a:off x="3521125" y="623075"/>
                <a:ext cx="81775" cy="3175"/>
              </a:xfrm>
              <a:custGeom>
                <a:rect b="b" l="l" r="r" t="t"/>
                <a:pathLst>
                  <a:path extrusionOk="0" h="127" w="3271">
                    <a:moveTo>
                      <a:pt x="64" y="1"/>
                    </a:moveTo>
                    <a:cubicBezTo>
                      <a:pt x="22" y="1"/>
                      <a:pt x="1" y="32"/>
                      <a:pt x="1" y="64"/>
                    </a:cubicBezTo>
                    <a:cubicBezTo>
                      <a:pt x="1" y="95"/>
                      <a:pt x="22" y="127"/>
                      <a:pt x="64" y="127"/>
                    </a:cubicBezTo>
                    <a:lnTo>
                      <a:pt x="3217" y="127"/>
                    </a:lnTo>
                    <a:cubicBezTo>
                      <a:pt x="3249" y="127"/>
                      <a:pt x="3270" y="95"/>
                      <a:pt x="3270" y="64"/>
                    </a:cubicBezTo>
                    <a:cubicBezTo>
                      <a:pt x="3270" y="32"/>
                      <a:pt x="3249" y="1"/>
                      <a:pt x="321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5"/>
              <p:cNvSpPr/>
              <p:nvPr/>
            </p:nvSpPr>
            <p:spPr>
              <a:xfrm>
                <a:off x="3524275" y="623725"/>
                <a:ext cx="11600" cy="9625"/>
              </a:xfrm>
              <a:custGeom>
                <a:rect b="b" l="l" r="r" t="t"/>
                <a:pathLst>
                  <a:path extrusionOk="0" h="385" w="464">
                    <a:moveTo>
                      <a:pt x="400" y="1"/>
                    </a:moveTo>
                    <a:cubicBezTo>
                      <a:pt x="385" y="1"/>
                      <a:pt x="369" y="6"/>
                      <a:pt x="358" y="17"/>
                    </a:cubicBezTo>
                    <a:lnTo>
                      <a:pt x="33" y="279"/>
                    </a:lnTo>
                    <a:cubicBezTo>
                      <a:pt x="1" y="300"/>
                      <a:pt x="1" y="342"/>
                      <a:pt x="22" y="363"/>
                    </a:cubicBezTo>
                    <a:cubicBezTo>
                      <a:pt x="33" y="374"/>
                      <a:pt x="54" y="384"/>
                      <a:pt x="64" y="384"/>
                    </a:cubicBezTo>
                    <a:cubicBezTo>
                      <a:pt x="85" y="384"/>
                      <a:pt x="96" y="384"/>
                      <a:pt x="106" y="374"/>
                    </a:cubicBezTo>
                    <a:lnTo>
                      <a:pt x="432" y="101"/>
                    </a:lnTo>
                    <a:cubicBezTo>
                      <a:pt x="453" y="80"/>
                      <a:pt x="463" y="48"/>
                      <a:pt x="442" y="17"/>
                    </a:cubicBezTo>
                    <a:cubicBezTo>
                      <a:pt x="432" y="6"/>
                      <a:pt x="416" y="1"/>
                      <a:pt x="40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5"/>
              <p:cNvSpPr/>
              <p:nvPr/>
            </p:nvSpPr>
            <p:spPr>
              <a:xfrm>
                <a:off x="3524275" y="616100"/>
                <a:ext cx="11600" cy="9625"/>
              </a:xfrm>
              <a:custGeom>
                <a:rect b="b" l="l" r="r" t="t"/>
                <a:pathLst>
                  <a:path extrusionOk="0" h="385" w="464">
                    <a:moveTo>
                      <a:pt x="64" y="1"/>
                    </a:moveTo>
                    <a:cubicBezTo>
                      <a:pt x="48" y="1"/>
                      <a:pt x="32" y="6"/>
                      <a:pt x="22" y="16"/>
                    </a:cubicBezTo>
                    <a:cubicBezTo>
                      <a:pt x="1" y="48"/>
                      <a:pt x="1" y="79"/>
                      <a:pt x="33" y="101"/>
                    </a:cubicBezTo>
                    <a:lnTo>
                      <a:pt x="358" y="374"/>
                    </a:lnTo>
                    <a:cubicBezTo>
                      <a:pt x="369" y="385"/>
                      <a:pt x="379" y="385"/>
                      <a:pt x="390" y="385"/>
                    </a:cubicBezTo>
                    <a:cubicBezTo>
                      <a:pt x="411" y="385"/>
                      <a:pt x="432" y="374"/>
                      <a:pt x="442" y="364"/>
                    </a:cubicBezTo>
                    <a:cubicBezTo>
                      <a:pt x="463" y="332"/>
                      <a:pt x="453" y="301"/>
                      <a:pt x="432" y="280"/>
                    </a:cubicBezTo>
                    <a:lnTo>
                      <a:pt x="106" y="16"/>
                    </a:lnTo>
                    <a:cubicBezTo>
                      <a:pt x="96" y="6"/>
                      <a:pt x="80" y="1"/>
                      <a:pt x="6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5"/>
              <p:cNvSpPr/>
              <p:nvPr/>
            </p:nvSpPr>
            <p:spPr>
              <a:xfrm>
                <a:off x="3588150" y="623725"/>
                <a:ext cx="11575" cy="9625"/>
              </a:xfrm>
              <a:custGeom>
                <a:rect b="b" l="l" r="r" t="t"/>
                <a:pathLst>
                  <a:path extrusionOk="0" h="385" w="463">
                    <a:moveTo>
                      <a:pt x="64" y="1"/>
                    </a:moveTo>
                    <a:cubicBezTo>
                      <a:pt x="48" y="1"/>
                      <a:pt x="32" y="6"/>
                      <a:pt x="21" y="17"/>
                    </a:cubicBezTo>
                    <a:cubicBezTo>
                      <a:pt x="0" y="48"/>
                      <a:pt x="11" y="80"/>
                      <a:pt x="32" y="101"/>
                    </a:cubicBezTo>
                    <a:lnTo>
                      <a:pt x="358" y="374"/>
                    </a:lnTo>
                    <a:cubicBezTo>
                      <a:pt x="368" y="384"/>
                      <a:pt x="379" y="384"/>
                      <a:pt x="400" y="384"/>
                    </a:cubicBezTo>
                    <a:cubicBezTo>
                      <a:pt x="410" y="384"/>
                      <a:pt x="431" y="374"/>
                      <a:pt x="442" y="363"/>
                    </a:cubicBezTo>
                    <a:cubicBezTo>
                      <a:pt x="463" y="342"/>
                      <a:pt x="463" y="300"/>
                      <a:pt x="431" y="279"/>
                    </a:cubicBezTo>
                    <a:lnTo>
                      <a:pt x="106" y="17"/>
                    </a:lnTo>
                    <a:cubicBezTo>
                      <a:pt x="95" y="6"/>
                      <a:pt x="79" y="1"/>
                      <a:pt x="6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5"/>
              <p:cNvSpPr/>
              <p:nvPr/>
            </p:nvSpPr>
            <p:spPr>
              <a:xfrm>
                <a:off x="3588150" y="616100"/>
                <a:ext cx="11575" cy="9625"/>
              </a:xfrm>
              <a:custGeom>
                <a:rect b="b" l="l" r="r" t="t"/>
                <a:pathLst>
                  <a:path extrusionOk="0" h="385" w="463">
                    <a:moveTo>
                      <a:pt x="400" y="1"/>
                    </a:moveTo>
                    <a:cubicBezTo>
                      <a:pt x="384" y="1"/>
                      <a:pt x="368" y="6"/>
                      <a:pt x="358" y="16"/>
                    </a:cubicBezTo>
                    <a:lnTo>
                      <a:pt x="32" y="280"/>
                    </a:lnTo>
                    <a:cubicBezTo>
                      <a:pt x="11" y="301"/>
                      <a:pt x="0" y="332"/>
                      <a:pt x="21" y="364"/>
                    </a:cubicBezTo>
                    <a:cubicBezTo>
                      <a:pt x="32" y="374"/>
                      <a:pt x="53" y="385"/>
                      <a:pt x="74" y="385"/>
                    </a:cubicBezTo>
                    <a:cubicBezTo>
                      <a:pt x="85" y="385"/>
                      <a:pt x="95" y="385"/>
                      <a:pt x="106" y="374"/>
                    </a:cubicBezTo>
                    <a:lnTo>
                      <a:pt x="431" y="101"/>
                    </a:lnTo>
                    <a:cubicBezTo>
                      <a:pt x="463" y="79"/>
                      <a:pt x="463" y="48"/>
                      <a:pt x="442" y="16"/>
                    </a:cubicBezTo>
                    <a:cubicBezTo>
                      <a:pt x="431" y="6"/>
                      <a:pt x="416" y="1"/>
                      <a:pt x="40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5"/>
              <p:cNvSpPr/>
              <p:nvPr/>
            </p:nvSpPr>
            <p:spPr>
              <a:xfrm>
                <a:off x="3532450" y="595350"/>
                <a:ext cx="59125" cy="58750"/>
              </a:xfrm>
              <a:custGeom>
                <a:rect b="b" l="l" r="r" t="t"/>
                <a:pathLst>
                  <a:path extrusionOk="0" h="2350" w="2365">
                    <a:moveTo>
                      <a:pt x="67" y="1"/>
                    </a:moveTo>
                    <a:cubicBezTo>
                      <a:pt x="53" y="1"/>
                      <a:pt x="37" y="6"/>
                      <a:pt x="21" y="17"/>
                    </a:cubicBezTo>
                    <a:cubicBezTo>
                      <a:pt x="0" y="38"/>
                      <a:pt x="0" y="80"/>
                      <a:pt x="21" y="101"/>
                    </a:cubicBezTo>
                    <a:lnTo>
                      <a:pt x="2260" y="2329"/>
                    </a:lnTo>
                    <a:cubicBezTo>
                      <a:pt x="2270" y="2339"/>
                      <a:pt x="2281" y="2350"/>
                      <a:pt x="2302" y="2350"/>
                    </a:cubicBezTo>
                    <a:cubicBezTo>
                      <a:pt x="2313" y="2350"/>
                      <a:pt x="2323" y="2339"/>
                      <a:pt x="2344" y="2329"/>
                    </a:cubicBezTo>
                    <a:cubicBezTo>
                      <a:pt x="2365" y="2308"/>
                      <a:pt x="2365" y="2266"/>
                      <a:pt x="2344" y="2245"/>
                    </a:cubicBezTo>
                    <a:lnTo>
                      <a:pt x="105" y="17"/>
                    </a:lnTo>
                    <a:cubicBezTo>
                      <a:pt x="95" y="6"/>
                      <a:pt x="82" y="1"/>
                      <a:pt x="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5"/>
              <p:cNvSpPr/>
              <p:nvPr/>
            </p:nvSpPr>
            <p:spPr>
              <a:xfrm>
                <a:off x="3529825" y="602825"/>
                <a:ext cx="13675" cy="3975"/>
              </a:xfrm>
              <a:custGeom>
                <a:rect b="b" l="l" r="r" t="t"/>
                <a:pathLst>
                  <a:path extrusionOk="0" h="159" w="547">
                    <a:moveTo>
                      <a:pt x="73" y="1"/>
                    </a:moveTo>
                    <a:cubicBezTo>
                      <a:pt x="42" y="1"/>
                      <a:pt x="10" y="22"/>
                      <a:pt x="10" y="54"/>
                    </a:cubicBezTo>
                    <a:cubicBezTo>
                      <a:pt x="0" y="85"/>
                      <a:pt x="31" y="117"/>
                      <a:pt x="63" y="117"/>
                    </a:cubicBezTo>
                    <a:lnTo>
                      <a:pt x="484" y="159"/>
                    </a:lnTo>
                    <a:cubicBezTo>
                      <a:pt x="515" y="159"/>
                      <a:pt x="547" y="138"/>
                      <a:pt x="547" y="106"/>
                    </a:cubicBezTo>
                    <a:cubicBezTo>
                      <a:pt x="547" y="75"/>
                      <a:pt x="526" y="43"/>
                      <a:pt x="494" y="43"/>
                    </a:cubicBezTo>
                    <a:lnTo>
                      <a:pt x="7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5"/>
              <p:cNvSpPr/>
              <p:nvPr/>
            </p:nvSpPr>
            <p:spPr>
              <a:xfrm>
                <a:off x="3540050" y="592600"/>
                <a:ext cx="4225" cy="13400"/>
              </a:xfrm>
              <a:custGeom>
                <a:rect b="b" l="l" r="r" t="t"/>
                <a:pathLst>
                  <a:path extrusionOk="0" h="536" w="169">
                    <a:moveTo>
                      <a:pt x="54" y="0"/>
                    </a:moveTo>
                    <a:cubicBezTo>
                      <a:pt x="22" y="10"/>
                      <a:pt x="1" y="31"/>
                      <a:pt x="1" y="63"/>
                    </a:cubicBezTo>
                    <a:lnTo>
                      <a:pt x="43" y="484"/>
                    </a:lnTo>
                    <a:cubicBezTo>
                      <a:pt x="43" y="515"/>
                      <a:pt x="75" y="536"/>
                      <a:pt x="106" y="536"/>
                    </a:cubicBezTo>
                    <a:cubicBezTo>
                      <a:pt x="138" y="536"/>
                      <a:pt x="169" y="505"/>
                      <a:pt x="159" y="473"/>
                    </a:cubicBezTo>
                    <a:lnTo>
                      <a:pt x="127" y="53"/>
                    </a:lnTo>
                    <a:cubicBezTo>
                      <a:pt x="117" y="21"/>
                      <a:pt x="85" y="0"/>
                      <a:pt x="5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5"/>
              <p:cNvSpPr/>
              <p:nvPr/>
            </p:nvSpPr>
            <p:spPr>
              <a:xfrm>
                <a:off x="3579750" y="643300"/>
                <a:ext cx="4225" cy="13425"/>
              </a:xfrm>
              <a:custGeom>
                <a:rect b="b" l="l" r="r" t="t"/>
                <a:pathLst>
                  <a:path extrusionOk="0" h="537" w="169">
                    <a:moveTo>
                      <a:pt x="63" y="1"/>
                    </a:moveTo>
                    <a:cubicBezTo>
                      <a:pt x="31" y="1"/>
                      <a:pt x="0" y="32"/>
                      <a:pt x="10" y="64"/>
                    </a:cubicBezTo>
                    <a:lnTo>
                      <a:pt x="52" y="484"/>
                    </a:lnTo>
                    <a:cubicBezTo>
                      <a:pt x="52" y="516"/>
                      <a:pt x="73" y="537"/>
                      <a:pt x="105" y="537"/>
                    </a:cubicBezTo>
                    <a:lnTo>
                      <a:pt x="115" y="537"/>
                    </a:lnTo>
                    <a:cubicBezTo>
                      <a:pt x="147" y="537"/>
                      <a:pt x="168" y="505"/>
                      <a:pt x="168" y="474"/>
                    </a:cubicBezTo>
                    <a:lnTo>
                      <a:pt x="126" y="53"/>
                    </a:lnTo>
                    <a:cubicBezTo>
                      <a:pt x="126" y="22"/>
                      <a:pt x="94"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5"/>
              <p:cNvSpPr/>
              <p:nvPr/>
            </p:nvSpPr>
            <p:spPr>
              <a:xfrm>
                <a:off x="3580525" y="642525"/>
                <a:ext cx="13675" cy="3950"/>
              </a:xfrm>
              <a:custGeom>
                <a:rect b="b" l="l" r="r" t="t"/>
                <a:pathLst>
                  <a:path extrusionOk="0" h="158" w="547">
                    <a:moveTo>
                      <a:pt x="63" y="0"/>
                    </a:moveTo>
                    <a:cubicBezTo>
                      <a:pt x="32" y="0"/>
                      <a:pt x="11" y="21"/>
                      <a:pt x="0" y="53"/>
                    </a:cubicBezTo>
                    <a:cubicBezTo>
                      <a:pt x="0" y="84"/>
                      <a:pt x="21" y="116"/>
                      <a:pt x="53" y="127"/>
                    </a:cubicBezTo>
                    <a:lnTo>
                      <a:pt x="474" y="158"/>
                    </a:lnTo>
                    <a:lnTo>
                      <a:pt x="484" y="158"/>
                    </a:lnTo>
                    <a:cubicBezTo>
                      <a:pt x="516" y="158"/>
                      <a:pt x="537" y="137"/>
                      <a:pt x="537" y="106"/>
                    </a:cubicBezTo>
                    <a:cubicBezTo>
                      <a:pt x="547" y="74"/>
                      <a:pt x="516" y="42"/>
                      <a:pt x="484" y="42"/>
                    </a:cubicBezTo>
                    <a:lnTo>
                      <a:pt x="6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5"/>
              <p:cNvSpPr/>
              <p:nvPr/>
            </p:nvSpPr>
            <p:spPr>
              <a:xfrm>
                <a:off x="3532450" y="595350"/>
                <a:ext cx="59125" cy="58750"/>
              </a:xfrm>
              <a:custGeom>
                <a:rect b="b" l="l" r="r" t="t"/>
                <a:pathLst>
                  <a:path extrusionOk="0" h="2350" w="2365">
                    <a:moveTo>
                      <a:pt x="2298" y="1"/>
                    </a:moveTo>
                    <a:cubicBezTo>
                      <a:pt x="2283" y="1"/>
                      <a:pt x="2270" y="6"/>
                      <a:pt x="2260" y="17"/>
                    </a:cubicBezTo>
                    <a:lnTo>
                      <a:pt x="21" y="2245"/>
                    </a:lnTo>
                    <a:cubicBezTo>
                      <a:pt x="0" y="2266"/>
                      <a:pt x="0" y="2308"/>
                      <a:pt x="21" y="2329"/>
                    </a:cubicBezTo>
                    <a:cubicBezTo>
                      <a:pt x="42" y="2339"/>
                      <a:pt x="52" y="2350"/>
                      <a:pt x="63" y="2350"/>
                    </a:cubicBezTo>
                    <a:cubicBezTo>
                      <a:pt x="84" y="2350"/>
                      <a:pt x="94" y="2339"/>
                      <a:pt x="105" y="2329"/>
                    </a:cubicBezTo>
                    <a:lnTo>
                      <a:pt x="2344" y="101"/>
                    </a:lnTo>
                    <a:cubicBezTo>
                      <a:pt x="2365" y="80"/>
                      <a:pt x="2365" y="38"/>
                      <a:pt x="2344" y="17"/>
                    </a:cubicBezTo>
                    <a:cubicBezTo>
                      <a:pt x="2328" y="6"/>
                      <a:pt x="2312" y="1"/>
                      <a:pt x="229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5"/>
              <p:cNvSpPr/>
              <p:nvPr/>
            </p:nvSpPr>
            <p:spPr>
              <a:xfrm>
                <a:off x="3540050" y="643300"/>
                <a:ext cx="4225" cy="13425"/>
              </a:xfrm>
              <a:custGeom>
                <a:rect b="b" l="l" r="r" t="t"/>
                <a:pathLst>
                  <a:path extrusionOk="0" h="537" w="169">
                    <a:moveTo>
                      <a:pt x="106" y="1"/>
                    </a:moveTo>
                    <a:cubicBezTo>
                      <a:pt x="75" y="1"/>
                      <a:pt x="43" y="22"/>
                      <a:pt x="43" y="53"/>
                    </a:cubicBezTo>
                    <a:lnTo>
                      <a:pt x="1" y="474"/>
                    </a:lnTo>
                    <a:cubicBezTo>
                      <a:pt x="1" y="505"/>
                      <a:pt x="22" y="537"/>
                      <a:pt x="54" y="537"/>
                    </a:cubicBezTo>
                    <a:lnTo>
                      <a:pt x="64" y="537"/>
                    </a:lnTo>
                    <a:cubicBezTo>
                      <a:pt x="96" y="537"/>
                      <a:pt x="117" y="516"/>
                      <a:pt x="127" y="484"/>
                    </a:cubicBezTo>
                    <a:lnTo>
                      <a:pt x="159" y="64"/>
                    </a:lnTo>
                    <a:cubicBezTo>
                      <a:pt x="169" y="32"/>
                      <a:pt x="138" y="1"/>
                      <a:pt x="10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5"/>
              <p:cNvSpPr/>
              <p:nvPr/>
            </p:nvSpPr>
            <p:spPr>
              <a:xfrm>
                <a:off x="3529825" y="642525"/>
                <a:ext cx="13675" cy="3950"/>
              </a:xfrm>
              <a:custGeom>
                <a:rect b="b" l="l" r="r" t="t"/>
                <a:pathLst>
                  <a:path extrusionOk="0" h="158" w="547">
                    <a:moveTo>
                      <a:pt x="484" y="0"/>
                    </a:moveTo>
                    <a:lnTo>
                      <a:pt x="63" y="42"/>
                    </a:lnTo>
                    <a:cubicBezTo>
                      <a:pt x="31" y="42"/>
                      <a:pt x="0" y="74"/>
                      <a:pt x="10" y="106"/>
                    </a:cubicBezTo>
                    <a:cubicBezTo>
                      <a:pt x="10" y="137"/>
                      <a:pt x="31" y="158"/>
                      <a:pt x="63" y="158"/>
                    </a:cubicBezTo>
                    <a:lnTo>
                      <a:pt x="73" y="158"/>
                    </a:lnTo>
                    <a:lnTo>
                      <a:pt x="494" y="127"/>
                    </a:lnTo>
                    <a:cubicBezTo>
                      <a:pt x="526" y="116"/>
                      <a:pt x="547" y="95"/>
                      <a:pt x="547" y="53"/>
                    </a:cubicBezTo>
                    <a:cubicBezTo>
                      <a:pt x="536" y="21"/>
                      <a:pt x="515" y="0"/>
                      <a:pt x="48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5"/>
              <p:cNvSpPr/>
              <p:nvPr/>
            </p:nvSpPr>
            <p:spPr>
              <a:xfrm>
                <a:off x="3580525" y="602825"/>
                <a:ext cx="13675" cy="3975"/>
              </a:xfrm>
              <a:custGeom>
                <a:rect b="b" l="l" r="r" t="t"/>
                <a:pathLst>
                  <a:path extrusionOk="0" h="159" w="547">
                    <a:moveTo>
                      <a:pt x="474" y="1"/>
                    </a:moveTo>
                    <a:lnTo>
                      <a:pt x="53" y="43"/>
                    </a:lnTo>
                    <a:cubicBezTo>
                      <a:pt x="21" y="43"/>
                      <a:pt x="0" y="75"/>
                      <a:pt x="0" y="106"/>
                    </a:cubicBezTo>
                    <a:cubicBezTo>
                      <a:pt x="11" y="138"/>
                      <a:pt x="32" y="159"/>
                      <a:pt x="63" y="159"/>
                    </a:cubicBezTo>
                    <a:lnTo>
                      <a:pt x="484" y="117"/>
                    </a:lnTo>
                    <a:cubicBezTo>
                      <a:pt x="516" y="117"/>
                      <a:pt x="547" y="85"/>
                      <a:pt x="537" y="54"/>
                    </a:cubicBezTo>
                    <a:cubicBezTo>
                      <a:pt x="537" y="22"/>
                      <a:pt x="505" y="1"/>
                      <a:pt x="47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5"/>
              <p:cNvSpPr/>
              <p:nvPr/>
            </p:nvSpPr>
            <p:spPr>
              <a:xfrm>
                <a:off x="3579750" y="592600"/>
                <a:ext cx="4225" cy="13400"/>
              </a:xfrm>
              <a:custGeom>
                <a:rect b="b" l="l" r="r" t="t"/>
                <a:pathLst>
                  <a:path extrusionOk="0" h="536" w="169">
                    <a:moveTo>
                      <a:pt x="115" y="0"/>
                    </a:moveTo>
                    <a:cubicBezTo>
                      <a:pt x="84" y="0"/>
                      <a:pt x="52" y="21"/>
                      <a:pt x="52" y="53"/>
                    </a:cubicBezTo>
                    <a:lnTo>
                      <a:pt x="10" y="473"/>
                    </a:lnTo>
                    <a:cubicBezTo>
                      <a:pt x="0" y="505"/>
                      <a:pt x="31" y="536"/>
                      <a:pt x="63" y="536"/>
                    </a:cubicBezTo>
                    <a:cubicBezTo>
                      <a:pt x="94" y="536"/>
                      <a:pt x="126" y="515"/>
                      <a:pt x="126" y="484"/>
                    </a:cubicBezTo>
                    <a:lnTo>
                      <a:pt x="168" y="63"/>
                    </a:lnTo>
                    <a:cubicBezTo>
                      <a:pt x="168" y="31"/>
                      <a:pt x="147" y="10"/>
                      <a:pt x="11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95" name="Google Shape;295;p15"/>
          <p:cNvGrpSpPr/>
          <p:nvPr/>
        </p:nvGrpSpPr>
        <p:grpSpPr>
          <a:xfrm>
            <a:off x="4679958" y="1910600"/>
            <a:ext cx="2755099" cy="2642139"/>
            <a:chOff x="5555139" y="1206750"/>
            <a:chExt cx="5501640" cy="5276068"/>
          </a:xfrm>
        </p:grpSpPr>
        <p:grpSp>
          <p:nvGrpSpPr>
            <p:cNvPr id="296" name="Google Shape;296;p15"/>
            <p:cNvGrpSpPr/>
            <p:nvPr/>
          </p:nvGrpSpPr>
          <p:grpSpPr>
            <a:xfrm>
              <a:off x="5555139" y="1206750"/>
              <a:ext cx="5501640" cy="5276068"/>
              <a:chOff x="5669280" y="1331841"/>
              <a:chExt cx="5501640" cy="5276068"/>
            </a:xfrm>
          </p:grpSpPr>
          <p:pic>
            <p:nvPicPr>
              <p:cNvPr id="297" name="Google Shape;297;p15"/>
              <p:cNvPicPr preferRelativeResize="0"/>
              <p:nvPr/>
            </p:nvPicPr>
            <p:blipFill rotWithShape="1">
              <a:blip r:embed="rId3">
                <a:alphaModFix/>
              </a:blip>
              <a:srcRect b="0" l="0" r="0" t="0"/>
              <a:stretch/>
            </p:blipFill>
            <p:spPr>
              <a:xfrm>
                <a:off x="5669280" y="3000417"/>
                <a:ext cx="5501640" cy="3607492"/>
              </a:xfrm>
              <a:prstGeom prst="rect">
                <a:avLst/>
              </a:prstGeom>
              <a:noFill/>
              <a:ln>
                <a:noFill/>
              </a:ln>
            </p:spPr>
          </p:pic>
          <p:pic>
            <p:nvPicPr>
              <p:cNvPr id="298" name="Google Shape;298;p15"/>
              <p:cNvPicPr preferRelativeResize="0"/>
              <p:nvPr/>
            </p:nvPicPr>
            <p:blipFill rotWithShape="1">
              <a:blip r:embed="rId4">
                <a:alphaModFix/>
              </a:blip>
              <a:srcRect b="0" l="0" r="0" t="0"/>
              <a:stretch/>
            </p:blipFill>
            <p:spPr>
              <a:xfrm rot="-5236466">
                <a:off x="7937901" y="2336977"/>
                <a:ext cx="1682824" cy="1682825"/>
              </a:xfrm>
              <a:prstGeom prst="rect">
                <a:avLst/>
              </a:prstGeom>
              <a:noFill/>
              <a:ln>
                <a:noFill/>
              </a:ln>
            </p:spPr>
          </p:pic>
          <p:pic>
            <p:nvPicPr>
              <p:cNvPr id="299" name="Google Shape;299;p15"/>
              <p:cNvPicPr preferRelativeResize="0"/>
              <p:nvPr/>
            </p:nvPicPr>
            <p:blipFill rotWithShape="1">
              <a:blip r:embed="rId5">
                <a:alphaModFix/>
              </a:blip>
              <a:srcRect b="0" l="0" r="0" t="0"/>
              <a:stretch/>
            </p:blipFill>
            <p:spPr>
              <a:xfrm>
                <a:off x="8779313" y="1331841"/>
                <a:ext cx="1932151" cy="1932151"/>
              </a:xfrm>
              <a:prstGeom prst="rect">
                <a:avLst/>
              </a:prstGeom>
              <a:noFill/>
              <a:ln>
                <a:noFill/>
              </a:ln>
            </p:spPr>
          </p:pic>
        </p:grpSp>
        <p:pic>
          <p:nvPicPr>
            <p:cNvPr descr="Clipart of pencil free image download" id="300" name="Google Shape;300;p15"/>
            <p:cNvPicPr preferRelativeResize="0"/>
            <p:nvPr/>
          </p:nvPicPr>
          <p:blipFill rotWithShape="1">
            <a:blip r:embed="rId6">
              <a:alphaModFix/>
            </a:blip>
            <a:srcRect b="0" l="0" r="0" t="0"/>
            <a:stretch/>
          </p:blipFill>
          <p:spPr>
            <a:xfrm>
              <a:off x="6009726" y="1509001"/>
              <a:ext cx="1414939" cy="1940487"/>
            </a:xfrm>
            <a:prstGeom prst="rect">
              <a:avLst/>
            </a:prstGeom>
            <a:noFill/>
            <a:ln>
              <a:noFill/>
            </a:ln>
          </p:spPr>
        </p:pic>
      </p:grpSp>
      <p:sp>
        <p:nvSpPr>
          <p:cNvPr id="301" name="Google Shape;301;p15"/>
          <p:cNvSpPr/>
          <p:nvPr/>
        </p:nvSpPr>
        <p:spPr>
          <a:xfrm>
            <a:off x="3214510" y="488575"/>
            <a:ext cx="2714979" cy="825287"/>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4000" u="none" cap="none" strike="noStrike">
                <a:solidFill>
                  <a:srgbClr val="002060"/>
                </a:solidFill>
                <a:latin typeface="Patrick Hand"/>
                <a:ea typeface="Patrick Hand"/>
                <a:cs typeface="Patrick Hand"/>
                <a:sym typeface="Patrick Hand"/>
              </a:rPr>
              <a:t>Chuẩn bị:</a:t>
            </a:r>
            <a:endParaRPr b="0" i="0" sz="4000" u="none" cap="none" strike="noStrike">
              <a:solidFill>
                <a:srgbClr val="002060"/>
              </a:solidFill>
              <a:latin typeface="Patrick Hand"/>
              <a:ea typeface="Patrick Hand"/>
              <a:cs typeface="Patrick Hand"/>
              <a:sym typeface="Patrick Hand"/>
            </a:endParaRPr>
          </a:p>
        </p:txBody>
      </p:sp>
      <p:pic>
        <p:nvPicPr>
          <p:cNvPr id="302" name="Google Shape;302;p15"/>
          <p:cNvPicPr preferRelativeResize="0"/>
          <p:nvPr/>
        </p:nvPicPr>
        <p:blipFill rotWithShape="1">
          <a:blip r:embed="rId7">
            <a:alphaModFix/>
          </a:blip>
          <a:srcRect b="0" l="0" r="0" t="0"/>
          <a:stretch/>
        </p:blipFill>
        <p:spPr>
          <a:xfrm>
            <a:off x="1839661" y="1706299"/>
            <a:ext cx="2185523" cy="30507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24"/>
          <p:cNvPicPr preferRelativeResize="0"/>
          <p:nvPr/>
        </p:nvPicPr>
        <p:blipFill rotWithShape="1">
          <a:blip r:embed="rId3">
            <a:alphaModFix/>
          </a:blip>
          <a:srcRect b="0" l="0" r="0" t="0"/>
          <a:stretch/>
        </p:blipFill>
        <p:spPr>
          <a:xfrm>
            <a:off x="6428761" y="180090"/>
            <a:ext cx="2528676" cy="3001571"/>
          </a:xfrm>
          <a:prstGeom prst="rect">
            <a:avLst/>
          </a:prstGeom>
          <a:noFill/>
          <a:ln>
            <a:noFill/>
          </a:ln>
        </p:spPr>
      </p:pic>
      <p:pic>
        <p:nvPicPr>
          <p:cNvPr id="532" name="Google Shape;532;p24"/>
          <p:cNvPicPr preferRelativeResize="0"/>
          <p:nvPr/>
        </p:nvPicPr>
        <p:blipFill rotWithShape="1">
          <a:blip r:embed="rId4">
            <a:alphaModFix/>
          </a:blip>
          <a:srcRect b="0" l="0" r="0" t="0"/>
          <a:stretch/>
        </p:blipFill>
        <p:spPr>
          <a:xfrm>
            <a:off x="364614" y="1459950"/>
            <a:ext cx="1225403" cy="3621338"/>
          </a:xfrm>
          <a:prstGeom prst="rect">
            <a:avLst/>
          </a:prstGeom>
          <a:noFill/>
          <a:ln>
            <a:noFill/>
          </a:ln>
        </p:spPr>
      </p:pic>
      <p:pic>
        <p:nvPicPr>
          <p:cNvPr id="533" name="Google Shape;533;p24">
            <a:hlinkClick action="ppaction://hlinksldjump" r:id="rId5"/>
          </p:cNvPr>
          <p:cNvPicPr preferRelativeResize="0"/>
          <p:nvPr/>
        </p:nvPicPr>
        <p:blipFill rotWithShape="1">
          <a:blip r:embed="rId6">
            <a:alphaModFix/>
          </a:blip>
          <a:srcRect b="0" l="0" r="0" t="0"/>
          <a:stretch/>
        </p:blipFill>
        <p:spPr>
          <a:xfrm flipH="1">
            <a:off x="8082108" y="3585296"/>
            <a:ext cx="543733" cy="1285182"/>
          </a:xfrm>
          <a:prstGeom prst="rect">
            <a:avLst/>
          </a:prstGeom>
          <a:noFill/>
          <a:ln>
            <a:noFill/>
          </a:ln>
        </p:spPr>
      </p:pic>
      <p:pic>
        <p:nvPicPr>
          <p:cNvPr descr="Free vector empty wooden sign banner isolated" id="534" name="Google Shape;534;p24"/>
          <p:cNvPicPr preferRelativeResize="0"/>
          <p:nvPr/>
        </p:nvPicPr>
        <p:blipFill rotWithShape="1">
          <a:blip r:embed="rId7">
            <a:alphaModFix/>
          </a:blip>
          <a:srcRect b="0" l="0" r="0" t="0"/>
          <a:stretch/>
        </p:blipFill>
        <p:spPr>
          <a:xfrm>
            <a:off x="1844030" y="134211"/>
            <a:ext cx="4404388" cy="2749227"/>
          </a:xfrm>
          <a:prstGeom prst="rect">
            <a:avLst/>
          </a:prstGeom>
          <a:noFill/>
          <a:ln>
            <a:noFill/>
          </a:ln>
        </p:spPr>
      </p:pic>
      <p:pic>
        <p:nvPicPr>
          <p:cNvPr descr="Isolated wooden banner on white background" id="535" name="Google Shape;535;p24"/>
          <p:cNvPicPr preferRelativeResize="0"/>
          <p:nvPr/>
        </p:nvPicPr>
        <p:blipFill rotWithShape="1">
          <a:blip r:embed="rId8">
            <a:alphaModFix/>
          </a:blip>
          <a:srcRect b="0" l="0" r="38955" t="46670"/>
          <a:stretch/>
        </p:blipFill>
        <p:spPr>
          <a:xfrm>
            <a:off x="2371431" y="3042642"/>
            <a:ext cx="2956530" cy="1375925"/>
          </a:xfrm>
          <a:prstGeom prst="rect">
            <a:avLst/>
          </a:prstGeom>
          <a:noFill/>
          <a:ln>
            <a:noFill/>
          </a:ln>
        </p:spPr>
      </p:pic>
      <p:sp>
        <p:nvSpPr>
          <p:cNvPr id="536" name="Google Shape;536;p24"/>
          <p:cNvSpPr txBox="1"/>
          <p:nvPr/>
        </p:nvSpPr>
        <p:spPr>
          <a:xfrm>
            <a:off x="2446609" y="339294"/>
            <a:ext cx="4109651"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 Ai người đến lớp</a:t>
            </a:r>
            <a:endParaRPr/>
          </a:p>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Chăm chỉ sớm chiều</a:t>
            </a:r>
            <a:endParaRPr/>
          </a:p>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Dạy bảo mọi điều</a:t>
            </a:r>
            <a:endParaRPr/>
          </a:p>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Cho con khôn lớn ?</a:t>
            </a:r>
            <a:endParaRPr b="0" i="0" sz="2700" u="none" cap="none" strike="noStrike">
              <a:solidFill>
                <a:srgbClr val="000000"/>
              </a:solidFill>
              <a:latin typeface="Arial"/>
              <a:ea typeface="Arial"/>
              <a:cs typeface="Arial"/>
              <a:sym typeface="Arial"/>
            </a:endParaRPr>
          </a:p>
        </p:txBody>
      </p:sp>
      <p:sp>
        <p:nvSpPr>
          <p:cNvPr id="537" name="Google Shape;537;p24"/>
          <p:cNvSpPr txBox="1"/>
          <p:nvPr/>
        </p:nvSpPr>
        <p:spPr>
          <a:xfrm>
            <a:off x="2860384" y="3429267"/>
            <a:ext cx="2298009"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Cô giáo</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538" name="Google Shape;538;p24"/>
          <p:cNvPicPr preferRelativeResize="0"/>
          <p:nvPr/>
        </p:nvPicPr>
        <p:blipFill rotWithShape="1">
          <a:blip r:embed="rId9">
            <a:alphaModFix/>
          </a:blip>
          <a:srcRect b="28297" l="47149" r="5517" t="18843"/>
          <a:stretch/>
        </p:blipFill>
        <p:spPr>
          <a:xfrm>
            <a:off x="5027929" y="3383894"/>
            <a:ext cx="788985" cy="6934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1250"/>
                                        <p:tgtEl>
                                          <p:spTgt spid="5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id="543" name="Google Shape;543;p25"/>
          <p:cNvPicPr preferRelativeResize="0"/>
          <p:nvPr/>
        </p:nvPicPr>
        <p:blipFill rotWithShape="1">
          <a:blip r:embed="rId3">
            <a:alphaModFix/>
          </a:blip>
          <a:srcRect b="0" l="0" r="0" t="0"/>
          <a:stretch/>
        </p:blipFill>
        <p:spPr>
          <a:xfrm>
            <a:off x="6428761" y="149610"/>
            <a:ext cx="2528676" cy="3001571"/>
          </a:xfrm>
          <a:prstGeom prst="rect">
            <a:avLst/>
          </a:prstGeom>
          <a:noFill/>
          <a:ln>
            <a:noFill/>
          </a:ln>
        </p:spPr>
      </p:pic>
      <p:pic>
        <p:nvPicPr>
          <p:cNvPr id="544" name="Google Shape;544;p25"/>
          <p:cNvPicPr preferRelativeResize="0"/>
          <p:nvPr/>
        </p:nvPicPr>
        <p:blipFill rotWithShape="1">
          <a:blip r:embed="rId4">
            <a:alphaModFix/>
          </a:blip>
          <a:srcRect b="0" l="0" r="0" t="0"/>
          <a:stretch/>
        </p:blipFill>
        <p:spPr>
          <a:xfrm>
            <a:off x="364614" y="1459950"/>
            <a:ext cx="1225403" cy="3621338"/>
          </a:xfrm>
          <a:prstGeom prst="rect">
            <a:avLst/>
          </a:prstGeom>
          <a:noFill/>
          <a:ln>
            <a:noFill/>
          </a:ln>
        </p:spPr>
      </p:pic>
      <p:pic>
        <p:nvPicPr>
          <p:cNvPr id="545" name="Google Shape;545;p25">
            <a:hlinkClick action="ppaction://hlinksldjump" r:id="rId5"/>
          </p:cNvPr>
          <p:cNvPicPr preferRelativeResize="0"/>
          <p:nvPr/>
        </p:nvPicPr>
        <p:blipFill rotWithShape="1">
          <a:blip r:embed="rId6">
            <a:alphaModFix/>
          </a:blip>
          <a:srcRect b="0" l="0" r="0" t="0"/>
          <a:stretch/>
        </p:blipFill>
        <p:spPr>
          <a:xfrm flipH="1">
            <a:off x="8115914" y="3708709"/>
            <a:ext cx="543733" cy="1285182"/>
          </a:xfrm>
          <a:prstGeom prst="rect">
            <a:avLst/>
          </a:prstGeom>
          <a:noFill/>
          <a:ln>
            <a:noFill/>
          </a:ln>
        </p:spPr>
      </p:pic>
      <p:pic>
        <p:nvPicPr>
          <p:cNvPr descr="Free vector empty wooden sign banner isolated" id="546" name="Google Shape;546;p25"/>
          <p:cNvPicPr preferRelativeResize="0"/>
          <p:nvPr/>
        </p:nvPicPr>
        <p:blipFill rotWithShape="1">
          <a:blip r:embed="rId7">
            <a:alphaModFix/>
          </a:blip>
          <a:srcRect b="0" l="0" r="0" t="0"/>
          <a:stretch/>
        </p:blipFill>
        <p:spPr>
          <a:xfrm>
            <a:off x="1554132" y="426113"/>
            <a:ext cx="6035736" cy="1375925"/>
          </a:xfrm>
          <a:prstGeom prst="rect">
            <a:avLst/>
          </a:prstGeom>
          <a:noFill/>
          <a:ln>
            <a:noFill/>
          </a:ln>
        </p:spPr>
      </p:pic>
      <p:pic>
        <p:nvPicPr>
          <p:cNvPr descr="Isolated wooden banner on white background" id="547" name="Google Shape;547;p25"/>
          <p:cNvPicPr preferRelativeResize="0"/>
          <p:nvPr/>
        </p:nvPicPr>
        <p:blipFill rotWithShape="1">
          <a:blip r:embed="rId8">
            <a:alphaModFix/>
          </a:blip>
          <a:srcRect b="0" l="0" r="38955" t="46670"/>
          <a:stretch/>
        </p:blipFill>
        <p:spPr>
          <a:xfrm>
            <a:off x="1143030" y="2968036"/>
            <a:ext cx="2956530" cy="1375925"/>
          </a:xfrm>
          <a:prstGeom prst="rect">
            <a:avLst/>
          </a:prstGeom>
          <a:noFill/>
          <a:ln>
            <a:noFill/>
          </a:ln>
        </p:spPr>
      </p:pic>
      <p:pic>
        <p:nvPicPr>
          <p:cNvPr descr="Isolated wooden banner on white background" id="548" name="Google Shape;548;p25"/>
          <p:cNvPicPr preferRelativeResize="0"/>
          <p:nvPr/>
        </p:nvPicPr>
        <p:blipFill rotWithShape="1">
          <a:blip r:embed="rId8">
            <a:alphaModFix/>
          </a:blip>
          <a:srcRect b="0" l="0" r="38955" t="46670"/>
          <a:stretch/>
        </p:blipFill>
        <p:spPr>
          <a:xfrm>
            <a:off x="4320193" y="3028411"/>
            <a:ext cx="2956530" cy="1375925"/>
          </a:xfrm>
          <a:prstGeom prst="rect">
            <a:avLst/>
          </a:prstGeom>
          <a:noFill/>
          <a:ln>
            <a:noFill/>
          </a:ln>
        </p:spPr>
      </p:pic>
      <p:sp>
        <p:nvSpPr>
          <p:cNvPr id="549" name="Google Shape;549;p25"/>
          <p:cNvSpPr txBox="1"/>
          <p:nvPr/>
        </p:nvSpPr>
        <p:spPr>
          <a:xfrm>
            <a:off x="2122170" y="786144"/>
            <a:ext cx="489966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Ai là người sinh ra bố?</a:t>
            </a:r>
            <a:endParaRPr b="0" i="0" sz="2700" u="none" cap="none" strike="noStrike">
              <a:solidFill>
                <a:srgbClr val="000000"/>
              </a:solidFill>
              <a:latin typeface="Arial"/>
              <a:ea typeface="Arial"/>
              <a:cs typeface="Arial"/>
              <a:sym typeface="Arial"/>
            </a:endParaRPr>
          </a:p>
        </p:txBody>
      </p:sp>
      <p:sp>
        <p:nvSpPr>
          <p:cNvPr id="550" name="Google Shape;550;p25"/>
          <p:cNvSpPr txBox="1"/>
          <p:nvPr/>
        </p:nvSpPr>
        <p:spPr>
          <a:xfrm>
            <a:off x="1621208" y="3413624"/>
            <a:ext cx="2298009"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 Ông bà nội</a:t>
            </a:r>
            <a:endParaRPr b="0" i="0" sz="2700" u="none" cap="none" strike="noStrike">
              <a:solidFill>
                <a:srgbClr val="000000"/>
              </a:solidFill>
              <a:latin typeface="Arial"/>
              <a:ea typeface="Arial"/>
              <a:cs typeface="Arial"/>
              <a:sym typeface="Arial"/>
            </a:endParaRPr>
          </a:p>
        </p:txBody>
      </p:sp>
      <p:sp>
        <p:nvSpPr>
          <p:cNvPr id="551" name="Google Shape;551;p25"/>
          <p:cNvSpPr txBox="1"/>
          <p:nvPr/>
        </p:nvSpPr>
        <p:spPr>
          <a:xfrm>
            <a:off x="4702123" y="3293550"/>
            <a:ext cx="253539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 Ông bà ngoại</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552" name="Google Shape;552;p25"/>
          <p:cNvPicPr preferRelativeResize="0"/>
          <p:nvPr/>
        </p:nvPicPr>
        <p:blipFill rotWithShape="1">
          <a:blip r:embed="rId9">
            <a:alphaModFix/>
          </a:blip>
          <a:srcRect b="30178" l="5167" r="55100" t="18657"/>
          <a:stretch/>
        </p:blipFill>
        <p:spPr>
          <a:xfrm>
            <a:off x="6832732" y="3296546"/>
            <a:ext cx="723170" cy="732878"/>
          </a:xfrm>
          <a:prstGeom prst="rect">
            <a:avLst/>
          </a:prstGeom>
          <a:noFill/>
          <a:ln>
            <a:noFill/>
          </a:ln>
        </p:spPr>
      </p:pic>
      <p:pic>
        <p:nvPicPr>
          <p:cNvPr descr="Káº¿t quáº£ hÃ¬nh áº£nh cho right wrong tick icon" id="553" name="Google Shape;553;p25"/>
          <p:cNvPicPr preferRelativeResize="0"/>
          <p:nvPr/>
        </p:nvPicPr>
        <p:blipFill rotWithShape="1">
          <a:blip r:embed="rId10">
            <a:alphaModFix/>
          </a:blip>
          <a:srcRect b="28297" l="47149" r="5517" t="18843"/>
          <a:stretch/>
        </p:blipFill>
        <p:spPr>
          <a:xfrm>
            <a:off x="3795239" y="3287492"/>
            <a:ext cx="788985" cy="6934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1250"/>
                                        <p:tgtEl>
                                          <p:spTgt spid="54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26"/>
          <p:cNvPicPr preferRelativeResize="0"/>
          <p:nvPr/>
        </p:nvPicPr>
        <p:blipFill rotWithShape="1">
          <a:blip r:embed="rId3">
            <a:alphaModFix/>
          </a:blip>
          <a:srcRect b="0" l="0" r="0" t="0"/>
          <a:stretch/>
        </p:blipFill>
        <p:spPr>
          <a:xfrm>
            <a:off x="6428761" y="180090"/>
            <a:ext cx="2528676" cy="3001571"/>
          </a:xfrm>
          <a:prstGeom prst="rect">
            <a:avLst/>
          </a:prstGeom>
          <a:noFill/>
          <a:ln>
            <a:noFill/>
          </a:ln>
        </p:spPr>
      </p:pic>
      <p:pic>
        <p:nvPicPr>
          <p:cNvPr id="559" name="Google Shape;559;p26"/>
          <p:cNvPicPr preferRelativeResize="0"/>
          <p:nvPr/>
        </p:nvPicPr>
        <p:blipFill rotWithShape="1">
          <a:blip r:embed="rId4">
            <a:alphaModFix/>
          </a:blip>
          <a:srcRect b="0" l="0" r="0" t="0"/>
          <a:stretch/>
        </p:blipFill>
        <p:spPr>
          <a:xfrm>
            <a:off x="364614" y="1459950"/>
            <a:ext cx="1225403" cy="3621338"/>
          </a:xfrm>
          <a:prstGeom prst="rect">
            <a:avLst/>
          </a:prstGeom>
          <a:noFill/>
          <a:ln>
            <a:noFill/>
          </a:ln>
        </p:spPr>
      </p:pic>
      <p:pic>
        <p:nvPicPr>
          <p:cNvPr id="560" name="Google Shape;560;p26">
            <a:hlinkClick action="ppaction://hlinksldjump" r:id="rId5"/>
          </p:cNvPr>
          <p:cNvPicPr preferRelativeResize="0"/>
          <p:nvPr/>
        </p:nvPicPr>
        <p:blipFill rotWithShape="1">
          <a:blip r:embed="rId6">
            <a:alphaModFix/>
          </a:blip>
          <a:srcRect b="0" l="0" r="0" t="0"/>
          <a:stretch/>
        </p:blipFill>
        <p:spPr>
          <a:xfrm flipH="1">
            <a:off x="8082108" y="3585296"/>
            <a:ext cx="543733" cy="1285182"/>
          </a:xfrm>
          <a:prstGeom prst="rect">
            <a:avLst/>
          </a:prstGeom>
          <a:noFill/>
          <a:ln>
            <a:noFill/>
          </a:ln>
        </p:spPr>
      </p:pic>
      <p:pic>
        <p:nvPicPr>
          <p:cNvPr descr="Free vector empty wooden sign banner isolated" id="561" name="Google Shape;561;p26"/>
          <p:cNvPicPr preferRelativeResize="0"/>
          <p:nvPr/>
        </p:nvPicPr>
        <p:blipFill rotWithShape="1">
          <a:blip r:embed="rId7">
            <a:alphaModFix/>
          </a:blip>
          <a:srcRect b="0" l="0" r="0" t="0"/>
          <a:stretch/>
        </p:blipFill>
        <p:spPr>
          <a:xfrm>
            <a:off x="1554132" y="653541"/>
            <a:ext cx="6035736" cy="1430979"/>
          </a:xfrm>
          <a:prstGeom prst="rect">
            <a:avLst/>
          </a:prstGeom>
          <a:noFill/>
          <a:ln>
            <a:noFill/>
          </a:ln>
        </p:spPr>
      </p:pic>
      <p:pic>
        <p:nvPicPr>
          <p:cNvPr descr="Isolated wooden banner on white background" id="562" name="Google Shape;562;p26"/>
          <p:cNvPicPr preferRelativeResize="0"/>
          <p:nvPr/>
        </p:nvPicPr>
        <p:blipFill rotWithShape="1">
          <a:blip r:embed="rId8">
            <a:alphaModFix/>
          </a:blip>
          <a:srcRect b="0" l="0" r="38955" t="46670"/>
          <a:stretch/>
        </p:blipFill>
        <p:spPr>
          <a:xfrm>
            <a:off x="1094945" y="2874800"/>
            <a:ext cx="2956530" cy="1375925"/>
          </a:xfrm>
          <a:prstGeom prst="rect">
            <a:avLst/>
          </a:prstGeom>
          <a:noFill/>
          <a:ln>
            <a:noFill/>
          </a:ln>
        </p:spPr>
      </p:pic>
      <p:pic>
        <p:nvPicPr>
          <p:cNvPr descr="Isolated wooden banner on white background" id="563" name="Google Shape;563;p26"/>
          <p:cNvPicPr preferRelativeResize="0"/>
          <p:nvPr/>
        </p:nvPicPr>
        <p:blipFill rotWithShape="1">
          <a:blip r:embed="rId8">
            <a:alphaModFix/>
          </a:blip>
          <a:srcRect b="0" l="0" r="38955" t="46670"/>
          <a:stretch/>
        </p:blipFill>
        <p:spPr>
          <a:xfrm>
            <a:off x="4320193" y="2897333"/>
            <a:ext cx="2956530" cy="1375925"/>
          </a:xfrm>
          <a:prstGeom prst="rect">
            <a:avLst/>
          </a:prstGeom>
          <a:noFill/>
          <a:ln>
            <a:noFill/>
          </a:ln>
        </p:spPr>
      </p:pic>
      <p:sp>
        <p:nvSpPr>
          <p:cNvPr id="564" name="Google Shape;564;p26"/>
          <p:cNvSpPr txBox="1"/>
          <p:nvPr/>
        </p:nvSpPr>
        <p:spPr>
          <a:xfrm>
            <a:off x="1730190" y="1011625"/>
            <a:ext cx="518000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Ai là người sinh ra mẹ?</a:t>
            </a:r>
            <a:endParaRPr b="0" i="0" sz="2700" u="none" cap="none" strike="noStrike">
              <a:solidFill>
                <a:srgbClr val="000000"/>
              </a:solidFill>
              <a:latin typeface="Arial"/>
              <a:ea typeface="Arial"/>
              <a:cs typeface="Arial"/>
              <a:sym typeface="Arial"/>
            </a:endParaRPr>
          </a:p>
        </p:txBody>
      </p:sp>
      <p:sp>
        <p:nvSpPr>
          <p:cNvPr id="565" name="Google Shape;565;p26"/>
          <p:cNvSpPr txBox="1"/>
          <p:nvPr/>
        </p:nvSpPr>
        <p:spPr>
          <a:xfrm>
            <a:off x="1568125" y="3284708"/>
            <a:ext cx="2298009"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 Ông bà nội</a:t>
            </a:r>
            <a:endParaRPr b="0" i="0" sz="2700" u="none" cap="none" strike="noStrike">
              <a:solidFill>
                <a:srgbClr val="000000"/>
              </a:solidFill>
              <a:latin typeface="Arial"/>
              <a:ea typeface="Arial"/>
              <a:cs typeface="Arial"/>
              <a:sym typeface="Arial"/>
            </a:endParaRPr>
          </a:p>
        </p:txBody>
      </p:sp>
      <p:sp>
        <p:nvSpPr>
          <p:cNvPr id="566" name="Google Shape;566;p26"/>
          <p:cNvSpPr txBox="1"/>
          <p:nvPr/>
        </p:nvSpPr>
        <p:spPr>
          <a:xfrm>
            <a:off x="4792659" y="3136548"/>
            <a:ext cx="229800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 Ông bà ngoại</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567" name="Google Shape;567;p26"/>
          <p:cNvPicPr preferRelativeResize="0"/>
          <p:nvPr/>
        </p:nvPicPr>
        <p:blipFill rotWithShape="1">
          <a:blip r:embed="rId9">
            <a:alphaModFix/>
          </a:blip>
          <a:srcRect b="28297" l="47149" r="5517" t="18843"/>
          <a:stretch/>
        </p:blipFill>
        <p:spPr>
          <a:xfrm>
            <a:off x="6971905" y="3283958"/>
            <a:ext cx="788985" cy="693419"/>
          </a:xfrm>
          <a:prstGeom prst="rect">
            <a:avLst/>
          </a:prstGeom>
          <a:noFill/>
          <a:ln>
            <a:noFill/>
          </a:ln>
        </p:spPr>
      </p:pic>
      <p:pic>
        <p:nvPicPr>
          <p:cNvPr descr="Káº¿t quáº£ hÃ¬nh áº£nh cho right wrong tick icon" id="568" name="Google Shape;568;p26"/>
          <p:cNvPicPr preferRelativeResize="0"/>
          <p:nvPr/>
        </p:nvPicPr>
        <p:blipFill rotWithShape="1">
          <a:blip r:embed="rId10">
            <a:alphaModFix/>
          </a:blip>
          <a:srcRect b="30178" l="5167" r="55100" t="18657"/>
          <a:stretch/>
        </p:blipFill>
        <p:spPr>
          <a:xfrm>
            <a:off x="3730180" y="3145081"/>
            <a:ext cx="723170" cy="7328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1250"/>
                                        <p:tgtEl>
                                          <p:spTgt spid="5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27"/>
          <p:cNvPicPr preferRelativeResize="0"/>
          <p:nvPr/>
        </p:nvPicPr>
        <p:blipFill rotWithShape="1">
          <a:blip r:embed="rId3">
            <a:alphaModFix/>
          </a:blip>
          <a:srcRect b="0" l="0" r="0" t="0"/>
          <a:stretch/>
        </p:blipFill>
        <p:spPr>
          <a:xfrm>
            <a:off x="6428761" y="180090"/>
            <a:ext cx="2528676" cy="3001571"/>
          </a:xfrm>
          <a:prstGeom prst="rect">
            <a:avLst/>
          </a:prstGeom>
          <a:noFill/>
          <a:ln>
            <a:noFill/>
          </a:ln>
        </p:spPr>
      </p:pic>
      <p:pic>
        <p:nvPicPr>
          <p:cNvPr id="574" name="Google Shape;574;p27"/>
          <p:cNvPicPr preferRelativeResize="0"/>
          <p:nvPr/>
        </p:nvPicPr>
        <p:blipFill rotWithShape="1">
          <a:blip r:embed="rId4">
            <a:alphaModFix/>
          </a:blip>
          <a:srcRect b="0" l="0" r="0" t="0"/>
          <a:stretch/>
        </p:blipFill>
        <p:spPr>
          <a:xfrm>
            <a:off x="203587" y="1499687"/>
            <a:ext cx="1225403" cy="3621338"/>
          </a:xfrm>
          <a:prstGeom prst="rect">
            <a:avLst/>
          </a:prstGeom>
          <a:noFill/>
          <a:ln>
            <a:noFill/>
          </a:ln>
        </p:spPr>
      </p:pic>
      <p:pic>
        <p:nvPicPr>
          <p:cNvPr id="575" name="Google Shape;575;p27">
            <a:hlinkClick action="ppaction://hlinksldjump" r:id="rId5"/>
          </p:cNvPr>
          <p:cNvPicPr preferRelativeResize="0"/>
          <p:nvPr/>
        </p:nvPicPr>
        <p:blipFill rotWithShape="1">
          <a:blip r:embed="rId6">
            <a:alphaModFix/>
          </a:blip>
          <a:srcRect b="0" l="0" r="0" t="0"/>
          <a:stretch/>
        </p:blipFill>
        <p:spPr>
          <a:xfrm flipH="1">
            <a:off x="7966629" y="3678229"/>
            <a:ext cx="543733" cy="1285182"/>
          </a:xfrm>
          <a:prstGeom prst="rect">
            <a:avLst/>
          </a:prstGeom>
          <a:noFill/>
          <a:ln>
            <a:noFill/>
          </a:ln>
        </p:spPr>
      </p:pic>
      <p:pic>
        <p:nvPicPr>
          <p:cNvPr descr="Free vector empty wooden sign banner isolated" id="576" name="Google Shape;576;p27"/>
          <p:cNvPicPr preferRelativeResize="0"/>
          <p:nvPr/>
        </p:nvPicPr>
        <p:blipFill rotWithShape="1">
          <a:blip r:embed="rId7">
            <a:alphaModFix/>
          </a:blip>
          <a:srcRect b="0" l="0" r="0" t="0"/>
          <a:stretch/>
        </p:blipFill>
        <p:spPr>
          <a:xfrm>
            <a:off x="1338236" y="470795"/>
            <a:ext cx="6539350" cy="2548856"/>
          </a:xfrm>
          <a:prstGeom prst="rect">
            <a:avLst/>
          </a:prstGeom>
          <a:noFill/>
          <a:ln>
            <a:noFill/>
          </a:ln>
        </p:spPr>
      </p:pic>
      <p:pic>
        <p:nvPicPr>
          <p:cNvPr descr="Isolated wooden banner on white background" id="577" name="Google Shape;577;p27"/>
          <p:cNvPicPr preferRelativeResize="0"/>
          <p:nvPr/>
        </p:nvPicPr>
        <p:blipFill rotWithShape="1">
          <a:blip r:embed="rId8">
            <a:alphaModFix/>
          </a:blip>
          <a:srcRect b="0" l="0" r="38955" t="46670"/>
          <a:stretch/>
        </p:blipFill>
        <p:spPr>
          <a:xfrm>
            <a:off x="1147750" y="3049386"/>
            <a:ext cx="2956530" cy="1375925"/>
          </a:xfrm>
          <a:prstGeom prst="rect">
            <a:avLst/>
          </a:prstGeom>
          <a:noFill/>
          <a:ln>
            <a:noFill/>
          </a:ln>
        </p:spPr>
      </p:pic>
      <p:pic>
        <p:nvPicPr>
          <p:cNvPr descr="Isolated wooden banner on white background" id="578" name="Google Shape;578;p27"/>
          <p:cNvPicPr preferRelativeResize="0"/>
          <p:nvPr/>
        </p:nvPicPr>
        <p:blipFill rotWithShape="1">
          <a:blip r:embed="rId8">
            <a:alphaModFix/>
          </a:blip>
          <a:srcRect b="0" l="0" r="38955" t="46670"/>
          <a:stretch/>
        </p:blipFill>
        <p:spPr>
          <a:xfrm>
            <a:off x="4324913" y="3109761"/>
            <a:ext cx="2956530" cy="1375925"/>
          </a:xfrm>
          <a:prstGeom prst="rect">
            <a:avLst/>
          </a:prstGeom>
          <a:noFill/>
          <a:ln>
            <a:noFill/>
          </a:ln>
        </p:spPr>
      </p:pic>
      <p:sp>
        <p:nvSpPr>
          <p:cNvPr id="579" name="Google Shape;579;p27"/>
          <p:cNvSpPr txBox="1"/>
          <p:nvPr/>
        </p:nvSpPr>
        <p:spPr>
          <a:xfrm>
            <a:off x="1625928" y="878725"/>
            <a:ext cx="6035736" cy="13388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700" u="none" cap="none" strike="noStrike">
                <a:solidFill>
                  <a:srgbClr val="000000"/>
                </a:solidFill>
                <a:latin typeface="Arial"/>
                <a:ea typeface="Arial"/>
                <a:cs typeface="Arial"/>
                <a:sym typeface="Arial"/>
              </a:rPr>
              <a:t>Điền từ còn thiếu vào chỗ trống.</a:t>
            </a:r>
            <a:endParaRPr/>
          </a:p>
          <a:p>
            <a:pPr indent="0" lvl="0" marL="0" marR="0" rtl="0" algn="ctr">
              <a:lnSpc>
                <a:spcPct val="100000"/>
              </a:lnSpc>
              <a:spcBef>
                <a:spcPts val="0"/>
              </a:spcBef>
              <a:spcAft>
                <a:spcPts val="0"/>
              </a:spcAft>
              <a:buNone/>
            </a:pPr>
            <a:r>
              <a:rPr b="0" i="1" lang="en-US" sz="2700" u="none" cap="none" strike="noStrike">
                <a:solidFill>
                  <a:srgbClr val="000000"/>
                </a:solidFill>
                <a:latin typeface="Arial"/>
                <a:ea typeface="Arial"/>
                <a:cs typeface="Arial"/>
                <a:sym typeface="Arial"/>
              </a:rPr>
              <a:t>... như thể tay chân</a:t>
            </a:r>
            <a:endParaRPr/>
          </a:p>
          <a:p>
            <a:pPr indent="0" lvl="0" marL="0" marR="0" rtl="0" algn="ctr">
              <a:lnSpc>
                <a:spcPct val="100000"/>
              </a:lnSpc>
              <a:spcBef>
                <a:spcPts val="0"/>
              </a:spcBef>
              <a:spcAft>
                <a:spcPts val="0"/>
              </a:spcAft>
              <a:buNone/>
            </a:pPr>
            <a:r>
              <a:rPr b="0" i="1" lang="en-US" sz="2700" u="none" cap="none" strike="noStrike">
                <a:solidFill>
                  <a:srgbClr val="000000"/>
                </a:solidFill>
                <a:latin typeface="Arial"/>
                <a:ea typeface="Arial"/>
                <a:cs typeface="Arial"/>
                <a:sym typeface="Arial"/>
              </a:rPr>
              <a:t>Rách lành đùm bọc, dở hay đỡ đần.</a:t>
            </a:r>
            <a:endParaRPr b="0" i="1" sz="2700" u="none" cap="none" strike="noStrike">
              <a:solidFill>
                <a:srgbClr val="000000"/>
              </a:solidFill>
              <a:latin typeface="Arial"/>
              <a:ea typeface="Arial"/>
              <a:cs typeface="Arial"/>
              <a:sym typeface="Arial"/>
            </a:endParaRPr>
          </a:p>
        </p:txBody>
      </p:sp>
      <p:sp>
        <p:nvSpPr>
          <p:cNvPr id="580" name="Google Shape;580;p27"/>
          <p:cNvSpPr txBox="1"/>
          <p:nvPr/>
        </p:nvSpPr>
        <p:spPr>
          <a:xfrm>
            <a:off x="1625928" y="3494974"/>
            <a:ext cx="2298009"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 Bạn bè</a:t>
            </a:r>
            <a:endParaRPr b="0" i="0" sz="2700" u="none" cap="none" strike="noStrike">
              <a:solidFill>
                <a:srgbClr val="000000"/>
              </a:solidFill>
              <a:latin typeface="Arial"/>
              <a:ea typeface="Arial"/>
              <a:cs typeface="Arial"/>
              <a:sym typeface="Arial"/>
            </a:endParaRPr>
          </a:p>
        </p:txBody>
      </p:sp>
      <p:sp>
        <p:nvSpPr>
          <p:cNvPr id="581" name="Google Shape;581;p27"/>
          <p:cNvSpPr txBox="1"/>
          <p:nvPr/>
        </p:nvSpPr>
        <p:spPr>
          <a:xfrm>
            <a:off x="4826328" y="3577211"/>
            <a:ext cx="2298009"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 Anh em</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582" name="Google Shape;582;p27"/>
          <p:cNvPicPr preferRelativeResize="0"/>
          <p:nvPr/>
        </p:nvPicPr>
        <p:blipFill rotWithShape="1">
          <a:blip r:embed="rId9">
            <a:alphaModFix/>
          </a:blip>
          <a:srcRect b="30178" l="5167" r="55100" t="18657"/>
          <a:stretch/>
        </p:blipFill>
        <p:spPr>
          <a:xfrm>
            <a:off x="3806776" y="3357696"/>
            <a:ext cx="723170" cy="732878"/>
          </a:xfrm>
          <a:prstGeom prst="rect">
            <a:avLst/>
          </a:prstGeom>
          <a:noFill/>
          <a:ln>
            <a:noFill/>
          </a:ln>
        </p:spPr>
      </p:pic>
      <p:pic>
        <p:nvPicPr>
          <p:cNvPr descr="Káº¿t quáº£ hÃ¬nh áº£nh cho right wrong tick icon" id="583" name="Google Shape;583;p27"/>
          <p:cNvPicPr preferRelativeResize="0"/>
          <p:nvPr/>
        </p:nvPicPr>
        <p:blipFill rotWithShape="1">
          <a:blip r:embed="rId10">
            <a:alphaModFix/>
          </a:blip>
          <a:srcRect b="28297" l="47149" r="5517" t="18843"/>
          <a:stretch/>
        </p:blipFill>
        <p:spPr>
          <a:xfrm>
            <a:off x="6836768" y="3439459"/>
            <a:ext cx="788985" cy="6934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74"/>
                                        </p:tgtEl>
                                        <p:attrNameLst>
                                          <p:attrName>style.visibility</p:attrName>
                                        </p:attrNameLst>
                                      </p:cBhvr>
                                      <p:to>
                                        <p:strVal val="visible"/>
                                      </p:to>
                                    </p:set>
                                    <p:anim calcmode="lin" valueType="num">
                                      <p:cBhvr additive="base">
                                        <p:cTn dur="1000"/>
                                        <p:tgtEl>
                                          <p:spTgt spid="5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28"/>
          <p:cNvPicPr preferRelativeResize="0"/>
          <p:nvPr/>
        </p:nvPicPr>
        <p:blipFill rotWithShape="1">
          <a:blip r:embed="rId3">
            <a:alphaModFix/>
          </a:blip>
          <a:srcRect b="0" l="0" r="0" t="0"/>
          <a:stretch/>
        </p:blipFill>
        <p:spPr>
          <a:xfrm>
            <a:off x="6428761" y="149610"/>
            <a:ext cx="2528676" cy="3001571"/>
          </a:xfrm>
          <a:prstGeom prst="rect">
            <a:avLst/>
          </a:prstGeom>
          <a:noFill/>
          <a:ln>
            <a:noFill/>
          </a:ln>
        </p:spPr>
      </p:pic>
      <p:pic>
        <p:nvPicPr>
          <p:cNvPr id="589" name="Google Shape;589;p28"/>
          <p:cNvPicPr preferRelativeResize="0"/>
          <p:nvPr/>
        </p:nvPicPr>
        <p:blipFill rotWithShape="1">
          <a:blip r:embed="rId4">
            <a:alphaModFix/>
          </a:blip>
          <a:srcRect b="0" l="0" r="0" t="0"/>
          <a:stretch/>
        </p:blipFill>
        <p:spPr>
          <a:xfrm>
            <a:off x="364614" y="1459950"/>
            <a:ext cx="1225403" cy="3621338"/>
          </a:xfrm>
          <a:prstGeom prst="rect">
            <a:avLst/>
          </a:prstGeom>
          <a:noFill/>
          <a:ln>
            <a:noFill/>
          </a:ln>
        </p:spPr>
      </p:pic>
      <p:pic>
        <p:nvPicPr>
          <p:cNvPr id="590" name="Google Shape;590;p28">
            <a:hlinkClick action="ppaction://hlinksldjump" r:id="rId5"/>
          </p:cNvPr>
          <p:cNvPicPr preferRelativeResize="0"/>
          <p:nvPr/>
        </p:nvPicPr>
        <p:blipFill rotWithShape="1">
          <a:blip r:embed="rId6">
            <a:alphaModFix/>
          </a:blip>
          <a:srcRect b="0" l="0" r="0" t="0"/>
          <a:stretch/>
        </p:blipFill>
        <p:spPr>
          <a:xfrm flipH="1">
            <a:off x="8115914" y="3708709"/>
            <a:ext cx="543733" cy="1285182"/>
          </a:xfrm>
          <a:prstGeom prst="rect">
            <a:avLst/>
          </a:prstGeom>
          <a:noFill/>
          <a:ln>
            <a:noFill/>
          </a:ln>
        </p:spPr>
      </p:pic>
      <p:pic>
        <p:nvPicPr>
          <p:cNvPr descr="Free vector empty wooden sign banner isolated" id="591" name="Google Shape;591;p28"/>
          <p:cNvPicPr preferRelativeResize="0"/>
          <p:nvPr/>
        </p:nvPicPr>
        <p:blipFill rotWithShape="1">
          <a:blip r:embed="rId7">
            <a:alphaModFix/>
          </a:blip>
          <a:srcRect b="0" l="0" r="0" t="0"/>
          <a:stretch/>
        </p:blipFill>
        <p:spPr>
          <a:xfrm>
            <a:off x="1302325" y="180090"/>
            <a:ext cx="6035736" cy="2334511"/>
          </a:xfrm>
          <a:prstGeom prst="rect">
            <a:avLst/>
          </a:prstGeom>
          <a:noFill/>
          <a:ln>
            <a:noFill/>
          </a:ln>
        </p:spPr>
      </p:pic>
      <p:pic>
        <p:nvPicPr>
          <p:cNvPr descr="Isolated wooden banner on white background" id="592" name="Google Shape;592;p28"/>
          <p:cNvPicPr preferRelativeResize="0"/>
          <p:nvPr/>
        </p:nvPicPr>
        <p:blipFill rotWithShape="1">
          <a:blip r:embed="rId8">
            <a:alphaModFix/>
          </a:blip>
          <a:srcRect b="0" l="0" r="38955" t="46670"/>
          <a:stretch/>
        </p:blipFill>
        <p:spPr>
          <a:xfrm>
            <a:off x="1026768" y="2527781"/>
            <a:ext cx="3576214" cy="1375925"/>
          </a:xfrm>
          <a:prstGeom prst="rect">
            <a:avLst/>
          </a:prstGeom>
          <a:noFill/>
          <a:ln>
            <a:noFill/>
          </a:ln>
        </p:spPr>
      </p:pic>
      <p:pic>
        <p:nvPicPr>
          <p:cNvPr descr="Isolated wooden banner on white background" id="593" name="Google Shape;593;p28"/>
          <p:cNvPicPr preferRelativeResize="0"/>
          <p:nvPr/>
        </p:nvPicPr>
        <p:blipFill rotWithShape="1">
          <a:blip r:embed="rId8">
            <a:alphaModFix/>
          </a:blip>
          <a:srcRect b="0" l="0" r="38955" t="46670"/>
          <a:stretch/>
        </p:blipFill>
        <p:spPr>
          <a:xfrm>
            <a:off x="4203931" y="2588156"/>
            <a:ext cx="3576214" cy="1375925"/>
          </a:xfrm>
          <a:prstGeom prst="rect">
            <a:avLst/>
          </a:prstGeom>
          <a:noFill/>
          <a:ln>
            <a:noFill/>
          </a:ln>
        </p:spPr>
      </p:pic>
      <p:pic>
        <p:nvPicPr>
          <p:cNvPr descr="Isolated wooden banner on white background" id="594" name="Google Shape;594;p28"/>
          <p:cNvPicPr preferRelativeResize="0"/>
          <p:nvPr/>
        </p:nvPicPr>
        <p:blipFill rotWithShape="1">
          <a:blip r:embed="rId8">
            <a:alphaModFix/>
          </a:blip>
          <a:srcRect b="0" l="0" r="38955" t="46670"/>
          <a:stretch/>
        </p:blipFill>
        <p:spPr>
          <a:xfrm>
            <a:off x="2570759" y="3919058"/>
            <a:ext cx="3576214" cy="1375925"/>
          </a:xfrm>
          <a:prstGeom prst="rect">
            <a:avLst/>
          </a:prstGeom>
          <a:noFill/>
          <a:ln>
            <a:noFill/>
          </a:ln>
        </p:spPr>
      </p:pic>
      <p:sp>
        <p:nvSpPr>
          <p:cNvPr id="595" name="Google Shape;595;p28"/>
          <p:cNvSpPr txBox="1"/>
          <p:nvPr/>
        </p:nvSpPr>
        <p:spPr>
          <a:xfrm>
            <a:off x="1870363" y="747087"/>
            <a:ext cx="489966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Những đồ dùng nào thường có trong phòng ngủ?</a:t>
            </a:r>
            <a:endParaRPr b="0" i="0" sz="2700" u="none" cap="none" strike="noStrike">
              <a:solidFill>
                <a:srgbClr val="000000"/>
              </a:solidFill>
              <a:latin typeface="Arial"/>
              <a:ea typeface="Arial"/>
              <a:cs typeface="Arial"/>
              <a:sym typeface="Arial"/>
            </a:endParaRPr>
          </a:p>
        </p:txBody>
      </p:sp>
      <p:sp>
        <p:nvSpPr>
          <p:cNvPr id="596" name="Google Shape;596;p28"/>
          <p:cNvSpPr txBox="1"/>
          <p:nvPr/>
        </p:nvSpPr>
        <p:spPr>
          <a:xfrm>
            <a:off x="1682215" y="2984584"/>
            <a:ext cx="2696052"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 tủ đồ, giường</a:t>
            </a:r>
            <a:endParaRPr b="0" i="0" sz="2700" u="none" cap="none" strike="noStrike">
              <a:solidFill>
                <a:srgbClr val="000000"/>
              </a:solidFill>
              <a:latin typeface="Arial"/>
              <a:ea typeface="Arial"/>
              <a:cs typeface="Arial"/>
              <a:sym typeface="Arial"/>
            </a:endParaRPr>
          </a:p>
        </p:txBody>
      </p:sp>
      <p:sp>
        <p:nvSpPr>
          <p:cNvPr id="597" name="Google Shape;597;p28"/>
          <p:cNvSpPr txBox="1"/>
          <p:nvPr/>
        </p:nvSpPr>
        <p:spPr>
          <a:xfrm>
            <a:off x="4880968" y="2946807"/>
            <a:ext cx="2710372"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 ti vi, bàn ghế</a:t>
            </a:r>
            <a:endParaRPr b="0" i="0" sz="2700" u="none" cap="none" strike="noStrike">
              <a:solidFill>
                <a:srgbClr val="000000"/>
              </a:solidFill>
              <a:latin typeface="Arial"/>
              <a:ea typeface="Arial"/>
              <a:cs typeface="Arial"/>
              <a:sym typeface="Arial"/>
            </a:endParaRPr>
          </a:p>
        </p:txBody>
      </p:sp>
      <p:sp>
        <p:nvSpPr>
          <p:cNvPr id="598" name="Google Shape;598;p28"/>
          <p:cNvSpPr txBox="1"/>
          <p:nvPr/>
        </p:nvSpPr>
        <p:spPr>
          <a:xfrm>
            <a:off x="3209861" y="4135370"/>
            <a:ext cx="229800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 khăn lau, bàn chải</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599" name="Google Shape;599;p28"/>
          <p:cNvPicPr preferRelativeResize="0"/>
          <p:nvPr/>
        </p:nvPicPr>
        <p:blipFill rotWithShape="1">
          <a:blip r:embed="rId9">
            <a:alphaModFix/>
          </a:blip>
          <a:srcRect b="30178" l="5167" r="55100" t="18657"/>
          <a:stretch/>
        </p:blipFill>
        <p:spPr>
          <a:xfrm>
            <a:off x="7500748" y="2784742"/>
            <a:ext cx="723170" cy="732878"/>
          </a:xfrm>
          <a:prstGeom prst="rect">
            <a:avLst/>
          </a:prstGeom>
          <a:noFill/>
          <a:ln>
            <a:noFill/>
          </a:ln>
        </p:spPr>
      </p:pic>
      <p:pic>
        <p:nvPicPr>
          <p:cNvPr descr="Káº¿t quáº£ hÃ¬nh áº£nh cho right wrong tick icon" id="600" name="Google Shape;600;p28"/>
          <p:cNvPicPr preferRelativeResize="0"/>
          <p:nvPr/>
        </p:nvPicPr>
        <p:blipFill rotWithShape="1">
          <a:blip r:embed="rId10">
            <a:alphaModFix/>
          </a:blip>
          <a:srcRect b="28297" l="47149" r="5517" t="18843"/>
          <a:stretch/>
        </p:blipFill>
        <p:spPr>
          <a:xfrm>
            <a:off x="3900086" y="2545081"/>
            <a:ext cx="788985" cy="693419"/>
          </a:xfrm>
          <a:prstGeom prst="rect">
            <a:avLst/>
          </a:prstGeom>
          <a:noFill/>
          <a:ln>
            <a:noFill/>
          </a:ln>
        </p:spPr>
      </p:pic>
      <p:pic>
        <p:nvPicPr>
          <p:cNvPr descr="Káº¿t quáº£ hÃ¬nh áº£nh cho right wrong tick icon" id="601" name="Google Shape;601;p28"/>
          <p:cNvPicPr preferRelativeResize="0"/>
          <p:nvPr/>
        </p:nvPicPr>
        <p:blipFill rotWithShape="1">
          <a:blip r:embed="rId9">
            <a:alphaModFix/>
          </a:blip>
          <a:srcRect b="30178" l="5167" r="55100" t="18657"/>
          <a:stretch/>
        </p:blipFill>
        <p:spPr>
          <a:xfrm>
            <a:off x="5281966" y="4123709"/>
            <a:ext cx="723170" cy="7328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89"/>
                                        </p:tgtEl>
                                        <p:attrNameLst>
                                          <p:attrName>style.visibility</p:attrName>
                                        </p:attrNameLst>
                                      </p:cBhvr>
                                      <p:to>
                                        <p:strVal val="visible"/>
                                      </p:to>
                                    </p:set>
                                    <p:anim calcmode="lin" valueType="num">
                                      <p:cBhvr additive="base">
                                        <p:cTn dur="1250"/>
                                        <p:tgtEl>
                                          <p:spTgt spid="5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id="606" name="Google Shape;606;p29"/>
          <p:cNvPicPr preferRelativeResize="0"/>
          <p:nvPr/>
        </p:nvPicPr>
        <p:blipFill rotWithShape="1">
          <a:blip r:embed="rId3">
            <a:alphaModFix/>
          </a:blip>
          <a:srcRect b="0" l="0" r="0" t="0"/>
          <a:stretch/>
        </p:blipFill>
        <p:spPr>
          <a:xfrm>
            <a:off x="6428761" y="180090"/>
            <a:ext cx="2528676" cy="3001571"/>
          </a:xfrm>
          <a:prstGeom prst="rect">
            <a:avLst/>
          </a:prstGeom>
          <a:noFill/>
          <a:ln>
            <a:noFill/>
          </a:ln>
        </p:spPr>
      </p:pic>
      <p:pic>
        <p:nvPicPr>
          <p:cNvPr id="607" name="Google Shape;607;p29"/>
          <p:cNvPicPr preferRelativeResize="0"/>
          <p:nvPr/>
        </p:nvPicPr>
        <p:blipFill rotWithShape="1">
          <a:blip r:embed="rId4">
            <a:alphaModFix/>
          </a:blip>
          <a:srcRect b="0" l="0" r="0" t="0"/>
          <a:stretch/>
        </p:blipFill>
        <p:spPr>
          <a:xfrm>
            <a:off x="364614" y="1459950"/>
            <a:ext cx="1225403" cy="3621338"/>
          </a:xfrm>
          <a:prstGeom prst="rect">
            <a:avLst/>
          </a:prstGeom>
          <a:noFill/>
          <a:ln>
            <a:noFill/>
          </a:ln>
        </p:spPr>
      </p:pic>
      <p:pic>
        <p:nvPicPr>
          <p:cNvPr id="608" name="Google Shape;608;p29">
            <a:hlinkClick action="ppaction://hlinksldjump" r:id="rId5"/>
          </p:cNvPr>
          <p:cNvPicPr preferRelativeResize="0"/>
          <p:nvPr/>
        </p:nvPicPr>
        <p:blipFill rotWithShape="1">
          <a:blip r:embed="rId6">
            <a:alphaModFix/>
          </a:blip>
          <a:srcRect b="0" l="0" r="0" t="0"/>
          <a:stretch/>
        </p:blipFill>
        <p:spPr>
          <a:xfrm flipH="1">
            <a:off x="7966629" y="3678229"/>
            <a:ext cx="543733" cy="1285182"/>
          </a:xfrm>
          <a:prstGeom prst="rect">
            <a:avLst/>
          </a:prstGeom>
          <a:noFill/>
          <a:ln>
            <a:noFill/>
          </a:ln>
        </p:spPr>
      </p:pic>
      <p:pic>
        <p:nvPicPr>
          <p:cNvPr descr="Free vector empty wooden sign banner isolated" id="609" name="Google Shape;609;p29"/>
          <p:cNvPicPr preferRelativeResize="0"/>
          <p:nvPr/>
        </p:nvPicPr>
        <p:blipFill rotWithShape="1">
          <a:blip r:embed="rId7">
            <a:alphaModFix/>
          </a:blip>
          <a:srcRect b="0" l="0" r="0" t="0"/>
          <a:stretch/>
        </p:blipFill>
        <p:spPr>
          <a:xfrm>
            <a:off x="1485000" y="254839"/>
            <a:ext cx="5685585" cy="1679352"/>
          </a:xfrm>
          <a:prstGeom prst="rect">
            <a:avLst/>
          </a:prstGeom>
          <a:noFill/>
          <a:ln>
            <a:noFill/>
          </a:ln>
        </p:spPr>
      </p:pic>
      <p:pic>
        <p:nvPicPr>
          <p:cNvPr descr="Isolated wooden banner on white background" id="610" name="Google Shape;610;p29"/>
          <p:cNvPicPr preferRelativeResize="0"/>
          <p:nvPr/>
        </p:nvPicPr>
        <p:blipFill rotWithShape="1">
          <a:blip r:embed="rId8">
            <a:alphaModFix/>
          </a:blip>
          <a:srcRect b="0" l="0" r="38955" t="46670"/>
          <a:stretch/>
        </p:blipFill>
        <p:spPr>
          <a:xfrm>
            <a:off x="4504066" y="2131869"/>
            <a:ext cx="4305454" cy="1793784"/>
          </a:xfrm>
          <a:prstGeom prst="rect">
            <a:avLst/>
          </a:prstGeom>
          <a:noFill/>
          <a:ln>
            <a:noFill/>
          </a:ln>
        </p:spPr>
      </p:pic>
      <p:sp>
        <p:nvSpPr>
          <p:cNvPr id="611" name="Google Shape;611;p29"/>
          <p:cNvSpPr txBox="1"/>
          <p:nvPr/>
        </p:nvSpPr>
        <p:spPr>
          <a:xfrm>
            <a:off x="1823538" y="536620"/>
            <a:ext cx="500851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Chúng ta cần lưu ý điều gì trong tình huống này?</a:t>
            </a:r>
            <a:endParaRPr b="0" i="0" sz="2700" u="none" cap="none" strike="noStrike">
              <a:solidFill>
                <a:srgbClr val="000000"/>
              </a:solidFill>
              <a:latin typeface="Arial"/>
              <a:ea typeface="Arial"/>
              <a:cs typeface="Arial"/>
              <a:sym typeface="Arial"/>
            </a:endParaRPr>
          </a:p>
        </p:txBody>
      </p:sp>
      <p:sp>
        <p:nvSpPr>
          <p:cNvPr id="612" name="Google Shape;612;p29"/>
          <p:cNvSpPr txBox="1"/>
          <p:nvPr/>
        </p:nvSpPr>
        <p:spPr>
          <a:xfrm>
            <a:off x="5467567" y="2359347"/>
            <a:ext cx="3128283" cy="1338828"/>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700"/>
              <a:buFont typeface="Arial"/>
              <a:buAutoNum type="arabicPeriod"/>
            </a:pPr>
            <a:r>
              <a:rPr b="0" i="0" lang="en-US" sz="2700" u="none" cap="none" strike="noStrike">
                <a:solidFill>
                  <a:srgbClr val="000000"/>
                </a:solidFill>
                <a:latin typeface="Arial"/>
                <a:ea typeface="Arial"/>
                <a:cs typeface="Arial"/>
                <a:sym typeface="Arial"/>
              </a:rPr>
              <a:t>Lau khô tay</a:t>
            </a:r>
            <a:endParaRPr/>
          </a:p>
          <a:p>
            <a:pPr indent="-514350" lvl="0" marL="514350" marR="0" rtl="0" algn="l">
              <a:lnSpc>
                <a:spcPct val="100000"/>
              </a:lnSpc>
              <a:spcBef>
                <a:spcPts val="0"/>
              </a:spcBef>
              <a:spcAft>
                <a:spcPts val="0"/>
              </a:spcAft>
              <a:buClr>
                <a:srgbClr val="000000"/>
              </a:buClr>
              <a:buSzPts val="2700"/>
              <a:buFont typeface="Arial"/>
              <a:buAutoNum type="arabicPeriod"/>
            </a:pPr>
            <a:r>
              <a:rPr b="0" i="0" lang="en-US" sz="2700" u="none" cap="none" strike="noStrike">
                <a:solidFill>
                  <a:srgbClr val="000000"/>
                </a:solidFill>
                <a:latin typeface="Arial"/>
                <a:ea typeface="Arial"/>
                <a:cs typeface="Arial"/>
                <a:sym typeface="Arial"/>
              </a:rPr>
              <a:t>Cầm phích cắm đúng cách</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613" name="Google Shape;613;p29"/>
          <p:cNvPicPr preferRelativeResize="0"/>
          <p:nvPr/>
        </p:nvPicPr>
        <p:blipFill rotWithShape="1">
          <a:blip r:embed="rId9">
            <a:alphaModFix/>
          </a:blip>
          <a:srcRect b="28297" l="47149" r="5517" t="18843"/>
          <a:stretch/>
        </p:blipFill>
        <p:spPr>
          <a:xfrm>
            <a:off x="8101928" y="2056951"/>
            <a:ext cx="788985" cy="693419"/>
          </a:xfrm>
          <a:prstGeom prst="rect">
            <a:avLst/>
          </a:prstGeom>
          <a:noFill/>
          <a:ln>
            <a:noFill/>
          </a:ln>
        </p:spPr>
      </p:pic>
      <p:pic>
        <p:nvPicPr>
          <p:cNvPr descr="Premium Vector | Kid in a dangerous situation child play with electricity  turn on plug in socket risk at home prevention hazard" id="614" name="Google Shape;614;p29"/>
          <p:cNvPicPr preferRelativeResize="0"/>
          <p:nvPr/>
        </p:nvPicPr>
        <p:blipFill rotWithShape="1">
          <a:blip r:embed="rId10">
            <a:alphaModFix/>
          </a:blip>
          <a:srcRect b="0" l="0" r="0" t="0"/>
          <a:stretch/>
        </p:blipFill>
        <p:spPr>
          <a:xfrm>
            <a:off x="2781596" y="1804454"/>
            <a:ext cx="2390908" cy="2390908"/>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07"/>
                                        </p:tgtEl>
                                        <p:attrNameLst>
                                          <p:attrName>style.visibility</p:attrName>
                                        </p:attrNameLst>
                                      </p:cBhvr>
                                      <p:to>
                                        <p:strVal val="visible"/>
                                      </p:to>
                                    </p:set>
                                    <p:anim calcmode="lin" valueType="num">
                                      <p:cBhvr additive="base">
                                        <p:cTn dur="1000"/>
                                        <p:tgtEl>
                                          <p:spTgt spid="6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p30"/>
          <p:cNvPicPr preferRelativeResize="0"/>
          <p:nvPr/>
        </p:nvPicPr>
        <p:blipFill rotWithShape="1">
          <a:blip r:embed="rId3">
            <a:alphaModFix/>
          </a:blip>
          <a:srcRect b="0" l="0" r="0" t="0"/>
          <a:stretch/>
        </p:blipFill>
        <p:spPr>
          <a:xfrm>
            <a:off x="6428761" y="180090"/>
            <a:ext cx="2528676" cy="3001571"/>
          </a:xfrm>
          <a:prstGeom prst="rect">
            <a:avLst/>
          </a:prstGeom>
          <a:noFill/>
          <a:ln>
            <a:noFill/>
          </a:ln>
        </p:spPr>
      </p:pic>
      <p:pic>
        <p:nvPicPr>
          <p:cNvPr descr="Free vector empty wooden sign banner isolated" id="620" name="Google Shape;620;p30"/>
          <p:cNvPicPr preferRelativeResize="0"/>
          <p:nvPr/>
        </p:nvPicPr>
        <p:blipFill rotWithShape="1">
          <a:blip r:embed="rId4">
            <a:alphaModFix/>
          </a:blip>
          <a:srcRect b="0" l="0" r="0" t="0"/>
          <a:stretch/>
        </p:blipFill>
        <p:spPr>
          <a:xfrm>
            <a:off x="1123196" y="241855"/>
            <a:ext cx="6358473" cy="1213080"/>
          </a:xfrm>
          <a:prstGeom prst="rect">
            <a:avLst/>
          </a:prstGeom>
          <a:noFill/>
          <a:ln>
            <a:noFill/>
          </a:ln>
        </p:spPr>
      </p:pic>
      <p:sp>
        <p:nvSpPr>
          <p:cNvPr id="621" name="Google Shape;621;p30"/>
          <p:cNvSpPr txBox="1"/>
          <p:nvPr/>
        </p:nvSpPr>
        <p:spPr>
          <a:xfrm>
            <a:off x="1590017" y="477514"/>
            <a:ext cx="5673981"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Em sẽ làm gì trong tình huống này?</a:t>
            </a:r>
            <a:endParaRPr b="0" i="0" sz="2700" u="none" cap="none" strike="noStrike">
              <a:solidFill>
                <a:srgbClr val="000000"/>
              </a:solidFill>
              <a:latin typeface="Arial"/>
              <a:ea typeface="Arial"/>
              <a:cs typeface="Arial"/>
              <a:sym typeface="Arial"/>
            </a:endParaRPr>
          </a:p>
        </p:txBody>
      </p:sp>
      <p:sp>
        <p:nvSpPr>
          <p:cNvPr id="622" name="Google Shape;622;p30"/>
          <p:cNvSpPr txBox="1"/>
          <p:nvPr/>
        </p:nvSpPr>
        <p:spPr>
          <a:xfrm>
            <a:off x="3410859" y="2255204"/>
            <a:ext cx="5002843"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 Ngồi xem em</a:t>
            </a:r>
            <a:endParaRPr b="0" i="0" sz="2700" u="none" cap="none" strike="noStrike">
              <a:solidFill>
                <a:srgbClr val="000000"/>
              </a:solidFill>
              <a:latin typeface="Arial"/>
              <a:ea typeface="Arial"/>
              <a:cs typeface="Arial"/>
              <a:sym typeface="Arial"/>
            </a:endParaRPr>
          </a:p>
        </p:txBody>
      </p:sp>
      <p:sp>
        <p:nvSpPr>
          <p:cNvPr id="623" name="Google Shape;623;p30"/>
          <p:cNvSpPr txBox="1"/>
          <p:nvPr/>
        </p:nvSpPr>
        <p:spPr>
          <a:xfrm>
            <a:off x="3410860" y="2917982"/>
            <a:ext cx="5002844"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 Cổ vũ em</a:t>
            </a:r>
            <a:endParaRPr b="0" i="0" sz="2700" u="none" cap="none" strike="noStrike">
              <a:solidFill>
                <a:srgbClr val="000000"/>
              </a:solidFill>
              <a:latin typeface="Arial"/>
              <a:ea typeface="Arial"/>
              <a:cs typeface="Arial"/>
              <a:sym typeface="Arial"/>
            </a:endParaRPr>
          </a:p>
        </p:txBody>
      </p:sp>
      <p:sp>
        <p:nvSpPr>
          <p:cNvPr id="624" name="Google Shape;624;p30"/>
          <p:cNvSpPr txBox="1"/>
          <p:nvPr/>
        </p:nvSpPr>
        <p:spPr>
          <a:xfrm>
            <a:off x="3410860" y="3580760"/>
            <a:ext cx="5002844"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 Cất bình hoa và chơi với em</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625" name="Google Shape;625;p30"/>
          <p:cNvPicPr preferRelativeResize="0"/>
          <p:nvPr/>
        </p:nvPicPr>
        <p:blipFill rotWithShape="1">
          <a:blip r:embed="rId5">
            <a:alphaModFix/>
          </a:blip>
          <a:srcRect b="30178" l="5167" r="55100" t="18657"/>
          <a:stretch/>
        </p:blipFill>
        <p:spPr>
          <a:xfrm>
            <a:off x="8067247" y="2841097"/>
            <a:ext cx="723170" cy="732878"/>
          </a:xfrm>
          <a:prstGeom prst="rect">
            <a:avLst/>
          </a:prstGeom>
          <a:noFill/>
          <a:ln>
            <a:noFill/>
          </a:ln>
        </p:spPr>
      </p:pic>
      <p:pic>
        <p:nvPicPr>
          <p:cNvPr descr="Káº¿t quáº£ hÃ¬nh áº£nh cho right wrong tick icon" id="626" name="Google Shape;626;p30"/>
          <p:cNvPicPr preferRelativeResize="0"/>
          <p:nvPr/>
        </p:nvPicPr>
        <p:blipFill rotWithShape="1">
          <a:blip r:embed="rId6">
            <a:alphaModFix/>
          </a:blip>
          <a:srcRect b="28297" l="47149" r="5517" t="18843"/>
          <a:stretch/>
        </p:blipFill>
        <p:spPr>
          <a:xfrm>
            <a:off x="8201568" y="3502698"/>
            <a:ext cx="788985" cy="693419"/>
          </a:xfrm>
          <a:prstGeom prst="rect">
            <a:avLst/>
          </a:prstGeom>
          <a:noFill/>
          <a:ln>
            <a:noFill/>
          </a:ln>
        </p:spPr>
      </p:pic>
      <p:pic>
        <p:nvPicPr>
          <p:cNvPr descr="Káº¿t quáº£ hÃ¬nh áº£nh cho right wrong tick icon" id="627" name="Google Shape;627;p30"/>
          <p:cNvPicPr preferRelativeResize="0"/>
          <p:nvPr/>
        </p:nvPicPr>
        <p:blipFill rotWithShape="1">
          <a:blip r:embed="rId5">
            <a:alphaModFix/>
          </a:blip>
          <a:srcRect b="30178" l="5167" r="55100" t="18657"/>
          <a:stretch/>
        </p:blipFill>
        <p:spPr>
          <a:xfrm>
            <a:off x="7962400" y="2096151"/>
            <a:ext cx="723170" cy="732878"/>
          </a:xfrm>
          <a:prstGeom prst="rect">
            <a:avLst/>
          </a:prstGeom>
          <a:noFill/>
          <a:ln>
            <a:noFill/>
          </a:ln>
        </p:spPr>
      </p:pic>
      <p:pic>
        <p:nvPicPr>
          <p:cNvPr descr="Free Vector | Kid danger cartoon icons set with children in dangerous  situations at home isolated vector illustration" id="628" name="Google Shape;628;p30"/>
          <p:cNvPicPr preferRelativeResize="0"/>
          <p:nvPr/>
        </p:nvPicPr>
        <p:blipFill rotWithShape="1">
          <a:blip r:embed="rId7">
            <a:alphaModFix/>
          </a:blip>
          <a:srcRect b="0" l="0" r="45044" t="52631"/>
          <a:stretch/>
        </p:blipFill>
        <p:spPr>
          <a:xfrm>
            <a:off x="87782" y="1822811"/>
            <a:ext cx="3140721" cy="2436411"/>
          </a:xfrm>
          <a:prstGeom prst="ellipse">
            <a:avLst/>
          </a:prstGeom>
          <a:noFill/>
          <a:ln>
            <a:noFill/>
          </a:ln>
        </p:spPr>
      </p:pic>
      <p:pic>
        <p:nvPicPr>
          <p:cNvPr id="629" name="Google Shape;629;p30">
            <a:hlinkClick action="ppaction://hlinksldjump" r:id="rId8"/>
          </p:cNvPr>
          <p:cNvPicPr preferRelativeResize="0"/>
          <p:nvPr/>
        </p:nvPicPr>
        <p:blipFill rotWithShape="1">
          <a:blip r:embed="rId9">
            <a:alphaModFix/>
          </a:blip>
          <a:srcRect b="0" l="0" r="0" t="0"/>
          <a:stretch/>
        </p:blipFill>
        <p:spPr>
          <a:xfrm flipH="1">
            <a:off x="8377910" y="3708473"/>
            <a:ext cx="543733" cy="12851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31"/>
          <p:cNvPicPr preferRelativeResize="0"/>
          <p:nvPr/>
        </p:nvPicPr>
        <p:blipFill rotWithShape="1">
          <a:blip r:embed="rId3">
            <a:alphaModFix/>
          </a:blip>
          <a:srcRect b="0" l="0" r="0" t="0"/>
          <a:stretch/>
        </p:blipFill>
        <p:spPr>
          <a:xfrm>
            <a:off x="6428761" y="180090"/>
            <a:ext cx="2528676" cy="3001571"/>
          </a:xfrm>
          <a:prstGeom prst="rect">
            <a:avLst/>
          </a:prstGeom>
          <a:noFill/>
          <a:ln>
            <a:noFill/>
          </a:ln>
        </p:spPr>
      </p:pic>
      <p:pic>
        <p:nvPicPr>
          <p:cNvPr id="635" name="Google Shape;635;p31">
            <a:hlinkClick action="ppaction://hlinksldjump" r:id="rId4"/>
          </p:cNvPr>
          <p:cNvPicPr preferRelativeResize="0"/>
          <p:nvPr/>
        </p:nvPicPr>
        <p:blipFill rotWithShape="1">
          <a:blip r:embed="rId5">
            <a:alphaModFix/>
          </a:blip>
          <a:srcRect b="0" l="0" r="0" t="0"/>
          <a:stretch/>
        </p:blipFill>
        <p:spPr>
          <a:xfrm flipH="1">
            <a:off x="8413704" y="3593009"/>
            <a:ext cx="543733" cy="1285182"/>
          </a:xfrm>
          <a:prstGeom prst="rect">
            <a:avLst/>
          </a:prstGeom>
          <a:noFill/>
          <a:ln>
            <a:noFill/>
          </a:ln>
        </p:spPr>
      </p:pic>
      <p:pic>
        <p:nvPicPr>
          <p:cNvPr descr="Free vector empty wooden sign banner isolated" id="636" name="Google Shape;636;p31"/>
          <p:cNvPicPr preferRelativeResize="0"/>
          <p:nvPr/>
        </p:nvPicPr>
        <p:blipFill rotWithShape="1">
          <a:blip r:embed="rId6">
            <a:alphaModFix/>
          </a:blip>
          <a:srcRect b="0" l="0" r="0" t="0"/>
          <a:stretch/>
        </p:blipFill>
        <p:spPr>
          <a:xfrm>
            <a:off x="549506" y="550258"/>
            <a:ext cx="7499428" cy="1274047"/>
          </a:xfrm>
          <a:prstGeom prst="rect">
            <a:avLst/>
          </a:prstGeom>
          <a:noFill/>
          <a:ln>
            <a:noFill/>
          </a:ln>
        </p:spPr>
      </p:pic>
      <p:sp>
        <p:nvSpPr>
          <p:cNvPr id="637" name="Google Shape;637;p31"/>
          <p:cNvSpPr txBox="1"/>
          <p:nvPr/>
        </p:nvSpPr>
        <p:spPr>
          <a:xfrm>
            <a:off x="1035027" y="857867"/>
            <a:ext cx="6671661"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Những điều nguy hiểm nào có thể xảy ra?</a:t>
            </a:r>
            <a:endParaRPr b="0" i="0" sz="2700" u="none" cap="none" strike="noStrike">
              <a:solidFill>
                <a:srgbClr val="000000"/>
              </a:solidFill>
              <a:latin typeface="Arial"/>
              <a:ea typeface="Arial"/>
              <a:cs typeface="Arial"/>
              <a:sym typeface="Arial"/>
            </a:endParaRPr>
          </a:p>
        </p:txBody>
      </p:sp>
      <p:sp>
        <p:nvSpPr>
          <p:cNvPr id="638" name="Google Shape;638;p31"/>
          <p:cNvSpPr txBox="1"/>
          <p:nvPr/>
        </p:nvSpPr>
        <p:spPr>
          <a:xfrm>
            <a:off x="3703640" y="2257428"/>
            <a:ext cx="4707669"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 Không có gì nguy hiểm</a:t>
            </a:r>
            <a:endParaRPr b="0" i="0" sz="2700" u="none" cap="none" strike="noStrike">
              <a:solidFill>
                <a:srgbClr val="000000"/>
              </a:solidFill>
              <a:latin typeface="Arial"/>
              <a:ea typeface="Arial"/>
              <a:cs typeface="Arial"/>
              <a:sym typeface="Arial"/>
            </a:endParaRPr>
          </a:p>
        </p:txBody>
      </p:sp>
      <p:sp>
        <p:nvSpPr>
          <p:cNvPr id="639" name="Google Shape;639;p31"/>
          <p:cNvSpPr txBox="1"/>
          <p:nvPr/>
        </p:nvSpPr>
        <p:spPr>
          <a:xfrm>
            <a:off x="3703640" y="2920206"/>
            <a:ext cx="4707669"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 Em nhỏ có thể bị bỏng.</a:t>
            </a:r>
            <a:endParaRPr b="0" i="0" sz="2700" u="none" cap="none" strike="noStrike">
              <a:solidFill>
                <a:srgbClr val="000000"/>
              </a:solidFill>
              <a:latin typeface="Arial"/>
              <a:ea typeface="Arial"/>
              <a:cs typeface="Arial"/>
              <a:sym typeface="Arial"/>
            </a:endParaRPr>
          </a:p>
        </p:txBody>
      </p:sp>
      <p:sp>
        <p:nvSpPr>
          <p:cNvPr id="640" name="Google Shape;640;p31"/>
          <p:cNvSpPr txBox="1"/>
          <p:nvPr/>
        </p:nvSpPr>
        <p:spPr>
          <a:xfrm>
            <a:off x="3703640" y="3582984"/>
            <a:ext cx="4707669"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 Em nhỏ có thể bị điện giật. </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641" name="Google Shape;641;p31"/>
          <p:cNvPicPr preferRelativeResize="0"/>
          <p:nvPr/>
        </p:nvPicPr>
        <p:blipFill rotWithShape="1">
          <a:blip r:embed="rId7">
            <a:alphaModFix/>
          </a:blip>
          <a:srcRect b="28297" l="47149" r="5517" t="18843"/>
          <a:stretch/>
        </p:blipFill>
        <p:spPr>
          <a:xfrm>
            <a:off x="8233386" y="2889309"/>
            <a:ext cx="788985" cy="693419"/>
          </a:xfrm>
          <a:prstGeom prst="rect">
            <a:avLst/>
          </a:prstGeom>
          <a:noFill/>
          <a:ln>
            <a:noFill/>
          </a:ln>
        </p:spPr>
      </p:pic>
      <p:pic>
        <p:nvPicPr>
          <p:cNvPr descr="Káº¿t quáº£ hÃ¬nh áº£nh cho right wrong tick icon" id="642" name="Google Shape;642;p31"/>
          <p:cNvPicPr preferRelativeResize="0"/>
          <p:nvPr/>
        </p:nvPicPr>
        <p:blipFill rotWithShape="1">
          <a:blip r:embed="rId8">
            <a:alphaModFix/>
          </a:blip>
          <a:srcRect b="30178" l="5167" r="55100" t="18657"/>
          <a:stretch/>
        </p:blipFill>
        <p:spPr>
          <a:xfrm>
            <a:off x="8296806" y="2205311"/>
            <a:ext cx="723170" cy="732878"/>
          </a:xfrm>
          <a:prstGeom prst="rect">
            <a:avLst/>
          </a:prstGeom>
          <a:noFill/>
          <a:ln>
            <a:noFill/>
          </a:ln>
        </p:spPr>
      </p:pic>
      <p:pic>
        <p:nvPicPr>
          <p:cNvPr descr="Free Vector | Kid danger cartoon icons set with children in dangerous  situations at home isolated vector illustration" id="643" name="Google Shape;643;p31"/>
          <p:cNvPicPr preferRelativeResize="0"/>
          <p:nvPr/>
        </p:nvPicPr>
        <p:blipFill rotWithShape="1">
          <a:blip r:embed="rId9">
            <a:alphaModFix/>
          </a:blip>
          <a:srcRect b="45310" l="0" r="45044" t="7321"/>
          <a:stretch/>
        </p:blipFill>
        <p:spPr>
          <a:xfrm>
            <a:off x="186563" y="1963455"/>
            <a:ext cx="3140721" cy="2436411"/>
          </a:xfrm>
          <a:prstGeom prst="ellipse">
            <a:avLst/>
          </a:prstGeom>
          <a:noFill/>
          <a:ln>
            <a:noFill/>
          </a:ln>
        </p:spPr>
      </p:pic>
      <p:pic>
        <p:nvPicPr>
          <p:cNvPr descr="Káº¿t quáº£ hÃ¬nh áº£nh cho right wrong tick icon" id="644" name="Google Shape;644;p31"/>
          <p:cNvPicPr preferRelativeResize="0"/>
          <p:nvPr/>
        </p:nvPicPr>
        <p:blipFill rotWithShape="1">
          <a:blip r:embed="rId7">
            <a:alphaModFix/>
          </a:blip>
          <a:srcRect b="28297" l="47149" r="5517" t="18843"/>
          <a:stretch/>
        </p:blipFill>
        <p:spPr>
          <a:xfrm>
            <a:off x="8208789" y="3582728"/>
            <a:ext cx="788985" cy="6934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id="649" name="Google Shape;649;p32"/>
          <p:cNvPicPr preferRelativeResize="0"/>
          <p:nvPr/>
        </p:nvPicPr>
        <p:blipFill rotWithShape="1">
          <a:blip r:embed="rId3">
            <a:alphaModFix/>
          </a:blip>
          <a:srcRect b="0" l="0" r="0" t="0"/>
          <a:stretch/>
        </p:blipFill>
        <p:spPr>
          <a:xfrm>
            <a:off x="6428761" y="149610"/>
            <a:ext cx="2528676" cy="3001571"/>
          </a:xfrm>
          <a:prstGeom prst="rect">
            <a:avLst/>
          </a:prstGeom>
          <a:noFill/>
          <a:ln>
            <a:noFill/>
          </a:ln>
        </p:spPr>
      </p:pic>
      <p:pic>
        <p:nvPicPr>
          <p:cNvPr id="650" name="Google Shape;650;p32"/>
          <p:cNvPicPr preferRelativeResize="0"/>
          <p:nvPr/>
        </p:nvPicPr>
        <p:blipFill rotWithShape="1">
          <a:blip r:embed="rId4">
            <a:alphaModFix/>
          </a:blip>
          <a:srcRect b="0" l="0" r="0" t="0"/>
          <a:stretch/>
        </p:blipFill>
        <p:spPr>
          <a:xfrm>
            <a:off x="364614" y="1459950"/>
            <a:ext cx="1225403" cy="3621338"/>
          </a:xfrm>
          <a:prstGeom prst="rect">
            <a:avLst/>
          </a:prstGeom>
          <a:noFill/>
          <a:ln>
            <a:noFill/>
          </a:ln>
        </p:spPr>
      </p:pic>
      <p:pic>
        <p:nvPicPr>
          <p:cNvPr id="651" name="Google Shape;651;p32">
            <a:hlinkClick action="ppaction://hlinksldjump" r:id="rId5"/>
          </p:cNvPr>
          <p:cNvPicPr preferRelativeResize="0"/>
          <p:nvPr/>
        </p:nvPicPr>
        <p:blipFill rotWithShape="1">
          <a:blip r:embed="rId6">
            <a:alphaModFix/>
          </a:blip>
          <a:srcRect b="0" l="0" r="0" t="0"/>
          <a:stretch/>
        </p:blipFill>
        <p:spPr>
          <a:xfrm flipH="1">
            <a:off x="8303695" y="3708708"/>
            <a:ext cx="543733" cy="1285182"/>
          </a:xfrm>
          <a:prstGeom prst="rect">
            <a:avLst/>
          </a:prstGeom>
          <a:noFill/>
          <a:ln>
            <a:noFill/>
          </a:ln>
        </p:spPr>
      </p:pic>
      <p:pic>
        <p:nvPicPr>
          <p:cNvPr descr="Free vector empty wooden sign banner isolated" id="652" name="Google Shape;652;p32"/>
          <p:cNvPicPr preferRelativeResize="0"/>
          <p:nvPr/>
        </p:nvPicPr>
        <p:blipFill rotWithShape="1">
          <a:blip r:embed="rId7">
            <a:alphaModFix/>
          </a:blip>
          <a:srcRect b="0" l="0" r="0" t="0"/>
          <a:stretch/>
        </p:blipFill>
        <p:spPr>
          <a:xfrm>
            <a:off x="1699682" y="553849"/>
            <a:ext cx="5782223" cy="1552797"/>
          </a:xfrm>
          <a:prstGeom prst="rect">
            <a:avLst/>
          </a:prstGeom>
          <a:noFill/>
          <a:ln>
            <a:noFill/>
          </a:ln>
        </p:spPr>
      </p:pic>
      <p:sp>
        <p:nvSpPr>
          <p:cNvPr id="653" name="Google Shape;653;p32"/>
          <p:cNvSpPr txBox="1"/>
          <p:nvPr/>
        </p:nvSpPr>
        <p:spPr>
          <a:xfrm>
            <a:off x="1171289" y="842805"/>
            <a:ext cx="683901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Đâu là hành động nguy hiểm?</a:t>
            </a:r>
            <a:endParaRPr b="0" i="0" sz="2700" u="none" cap="none" strike="noStrike">
              <a:solidFill>
                <a:srgbClr val="000000"/>
              </a:solidFill>
              <a:latin typeface="Arial"/>
              <a:ea typeface="Arial"/>
              <a:cs typeface="Arial"/>
              <a:sym typeface="Arial"/>
            </a:endParaRPr>
          </a:p>
        </p:txBody>
      </p:sp>
      <p:sp>
        <p:nvSpPr>
          <p:cNvPr id="654" name="Google Shape;654;p32"/>
          <p:cNvSpPr txBox="1"/>
          <p:nvPr/>
        </p:nvSpPr>
        <p:spPr>
          <a:xfrm>
            <a:off x="1687956" y="2979968"/>
            <a:ext cx="6233594"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 Chĩa vật nhọn vào người khác</a:t>
            </a:r>
            <a:endParaRPr b="0" i="0" sz="2700" u="none" cap="none" strike="noStrike">
              <a:solidFill>
                <a:srgbClr val="000000"/>
              </a:solidFill>
              <a:latin typeface="Arial"/>
              <a:ea typeface="Arial"/>
              <a:cs typeface="Arial"/>
              <a:sym typeface="Arial"/>
            </a:endParaRPr>
          </a:p>
        </p:txBody>
      </p:sp>
      <p:sp>
        <p:nvSpPr>
          <p:cNvPr id="655" name="Google Shape;655;p32"/>
          <p:cNvSpPr txBox="1"/>
          <p:nvPr/>
        </p:nvSpPr>
        <p:spPr>
          <a:xfrm>
            <a:off x="1679567" y="3642746"/>
            <a:ext cx="6233593"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 Cầm dao và kéo đúng cách</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656" name="Google Shape;656;p32"/>
          <p:cNvPicPr preferRelativeResize="0"/>
          <p:nvPr/>
        </p:nvPicPr>
        <p:blipFill rotWithShape="1">
          <a:blip r:embed="rId8">
            <a:alphaModFix/>
          </a:blip>
          <a:srcRect b="30178" l="5167" r="55100" t="18657"/>
          <a:stretch/>
        </p:blipFill>
        <p:spPr>
          <a:xfrm>
            <a:off x="7580525" y="3558361"/>
            <a:ext cx="723170" cy="732878"/>
          </a:xfrm>
          <a:prstGeom prst="rect">
            <a:avLst/>
          </a:prstGeom>
          <a:noFill/>
          <a:ln>
            <a:noFill/>
          </a:ln>
        </p:spPr>
      </p:pic>
      <p:pic>
        <p:nvPicPr>
          <p:cNvPr descr="Káº¿t quáº£ hÃ¬nh áº£nh cho right wrong tick icon" id="657" name="Google Shape;657;p32"/>
          <p:cNvPicPr preferRelativeResize="0"/>
          <p:nvPr/>
        </p:nvPicPr>
        <p:blipFill rotWithShape="1">
          <a:blip r:embed="rId8">
            <a:alphaModFix/>
          </a:blip>
          <a:srcRect b="30178" l="5167" r="55100" t="18657"/>
          <a:stretch/>
        </p:blipFill>
        <p:spPr>
          <a:xfrm>
            <a:off x="7639757" y="2864942"/>
            <a:ext cx="723170" cy="732878"/>
          </a:xfrm>
          <a:prstGeom prst="rect">
            <a:avLst/>
          </a:prstGeom>
          <a:noFill/>
          <a:ln>
            <a:noFill/>
          </a:ln>
        </p:spPr>
      </p:pic>
      <p:sp>
        <p:nvSpPr>
          <p:cNvPr id="658" name="Google Shape;658;p32"/>
          <p:cNvSpPr txBox="1"/>
          <p:nvPr/>
        </p:nvSpPr>
        <p:spPr>
          <a:xfrm>
            <a:off x="1679567" y="2340312"/>
            <a:ext cx="6233594" cy="507831"/>
          </a:xfrm>
          <a:prstGeom prst="rect">
            <a:avLst/>
          </a:prstGeom>
          <a:solidFill>
            <a:schemeClr val="accent4">
              <a:alpha val="81960"/>
            </a:schemeClr>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 Cất dao, kéo sau khi sử dụng</a:t>
            </a:r>
            <a:endParaRPr b="0" i="0" sz="2700" u="none" cap="none" strike="noStrike">
              <a:solidFill>
                <a:srgbClr val="000000"/>
              </a:solidFill>
              <a:latin typeface="Arial"/>
              <a:ea typeface="Arial"/>
              <a:cs typeface="Arial"/>
              <a:sym typeface="Arial"/>
            </a:endParaRPr>
          </a:p>
        </p:txBody>
      </p:sp>
      <p:pic>
        <p:nvPicPr>
          <p:cNvPr descr="Káº¿t quáº£ hÃ¬nh áº£nh cho right wrong tick icon" id="659" name="Google Shape;659;p32"/>
          <p:cNvPicPr preferRelativeResize="0"/>
          <p:nvPr/>
        </p:nvPicPr>
        <p:blipFill rotWithShape="1">
          <a:blip r:embed="rId9">
            <a:alphaModFix/>
          </a:blip>
          <a:srcRect b="28297" l="47149" r="5517" t="18843"/>
          <a:stretch/>
        </p:blipFill>
        <p:spPr>
          <a:xfrm>
            <a:off x="7646313" y="2264086"/>
            <a:ext cx="788985" cy="6934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50"/>
                                        </p:tgtEl>
                                        <p:attrNameLst>
                                          <p:attrName>style.visibility</p:attrName>
                                        </p:attrNameLst>
                                      </p:cBhvr>
                                      <p:to>
                                        <p:strVal val="visible"/>
                                      </p:to>
                                    </p:set>
                                    <p:anim calcmode="lin" valueType="num">
                                      <p:cBhvr additive="base">
                                        <p:cTn dur="1250"/>
                                        <p:tgtEl>
                                          <p:spTgt spid="6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p33"/>
          <p:cNvPicPr preferRelativeResize="0"/>
          <p:nvPr/>
        </p:nvPicPr>
        <p:blipFill rotWithShape="1">
          <a:blip r:embed="rId3">
            <a:alphaModFix/>
          </a:blip>
          <a:srcRect b="0" l="0" r="0" t="0"/>
          <a:stretch/>
        </p:blipFill>
        <p:spPr>
          <a:xfrm>
            <a:off x="6619632" y="3188562"/>
            <a:ext cx="1290780" cy="916037"/>
          </a:xfrm>
          <a:prstGeom prst="rect">
            <a:avLst/>
          </a:prstGeom>
          <a:noFill/>
          <a:ln>
            <a:noFill/>
          </a:ln>
        </p:spPr>
      </p:pic>
      <p:pic>
        <p:nvPicPr>
          <p:cNvPr id="665" name="Google Shape;665;p33"/>
          <p:cNvPicPr preferRelativeResize="0"/>
          <p:nvPr/>
        </p:nvPicPr>
        <p:blipFill rotWithShape="1">
          <a:blip r:embed="rId4">
            <a:alphaModFix/>
          </a:blip>
          <a:srcRect b="0" l="0" r="0" t="0"/>
          <a:stretch/>
        </p:blipFill>
        <p:spPr>
          <a:xfrm>
            <a:off x="7162051" y="796797"/>
            <a:ext cx="1861247" cy="2077375"/>
          </a:xfrm>
          <a:prstGeom prst="rect">
            <a:avLst/>
          </a:prstGeom>
          <a:noFill/>
          <a:ln>
            <a:noFill/>
          </a:ln>
        </p:spPr>
      </p:pic>
      <p:pic>
        <p:nvPicPr>
          <p:cNvPr id="666" name="Google Shape;666;p33"/>
          <p:cNvPicPr preferRelativeResize="0"/>
          <p:nvPr/>
        </p:nvPicPr>
        <p:blipFill rotWithShape="1">
          <a:blip r:embed="rId5">
            <a:alphaModFix/>
          </a:blip>
          <a:srcRect b="0" l="0" r="0" t="0"/>
          <a:stretch/>
        </p:blipFill>
        <p:spPr>
          <a:xfrm>
            <a:off x="1" y="2796352"/>
            <a:ext cx="4488873" cy="2347148"/>
          </a:xfrm>
          <a:prstGeom prst="rect">
            <a:avLst/>
          </a:prstGeom>
          <a:noFill/>
          <a:ln>
            <a:noFill/>
          </a:ln>
        </p:spPr>
      </p:pic>
      <p:pic>
        <p:nvPicPr>
          <p:cNvPr id="667" name="Google Shape;667;p33"/>
          <p:cNvPicPr preferRelativeResize="0"/>
          <p:nvPr/>
        </p:nvPicPr>
        <p:blipFill rotWithShape="1">
          <a:blip r:embed="rId6">
            <a:alphaModFix/>
          </a:blip>
          <a:srcRect b="0" l="0" r="0" t="0"/>
          <a:stretch/>
        </p:blipFill>
        <p:spPr>
          <a:xfrm flipH="1">
            <a:off x="3010107" y="2098502"/>
            <a:ext cx="1428589" cy="2279024"/>
          </a:xfrm>
          <a:prstGeom prst="rect">
            <a:avLst/>
          </a:prstGeom>
          <a:noFill/>
          <a:ln>
            <a:noFill/>
          </a:ln>
        </p:spPr>
      </p:pic>
      <p:pic>
        <p:nvPicPr>
          <p:cNvPr id="668" name="Google Shape;668;p33"/>
          <p:cNvPicPr preferRelativeResize="0"/>
          <p:nvPr/>
        </p:nvPicPr>
        <p:blipFill rotWithShape="1">
          <a:blip r:embed="rId7">
            <a:alphaModFix/>
          </a:blip>
          <a:srcRect b="0" l="0" r="0" t="0"/>
          <a:stretch/>
        </p:blipFill>
        <p:spPr>
          <a:xfrm>
            <a:off x="2119973" y="2466892"/>
            <a:ext cx="384081" cy="1092803"/>
          </a:xfrm>
          <a:prstGeom prst="rect">
            <a:avLst/>
          </a:prstGeom>
          <a:noFill/>
          <a:ln>
            <a:noFill/>
          </a:ln>
        </p:spPr>
      </p:pic>
      <p:pic>
        <p:nvPicPr>
          <p:cNvPr id="669" name="Google Shape;669;p33"/>
          <p:cNvPicPr preferRelativeResize="0"/>
          <p:nvPr/>
        </p:nvPicPr>
        <p:blipFill rotWithShape="1">
          <a:blip r:embed="rId7">
            <a:alphaModFix/>
          </a:blip>
          <a:srcRect b="0" l="0" r="0" t="0"/>
          <a:stretch/>
        </p:blipFill>
        <p:spPr>
          <a:xfrm>
            <a:off x="2036069" y="3582439"/>
            <a:ext cx="384081" cy="1092803"/>
          </a:xfrm>
          <a:prstGeom prst="rect">
            <a:avLst/>
          </a:prstGeom>
          <a:noFill/>
          <a:ln>
            <a:noFill/>
          </a:ln>
        </p:spPr>
      </p:pic>
      <p:pic>
        <p:nvPicPr>
          <p:cNvPr id="670" name="Google Shape;670;p33"/>
          <p:cNvPicPr preferRelativeResize="0"/>
          <p:nvPr/>
        </p:nvPicPr>
        <p:blipFill rotWithShape="1">
          <a:blip r:embed="rId7">
            <a:alphaModFix/>
          </a:blip>
          <a:srcRect b="0" l="0" r="0" t="0"/>
          <a:stretch/>
        </p:blipFill>
        <p:spPr>
          <a:xfrm>
            <a:off x="2736509" y="2466892"/>
            <a:ext cx="384081" cy="1092803"/>
          </a:xfrm>
          <a:prstGeom prst="rect">
            <a:avLst/>
          </a:prstGeom>
          <a:noFill/>
          <a:ln>
            <a:noFill/>
          </a:ln>
        </p:spPr>
      </p:pic>
      <p:pic>
        <p:nvPicPr>
          <p:cNvPr id="671" name="Google Shape;671;p33"/>
          <p:cNvPicPr preferRelativeResize="0"/>
          <p:nvPr/>
        </p:nvPicPr>
        <p:blipFill rotWithShape="1">
          <a:blip r:embed="rId7">
            <a:alphaModFix/>
          </a:blip>
          <a:srcRect b="0" l="0" r="0" t="0"/>
          <a:stretch/>
        </p:blipFill>
        <p:spPr>
          <a:xfrm>
            <a:off x="2652605" y="3582439"/>
            <a:ext cx="384081" cy="1092803"/>
          </a:xfrm>
          <a:prstGeom prst="rect">
            <a:avLst/>
          </a:prstGeom>
          <a:noFill/>
          <a:ln>
            <a:noFill/>
          </a:ln>
        </p:spPr>
      </p:pic>
      <p:pic>
        <p:nvPicPr>
          <p:cNvPr id="672" name="Google Shape;672;p33"/>
          <p:cNvPicPr preferRelativeResize="0"/>
          <p:nvPr/>
        </p:nvPicPr>
        <p:blipFill rotWithShape="1">
          <a:blip r:embed="rId7">
            <a:alphaModFix/>
          </a:blip>
          <a:srcRect b="0" l="0" r="0" t="0"/>
          <a:stretch/>
        </p:blipFill>
        <p:spPr>
          <a:xfrm>
            <a:off x="300894" y="3581220"/>
            <a:ext cx="384081" cy="1092803"/>
          </a:xfrm>
          <a:prstGeom prst="rect">
            <a:avLst/>
          </a:prstGeom>
          <a:noFill/>
          <a:ln>
            <a:noFill/>
          </a:ln>
        </p:spPr>
      </p:pic>
      <p:pic>
        <p:nvPicPr>
          <p:cNvPr id="673" name="Google Shape;673;p33"/>
          <p:cNvPicPr preferRelativeResize="0"/>
          <p:nvPr/>
        </p:nvPicPr>
        <p:blipFill rotWithShape="1">
          <a:blip r:embed="rId7">
            <a:alphaModFix/>
          </a:blip>
          <a:srcRect b="0" l="0" r="0" t="0"/>
          <a:stretch/>
        </p:blipFill>
        <p:spPr>
          <a:xfrm>
            <a:off x="300894" y="2442928"/>
            <a:ext cx="384081" cy="1092803"/>
          </a:xfrm>
          <a:prstGeom prst="rect">
            <a:avLst/>
          </a:prstGeom>
          <a:noFill/>
          <a:ln>
            <a:noFill/>
          </a:ln>
        </p:spPr>
      </p:pic>
      <p:pic>
        <p:nvPicPr>
          <p:cNvPr id="674" name="Google Shape;674;p33"/>
          <p:cNvPicPr preferRelativeResize="0"/>
          <p:nvPr/>
        </p:nvPicPr>
        <p:blipFill rotWithShape="1">
          <a:blip r:embed="rId7">
            <a:alphaModFix/>
          </a:blip>
          <a:srcRect b="0" l="0" r="0" t="0"/>
          <a:stretch/>
        </p:blipFill>
        <p:spPr>
          <a:xfrm>
            <a:off x="903566" y="2442928"/>
            <a:ext cx="384081" cy="1092803"/>
          </a:xfrm>
          <a:prstGeom prst="rect">
            <a:avLst/>
          </a:prstGeom>
          <a:noFill/>
          <a:ln>
            <a:noFill/>
          </a:ln>
        </p:spPr>
      </p:pic>
      <p:pic>
        <p:nvPicPr>
          <p:cNvPr id="675" name="Google Shape;675;p33"/>
          <p:cNvPicPr preferRelativeResize="0"/>
          <p:nvPr/>
        </p:nvPicPr>
        <p:blipFill rotWithShape="1">
          <a:blip r:embed="rId7">
            <a:alphaModFix/>
          </a:blip>
          <a:srcRect b="0" l="0" r="0" t="0"/>
          <a:stretch/>
        </p:blipFill>
        <p:spPr>
          <a:xfrm>
            <a:off x="853152" y="3593758"/>
            <a:ext cx="384081" cy="1092803"/>
          </a:xfrm>
          <a:prstGeom prst="rect">
            <a:avLst/>
          </a:prstGeom>
          <a:noFill/>
          <a:ln>
            <a:noFill/>
          </a:ln>
        </p:spPr>
      </p:pic>
      <p:pic>
        <p:nvPicPr>
          <p:cNvPr id="676" name="Google Shape;676;p33"/>
          <p:cNvPicPr preferRelativeResize="0"/>
          <p:nvPr/>
        </p:nvPicPr>
        <p:blipFill rotWithShape="1">
          <a:blip r:embed="rId7">
            <a:alphaModFix/>
          </a:blip>
          <a:srcRect b="0" l="0" r="0" t="0"/>
          <a:stretch/>
        </p:blipFill>
        <p:spPr>
          <a:xfrm>
            <a:off x="1467755" y="3593758"/>
            <a:ext cx="384081" cy="1092803"/>
          </a:xfrm>
          <a:prstGeom prst="rect">
            <a:avLst/>
          </a:prstGeom>
          <a:noFill/>
          <a:ln>
            <a:noFill/>
          </a:ln>
        </p:spPr>
      </p:pic>
      <p:pic>
        <p:nvPicPr>
          <p:cNvPr id="677" name="Google Shape;677;p33"/>
          <p:cNvPicPr preferRelativeResize="0"/>
          <p:nvPr/>
        </p:nvPicPr>
        <p:blipFill rotWithShape="1">
          <a:blip r:embed="rId7">
            <a:alphaModFix/>
          </a:blip>
          <a:srcRect b="0" l="0" r="0" t="0"/>
          <a:stretch/>
        </p:blipFill>
        <p:spPr>
          <a:xfrm>
            <a:off x="1578592" y="2442928"/>
            <a:ext cx="384081" cy="1092803"/>
          </a:xfrm>
          <a:prstGeom prst="rect">
            <a:avLst/>
          </a:prstGeom>
          <a:noFill/>
          <a:ln>
            <a:noFill/>
          </a:ln>
        </p:spPr>
      </p:pic>
      <p:pic>
        <p:nvPicPr>
          <p:cNvPr id="678" name="Google Shape;678;p33"/>
          <p:cNvPicPr preferRelativeResize="0"/>
          <p:nvPr/>
        </p:nvPicPr>
        <p:blipFill rotWithShape="1">
          <a:blip r:embed="rId8">
            <a:alphaModFix/>
          </a:blip>
          <a:srcRect b="0" l="0" r="0" t="0"/>
          <a:stretch/>
        </p:blipFill>
        <p:spPr>
          <a:xfrm>
            <a:off x="5976382" y="2589279"/>
            <a:ext cx="1264928" cy="569788"/>
          </a:xfrm>
          <a:prstGeom prst="rect">
            <a:avLst/>
          </a:prstGeom>
          <a:noFill/>
          <a:ln>
            <a:noFill/>
          </a:ln>
        </p:spPr>
      </p:pic>
      <p:pic>
        <p:nvPicPr>
          <p:cNvPr id="679" name="Google Shape;679;p33"/>
          <p:cNvPicPr preferRelativeResize="0"/>
          <p:nvPr/>
        </p:nvPicPr>
        <p:blipFill rotWithShape="1">
          <a:blip r:embed="rId8">
            <a:alphaModFix/>
          </a:blip>
          <a:srcRect b="0" l="0" r="0" t="0"/>
          <a:stretch/>
        </p:blipFill>
        <p:spPr>
          <a:xfrm>
            <a:off x="7375140" y="2582357"/>
            <a:ext cx="1264928" cy="569788"/>
          </a:xfrm>
          <a:prstGeom prst="rect">
            <a:avLst/>
          </a:prstGeom>
          <a:noFill/>
          <a:ln>
            <a:noFill/>
          </a:ln>
        </p:spPr>
      </p:pic>
      <p:pic>
        <p:nvPicPr>
          <p:cNvPr id="680" name="Google Shape;680;p33"/>
          <p:cNvPicPr preferRelativeResize="0"/>
          <p:nvPr/>
        </p:nvPicPr>
        <p:blipFill rotWithShape="1">
          <a:blip r:embed="rId9">
            <a:alphaModFix/>
          </a:blip>
          <a:srcRect b="0" l="0" r="0" t="0"/>
          <a:stretch/>
        </p:blipFill>
        <p:spPr>
          <a:xfrm>
            <a:off x="-154220" y="-611029"/>
            <a:ext cx="457200" cy="457200"/>
          </a:xfrm>
          <a:prstGeom prst="rect">
            <a:avLst/>
          </a:prstGeom>
          <a:noFill/>
          <a:ln>
            <a:noFill/>
          </a:ln>
        </p:spPr>
      </p:pic>
      <p:pic>
        <p:nvPicPr>
          <p:cNvPr id="681" name="Google Shape;681;p33"/>
          <p:cNvPicPr preferRelativeResize="0"/>
          <p:nvPr/>
        </p:nvPicPr>
        <p:blipFill rotWithShape="1">
          <a:blip r:embed="rId10">
            <a:alphaModFix/>
          </a:blip>
          <a:srcRect b="0" l="0" r="0" t="0"/>
          <a:stretch/>
        </p:blipFill>
        <p:spPr>
          <a:xfrm flipH="1">
            <a:off x="4731121" y="2094842"/>
            <a:ext cx="1398179" cy="2391089"/>
          </a:xfrm>
          <a:prstGeom prst="rect">
            <a:avLst/>
          </a:prstGeom>
          <a:noFill/>
          <a:ln>
            <a:noFill/>
          </a:ln>
        </p:spPr>
      </p:pic>
      <p:pic>
        <p:nvPicPr>
          <p:cNvPr id="682" name="Google Shape;682;p33"/>
          <p:cNvPicPr preferRelativeResize="0"/>
          <p:nvPr/>
        </p:nvPicPr>
        <p:blipFill rotWithShape="1">
          <a:blip r:embed="rId11">
            <a:alphaModFix/>
          </a:blip>
          <a:srcRect b="0" l="0" r="0" t="0"/>
          <a:stretch/>
        </p:blipFill>
        <p:spPr>
          <a:xfrm>
            <a:off x="2826327" y="3784423"/>
            <a:ext cx="6317673" cy="1359077"/>
          </a:xfrm>
          <a:prstGeom prst="rect">
            <a:avLst/>
          </a:prstGeom>
          <a:noFill/>
          <a:ln>
            <a:noFill/>
          </a:ln>
        </p:spPr>
      </p:pic>
      <p:pic>
        <p:nvPicPr>
          <p:cNvPr id="683" name="Google Shape;683;p33"/>
          <p:cNvPicPr preferRelativeResize="0"/>
          <p:nvPr/>
        </p:nvPicPr>
        <p:blipFill rotWithShape="1">
          <a:blip r:embed="rId7">
            <a:alphaModFix/>
          </a:blip>
          <a:srcRect b="0" l="0" r="0" t="0"/>
          <a:stretch/>
        </p:blipFill>
        <p:spPr>
          <a:xfrm flipH="1">
            <a:off x="4821927" y="3330304"/>
            <a:ext cx="144400" cy="410852"/>
          </a:xfrm>
          <a:prstGeom prst="rect">
            <a:avLst/>
          </a:prstGeom>
          <a:noFill/>
          <a:ln>
            <a:noFill/>
          </a:ln>
        </p:spPr>
      </p:pic>
      <p:pic>
        <p:nvPicPr>
          <p:cNvPr id="684" name="Google Shape;684;p33"/>
          <p:cNvPicPr preferRelativeResize="0"/>
          <p:nvPr/>
        </p:nvPicPr>
        <p:blipFill rotWithShape="1">
          <a:blip r:embed="rId7">
            <a:alphaModFix/>
          </a:blip>
          <a:srcRect b="0" l="0" r="0" t="0"/>
          <a:stretch/>
        </p:blipFill>
        <p:spPr>
          <a:xfrm flipH="1">
            <a:off x="4965507" y="3298875"/>
            <a:ext cx="144400" cy="410852"/>
          </a:xfrm>
          <a:prstGeom prst="rect">
            <a:avLst/>
          </a:prstGeom>
          <a:noFill/>
          <a:ln>
            <a:noFill/>
          </a:ln>
        </p:spPr>
      </p:pic>
      <p:pic>
        <p:nvPicPr>
          <p:cNvPr descr="Text, logo" id="685" name="Google Shape;685;p33"/>
          <p:cNvPicPr preferRelativeResize="0"/>
          <p:nvPr/>
        </p:nvPicPr>
        <p:blipFill rotWithShape="1">
          <a:blip r:embed="rId12">
            <a:alphaModFix/>
          </a:blip>
          <a:srcRect b="33961" l="0" r="0" t="35863"/>
          <a:stretch/>
        </p:blipFill>
        <p:spPr>
          <a:xfrm>
            <a:off x="1287647" y="311019"/>
            <a:ext cx="6157331" cy="18579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0"/>
                                        <p:tgtEl>
                                          <p:spTgt spid="680"/>
                                        </p:tgtEl>
                                      </p:cBhvr>
                                    </p:animEffect>
                                  </p:childTnLst>
                                </p:cTn>
                              </p:par>
                              <p:par>
                                <p:cTn fill="hold" nodeType="withEffect" presetClass="entr" presetID="10" presetSubtype="0">
                                  <p:stCondLst>
                                    <p:cond delay="1500"/>
                                  </p:stCondLst>
                                  <p:childTnLst>
                                    <p:set>
                                      <p:cBhvr>
                                        <p:cTn dur="1" fill="hold">
                                          <p:stCondLst>
                                            <p:cond delay="0"/>
                                          </p:stCondLst>
                                        </p:cTn>
                                        <p:tgtEl>
                                          <p:spTgt spid="682"/>
                                        </p:tgtEl>
                                        <p:attrNameLst>
                                          <p:attrName>style.visibility</p:attrName>
                                        </p:attrNameLst>
                                      </p:cBhvr>
                                      <p:to>
                                        <p:strVal val="visible"/>
                                      </p:to>
                                    </p:set>
                                    <p:animEffect filter="fade" transition="in">
                                      <p:cBhvr>
                                        <p:cTn dur="1250"/>
                                        <p:tgtEl>
                                          <p:spTgt spid="682"/>
                                        </p:tgtEl>
                                      </p:cBhvr>
                                    </p:animEffect>
                                  </p:childTnLst>
                                </p:cTn>
                              </p:par>
                              <p:par>
                                <p:cTn fill="hold" nodeType="withEffect" presetClass="entr" presetID="10" presetSubtype="0">
                                  <p:stCondLst>
                                    <p:cond delay="2750"/>
                                  </p:stCondLst>
                                  <p:childTnLst>
                                    <p:set>
                                      <p:cBhvr>
                                        <p:cTn dur="1" fill="hold">
                                          <p:stCondLst>
                                            <p:cond delay="0"/>
                                          </p:stCondLst>
                                        </p:cTn>
                                        <p:tgtEl>
                                          <p:spTgt spid="665"/>
                                        </p:tgtEl>
                                        <p:attrNameLst>
                                          <p:attrName>style.visibility</p:attrName>
                                        </p:attrNameLst>
                                      </p:cBhvr>
                                      <p:to>
                                        <p:strVal val="visible"/>
                                      </p:to>
                                    </p:set>
                                    <p:animEffect filter="fade" transition="in">
                                      <p:cBhvr>
                                        <p:cTn dur="1250"/>
                                        <p:tgtEl>
                                          <p:spTgt spid="665"/>
                                        </p:tgtEl>
                                      </p:cBhvr>
                                    </p:animEffect>
                                  </p:childTnLst>
                                </p:cTn>
                              </p:par>
                              <p:par>
                                <p:cTn fill="hold" nodeType="withEffect" presetClass="entr" presetID="10" presetSubtype="0">
                                  <p:stCondLst>
                                    <p:cond delay="4000"/>
                                  </p:stCondLst>
                                  <p:childTnLst>
                                    <p:set>
                                      <p:cBhvr>
                                        <p:cTn dur="1" fill="hold">
                                          <p:stCondLst>
                                            <p:cond delay="0"/>
                                          </p:stCondLst>
                                        </p:cTn>
                                        <p:tgtEl>
                                          <p:spTgt spid="678"/>
                                        </p:tgtEl>
                                        <p:attrNameLst>
                                          <p:attrName>style.visibility</p:attrName>
                                        </p:attrNameLst>
                                      </p:cBhvr>
                                      <p:to>
                                        <p:strVal val="visible"/>
                                      </p:to>
                                    </p:set>
                                    <p:animEffect filter="fade" transition="in">
                                      <p:cBhvr>
                                        <p:cTn dur="1000"/>
                                        <p:tgtEl>
                                          <p:spTgt spid="678"/>
                                        </p:tgtEl>
                                      </p:cBhvr>
                                    </p:animEffect>
                                  </p:childTnLst>
                                </p:cTn>
                              </p:par>
                              <p:par>
                                <p:cTn fill="hold" nodeType="withEffect" presetClass="entr" presetID="10" presetSubtype="0">
                                  <p:stCondLst>
                                    <p:cond delay="4000"/>
                                  </p:stCondLst>
                                  <p:childTnLst>
                                    <p:set>
                                      <p:cBhvr>
                                        <p:cTn dur="1" fill="hold">
                                          <p:stCondLst>
                                            <p:cond delay="0"/>
                                          </p:stCondLst>
                                        </p:cTn>
                                        <p:tgtEl>
                                          <p:spTgt spid="679"/>
                                        </p:tgtEl>
                                        <p:attrNameLst>
                                          <p:attrName>style.visibility</p:attrName>
                                        </p:attrNameLst>
                                      </p:cBhvr>
                                      <p:to>
                                        <p:strVal val="visible"/>
                                      </p:to>
                                    </p:set>
                                    <p:animEffect filter="fade" transition="in">
                                      <p:cBhvr>
                                        <p:cTn dur="1000"/>
                                        <p:tgtEl>
                                          <p:spTgt spid="679"/>
                                        </p:tgtEl>
                                      </p:cBhvr>
                                    </p:animEffect>
                                  </p:childTnLst>
                                </p:cTn>
                              </p:par>
                              <p:par>
                                <p:cTn fill="hold" nodeType="withEffect" presetClass="entr" presetID="2" presetSubtype="2">
                                  <p:stCondLst>
                                    <p:cond delay="525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2750"/>
                                        <p:tgtEl>
                                          <p:spTgt spid="6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250"/>
                                  </p:stCondLst>
                                  <p:childTnLst>
                                    <p:set>
                                      <p:cBhvr>
                                        <p:cTn dur="1" fill="hold">
                                          <p:stCondLst>
                                            <p:cond delay="0"/>
                                          </p:stCondLst>
                                        </p:cTn>
                                        <p:tgtEl>
                                          <p:spTgt spid="681"/>
                                        </p:tgtEl>
                                        <p:attrNameLst>
                                          <p:attrName>style.visibility</p:attrName>
                                        </p:attrNameLst>
                                      </p:cBhvr>
                                      <p:to>
                                        <p:strVal val="visible"/>
                                      </p:to>
                                    </p:set>
                                    <p:anim calcmode="lin" valueType="num">
                                      <p:cBhvr additive="base">
                                        <p:cTn dur="5000"/>
                                        <p:tgtEl>
                                          <p:spTgt spid="68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350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par>
                                <p:cTn fill="hold" nodeType="withEffect" presetClass="entr" presetID="10" presetSubtype="0">
                                  <p:stCondLst>
                                    <p:cond delay="1350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par>
                                <p:cTn fill="hold" nodeType="withEffect" presetClass="entr" presetID="10" presetSubtype="0">
                                  <p:stCondLst>
                                    <p:cond delay="8500"/>
                                  </p:stCondLst>
                                  <p:childTnLst>
                                    <p:set>
                                      <p:cBhvr>
                                        <p:cTn dur="1" fill="hold">
                                          <p:stCondLst>
                                            <p:cond delay="0"/>
                                          </p:stCondLst>
                                        </p:cTn>
                                        <p:tgtEl>
                                          <p:spTgt spid="667"/>
                                        </p:tgtEl>
                                        <p:attrNameLst>
                                          <p:attrName>style.visibility</p:attrName>
                                        </p:attrNameLst>
                                      </p:cBhvr>
                                      <p:to>
                                        <p:strVal val="visible"/>
                                      </p:to>
                                    </p:set>
                                    <p:animEffect filter="fade" transition="in">
                                      <p:cBhvr>
                                        <p:cTn dur="1500"/>
                                        <p:tgtEl>
                                          <p:spTgt spid="6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6"/>
          <p:cNvPicPr preferRelativeResize="0"/>
          <p:nvPr/>
        </p:nvPicPr>
        <p:blipFill rotWithShape="1">
          <a:blip r:embed="rId3">
            <a:alphaModFix/>
          </a:blip>
          <a:srcRect b="0" l="0" r="0" t="0"/>
          <a:stretch/>
        </p:blipFill>
        <p:spPr>
          <a:xfrm>
            <a:off x="1266382" y="704560"/>
            <a:ext cx="6611235" cy="37343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pic>
        <p:nvPicPr>
          <p:cNvPr id="690" name="Google Shape;690;p34"/>
          <p:cNvPicPr preferRelativeResize="0"/>
          <p:nvPr/>
        </p:nvPicPr>
        <p:blipFill rotWithShape="1">
          <a:blip r:embed="rId3">
            <a:alphaModFix/>
          </a:blip>
          <a:srcRect b="0" l="0" r="0" t="0"/>
          <a:stretch/>
        </p:blipFill>
        <p:spPr>
          <a:xfrm>
            <a:off x="1364586" y="176169"/>
            <a:ext cx="6414827" cy="5081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35"/>
          <p:cNvSpPr txBox="1"/>
          <p:nvPr>
            <p:ph type="title"/>
          </p:nvPr>
        </p:nvSpPr>
        <p:spPr>
          <a:xfrm>
            <a:off x="3635920" y="1711677"/>
            <a:ext cx="4699151" cy="1354189"/>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US" sz="6600">
                <a:latin typeface="Arial"/>
                <a:ea typeface="Arial"/>
                <a:cs typeface="Arial"/>
                <a:sym typeface="Arial"/>
              </a:rPr>
              <a:t>DẶN DÒ</a:t>
            </a:r>
            <a:endParaRPr/>
          </a:p>
        </p:txBody>
      </p:sp>
      <p:grpSp>
        <p:nvGrpSpPr>
          <p:cNvPr id="696" name="Google Shape;696;p35"/>
          <p:cNvGrpSpPr/>
          <p:nvPr/>
        </p:nvGrpSpPr>
        <p:grpSpPr>
          <a:xfrm>
            <a:off x="-821245" y="2208435"/>
            <a:ext cx="4425557" cy="4409879"/>
            <a:chOff x="-1220870" y="2208435"/>
            <a:chExt cx="4425557" cy="4409879"/>
          </a:xfrm>
        </p:grpSpPr>
        <p:grpSp>
          <p:nvGrpSpPr>
            <p:cNvPr id="697" name="Google Shape;697;p35"/>
            <p:cNvGrpSpPr/>
            <p:nvPr/>
          </p:nvGrpSpPr>
          <p:grpSpPr>
            <a:xfrm>
              <a:off x="-1220870" y="2368212"/>
              <a:ext cx="4425557" cy="4250102"/>
              <a:chOff x="5036155" y="1089987"/>
              <a:chExt cx="4425557" cy="4250102"/>
            </a:xfrm>
          </p:grpSpPr>
          <p:sp>
            <p:nvSpPr>
              <p:cNvPr id="698" name="Google Shape;698;p35"/>
              <p:cNvSpPr/>
              <p:nvPr/>
            </p:nvSpPr>
            <p:spPr>
              <a:xfrm>
                <a:off x="5036155" y="1089987"/>
                <a:ext cx="4425557" cy="4250102"/>
              </a:xfrm>
              <a:custGeom>
                <a:rect b="b" l="l" r="r" t="t"/>
                <a:pathLst>
                  <a:path extrusionOk="0" h="115594" w="120366">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5"/>
              <p:cNvSpPr/>
              <p:nvPr/>
            </p:nvSpPr>
            <p:spPr>
              <a:xfrm>
                <a:off x="5286284" y="1531969"/>
                <a:ext cx="3926659" cy="3770875"/>
              </a:xfrm>
              <a:custGeom>
                <a:rect b="b" l="l" r="r" t="t"/>
                <a:pathLst>
                  <a:path extrusionOk="0" h="102560" w="106797">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0" name="Google Shape;700;p35"/>
            <p:cNvGrpSpPr/>
            <p:nvPr/>
          </p:nvGrpSpPr>
          <p:grpSpPr>
            <a:xfrm flipH="1">
              <a:off x="-233990" y="2208435"/>
              <a:ext cx="2908993" cy="3170922"/>
              <a:chOff x="4498550" y="1321150"/>
              <a:chExt cx="976500" cy="1064425"/>
            </a:xfrm>
          </p:grpSpPr>
          <p:sp>
            <p:nvSpPr>
              <p:cNvPr id="701" name="Google Shape;701;p35"/>
              <p:cNvSpPr/>
              <p:nvPr/>
            </p:nvSpPr>
            <p:spPr>
              <a:xfrm>
                <a:off x="4498550" y="1321150"/>
                <a:ext cx="976500" cy="1064425"/>
              </a:xfrm>
              <a:custGeom>
                <a:rect b="b" l="l" r="r" t="t"/>
                <a:pathLst>
                  <a:path extrusionOk="0" h="42577" w="39060">
                    <a:moveTo>
                      <a:pt x="21741" y="1"/>
                    </a:moveTo>
                    <a:cubicBezTo>
                      <a:pt x="20822" y="1"/>
                      <a:pt x="19889" y="181"/>
                      <a:pt x="18990" y="560"/>
                    </a:cubicBezTo>
                    <a:lnTo>
                      <a:pt x="17903" y="1022"/>
                    </a:lnTo>
                    <a:cubicBezTo>
                      <a:pt x="17363" y="1249"/>
                      <a:pt x="16862" y="1538"/>
                      <a:pt x="16416" y="1875"/>
                    </a:cubicBezTo>
                    <a:cubicBezTo>
                      <a:pt x="13693" y="3620"/>
                      <a:pt x="13184" y="6147"/>
                      <a:pt x="13208" y="7876"/>
                    </a:cubicBezTo>
                    <a:cubicBezTo>
                      <a:pt x="13059" y="8111"/>
                      <a:pt x="12911" y="8353"/>
                      <a:pt x="12754" y="8596"/>
                    </a:cubicBezTo>
                    <a:cubicBezTo>
                      <a:pt x="11205" y="10889"/>
                      <a:pt x="9233" y="12344"/>
                      <a:pt x="6526" y="13721"/>
                    </a:cubicBezTo>
                    <a:lnTo>
                      <a:pt x="6158" y="13909"/>
                    </a:lnTo>
                    <a:cubicBezTo>
                      <a:pt x="1150" y="16452"/>
                      <a:pt x="0" y="22516"/>
                      <a:pt x="2512" y="25912"/>
                    </a:cubicBezTo>
                    <a:lnTo>
                      <a:pt x="3232" y="26897"/>
                    </a:lnTo>
                    <a:cubicBezTo>
                      <a:pt x="3341" y="27046"/>
                      <a:pt x="3459" y="27195"/>
                      <a:pt x="3584" y="27336"/>
                    </a:cubicBezTo>
                    <a:cubicBezTo>
                      <a:pt x="4030" y="27860"/>
                      <a:pt x="4163" y="28509"/>
                      <a:pt x="3936" y="29112"/>
                    </a:cubicBezTo>
                    <a:cubicBezTo>
                      <a:pt x="3513" y="30215"/>
                      <a:pt x="3302" y="31420"/>
                      <a:pt x="3388" y="32703"/>
                    </a:cubicBezTo>
                    <a:cubicBezTo>
                      <a:pt x="3709" y="37460"/>
                      <a:pt x="8020" y="41592"/>
                      <a:pt x="13583" y="42421"/>
                    </a:cubicBezTo>
                    <a:cubicBezTo>
                      <a:pt x="14292" y="42526"/>
                      <a:pt x="14993" y="42577"/>
                      <a:pt x="15680" y="42577"/>
                    </a:cubicBezTo>
                    <a:cubicBezTo>
                      <a:pt x="18738" y="42577"/>
                      <a:pt x="21537" y="41578"/>
                      <a:pt x="23607" y="39917"/>
                    </a:cubicBezTo>
                    <a:cubicBezTo>
                      <a:pt x="26643" y="37476"/>
                      <a:pt x="30101" y="35442"/>
                      <a:pt x="33630" y="33533"/>
                    </a:cubicBezTo>
                    <a:cubicBezTo>
                      <a:pt x="36517" y="31968"/>
                      <a:pt x="38528" y="29331"/>
                      <a:pt x="38841" y="26178"/>
                    </a:cubicBezTo>
                    <a:cubicBezTo>
                      <a:pt x="39060" y="24034"/>
                      <a:pt x="38450" y="21968"/>
                      <a:pt x="37253" y="20207"/>
                    </a:cubicBezTo>
                    <a:cubicBezTo>
                      <a:pt x="36994" y="19746"/>
                      <a:pt x="36736" y="19331"/>
                      <a:pt x="36501" y="18956"/>
                    </a:cubicBezTo>
                    <a:cubicBezTo>
                      <a:pt x="35680" y="17665"/>
                      <a:pt x="34639" y="16295"/>
                      <a:pt x="34733" y="14856"/>
                    </a:cubicBezTo>
                    <a:cubicBezTo>
                      <a:pt x="35046" y="10294"/>
                      <a:pt x="32793" y="7289"/>
                      <a:pt x="29577" y="5654"/>
                    </a:cubicBezTo>
                    <a:cubicBezTo>
                      <a:pt x="29209" y="4582"/>
                      <a:pt x="27488" y="435"/>
                      <a:pt x="22957" y="107"/>
                    </a:cubicBezTo>
                    <a:cubicBezTo>
                      <a:pt x="22557" y="37"/>
                      <a:pt x="22150" y="1"/>
                      <a:pt x="21741" y="1"/>
                    </a:cubicBezTo>
                    <a:close/>
                  </a:path>
                </a:pathLst>
              </a:custGeom>
              <a:solidFill>
                <a:srgbClr val="3015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5"/>
              <p:cNvSpPr/>
              <p:nvPr/>
            </p:nvSpPr>
            <p:spPr>
              <a:xfrm>
                <a:off x="4889575" y="1466000"/>
                <a:ext cx="375400" cy="493375"/>
              </a:xfrm>
              <a:custGeom>
                <a:rect b="b" l="l" r="r" t="t"/>
                <a:pathLst>
                  <a:path extrusionOk="0" h="19735" w="15016">
                    <a:moveTo>
                      <a:pt x="1698" y="1"/>
                    </a:moveTo>
                    <a:cubicBezTo>
                      <a:pt x="1988" y="1331"/>
                      <a:pt x="1581" y="2223"/>
                      <a:pt x="931" y="2826"/>
                    </a:cubicBezTo>
                    <a:cubicBezTo>
                      <a:pt x="955" y="2919"/>
                      <a:pt x="978" y="3021"/>
                      <a:pt x="1010" y="3123"/>
                    </a:cubicBezTo>
                    <a:lnTo>
                      <a:pt x="1158" y="3639"/>
                    </a:lnTo>
                    <a:lnTo>
                      <a:pt x="1158" y="3647"/>
                    </a:lnTo>
                    <a:lnTo>
                      <a:pt x="1565" y="5048"/>
                    </a:lnTo>
                    <a:lnTo>
                      <a:pt x="1409" y="5095"/>
                    </a:lnTo>
                    <a:cubicBezTo>
                      <a:pt x="517" y="5353"/>
                      <a:pt x="0" y="6292"/>
                      <a:pt x="266" y="7184"/>
                    </a:cubicBezTo>
                    <a:cubicBezTo>
                      <a:pt x="479" y="7920"/>
                      <a:pt x="1151" y="8400"/>
                      <a:pt x="1881" y="8400"/>
                    </a:cubicBezTo>
                    <a:cubicBezTo>
                      <a:pt x="2035" y="8400"/>
                      <a:pt x="2192" y="8379"/>
                      <a:pt x="2348" y="8334"/>
                    </a:cubicBezTo>
                    <a:lnTo>
                      <a:pt x="2504" y="8287"/>
                    </a:lnTo>
                    <a:lnTo>
                      <a:pt x="2747" y="9116"/>
                    </a:lnTo>
                    <a:cubicBezTo>
                      <a:pt x="3193" y="10642"/>
                      <a:pt x="4288" y="11800"/>
                      <a:pt x="5650" y="12379"/>
                    </a:cubicBezTo>
                    <a:lnTo>
                      <a:pt x="6103" y="13952"/>
                    </a:lnTo>
                    <a:lnTo>
                      <a:pt x="3036" y="13944"/>
                    </a:lnTo>
                    <a:lnTo>
                      <a:pt x="3036" y="13944"/>
                    </a:lnTo>
                    <a:lnTo>
                      <a:pt x="5290" y="19625"/>
                    </a:lnTo>
                    <a:lnTo>
                      <a:pt x="5337" y="19734"/>
                    </a:lnTo>
                    <a:lnTo>
                      <a:pt x="12715" y="19726"/>
                    </a:lnTo>
                    <a:lnTo>
                      <a:pt x="12754" y="19625"/>
                    </a:lnTo>
                    <a:lnTo>
                      <a:pt x="15015" y="13952"/>
                    </a:lnTo>
                    <a:lnTo>
                      <a:pt x="12692" y="13952"/>
                    </a:lnTo>
                    <a:lnTo>
                      <a:pt x="11729" y="10658"/>
                    </a:lnTo>
                    <a:cubicBezTo>
                      <a:pt x="12606" y="9437"/>
                      <a:pt x="12934" y="7841"/>
                      <a:pt x="12480" y="6292"/>
                    </a:cubicBezTo>
                    <a:lnTo>
                      <a:pt x="12238" y="5462"/>
                    </a:lnTo>
                    <a:lnTo>
                      <a:pt x="12645" y="5345"/>
                    </a:lnTo>
                    <a:cubicBezTo>
                      <a:pt x="13537" y="5087"/>
                      <a:pt x="14053" y="4148"/>
                      <a:pt x="13795" y="3256"/>
                    </a:cubicBezTo>
                    <a:cubicBezTo>
                      <a:pt x="13575" y="2520"/>
                      <a:pt x="12902" y="2039"/>
                      <a:pt x="12173" y="2039"/>
                    </a:cubicBezTo>
                    <a:cubicBezTo>
                      <a:pt x="12018" y="2039"/>
                      <a:pt x="11861" y="2061"/>
                      <a:pt x="11706" y="2106"/>
                    </a:cubicBezTo>
                    <a:lnTo>
                      <a:pt x="11299" y="2223"/>
                    </a:lnTo>
                    <a:lnTo>
                      <a:pt x="10892" y="815"/>
                    </a:lnTo>
                    <a:lnTo>
                      <a:pt x="10845" y="650"/>
                    </a:lnTo>
                    <a:cubicBezTo>
                      <a:pt x="10712" y="517"/>
                      <a:pt x="10591" y="428"/>
                      <a:pt x="10528" y="428"/>
                    </a:cubicBezTo>
                    <a:cubicBezTo>
                      <a:pt x="10521" y="428"/>
                      <a:pt x="10514" y="429"/>
                      <a:pt x="10509" y="431"/>
                    </a:cubicBezTo>
                    <a:cubicBezTo>
                      <a:pt x="8397" y="1296"/>
                      <a:pt x="6756" y="1598"/>
                      <a:pt x="5495" y="1598"/>
                    </a:cubicBezTo>
                    <a:cubicBezTo>
                      <a:pt x="2592" y="1598"/>
                      <a:pt x="1698" y="1"/>
                      <a:pt x="1698" y="1"/>
                    </a:cubicBezTo>
                    <a:close/>
                  </a:path>
                </a:pathLst>
              </a:custGeom>
              <a:solidFill>
                <a:srgbClr val="EB8D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35"/>
              <p:cNvSpPr/>
              <p:nvPr/>
            </p:nvSpPr>
            <p:spPr>
              <a:xfrm>
                <a:off x="4952175" y="1602550"/>
                <a:ext cx="263300" cy="216325"/>
              </a:xfrm>
              <a:custGeom>
                <a:rect b="b" l="l" r="r" t="t"/>
                <a:pathLst>
                  <a:path extrusionOk="0" h="8653" w="10532">
                    <a:moveTo>
                      <a:pt x="9734" y="0"/>
                    </a:moveTo>
                    <a:cubicBezTo>
                      <a:pt x="10430" y="2645"/>
                      <a:pt x="8889" y="5384"/>
                      <a:pt x="6244" y="6150"/>
                    </a:cubicBezTo>
                    <a:cubicBezTo>
                      <a:pt x="5773" y="6287"/>
                      <a:pt x="5298" y="6352"/>
                      <a:pt x="4831" y="6352"/>
                    </a:cubicBezTo>
                    <a:cubicBezTo>
                      <a:pt x="2676" y="6352"/>
                      <a:pt x="688" y="4966"/>
                      <a:pt x="0" y="2825"/>
                    </a:cubicBezTo>
                    <a:lnTo>
                      <a:pt x="0" y="2825"/>
                    </a:lnTo>
                    <a:lnTo>
                      <a:pt x="243" y="3654"/>
                    </a:lnTo>
                    <a:cubicBezTo>
                      <a:pt x="775" y="5485"/>
                      <a:pt x="2238" y="6784"/>
                      <a:pt x="3967" y="7183"/>
                    </a:cubicBezTo>
                    <a:cubicBezTo>
                      <a:pt x="4334" y="8060"/>
                      <a:pt x="5202" y="8653"/>
                      <a:pt x="6177" y="8653"/>
                    </a:cubicBezTo>
                    <a:cubicBezTo>
                      <a:pt x="6264" y="8653"/>
                      <a:pt x="6352" y="8648"/>
                      <a:pt x="6440" y="8639"/>
                    </a:cubicBezTo>
                    <a:cubicBezTo>
                      <a:pt x="7754" y="8498"/>
                      <a:pt x="8709" y="7316"/>
                      <a:pt x="8568" y="6002"/>
                    </a:cubicBezTo>
                    <a:cubicBezTo>
                      <a:pt x="8560" y="5986"/>
                      <a:pt x="8560" y="5970"/>
                      <a:pt x="8560" y="5955"/>
                    </a:cubicBezTo>
                    <a:cubicBezTo>
                      <a:pt x="9914" y="4695"/>
                      <a:pt x="10532" y="2731"/>
                      <a:pt x="9976" y="830"/>
                    </a:cubicBezTo>
                    <a:lnTo>
                      <a:pt x="9734" y="0"/>
                    </a:ln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35"/>
              <p:cNvSpPr/>
              <p:nvPr/>
            </p:nvSpPr>
            <p:spPr>
              <a:xfrm>
                <a:off x="5188650" y="1533925"/>
                <a:ext cx="19800" cy="31475"/>
              </a:xfrm>
              <a:custGeom>
                <a:rect b="b" l="l" r="r" t="t"/>
                <a:pathLst>
                  <a:path extrusionOk="0" h="1259" w="792">
                    <a:moveTo>
                      <a:pt x="523" y="1"/>
                    </a:moveTo>
                    <a:cubicBezTo>
                      <a:pt x="479" y="1"/>
                      <a:pt x="438" y="25"/>
                      <a:pt x="416" y="69"/>
                    </a:cubicBezTo>
                    <a:lnTo>
                      <a:pt x="1" y="961"/>
                    </a:lnTo>
                    <a:lnTo>
                      <a:pt x="603" y="1243"/>
                    </a:lnTo>
                    <a:cubicBezTo>
                      <a:pt x="619" y="1251"/>
                      <a:pt x="635" y="1259"/>
                      <a:pt x="650" y="1259"/>
                    </a:cubicBezTo>
                    <a:cubicBezTo>
                      <a:pt x="697" y="1259"/>
                      <a:pt x="744" y="1235"/>
                      <a:pt x="768" y="1188"/>
                    </a:cubicBezTo>
                    <a:cubicBezTo>
                      <a:pt x="791" y="1126"/>
                      <a:pt x="768" y="1055"/>
                      <a:pt x="705" y="1024"/>
                    </a:cubicBezTo>
                    <a:lnTo>
                      <a:pt x="330" y="844"/>
                    </a:lnTo>
                    <a:lnTo>
                      <a:pt x="643" y="171"/>
                    </a:lnTo>
                    <a:cubicBezTo>
                      <a:pt x="674" y="116"/>
                      <a:pt x="643" y="38"/>
                      <a:pt x="580" y="15"/>
                    </a:cubicBezTo>
                    <a:cubicBezTo>
                      <a:pt x="561" y="5"/>
                      <a:pt x="542" y="1"/>
                      <a:pt x="523" y="1"/>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35"/>
              <p:cNvSpPr/>
              <p:nvPr/>
            </p:nvSpPr>
            <p:spPr>
              <a:xfrm>
                <a:off x="4913825" y="1620075"/>
                <a:ext cx="23500" cy="30800"/>
              </a:xfrm>
              <a:custGeom>
                <a:rect b="b" l="l" r="r" t="t"/>
                <a:pathLst>
                  <a:path extrusionOk="0" h="1232" w="940">
                    <a:moveTo>
                      <a:pt x="134" y="1"/>
                    </a:moveTo>
                    <a:cubicBezTo>
                      <a:pt x="103" y="1"/>
                      <a:pt x="72" y="14"/>
                      <a:pt x="47" y="43"/>
                    </a:cubicBezTo>
                    <a:cubicBezTo>
                      <a:pt x="1" y="90"/>
                      <a:pt x="1" y="168"/>
                      <a:pt x="55" y="215"/>
                    </a:cubicBezTo>
                    <a:lnTo>
                      <a:pt x="595" y="716"/>
                    </a:lnTo>
                    <a:lnTo>
                      <a:pt x="314" y="1021"/>
                    </a:lnTo>
                    <a:cubicBezTo>
                      <a:pt x="267" y="1075"/>
                      <a:pt x="274" y="1154"/>
                      <a:pt x="321" y="1201"/>
                    </a:cubicBezTo>
                    <a:cubicBezTo>
                      <a:pt x="345" y="1216"/>
                      <a:pt x="376" y="1232"/>
                      <a:pt x="407" y="1232"/>
                    </a:cubicBezTo>
                    <a:cubicBezTo>
                      <a:pt x="439" y="1232"/>
                      <a:pt x="470" y="1216"/>
                      <a:pt x="493" y="1193"/>
                    </a:cubicBezTo>
                    <a:lnTo>
                      <a:pt x="939" y="700"/>
                    </a:lnTo>
                    <a:lnTo>
                      <a:pt x="220" y="35"/>
                    </a:lnTo>
                    <a:cubicBezTo>
                      <a:pt x="193" y="12"/>
                      <a:pt x="163" y="1"/>
                      <a:pt x="134" y="1"/>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35"/>
              <p:cNvSpPr/>
              <p:nvPr/>
            </p:nvSpPr>
            <p:spPr>
              <a:xfrm>
                <a:off x="5063075" y="1705550"/>
                <a:ext cx="28975" cy="16550"/>
              </a:xfrm>
              <a:custGeom>
                <a:rect b="b" l="l" r="r" t="t"/>
                <a:pathLst>
                  <a:path extrusionOk="0" h="662" w="1159">
                    <a:moveTo>
                      <a:pt x="899" y="0"/>
                    </a:moveTo>
                    <a:cubicBezTo>
                      <a:pt x="637" y="0"/>
                      <a:pt x="252" y="94"/>
                      <a:pt x="40" y="473"/>
                    </a:cubicBezTo>
                    <a:cubicBezTo>
                      <a:pt x="1" y="536"/>
                      <a:pt x="24" y="614"/>
                      <a:pt x="87" y="645"/>
                    </a:cubicBezTo>
                    <a:cubicBezTo>
                      <a:pt x="102" y="653"/>
                      <a:pt x="126" y="661"/>
                      <a:pt x="141" y="661"/>
                    </a:cubicBezTo>
                    <a:cubicBezTo>
                      <a:pt x="188" y="661"/>
                      <a:pt x="228" y="638"/>
                      <a:pt x="251" y="598"/>
                    </a:cubicBezTo>
                    <a:cubicBezTo>
                      <a:pt x="424" y="291"/>
                      <a:pt x="721" y="247"/>
                      <a:pt x="885" y="247"/>
                    </a:cubicBezTo>
                    <a:cubicBezTo>
                      <a:pt x="951" y="247"/>
                      <a:pt x="995" y="254"/>
                      <a:pt x="1002" y="254"/>
                    </a:cubicBezTo>
                    <a:cubicBezTo>
                      <a:pt x="1011" y="256"/>
                      <a:pt x="1021" y="257"/>
                      <a:pt x="1029" y="257"/>
                    </a:cubicBezTo>
                    <a:cubicBezTo>
                      <a:pt x="1088" y="257"/>
                      <a:pt x="1136" y="215"/>
                      <a:pt x="1143" y="160"/>
                    </a:cubicBezTo>
                    <a:cubicBezTo>
                      <a:pt x="1159" y="90"/>
                      <a:pt x="1112" y="27"/>
                      <a:pt x="1049" y="12"/>
                    </a:cubicBezTo>
                    <a:cubicBezTo>
                      <a:pt x="1007" y="5"/>
                      <a:pt x="956" y="0"/>
                      <a:pt x="899" y="0"/>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35"/>
              <p:cNvSpPr/>
              <p:nvPr/>
            </p:nvSpPr>
            <p:spPr>
              <a:xfrm>
                <a:off x="5066200" y="1512175"/>
                <a:ext cx="59500" cy="23850"/>
              </a:xfrm>
              <a:custGeom>
                <a:rect b="b" l="l" r="r" t="t"/>
                <a:pathLst>
                  <a:path extrusionOk="0" h="954" w="2380">
                    <a:moveTo>
                      <a:pt x="1298" y="1"/>
                    </a:moveTo>
                    <a:cubicBezTo>
                      <a:pt x="1245" y="1"/>
                      <a:pt x="1191" y="3"/>
                      <a:pt x="1135" y="8"/>
                    </a:cubicBezTo>
                    <a:cubicBezTo>
                      <a:pt x="627" y="55"/>
                      <a:pt x="267" y="306"/>
                      <a:pt x="142" y="517"/>
                    </a:cubicBezTo>
                    <a:cubicBezTo>
                      <a:pt x="1" y="728"/>
                      <a:pt x="71" y="885"/>
                      <a:pt x="212" y="932"/>
                    </a:cubicBezTo>
                    <a:cubicBezTo>
                      <a:pt x="260" y="948"/>
                      <a:pt x="313" y="954"/>
                      <a:pt x="368" y="954"/>
                    </a:cubicBezTo>
                    <a:cubicBezTo>
                      <a:pt x="475" y="954"/>
                      <a:pt x="592" y="931"/>
                      <a:pt x="705" y="916"/>
                    </a:cubicBezTo>
                    <a:cubicBezTo>
                      <a:pt x="877" y="892"/>
                      <a:pt x="1057" y="869"/>
                      <a:pt x="1206" y="853"/>
                    </a:cubicBezTo>
                    <a:cubicBezTo>
                      <a:pt x="1362" y="838"/>
                      <a:pt x="1542" y="830"/>
                      <a:pt x="1714" y="822"/>
                    </a:cubicBezTo>
                    <a:cubicBezTo>
                      <a:pt x="1894" y="814"/>
                      <a:pt x="2074" y="814"/>
                      <a:pt x="2207" y="744"/>
                    </a:cubicBezTo>
                    <a:cubicBezTo>
                      <a:pt x="2333" y="673"/>
                      <a:pt x="2379" y="509"/>
                      <a:pt x="2207" y="321"/>
                    </a:cubicBezTo>
                    <a:cubicBezTo>
                      <a:pt x="2061" y="161"/>
                      <a:pt x="1728" y="1"/>
                      <a:pt x="1298" y="1"/>
                    </a:cubicBezTo>
                    <a:close/>
                  </a:path>
                </a:pathLst>
              </a:custGeom>
              <a:solidFill>
                <a:srgbClr val="3015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35"/>
              <p:cNvSpPr/>
              <p:nvPr/>
            </p:nvSpPr>
            <p:spPr>
              <a:xfrm>
                <a:off x="4956925" y="1544150"/>
                <a:ext cx="53175" cy="34975"/>
              </a:xfrm>
              <a:custGeom>
                <a:rect b="b" l="l" r="r" t="t"/>
                <a:pathLst>
                  <a:path extrusionOk="0" h="1399" w="2127">
                    <a:moveTo>
                      <a:pt x="1502" y="0"/>
                    </a:moveTo>
                    <a:cubicBezTo>
                      <a:pt x="1285" y="0"/>
                      <a:pt x="1022" y="56"/>
                      <a:pt x="757" y="200"/>
                    </a:cubicBezTo>
                    <a:cubicBezTo>
                      <a:pt x="303" y="443"/>
                      <a:pt x="68" y="803"/>
                      <a:pt x="37" y="1045"/>
                    </a:cubicBezTo>
                    <a:cubicBezTo>
                      <a:pt x="0" y="1281"/>
                      <a:pt x="109" y="1399"/>
                      <a:pt x="246" y="1399"/>
                    </a:cubicBezTo>
                    <a:cubicBezTo>
                      <a:pt x="254" y="1399"/>
                      <a:pt x="263" y="1398"/>
                      <a:pt x="272" y="1397"/>
                    </a:cubicBezTo>
                    <a:cubicBezTo>
                      <a:pt x="420" y="1382"/>
                      <a:pt x="569" y="1288"/>
                      <a:pt x="726" y="1194"/>
                    </a:cubicBezTo>
                    <a:cubicBezTo>
                      <a:pt x="874" y="1108"/>
                      <a:pt x="1031" y="1014"/>
                      <a:pt x="1164" y="944"/>
                    </a:cubicBezTo>
                    <a:cubicBezTo>
                      <a:pt x="1297" y="873"/>
                      <a:pt x="1461" y="795"/>
                      <a:pt x="1618" y="717"/>
                    </a:cubicBezTo>
                    <a:cubicBezTo>
                      <a:pt x="1774" y="646"/>
                      <a:pt x="1946" y="576"/>
                      <a:pt x="2040" y="458"/>
                    </a:cubicBezTo>
                    <a:cubicBezTo>
                      <a:pt x="2126" y="341"/>
                      <a:pt x="2095" y="177"/>
                      <a:pt x="1868" y="67"/>
                    </a:cubicBezTo>
                    <a:cubicBezTo>
                      <a:pt x="1776" y="26"/>
                      <a:pt x="1650" y="0"/>
                      <a:pt x="1502" y="0"/>
                    </a:cubicBezTo>
                    <a:close/>
                  </a:path>
                </a:pathLst>
              </a:custGeom>
              <a:solidFill>
                <a:srgbClr val="3015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35"/>
              <p:cNvSpPr/>
              <p:nvPr/>
            </p:nvSpPr>
            <p:spPr>
              <a:xfrm>
                <a:off x="5084800" y="1567425"/>
                <a:ext cx="19975" cy="18425"/>
              </a:xfrm>
              <a:custGeom>
                <a:rect b="b" l="l" r="r" t="t"/>
                <a:pathLst>
                  <a:path extrusionOk="0" h="737" w="799">
                    <a:moveTo>
                      <a:pt x="397" y="0"/>
                    </a:moveTo>
                    <a:cubicBezTo>
                      <a:pt x="223" y="0"/>
                      <a:pt x="67" y="126"/>
                      <a:pt x="39" y="310"/>
                    </a:cubicBezTo>
                    <a:cubicBezTo>
                      <a:pt x="0" y="513"/>
                      <a:pt x="141" y="701"/>
                      <a:pt x="344" y="732"/>
                    </a:cubicBezTo>
                    <a:cubicBezTo>
                      <a:pt x="364" y="736"/>
                      <a:pt x="383" y="737"/>
                      <a:pt x="402" y="737"/>
                    </a:cubicBezTo>
                    <a:cubicBezTo>
                      <a:pt x="575" y="737"/>
                      <a:pt x="731" y="611"/>
                      <a:pt x="759" y="427"/>
                    </a:cubicBezTo>
                    <a:cubicBezTo>
                      <a:pt x="798" y="224"/>
                      <a:pt x="657" y="36"/>
                      <a:pt x="454" y="5"/>
                    </a:cubicBezTo>
                    <a:cubicBezTo>
                      <a:pt x="435" y="2"/>
                      <a:pt x="416" y="0"/>
                      <a:pt x="397" y="0"/>
                    </a:cubicBezTo>
                    <a:close/>
                  </a:path>
                </a:pathLst>
              </a:custGeom>
              <a:solidFill>
                <a:srgbClr val="5019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35"/>
              <p:cNvSpPr/>
              <p:nvPr/>
            </p:nvSpPr>
            <p:spPr>
              <a:xfrm>
                <a:off x="5084975" y="1581025"/>
                <a:ext cx="25850" cy="12150"/>
              </a:xfrm>
              <a:custGeom>
                <a:rect b="b" l="l" r="r" t="t"/>
                <a:pathLst>
                  <a:path extrusionOk="0" h="486" w="1034">
                    <a:moveTo>
                      <a:pt x="712" y="1"/>
                    </a:moveTo>
                    <a:cubicBezTo>
                      <a:pt x="541" y="1"/>
                      <a:pt x="293" y="51"/>
                      <a:pt x="56" y="275"/>
                    </a:cubicBezTo>
                    <a:cubicBezTo>
                      <a:pt x="1" y="321"/>
                      <a:pt x="1" y="400"/>
                      <a:pt x="48" y="447"/>
                    </a:cubicBezTo>
                    <a:cubicBezTo>
                      <a:pt x="71" y="478"/>
                      <a:pt x="103" y="486"/>
                      <a:pt x="134" y="486"/>
                    </a:cubicBezTo>
                    <a:cubicBezTo>
                      <a:pt x="165" y="486"/>
                      <a:pt x="197" y="478"/>
                      <a:pt x="220" y="454"/>
                    </a:cubicBezTo>
                    <a:cubicBezTo>
                      <a:pt x="410" y="279"/>
                      <a:pt x="600" y="244"/>
                      <a:pt x="723" y="244"/>
                    </a:cubicBezTo>
                    <a:cubicBezTo>
                      <a:pt x="803" y="244"/>
                      <a:pt x="856" y="259"/>
                      <a:pt x="862" y="259"/>
                    </a:cubicBezTo>
                    <a:cubicBezTo>
                      <a:pt x="876" y="264"/>
                      <a:pt x="890" y="267"/>
                      <a:pt x="904" y="267"/>
                    </a:cubicBezTo>
                    <a:cubicBezTo>
                      <a:pt x="953" y="267"/>
                      <a:pt x="1000" y="235"/>
                      <a:pt x="1018" y="181"/>
                    </a:cubicBezTo>
                    <a:cubicBezTo>
                      <a:pt x="1034" y="118"/>
                      <a:pt x="1003" y="48"/>
                      <a:pt x="932" y="32"/>
                    </a:cubicBezTo>
                    <a:cubicBezTo>
                      <a:pt x="925" y="29"/>
                      <a:pt x="840" y="1"/>
                      <a:pt x="712" y="1"/>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35"/>
              <p:cNvSpPr/>
              <p:nvPr/>
            </p:nvSpPr>
            <p:spPr>
              <a:xfrm>
                <a:off x="4988550" y="1595400"/>
                <a:ext cx="19775" cy="18425"/>
              </a:xfrm>
              <a:custGeom>
                <a:rect b="b" l="l" r="r" t="t"/>
                <a:pathLst>
                  <a:path extrusionOk="0" h="737" w="791">
                    <a:moveTo>
                      <a:pt x="397" y="0"/>
                    </a:moveTo>
                    <a:cubicBezTo>
                      <a:pt x="223" y="0"/>
                      <a:pt x="67" y="126"/>
                      <a:pt x="32" y="310"/>
                    </a:cubicBezTo>
                    <a:cubicBezTo>
                      <a:pt x="0" y="505"/>
                      <a:pt x="141" y="701"/>
                      <a:pt x="337" y="732"/>
                    </a:cubicBezTo>
                    <a:cubicBezTo>
                      <a:pt x="356" y="735"/>
                      <a:pt x="375" y="737"/>
                      <a:pt x="394" y="737"/>
                    </a:cubicBezTo>
                    <a:cubicBezTo>
                      <a:pt x="574" y="737"/>
                      <a:pt x="731" y="604"/>
                      <a:pt x="759" y="427"/>
                    </a:cubicBezTo>
                    <a:cubicBezTo>
                      <a:pt x="791" y="224"/>
                      <a:pt x="658" y="36"/>
                      <a:pt x="454" y="5"/>
                    </a:cubicBezTo>
                    <a:cubicBezTo>
                      <a:pt x="435" y="2"/>
                      <a:pt x="416" y="0"/>
                      <a:pt x="397" y="0"/>
                    </a:cubicBezTo>
                    <a:close/>
                  </a:path>
                </a:pathLst>
              </a:custGeom>
              <a:solidFill>
                <a:srgbClr val="5019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35"/>
              <p:cNvSpPr/>
              <p:nvPr/>
            </p:nvSpPr>
            <p:spPr>
              <a:xfrm>
                <a:off x="4988750" y="1608975"/>
                <a:ext cx="25850" cy="12175"/>
              </a:xfrm>
              <a:custGeom>
                <a:rect b="b" l="l" r="r" t="t"/>
                <a:pathLst>
                  <a:path extrusionOk="0" h="487" w="1034">
                    <a:moveTo>
                      <a:pt x="719" y="0"/>
                    </a:moveTo>
                    <a:cubicBezTo>
                      <a:pt x="548" y="0"/>
                      <a:pt x="296" y="48"/>
                      <a:pt x="55" y="275"/>
                    </a:cubicBezTo>
                    <a:cubicBezTo>
                      <a:pt x="0" y="322"/>
                      <a:pt x="0" y="401"/>
                      <a:pt x="47" y="448"/>
                    </a:cubicBezTo>
                    <a:cubicBezTo>
                      <a:pt x="71" y="479"/>
                      <a:pt x="102" y="487"/>
                      <a:pt x="133" y="487"/>
                    </a:cubicBezTo>
                    <a:cubicBezTo>
                      <a:pt x="165" y="487"/>
                      <a:pt x="196" y="479"/>
                      <a:pt x="219" y="455"/>
                    </a:cubicBezTo>
                    <a:cubicBezTo>
                      <a:pt x="409" y="280"/>
                      <a:pt x="599" y="245"/>
                      <a:pt x="723" y="245"/>
                    </a:cubicBezTo>
                    <a:cubicBezTo>
                      <a:pt x="803" y="245"/>
                      <a:pt x="855" y="260"/>
                      <a:pt x="861" y="260"/>
                    </a:cubicBezTo>
                    <a:cubicBezTo>
                      <a:pt x="874" y="264"/>
                      <a:pt x="886" y="267"/>
                      <a:pt x="899" y="267"/>
                    </a:cubicBezTo>
                    <a:cubicBezTo>
                      <a:pt x="950" y="267"/>
                      <a:pt x="997" y="232"/>
                      <a:pt x="1010" y="182"/>
                    </a:cubicBezTo>
                    <a:cubicBezTo>
                      <a:pt x="1033" y="119"/>
                      <a:pt x="1002" y="48"/>
                      <a:pt x="931" y="25"/>
                    </a:cubicBezTo>
                    <a:cubicBezTo>
                      <a:pt x="925" y="25"/>
                      <a:pt x="843" y="0"/>
                      <a:pt x="719" y="0"/>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35"/>
              <p:cNvSpPr/>
              <p:nvPr/>
            </p:nvSpPr>
            <p:spPr>
              <a:xfrm>
                <a:off x="5059575" y="1614100"/>
                <a:ext cx="85575" cy="60325"/>
              </a:xfrm>
              <a:custGeom>
                <a:rect b="b" l="l" r="r" t="t"/>
                <a:pathLst>
                  <a:path extrusionOk="0" h="2413" w="3423">
                    <a:moveTo>
                      <a:pt x="2298" y="0"/>
                    </a:moveTo>
                    <a:cubicBezTo>
                      <a:pt x="2238" y="0"/>
                      <a:pt x="2179" y="18"/>
                      <a:pt x="2120" y="55"/>
                    </a:cubicBezTo>
                    <a:cubicBezTo>
                      <a:pt x="2120" y="55"/>
                      <a:pt x="1447" y="782"/>
                      <a:pt x="649" y="1221"/>
                    </a:cubicBezTo>
                    <a:cubicBezTo>
                      <a:pt x="1" y="1573"/>
                      <a:pt x="649" y="2413"/>
                      <a:pt x="1576" y="2413"/>
                    </a:cubicBezTo>
                    <a:cubicBezTo>
                      <a:pt x="1801" y="2413"/>
                      <a:pt x="2042" y="2363"/>
                      <a:pt x="2285" y="2246"/>
                    </a:cubicBezTo>
                    <a:cubicBezTo>
                      <a:pt x="3422" y="1698"/>
                      <a:pt x="2886" y="0"/>
                      <a:pt x="22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35"/>
              <p:cNvSpPr/>
              <p:nvPr/>
            </p:nvSpPr>
            <p:spPr>
              <a:xfrm>
                <a:off x="5037850" y="1558725"/>
                <a:ext cx="41500" cy="70850"/>
              </a:xfrm>
              <a:custGeom>
                <a:rect b="b" l="l" r="r" t="t"/>
                <a:pathLst>
                  <a:path extrusionOk="0" h="2834" w="1660">
                    <a:moveTo>
                      <a:pt x="125" y="1"/>
                    </a:moveTo>
                    <a:cubicBezTo>
                      <a:pt x="55" y="1"/>
                      <a:pt x="0" y="55"/>
                      <a:pt x="0" y="126"/>
                    </a:cubicBezTo>
                    <a:lnTo>
                      <a:pt x="8" y="2426"/>
                    </a:lnTo>
                    <a:cubicBezTo>
                      <a:pt x="8" y="2512"/>
                      <a:pt x="47" y="2598"/>
                      <a:pt x="118" y="2653"/>
                    </a:cubicBezTo>
                    <a:cubicBezTo>
                      <a:pt x="212" y="2724"/>
                      <a:pt x="399" y="2833"/>
                      <a:pt x="697" y="2833"/>
                    </a:cubicBezTo>
                    <a:cubicBezTo>
                      <a:pt x="924" y="2833"/>
                      <a:pt x="1213" y="2771"/>
                      <a:pt x="1573" y="2567"/>
                    </a:cubicBezTo>
                    <a:cubicBezTo>
                      <a:pt x="1636" y="2536"/>
                      <a:pt x="1659" y="2465"/>
                      <a:pt x="1620" y="2403"/>
                    </a:cubicBezTo>
                    <a:cubicBezTo>
                      <a:pt x="1598" y="2365"/>
                      <a:pt x="1558" y="2342"/>
                      <a:pt x="1514" y="2342"/>
                    </a:cubicBezTo>
                    <a:cubicBezTo>
                      <a:pt x="1495" y="2342"/>
                      <a:pt x="1475" y="2346"/>
                      <a:pt x="1456" y="2356"/>
                    </a:cubicBezTo>
                    <a:cubicBezTo>
                      <a:pt x="1133" y="2535"/>
                      <a:pt x="882" y="2593"/>
                      <a:pt x="694" y="2593"/>
                    </a:cubicBezTo>
                    <a:cubicBezTo>
                      <a:pt x="472" y="2593"/>
                      <a:pt x="338" y="2513"/>
                      <a:pt x="274" y="2458"/>
                    </a:cubicBezTo>
                    <a:cubicBezTo>
                      <a:pt x="258" y="2450"/>
                      <a:pt x="258" y="2442"/>
                      <a:pt x="258" y="2426"/>
                    </a:cubicBezTo>
                    <a:lnTo>
                      <a:pt x="243" y="118"/>
                    </a:lnTo>
                    <a:cubicBezTo>
                      <a:pt x="243" y="55"/>
                      <a:pt x="188" y="1"/>
                      <a:pt x="125" y="1"/>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5"/>
              <p:cNvSpPr/>
              <p:nvPr/>
            </p:nvSpPr>
            <p:spPr>
              <a:xfrm>
                <a:off x="5189050" y="1577750"/>
                <a:ext cx="49125" cy="44000"/>
              </a:xfrm>
              <a:custGeom>
                <a:rect b="b" l="l" r="r" t="t"/>
                <a:pathLst>
                  <a:path extrusionOk="0" h="1760" w="1965">
                    <a:moveTo>
                      <a:pt x="988" y="246"/>
                    </a:moveTo>
                    <a:cubicBezTo>
                      <a:pt x="1261" y="246"/>
                      <a:pt x="1513" y="427"/>
                      <a:pt x="1597" y="703"/>
                    </a:cubicBezTo>
                    <a:cubicBezTo>
                      <a:pt x="1644" y="859"/>
                      <a:pt x="1628" y="1031"/>
                      <a:pt x="1542" y="1180"/>
                    </a:cubicBezTo>
                    <a:cubicBezTo>
                      <a:pt x="1464" y="1329"/>
                      <a:pt x="1331" y="1438"/>
                      <a:pt x="1166" y="1493"/>
                    </a:cubicBezTo>
                    <a:cubicBezTo>
                      <a:pt x="1109" y="1509"/>
                      <a:pt x="1052" y="1517"/>
                      <a:pt x="994" y="1517"/>
                    </a:cubicBezTo>
                    <a:cubicBezTo>
                      <a:pt x="886" y="1517"/>
                      <a:pt x="778" y="1489"/>
                      <a:pt x="681" y="1438"/>
                    </a:cubicBezTo>
                    <a:cubicBezTo>
                      <a:pt x="533" y="1360"/>
                      <a:pt x="423" y="1227"/>
                      <a:pt x="376" y="1063"/>
                    </a:cubicBezTo>
                    <a:cubicBezTo>
                      <a:pt x="274" y="726"/>
                      <a:pt x="470" y="366"/>
                      <a:pt x="807" y="272"/>
                    </a:cubicBezTo>
                    <a:cubicBezTo>
                      <a:pt x="867" y="254"/>
                      <a:pt x="928" y="246"/>
                      <a:pt x="988" y="246"/>
                    </a:cubicBezTo>
                    <a:close/>
                    <a:moveTo>
                      <a:pt x="988" y="0"/>
                    </a:moveTo>
                    <a:cubicBezTo>
                      <a:pt x="905" y="0"/>
                      <a:pt x="820" y="12"/>
                      <a:pt x="736" y="38"/>
                    </a:cubicBezTo>
                    <a:cubicBezTo>
                      <a:pt x="267" y="171"/>
                      <a:pt x="1" y="664"/>
                      <a:pt x="141" y="1133"/>
                    </a:cubicBezTo>
                    <a:cubicBezTo>
                      <a:pt x="204" y="1360"/>
                      <a:pt x="361" y="1540"/>
                      <a:pt x="564" y="1657"/>
                    </a:cubicBezTo>
                    <a:cubicBezTo>
                      <a:pt x="697" y="1728"/>
                      <a:pt x="838" y="1759"/>
                      <a:pt x="986" y="1759"/>
                    </a:cubicBezTo>
                    <a:cubicBezTo>
                      <a:pt x="1065" y="1759"/>
                      <a:pt x="1151" y="1751"/>
                      <a:pt x="1237" y="1728"/>
                    </a:cubicBezTo>
                    <a:cubicBezTo>
                      <a:pt x="1699" y="1587"/>
                      <a:pt x="1965" y="1094"/>
                      <a:pt x="1832" y="632"/>
                    </a:cubicBezTo>
                    <a:cubicBezTo>
                      <a:pt x="1716" y="248"/>
                      <a:pt x="1365" y="0"/>
                      <a:pt x="98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5"/>
              <p:cNvSpPr/>
              <p:nvPr/>
            </p:nvSpPr>
            <p:spPr>
              <a:xfrm>
                <a:off x="4918525" y="1658525"/>
                <a:ext cx="45600" cy="44000"/>
              </a:xfrm>
              <a:custGeom>
                <a:rect b="b" l="l" r="r" t="t"/>
                <a:pathLst>
                  <a:path extrusionOk="0" h="1760" w="1824">
                    <a:moveTo>
                      <a:pt x="908" y="242"/>
                    </a:moveTo>
                    <a:cubicBezTo>
                      <a:pt x="1182" y="242"/>
                      <a:pt x="1440" y="422"/>
                      <a:pt x="1518" y="696"/>
                    </a:cubicBezTo>
                    <a:cubicBezTo>
                      <a:pt x="1565" y="860"/>
                      <a:pt x="1550" y="1032"/>
                      <a:pt x="1471" y="1181"/>
                    </a:cubicBezTo>
                    <a:cubicBezTo>
                      <a:pt x="1385" y="1329"/>
                      <a:pt x="1252" y="1439"/>
                      <a:pt x="1088" y="1494"/>
                    </a:cubicBezTo>
                    <a:cubicBezTo>
                      <a:pt x="1029" y="1510"/>
                      <a:pt x="971" y="1518"/>
                      <a:pt x="912" y="1518"/>
                    </a:cubicBezTo>
                    <a:cubicBezTo>
                      <a:pt x="637" y="1518"/>
                      <a:pt x="382" y="1341"/>
                      <a:pt x="298" y="1063"/>
                    </a:cubicBezTo>
                    <a:cubicBezTo>
                      <a:pt x="251" y="899"/>
                      <a:pt x="266" y="727"/>
                      <a:pt x="352" y="578"/>
                    </a:cubicBezTo>
                    <a:cubicBezTo>
                      <a:pt x="431" y="429"/>
                      <a:pt x="564" y="320"/>
                      <a:pt x="728" y="273"/>
                    </a:cubicBezTo>
                    <a:cubicBezTo>
                      <a:pt x="791" y="250"/>
                      <a:pt x="853" y="242"/>
                      <a:pt x="908" y="242"/>
                    </a:cubicBezTo>
                    <a:close/>
                    <a:moveTo>
                      <a:pt x="913" y="1"/>
                    </a:moveTo>
                    <a:cubicBezTo>
                      <a:pt x="829" y="1"/>
                      <a:pt x="743" y="13"/>
                      <a:pt x="658" y="38"/>
                    </a:cubicBezTo>
                    <a:cubicBezTo>
                      <a:pt x="431" y="101"/>
                      <a:pt x="251" y="250"/>
                      <a:pt x="133" y="461"/>
                    </a:cubicBezTo>
                    <a:cubicBezTo>
                      <a:pt x="24" y="664"/>
                      <a:pt x="0" y="907"/>
                      <a:pt x="63" y="1134"/>
                    </a:cubicBezTo>
                    <a:cubicBezTo>
                      <a:pt x="133" y="1353"/>
                      <a:pt x="282" y="1541"/>
                      <a:pt x="485" y="1658"/>
                    </a:cubicBezTo>
                    <a:cubicBezTo>
                      <a:pt x="618" y="1728"/>
                      <a:pt x="767" y="1760"/>
                      <a:pt x="908" y="1760"/>
                    </a:cubicBezTo>
                    <a:cubicBezTo>
                      <a:pt x="994" y="1760"/>
                      <a:pt x="1080" y="1752"/>
                      <a:pt x="1158" y="1728"/>
                    </a:cubicBezTo>
                    <a:cubicBezTo>
                      <a:pt x="1385" y="1658"/>
                      <a:pt x="1573" y="1509"/>
                      <a:pt x="1683" y="1298"/>
                    </a:cubicBezTo>
                    <a:cubicBezTo>
                      <a:pt x="1800" y="1095"/>
                      <a:pt x="1823" y="852"/>
                      <a:pt x="1753" y="633"/>
                    </a:cubicBezTo>
                    <a:cubicBezTo>
                      <a:pt x="1644" y="249"/>
                      <a:pt x="1294" y="1"/>
                      <a:pt x="91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5"/>
              <p:cNvSpPr/>
              <p:nvPr/>
            </p:nvSpPr>
            <p:spPr>
              <a:xfrm>
                <a:off x="5266525" y="1814775"/>
                <a:ext cx="800" cy="25"/>
              </a:xfrm>
              <a:custGeom>
                <a:rect b="b" l="l" r="r" t="t"/>
                <a:pathLst>
                  <a:path extrusionOk="0" h="1" w="32">
                    <a:moveTo>
                      <a:pt x="31" y="1"/>
                    </a:moveTo>
                    <a:lnTo>
                      <a:pt x="0" y="1"/>
                    </a:lnTo>
                    <a:cubicBezTo>
                      <a:pt x="8" y="1"/>
                      <a:pt x="16" y="1"/>
                      <a:pt x="31" y="1"/>
                    </a:cubicBezTo>
                    <a:cubicBezTo>
                      <a:pt x="31" y="1"/>
                      <a:pt x="31" y="1"/>
                      <a:pt x="31" y="1"/>
                    </a:cubicBezTo>
                    <a:close/>
                  </a:path>
                </a:pathLst>
              </a:custGeom>
              <a:solidFill>
                <a:srgbClr val="FFA7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35"/>
              <p:cNvSpPr/>
              <p:nvPr/>
            </p:nvSpPr>
            <p:spPr>
              <a:xfrm>
                <a:off x="4963700" y="1814600"/>
                <a:ext cx="1800" cy="200"/>
              </a:xfrm>
              <a:custGeom>
                <a:rect b="b" l="l" r="r" t="t"/>
                <a:pathLst>
                  <a:path extrusionOk="0" h="8" w="72">
                    <a:moveTo>
                      <a:pt x="1" y="0"/>
                    </a:moveTo>
                    <a:cubicBezTo>
                      <a:pt x="1" y="0"/>
                      <a:pt x="1" y="8"/>
                      <a:pt x="1" y="8"/>
                    </a:cubicBezTo>
                    <a:cubicBezTo>
                      <a:pt x="24" y="8"/>
                      <a:pt x="48" y="8"/>
                      <a:pt x="71" y="0"/>
                    </a:cubicBezTo>
                    <a:close/>
                  </a:path>
                </a:pathLst>
              </a:custGeom>
              <a:solidFill>
                <a:srgbClr val="FFA7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35"/>
              <p:cNvSpPr/>
              <p:nvPr/>
            </p:nvSpPr>
            <p:spPr>
              <a:xfrm>
                <a:off x="5022975" y="1959150"/>
                <a:ext cx="184500" cy="213825"/>
              </a:xfrm>
              <a:custGeom>
                <a:rect b="b" l="l" r="r" t="t"/>
                <a:pathLst>
                  <a:path extrusionOk="0" h="8553" w="7380">
                    <a:moveTo>
                      <a:pt x="7379" y="0"/>
                    </a:moveTo>
                    <a:lnTo>
                      <a:pt x="1" y="8"/>
                    </a:lnTo>
                    <a:lnTo>
                      <a:pt x="3287" y="8263"/>
                    </a:lnTo>
                    <a:cubicBezTo>
                      <a:pt x="3357" y="8451"/>
                      <a:pt x="3522" y="8545"/>
                      <a:pt x="3686" y="8552"/>
                    </a:cubicBezTo>
                    <a:cubicBezTo>
                      <a:pt x="3850" y="8545"/>
                      <a:pt x="4015" y="8451"/>
                      <a:pt x="4093" y="8263"/>
                    </a:cubicBez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5"/>
              <p:cNvSpPr/>
              <p:nvPr/>
            </p:nvSpPr>
            <p:spPr>
              <a:xfrm>
                <a:off x="4786675" y="1814600"/>
                <a:ext cx="651800" cy="562600"/>
              </a:xfrm>
              <a:custGeom>
                <a:rect b="b" l="l" r="r" t="t"/>
                <a:pathLst>
                  <a:path extrusionOk="0" h="22504" w="26072">
                    <a:moveTo>
                      <a:pt x="7152" y="0"/>
                    </a:moveTo>
                    <a:cubicBezTo>
                      <a:pt x="7129" y="8"/>
                      <a:pt x="7105" y="8"/>
                      <a:pt x="7082" y="8"/>
                    </a:cubicBezTo>
                    <a:cubicBezTo>
                      <a:pt x="4500" y="63"/>
                      <a:pt x="3678" y="1033"/>
                      <a:pt x="1949" y="2997"/>
                    </a:cubicBezTo>
                    <a:lnTo>
                      <a:pt x="1" y="16549"/>
                    </a:lnTo>
                    <a:lnTo>
                      <a:pt x="6002" y="22362"/>
                    </a:lnTo>
                    <a:cubicBezTo>
                      <a:pt x="6002" y="22362"/>
                      <a:pt x="11670" y="22503"/>
                      <a:pt x="13039" y="22503"/>
                    </a:cubicBezTo>
                    <a:cubicBezTo>
                      <a:pt x="13075" y="22503"/>
                      <a:pt x="13108" y="22503"/>
                      <a:pt x="13138" y="22503"/>
                    </a:cubicBezTo>
                    <a:cubicBezTo>
                      <a:pt x="13150" y="22503"/>
                      <a:pt x="13162" y="22503"/>
                      <a:pt x="13174" y="22503"/>
                    </a:cubicBezTo>
                    <a:cubicBezTo>
                      <a:pt x="14918" y="22503"/>
                      <a:pt x="20759" y="21400"/>
                      <a:pt x="20759" y="21400"/>
                    </a:cubicBezTo>
                    <a:lnTo>
                      <a:pt x="26072" y="10884"/>
                    </a:lnTo>
                    <a:lnTo>
                      <a:pt x="24992" y="3263"/>
                    </a:lnTo>
                    <a:lnTo>
                      <a:pt x="24914" y="3372"/>
                    </a:lnTo>
                    <a:cubicBezTo>
                      <a:pt x="23200" y="1424"/>
                      <a:pt x="21792" y="78"/>
                      <a:pt x="19225" y="8"/>
                    </a:cubicBezTo>
                    <a:lnTo>
                      <a:pt x="19194" y="8"/>
                    </a:lnTo>
                    <a:cubicBezTo>
                      <a:pt x="19171" y="8"/>
                      <a:pt x="19155" y="8"/>
                      <a:pt x="19131" y="0"/>
                    </a:cubicBezTo>
                    <a:lnTo>
                      <a:pt x="19131" y="8"/>
                    </a:lnTo>
                    <a:lnTo>
                      <a:pt x="16870" y="5681"/>
                    </a:lnTo>
                    <a:lnTo>
                      <a:pt x="16831" y="5782"/>
                    </a:lnTo>
                    <a:lnTo>
                      <a:pt x="13545" y="14045"/>
                    </a:lnTo>
                    <a:cubicBezTo>
                      <a:pt x="13467" y="14233"/>
                      <a:pt x="13310" y="14327"/>
                      <a:pt x="13138" y="14334"/>
                    </a:cubicBezTo>
                    <a:cubicBezTo>
                      <a:pt x="12974" y="14327"/>
                      <a:pt x="12809" y="14233"/>
                      <a:pt x="12739" y="14045"/>
                    </a:cubicBezTo>
                    <a:lnTo>
                      <a:pt x="9453" y="5790"/>
                    </a:lnTo>
                    <a:lnTo>
                      <a:pt x="9406" y="5681"/>
                    </a:lnTo>
                    <a:lnTo>
                      <a:pt x="7152" y="0"/>
                    </a:ln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35"/>
              <p:cNvSpPr/>
              <p:nvPr/>
            </p:nvSpPr>
            <p:spPr>
              <a:xfrm>
                <a:off x="4566425" y="1978650"/>
                <a:ext cx="239050" cy="188075"/>
              </a:xfrm>
              <a:custGeom>
                <a:rect b="b" l="l" r="r" t="t"/>
                <a:pathLst>
                  <a:path extrusionOk="0" h="7523" w="9562">
                    <a:moveTo>
                      <a:pt x="2524" y="0"/>
                    </a:moveTo>
                    <a:cubicBezTo>
                      <a:pt x="2512" y="0"/>
                      <a:pt x="2500" y="1"/>
                      <a:pt x="2488" y="3"/>
                    </a:cubicBezTo>
                    <a:cubicBezTo>
                      <a:pt x="1996" y="73"/>
                      <a:pt x="2418" y="1716"/>
                      <a:pt x="2418" y="1716"/>
                    </a:cubicBezTo>
                    <a:cubicBezTo>
                      <a:pt x="2418" y="1716"/>
                      <a:pt x="1786" y="313"/>
                      <a:pt x="1453" y="313"/>
                    </a:cubicBezTo>
                    <a:cubicBezTo>
                      <a:pt x="1416" y="313"/>
                      <a:pt x="1382" y="331"/>
                      <a:pt x="1354" y="370"/>
                    </a:cubicBezTo>
                    <a:cubicBezTo>
                      <a:pt x="1135" y="683"/>
                      <a:pt x="1456" y="1388"/>
                      <a:pt x="1604" y="1669"/>
                    </a:cubicBezTo>
                    <a:cubicBezTo>
                      <a:pt x="1441" y="1381"/>
                      <a:pt x="1007" y="699"/>
                      <a:pt x="525" y="699"/>
                    </a:cubicBezTo>
                    <a:cubicBezTo>
                      <a:pt x="522" y="699"/>
                      <a:pt x="519" y="699"/>
                      <a:pt x="517" y="699"/>
                    </a:cubicBezTo>
                    <a:cubicBezTo>
                      <a:pt x="0" y="715"/>
                      <a:pt x="1260" y="2616"/>
                      <a:pt x="1643" y="3172"/>
                    </a:cubicBezTo>
                    <a:lnTo>
                      <a:pt x="1792" y="3602"/>
                    </a:lnTo>
                    <a:cubicBezTo>
                      <a:pt x="2058" y="4361"/>
                      <a:pt x="2332" y="5065"/>
                      <a:pt x="2888" y="5699"/>
                    </a:cubicBezTo>
                    <a:cubicBezTo>
                      <a:pt x="3443" y="6348"/>
                      <a:pt x="4179" y="6873"/>
                      <a:pt x="5024" y="7178"/>
                    </a:cubicBezTo>
                    <a:cubicBezTo>
                      <a:pt x="5672" y="7414"/>
                      <a:pt x="6361" y="7522"/>
                      <a:pt x="7056" y="7522"/>
                    </a:cubicBezTo>
                    <a:cubicBezTo>
                      <a:pt x="7166" y="7522"/>
                      <a:pt x="7276" y="7520"/>
                      <a:pt x="7387" y="7514"/>
                    </a:cubicBezTo>
                    <a:cubicBezTo>
                      <a:pt x="7574" y="7506"/>
                      <a:pt x="9562" y="7154"/>
                      <a:pt x="9546" y="7115"/>
                    </a:cubicBezTo>
                    <a:cubicBezTo>
                      <a:pt x="9546" y="7115"/>
                      <a:pt x="7864" y="3071"/>
                      <a:pt x="7864" y="3070"/>
                    </a:cubicBezTo>
                    <a:lnTo>
                      <a:pt x="7864" y="3070"/>
                    </a:lnTo>
                    <a:cubicBezTo>
                      <a:pt x="7872" y="3101"/>
                      <a:pt x="7355" y="3312"/>
                      <a:pt x="7301" y="3336"/>
                    </a:cubicBezTo>
                    <a:cubicBezTo>
                      <a:pt x="7019" y="3492"/>
                      <a:pt x="6737" y="3672"/>
                      <a:pt x="6409" y="3727"/>
                    </a:cubicBezTo>
                    <a:cubicBezTo>
                      <a:pt x="6345" y="3736"/>
                      <a:pt x="6281" y="3741"/>
                      <a:pt x="6217" y="3741"/>
                    </a:cubicBezTo>
                    <a:cubicBezTo>
                      <a:pt x="5851" y="3741"/>
                      <a:pt x="5494" y="3594"/>
                      <a:pt x="5227" y="3367"/>
                    </a:cubicBezTo>
                    <a:cubicBezTo>
                      <a:pt x="4969" y="3148"/>
                      <a:pt x="4797" y="2874"/>
                      <a:pt x="4664" y="2585"/>
                    </a:cubicBezTo>
                    <a:cubicBezTo>
                      <a:pt x="4523" y="2256"/>
                      <a:pt x="4554" y="1935"/>
                      <a:pt x="4499" y="1591"/>
                    </a:cubicBezTo>
                    <a:cubicBezTo>
                      <a:pt x="4460" y="1356"/>
                      <a:pt x="4405" y="1043"/>
                      <a:pt x="4179" y="887"/>
                    </a:cubicBezTo>
                    <a:cubicBezTo>
                      <a:pt x="4137" y="858"/>
                      <a:pt x="4097" y="845"/>
                      <a:pt x="4057" y="845"/>
                    </a:cubicBezTo>
                    <a:cubicBezTo>
                      <a:pt x="3747" y="845"/>
                      <a:pt x="3518" y="1652"/>
                      <a:pt x="3445" y="1652"/>
                    </a:cubicBezTo>
                    <a:cubicBezTo>
                      <a:pt x="3437" y="1652"/>
                      <a:pt x="3431" y="1643"/>
                      <a:pt x="3427" y="1622"/>
                    </a:cubicBezTo>
                    <a:cubicBezTo>
                      <a:pt x="3382" y="1401"/>
                      <a:pt x="3007" y="0"/>
                      <a:pt x="2524" y="0"/>
                    </a:cubicBezTo>
                    <a:close/>
                  </a:path>
                </a:pathLst>
              </a:custGeom>
              <a:solidFill>
                <a:srgbClr val="FFCF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35"/>
              <p:cNvSpPr/>
              <p:nvPr/>
            </p:nvSpPr>
            <p:spPr>
              <a:xfrm>
                <a:off x="4939850" y="1872750"/>
                <a:ext cx="142025" cy="257425"/>
              </a:xfrm>
              <a:custGeom>
                <a:rect b="b" l="l" r="r" t="t"/>
                <a:pathLst>
                  <a:path extrusionOk="0" h="10297" w="5681">
                    <a:moveTo>
                      <a:pt x="0" y="6250"/>
                    </a:moveTo>
                    <a:cubicBezTo>
                      <a:pt x="0" y="6250"/>
                      <a:pt x="0" y="6250"/>
                      <a:pt x="0" y="6250"/>
                    </a:cubicBezTo>
                    <a:lnTo>
                      <a:pt x="0" y="6250"/>
                    </a:lnTo>
                    <a:cubicBezTo>
                      <a:pt x="0" y="6250"/>
                      <a:pt x="0" y="6250"/>
                      <a:pt x="0" y="6250"/>
                    </a:cubicBezTo>
                    <a:close/>
                    <a:moveTo>
                      <a:pt x="3959" y="0"/>
                    </a:moveTo>
                    <a:cubicBezTo>
                      <a:pt x="3933" y="0"/>
                      <a:pt x="3907" y="9"/>
                      <a:pt x="3881" y="29"/>
                    </a:cubicBezTo>
                    <a:cubicBezTo>
                      <a:pt x="3506" y="311"/>
                      <a:pt x="3670" y="1101"/>
                      <a:pt x="3748" y="1406"/>
                    </a:cubicBezTo>
                    <a:cubicBezTo>
                      <a:pt x="3654" y="1109"/>
                      <a:pt x="3396" y="389"/>
                      <a:pt x="3013" y="287"/>
                    </a:cubicBezTo>
                    <a:cubicBezTo>
                      <a:pt x="2996" y="283"/>
                      <a:pt x="2981" y="281"/>
                      <a:pt x="2966" y="281"/>
                    </a:cubicBezTo>
                    <a:cubicBezTo>
                      <a:pt x="2562" y="281"/>
                      <a:pt x="3161" y="1946"/>
                      <a:pt x="3161" y="1946"/>
                    </a:cubicBezTo>
                    <a:cubicBezTo>
                      <a:pt x="3161" y="1946"/>
                      <a:pt x="2442" y="674"/>
                      <a:pt x="1993" y="674"/>
                    </a:cubicBezTo>
                    <a:cubicBezTo>
                      <a:pt x="1955" y="674"/>
                      <a:pt x="1919" y="683"/>
                      <a:pt x="1886" y="702"/>
                    </a:cubicBezTo>
                    <a:cubicBezTo>
                      <a:pt x="1456" y="952"/>
                      <a:pt x="2207" y="2283"/>
                      <a:pt x="2332" y="2478"/>
                    </a:cubicBezTo>
                    <a:cubicBezTo>
                      <a:pt x="2348" y="2503"/>
                      <a:pt x="2346" y="2514"/>
                      <a:pt x="2328" y="2514"/>
                    </a:cubicBezTo>
                    <a:cubicBezTo>
                      <a:pt x="2236" y="2514"/>
                      <a:pt x="1749" y="2236"/>
                      <a:pt x="1455" y="2236"/>
                    </a:cubicBezTo>
                    <a:cubicBezTo>
                      <a:pt x="1344" y="2236"/>
                      <a:pt x="1261" y="2275"/>
                      <a:pt x="1236" y="2384"/>
                    </a:cubicBezTo>
                    <a:cubicBezTo>
                      <a:pt x="1174" y="2635"/>
                      <a:pt x="1354" y="2909"/>
                      <a:pt x="1495" y="3104"/>
                    </a:cubicBezTo>
                    <a:cubicBezTo>
                      <a:pt x="1698" y="3394"/>
                      <a:pt x="1948" y="3621"/>
                      <a:pt x="2074" y="3949"/>
                    </a:cubicBezTo>
                    <a:cubicBezTo>
                      <a:pt x="2183" y="4247"/>
                      <a:pt x="2246" y="4560"/>
                      <a:pt x="2207" y="4873"/>
                    </a:cubicBezTo>
                    <a:cubicBezTo>
                      <a:pt x="2160" y="5264"/>
                      <a:pt x="1941" y="5655"/>
                      <a:pt x="1565" y="5858"/>
                    </a:cubicBezTo>
                    <a:cubicBezTo>
                      <a:pt x="1276" y="6023"/>
                      <a:pt x="939" y="6062"/>
                      <a:pt x="611" y="6117"/>
                    </a:cubicBezTo>
                    <a:cubicBezTo>
                      <a:pt x="561" y="6124"/>
                      <a:pt x="103" y="6254"/>
                      <a:pt x="15" y="6254"/>
                    </a:cubicBezTo>
                    <a:cubicBezTo>
                      <a:pt x="7" y="6254"/>
                      <a:pt x="2" y="6253"/>
                      <a:pt x="0" y="6250"/>
                    </a:cubicBezTo>
                    <a:lnTo>
                      <a:pt x="0" y="6250"/>
                    </a:lnTo>
                    <a:cubicBezTo>
                      <a:pt x="24" y="6309"/>
                      <a:pt x="1596" y="10295"/>
                      <a:pt x="1596" y="10295"/>
                    </a:cubicBezTo>
                    <a:cubicBezTo>
                      <a:pt x="1597" y="10296"/>
                      <a:pt x="1598" y="10296"/>
                      <a:pt x="1600" y="10296"/>
                    </a:cubicBezTo>
                    <a:cubicBezTo>
                      <a:pt x="1683" y="10296"/>
                      <a:pt x="3376" y="9393"/>
                      <a:pt x="3521" y="9285"/>
                    </a:cubicBezTo>
                    <a:cubicBezTo>
                      <a:pt x="4163" y="8832"/>
                      <a:pt x="4703" y="8260"/>
                      <a:pt x="5078" y="7603"/>
                    </a:cubicBezTo>
                    <a:cubicBezTo>
                      <a:pt x="5501" y="6860"/>
                      <a:pt x="5681" y="6023"/>
                      <a:pt x="5649" y="5201"/>
                    </a:cubicBezTo>
                    <a:cubicBezTo>
                      <a:pt x="5610" y="4395"/>
                      <a:pt x="5321" y="3699"/>
                      <a:pt x="4984" y="2971"/>
                    </a:cubicBezTo>
                    <a:lnTo>
                      <a:pt x="4789" y="2556"/>
                    </a:lnTo>
                    <a:cubicBezTo>
                      <a:pt x="4686" y="1949"/>
                      <a:pt x="4331" y="0"/>
                      <a:pt x="39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5"/>
              <p:cNvSpPr/>
              <p:nvPr/>
            </p:nvSpPr>
            <p:spPr>
              <a:xfrm>
                <a:off x="4938275" y="1878650"/>
                <a:ext cx="142225" cy="257175"/>
              </a:xfrm>
              <a:custGeom>
                <a:rect b="b" l="l" r="r" t="t"/>
                <a:pathLst>
                  <a:path extrusionOk="0" h="10287" w="5689">
                    <a:moveTo>
                      <a:pt x="1" y="6233"/>
                    </a:moveTo>
                    <a:lnTo>
                      <a:pt x="1" y="6233"/>
                    </a:lnTo>
                    <a:cubicBezTo>
                      <a:pt x="1" y="6233"/>
                      <a:pt x="1" y="6233"/>
                      <a:pt x="1" y="6233"/>
                    </a:cubicBezTo>
                    <a:lnTo>
                      <a:pt x="1" y="6233"/>
                    </a:lnTo>
                    <a:cubicBezTo>
                      <a:pt x="1" y="6233"/>
                      <a:pt x="1" y="6233"/>
                      <a:pt x="1" y="6233"/>
                    </a:cubicBezTo>
                    <a:close/>
                    <a:moveTo>
                      <a:pt x="3990" y="0"/>
                    </a:moveTo>
                    <a:cubicBezTo>
                      <a:pt x="3964" y="0"/>
                      <a:pt x="3939" y="9"/>
                      <a:pt x="3913" y="28"/>
                    </a:cubicBezTo>
                    <a:cubicBezTo>
                      <a:pt x="3537" y="317"/>
                      <a:pt x="3694" y="1100"/>
                      <a:pt x="3772" y="1413"/>
                    </a:cubicBezTo>
                    <a:cubicBezTo>
                      <a:pt x="3686" y="1108"/>
                      <a:pt x="3428" y="388"/>
                      <a:pt x="3044" y="286"/>
                    </a:cubicBezTo>
                    <a:cubicBezTo>
                      <a:pt x="3028" y="282"/>
                      <a:pt x="3012" y="280"/>
                      <a:pt x="2998" y="280"/>
                    </a:cubicBezTo>
                    <a:cubicBezTo>
                      <a:pt x="2594" y="280"/>
                      <a:pt x="3185" y="1945"/>
                      <a:pt x="3185" y="1945"/>
                    </a:cubicBezTo>
                    <a:cubicBezTo>
                      <a:pt x="3185" y="1945"/>
                      <a:pt x="2469" y="666"/>
                      <a:pt x="2021" y="666"/>
                    </a:cubicBezTo>
                    <a:cubicBezTo>
                      <a:pt x="1985" y="666"/>
                      <a:pt x="1950" y="675"/>
                      <a:pt x="1918" y="693"/>
                    </a:cubicBezTo>
                    <a:cubicBezTo>
                      <a:pt x="1487" y="943"/>
                      <a:pt x="2231" y="2274"/>
                      <a:pt x="2356" y="2477"/>
                    </a:cubicBezTo>
                    <a:cubicBezTo>
                      <a:pt x="2371" y="2500"/>
                      <a:pt x="2368" y="2510"/>
                      <a:pt x="2351" y="2510"/>
                    </a:cubicBezTo>
                    <a:cubicBezTo>
                      <a:pt x="2261" y="2510"/>
                      <a:pt x="1771" y="2227"/>
                      <a:pt x="1474" y="2227"/>
                    </a:cubicBezTo>
                    <a:cubicBezTo>
                      <a:pt x="1363" y="2227"/>
                      <a:pt x="1279" y="2267"/>
                      <a:pt x="1253" y="2375"/>
                    </a:cubicBezTo>
                    <a:cubicBezTo>
                      <a:pt x="1198" y="2626"/>
                      <a:pt x="1378" y="2899"/>
                      <a:pt x="1511" y="3095"/>
                    </a:cubicBezTo>
                    <a:cubicBezTo>
                      <a:pt x="1714" y="3385"/>
                      <a:pt x="1965" y="3612"/>
                      <a:pt x="2090" y="3948"/>
                    </a:cubicBezTo>
                    <a:cubicBezTo>
                      <a:pt x="2199" y="4237"/>
                      <a:pt x="2254" y="4558"/>
                      <a:pt x="2215" y="4871"/>
                    </a:cubicBezTo>
                    <a:cubicBezTo>
                      <a:pt x="2168" y="5255"/>
                      <a:pt x="1941" y="5646"/>
                      <a:pt x="1573" y="5849"/>
                    </a:cubicBezTo>
                    <a:cubicBezTo>
                      <a:pt x="1284" y="6014"/>
                      <a:pt x="940" y="6045"/>
                      <a:pt x="611" y="6100"/>
                    </a:cubicBezTo>
                    <a:cubicBezTo>
                      <a:pt x="561" y="6107"/>
                      <a:pt x="104" y="6237"/>
                      <a:pt x="15" y="6237"/>
                    </a:cubicBezTo>
                    <a:cubicBezTo>
                      <a:pt x="7" y="6237"/>
                      <a:pt x="2" y="6236"/>
                      <a:pt x="1" y="6233"/>
                    </a:cubicBezTo>
                    <a:lnTo>
                      <a:pt x="1" y="6233"/>
                    </a:lnTo>
                    <a:cubicBezTo>
                      <a:pt x="24" y="6292"/>
                      <a:pt x="1581" y="10286"/>
                      <a:pt x="1581" y="10286"/>
                    </a:cubicBezTo>
                    <a:cubicBezTo>
                      <a:pt x="1581" y="10287"/>
                      <a:pt x="1582" y="10287"/>
                      <a:pt x="1584" y="10287"/>
                    </a:cubicBezTo>
                    <a:cubicBezTo>
                      <a:pt x="1661" y="10287"/>
                      <a:pt x="3360" y="9392"/>
                      <a:pt x="3506" y="9284"/>
                    </a:cubicBezTo>
                    <a:cubicBezTo>
                      <a:pt x="4148" y="8838"/>
                      <a:pt x="4695" y="8267"/>
                      <a:pt x="5071" y="7610"/>
                    </a:cubicBezTo>
                    <a:cubicBezTo>
                      <a:pt x="5493" y="6874"/>
                      <a:pt x="5689" y="6037"/>
                      <a:pt x="5658" y="5216"/>
                    </a:cubicBezTo>
                    <a:cubicBezTo>
                      <a:pt x="5619" y="4402"/>
                      <a:pt x="5337" y="3705"/>
                      <a:pt x="5000" y="2978"/>
                    </a:cubicBezTo>
                    <a:lnTo>
                      <a:pt x="4813" y="2563"/>
                    </a:lnTo>
                    <a:cubicBezTo>
                      <a:pt x="4710" y="1955"/>
                      <a:pt x="4367" y="0"/>
                      <a:pt x="3990" y="0"/>
                    </a:cubicBezTo>
                    <a:close/>
                  </a:path>
                </a:pathLst>
              </a:custGeom>
              <a:solidFill>
                <a:srgbClr val="FFCF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35"/>
              <p:cNvSpPr/>
              <p:nvPr/>
            </p:nvSpPr>
            <p:spPr>
              <a:xfrm>
                <a:off x="4711200" y="2021025"/>
                <a:ext cx="347200" cy="311250"/>
              </a:xfrm>
              <a:custGeom>
                <a:rect b="b" l="l" r="r" t="t"/>
                <a:pathLst>
                  <a:path extrusionOk="0" h="12450" w="13888">
                    <a:moveTo>
                      <a:pt x="7585" y="0"/>
                    </a:moveTo>
                    <a:cubicBezTo>
                      <a:pt x="7467" y="0"/>
                      <a:pt x="7348" y="7"/>
                      <a:pt x="7229" y="21"/>
                    </a:cubicBezTo>
                    <a:lnTo>
                      <a:pt x="3059" y="514"/>
                    </a:lnTo>
                    <a:cubicBezTo>
                      <a:pt x="1650" y="686"/>
                      <a:pt x="571" y="1837"/>
                      <a:pt x="477" y="3284"/>
                    </a:cubicBezTo>
                    <a:lnTo>
                      <a:pt x="117" y="9066"/>
                    </a:lnTo>
                    <a:cubicBezTo>
                      <a:pt x="0" y="10900"/>
                      <a:pt x="1481" y="12450"/>
                      <a:pt x="3238" y="12450"/>
                    </a:cubicBezTo>
                    <a:cubicBezTo>
                      <a:pt x="3370" y="12450"/>
                      <a:pt x="3503" y="12441"/>
                      <a:pt x="3638" y="12423"/>
                    </a:cubicBezTo>
                    <a:lnTo>
                      <a:pt x="10742" y="11484"/>
                    </a:lnTo>
                    <a:cubicBezTo>
                      <a:pt x="12761" y="11218"/>
                      <a:pt x="13888" y="9035"/>
                      <a:pt x="12980" y="7142"/>
                    </a:cubicBezTo>
                    <a:lnTo>
                      <a:pt x="10414" y="1805"/>
                    </a:lnTo>
                    <a:cubicBezTo>
                      <a:pt x="9873" y="696"/>
                      <a:pt x="8764" y="0"/>
                      <a:pt x="758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35"/>
              <p:cNvSpPr/>
              <p:nvPr/>
            </p:nvSpPr>
            <p:spPr>
              <a:xfrm>
                <a:off x="4750300" y="2018875"/>
                <a:ext cx="194650" cy="144725"/>
              </a:xfrm>
              <a:custGeom>
                <a:rect b="b" l="l" r="r" t="t"/>
                <a:pathLst>
                  <a:path extrusionOk="0" h="5789" w="7786">
                    <a:moveTo>
                      <a:pt x="6720" y="0"/>
                    </a:moveTo>
                    <a:cubicBezTo>
                      <a:pt x="6692" y="0"/>
                      <a:pt x="6664" y="2"/>
                      <a:pt x="6635" y="6"/>
                    </a:cubicBezTo>
                    <a:lnTo>
                      <a:pt x="626" y="796"/>
                    </a:lnTo>
                    <a:cubicBezTo>
                      <a:pt x="258" y="851"/>
                      <a:pt x="0" y="1179"/>
                      <a:pt x="55" y="1547"/>
                    </a:cubicBezTo>
                    <a:lnTo>
                      <a:pt x="188" y="2580"/>
                    </a:lnTo>
                    <a:cubicBezTo>
                      <a:pt x="433" y="4429"/>
                      <a:pt x="2034" y="5788"/>
                      <a:pt x="3853" y="5788"/>
                    </a:cubicBezTo>
                    <a:cubicBezTo>
                      <a:pt x="4012" y="5788"/>
                      <a:pt x="4173" y="5778"/>
                      <a:pt x="4335" y="5757"/>
                    </a:cubicBezTo>
                    <a:cubicBezTo>
                      <a:pt x="6354" y="5490"/>
                      <a:pt x="7786" y="3620"/>
                      <a:pt x="7520" y="1610"/>
                    </a:cubicBezTo>
                    <a:lnTo>
                      <a:pt x="7379" y="577"/>
                    </a:lnTo>
                    <a:cubicBezTo>
                      <a:pt x="7336" y="245"/>
                      <a:pt x="7047" y="0"/>
                      <a:pt x="67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35"/>
              <p:cNvSpPr/>
              <p:nvPr/>
            </p:nvSpPr>
            <p:spPr>
              <a:xfrm>
                <a:off x="4714775" y="2168250"/>
                <a:ext cx="344225" cy="171350"/>
              </a:xfrm>
              <a:custGeom>
                <a:rect b="b" l="l" r="r" t="t"/>
                <a:pathLst>
                  <a:path extrusionOk="0" h="6854" w="13769">
                    <a:moveTo>
                      <a:pt x="12141" y="1"/>
                    </a:moveTo>
                    <a:lnTo>
                      <a:pt x="52" y="2082"/>
                    </a:lnTo>
                    <a:lnTo>
                      <a:pt x="29" y="3592"/>
                    </a:lnTo>
                    <a:cubicBezTo>
                      <a:pt x="0" y="5391"/>
                      <a:pt x="1477" y="6853"/>
                      <a:pt x="3179" y="6853"/>
                    </a:cubicBezTo>
                    <a:cubicBezTo>
                      <a:pt x="3350" y="6853"/>
                      <a:pt x="3524" y="6839"/>
                      <a:pt x="3698" y="6808"/>
                    </a:cubicBezTo>
                    <a:lnTo>
                      <a:pt x="10740" y="5595"/>
                    </a:lnTo>
                    <a:cubicBezTo>
                      <a:pt x="12743" y="5251"/>
                      <a:pt x="13768" y="3021"/>
                      <a:pt x="12775" y="1166"/>
                    </a:cubicBezTo>
                    <a:lnTo>
                      <a:pt x="1214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35"/>
              <p:cNvSpPr/>
              <p:nvPr/>
            </p:nvSpPr>
            <p:spPr>
              <a:xfrm>
                <a:off x="4733925" y="2171375"/>
                <a:ext cx="301400" cy="150050"/>
              </a:xfrm>
              <a:custGeom>
                <a:rect b="b" l="l" r="r" t="t"/>
                <a:pathLst>
                  <a:path extrusionOk="0" h="6002" w="12056">
                    <a:moveTo>
                      <a:pt x="10631" y="1"/>
                    </a:moveTo>
                    <a:lnTo>
                      <a:pt x="45" y="1824"/>
                    </a:lnTo>
                    <a:lnTo>
                      <a:pt x="21" y="3146"/>
                    </a:lnTo>
                    <a:cubicBezTo>
                      <a:pt x="0" y="4720"/>
                      <a:pt x="1294" y="6002"/>
                      <a:pt x="2789" y="6002"/>
                    </a:cubicBezTo>
                    <a:cubicBezTo>
                      <a:pt x="2937" y="6002"/>
                      <a:pt x="3087" y="5989"/>
                      <a:pt x="3237" y="5963"/>
                    </a:cubicBezTo>
                    <a:lnTo>
                      <a:pt x="9403" y="4907"/>
                    </a:lnTo>
                    <a:cubicBezTo>
                      <a:pt x="11164" y="4602"/>
                      <a:pt x="12056" y="2653"/>
                      <a:pt x="11187" y="1026"/>
                    </a:cubicBezTo>
                    <a:lnTo>
                      <a:pt x="1063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35"/>
              <p:cNvSpPr/>
              <p:nvPr/>
            </p:nvSpPr>
            <p:spPr>
              <a:xfrm>
                <a:off x="4763975" y="2173350"/>
                <a:ext cx="258625" cy="160425"/>
              </a:xfrm>
              <a:custGeom>
                <a:rect b="b" l="l" r="r" t="t"/>
                <a:pathLst>
                  <a:path extrusionOk="0" h="6417" w="10345">
                    <a:moveTo>
                      <a:pt x="8968" y="0"/>
                    </a:moveTo>
                    <a:lnTo>
                      <a:pt x="1" y="1549"/>
                    </a:lnTo>
                    <a:lnTo>
                      <a:pt x="56" y="3044"/>
                    </a:lnTo>
                    <a:cubicBezTo>
                      <a:pt x="129" y="4870"/>
                      <a:pt x="1375" y="6417"/>
                      <a:pt x="2692" y="6417"/>
                    </a:cubicBezTo>
                    <a:cubicBezTo>
                      <a:pt x="2786" y="6417"/>
                      <a:pt x="2880" y="6409"/>
                      <a:pt x="2974" y="6393"/>
                    </a:cubicBezTo>
                    <a:lnTo>
                      <a:pt x="8201" y="5493"/>
                    </a:lnTo>
                    <a:cubicBezTo>
                      <a:pt x="9688" y="5235"/>
                      <a:pt x="10345" y="3075"/>
                      <a:pt x="9500" y="1189"/>
                    </a:cubicBezTo>
                    <a:lnTo>
                      <a:pt x="896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35"/>
              <p:cNvSpPr/>
              <p:nvPr/>
            </p:nvSpPr>
            <p:spPr>
              <a:xfrm>
                <a:off x="4629200" y="1716100"/>
                <a:ext cx="368375" cy="276075"/>
              </a:xfrm>
              <a:custGeom>
                <a:rect b="b" l="l" r="r" t="t"/>
                <a:pathLst>
                  <a:path extrusionOk="0" h="11043" w="14735">
                    <a:moveTo>
                      <a:pt x="6533" y="0"/>
                    </a:moveTo>
                    <a:cubicBezTo>
                      <a:pt x="6356" y="0"/>
                      <a:pt x="6175" y="19"/>
                      <a:pt x="5994" y="59"/>
                    </a:cubicBezTo>
                    <a:cubicBezTo>
                      <a:pt x="5102" y="255"/>
                      <a:pt x="4422" y="896"/>
                      <a:pt x="4148" y="1702"/>
                    </a:cubicBezTo>
                    <a:cubicBezTo>
                      <a:pt x="3844" y="1492"/>
                      <a:pt x="3479" y="1369"/>
                      <a:pt x="3099" y="1369"/>
                    </a:cubicBezTo>
                    <a:cubicBezTo>
                      <a:pt x="2970" y="1369"/>
                      <a:pt x="2839" y="1383"/>
                      <a:pt x="2708" y="1413"/>
                    </a:cubicBezTo>
                    <a:cubicBezTo>
                      <a:pt x="1714" y="1624"/>
                      <a:pt x="1089" y="2602"/>
                      <a:pt x="1308" y="3588"/>
                    </a:cubicBezTo>
                    <a:cubicBezTo>
                      <a:pt x="1323" y="3682"/>
                      <a:pt x="1355" y="3768"/>
                      <a:pt x="1386" y="3854"/>
                    </a:cubicBezTo>
                    <a:cubicBezTo>
                      <a:pt x="619" y="4050"/>
                      <a:pt x="134" y="4816"/>
                      <a:pt x="306" y="5599"/>
                    </a:cubicBezTo>
                    <a:cubicBezTo>
                      <a:pt x="361" y="5873"/>
                      <a:pt x="502" y="6107"/>
                      <a:pt x="682" y="6303"/>
                    </a:cubicBezTo>
                    <a:cubicBezTo>
                      <a:pt x="220" y="6757"/>
                      <a:pt x="1" y="7438"/>
                      <a:pt x="142" y="8118"/>
                    </a:cubicBezTo>
                    <a:cubicBezTo>
                      <a:pt x="345" y="9034"/>
                      <a:pt x="1151" y="9668"/>
                      <a:pt x="2051" y="9675"/>
                    </a:cubicBezTo>
                    <a:cubicBezTo>
                      <a:pt x="2249" y="10487"/>
                      <a:pt x="3059" y="11043"/>
                      <a:pt x="3994" y="11043"/>
                    </a:cubicBezTo>
                    <a:cubicBezTo>
                      <a:pt x="4132" y="11043"/>
                      <a:pt x="4272" y="11031"/>
                      <a:pt x="4414" y="11005"/>
                    </a:cubicBezTo>
                    <a:lnTo>
                      <a:pt x="11315" y="9793"/>
                    </a:lnTo>
                    <a:cubicBezTo>
                      <a:pt x="12293" y="9621"/>
                      <a:pt x="12966" y="8791"/>
                      <a:pt x="12817" y="7946"/>
                    </a:cubicBezTo>
                    <a:lnTo>
                      <a:pt x="12724" y="7391"/>
                    </a:lnTo>
                    <a:cubicBezTo>
                      <a:pt x="12810" y="7383"/>
                      <a:pt x="12903" y="7375"/>
                      <a:pt x="12990" y="7351"/>
                    </a:cubicBezTo>
                    <a:cubicBezTo>
                      <a:pt x="14054" y="7117"/>
                      <a:pt x="14734" y="6068"/>
                      <a:pt x="14500" y="5004"/>
                    </a:cubicBezTo>
                    <a:cubicBezTo>
                      <a:pt x="14343" y="4284"/>
                      <a:pt x="13819" y="3744"/>
                      <a:pt x="13162" y="3533"/>
                    </a:cubicBezTo>
                    <a:cubicBezTo>
                      <a:pt x="13216" y="3322"/>
                      <a:pt x="13224" y="3087"/>
                      <a:pt x="13177" y="2852"/>
                    </a:cubicBezTo>
                    <a:cubicBezTo>
                      <a:pt x="13029" y="2163"/>
                      <a:pt x="12419" y="1689"/>
                      <a:pt x="11741" y="1689"/>
                    </a:cubicBezTo>
                    <a:cubicBezTo>
                      <a:pt x="11634" y="1689"/>
                      <a:pt x="11525" y="1701"/>
                      <a:pt x="11417" y="1726"/>
                    </a:cubicBezTo>
                    <a:cubicBezTo>
                      <a:pt x="11354" y="1734"/>
                      <a:pt x="11299" y="1757"/>
                      <a:pt x="11237" y="1773"/>
                    </a:cubicBezTo>
                    <a:cubicBezTo>
                      <a:pt x="11237" y="1757"/>
                      <a:pt x="11229" y="1741"/>
                      <a:pt x="11229" y="1726"/>
                    </a:cubicBezTo>
                    <a:cubicBezTo>
                      <a:pt x="11039" y="862"/>
                      <a:pt x="10281" y="276"/>
                      <a:pt x="9434" y="276"/>
                    </a:cubicBezTo>
                    <a:cubicBezTo>
                      <a:pt x="9306" y="276"/>
                      <a:pt x="9176" y="290"/>
                      <a:pt x="9046" y="317"/>
                    </a:cubicBezTo>
                    <a:cubicBezTo>
                      <a:pt x="8757" y="388"/>
                      <a:pt x="8490" y="521"/>
                      <a:pt x="8271" y="701"/>
                    </a:cubicBezTo>
                    <a:cubicBezTo>
                      <a:pt x="7809" y="263"/>
                      <a:pt x="7191" y="0"/>
                      <a:pt x="653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35"/>
              <p:cNvSpPr/>
              <p:nvPr/>
            </p:nvSpPr>
            <p:spPr>
              <a:xfrm>
                <a:off x="4644850" y="1836700"/>
                <a:ext cx="336875" cy="227300"/>
              </a:xfrm>
              <a:custGeom>
                <a:rect b="b" l="l" r="r" t="t"/>
                <a:pathLst>
                  <a:path extrusionOk="0" h="9092" w="13475">
                    <a:moveTo>
                      <a:pt x="7747" y="0"/>
                    </a:moveTo>
                    <a:cubicBezTo>
                      <a:pt x="7802" y="830"/>
                      <a:pt x="7239" y="1596"/>
                      <a:pt x="6401" y="1776"/>
                    </a:cubicBezTo>
                    <a:cubicBezTo>
                      <a:pt x="6277" y="1803"/>
                      <a:pt x="6154" y="1816"/>
                      <a:pt x="6032" y="1816"/>
                    </a:cubicBezTo>
                    <a:cubicBezTo>
                      <a:pt x="5518" y="1816"/>
                      <a:pt x="5042" y="1585"/>
                      <a:pt x="4719" y="1205"/>
                    </a:cubicBezTo>
                    <a:cubicBezTo>
                      <a:pt x="4711" y="1878"/>
                      <a:pt x="4242" y="2481"/>
                      <a:pt x="3553" y="2629"/>
                    </a:cubicBezTo>
                    <a:cubicBezTo>
                      <a:pt x="3449" y="2652"/>
                      <a:pt x="3344" y="2663"/>
                      <a:pt x="3242" y="2663"/>
                    </a:cubicBezTo>
                    <a:cubicBezTo>
                      <a:pt x="2775" y="2663"/>
                      <a:pt x="2342" y="2439"/>
                      <a:pt x="2067" y="2074"/>
                    </a:cubicBezTo>
                    <a:lnTo>
                      <a:pt x="2067" y="2074"/>
                    </a:lnTo>
                    <a:cubicBezTo>
                      <a:pt x="2067" y="2230"/>
                      <a:pt x="2082" y="2387"/>
                      <a:pt x="2106" y="2543"/>
                    </a:cubicBezTo>
                    <a:lnTo>
                      <a:pt x="2113" y="2574"/>
                    </a:lnTo>
                    <a:lnTo>
                      <a:pt x="1347" y="2684"/>
                    </a:lnTo>
                    <a:cubicBezTo>
                      <a:pt x="549" y="2801"/>
                      <a:pt x="1" y="3537"/>
                      <a:pt x="110" y="4335"/>
                    </a:cubicBezTo>
                    <a:lnTo>
                      <a:pt x="134" y="4484"/>
                    </a:lnTo>
                    <a:cubicBezTo>
                      <a:pt x="241" y="5210"/>
                      <a:pt x="860" y="5736"/>
                      <a:pt x="1572" y="5736"/>
                    </a:cubicBezTo>
                    <a:cubicBezTo>
                      <a:pt x="1642" y="5736"/>
                      <a:pt x="1713" y="5730"/>
                      <a:pt x="1785" y="5720"/>
                    </a:cubicBezTo>
                    <a:lnTo>
                      <a:pt x="2559" y="5610"/>
                    </a:lnTo>
                    <a:cubicBezTo>
                      <a:pt x="3014" y="7641"/>
                      <a:pt x="4840" y="9092"/>
                      <a:pt x="6899" y="9092"/>
                    </a:cubicBezTo>
                    <a:cubicBezTo>
                      <a:pt x="7109" y="9092"/>
                      <a:pt x="7322" y="9076"/>
                      <a:pt x="7536" y="9045"/>
                    </a:cubicBezTo>
                    <a:lnTo>
                      <a:pt x="8005" y="8983"/>
                    </a:lnTo>
                    <a:cubicBezTo>
                      <a:pt x="10314" y="8646"/>
                      <a:pt x="11965" y="6573"/>
                      <a:pt x="11808" y="4280"/>
                    </a:cubicBezTo>
                    <a:lnTo>
                      <a:pt x="12129" y="4233"/>
                    </a:lnTo>
                    <a:cubicBezTo>
                      <a:pt x="12919" y="4116"/>
                      <a:pt x="13475" y="3380"/>
                      <a:pt x="13357" y="2582"/>
                    </a:cubicBezTo>
                    <a:lnTo>
                      <a:pt x="13342" y="2426"/>
                    </a:lnTo>
                    <a:cubicBezTo>
                      <a:pt x="13235" y="1706"/>
                      <a:pt x="12609" y="1182"/>
                      <a:pt x="11902" y="1182"/>
                    </a:cubicBezTo>
                    <a:cubicBezTo>
                      <a:pt x="11832" y="1182"/>
                      <a:pt x="11762" y="1187"/>
                      <a:pt x="11691" y="1197"/>
                    </a:cubicBezTo>
                    <a:lnTo>
                      <a:pt x="11487" y="1221"/>
                    </a:lnTo>
                    <a:cubicBezTo>
                      <a:pt x="11292" y="1385"/>
                      <a:pt x="11057" y="1502"/>
                      <a:pt x="10791" y="1565"/>
                    </a:cubicBezTo>
                    <a:cubicBezTo>
                      <a:pt x="10673" y="1590"/>
                      <a:pt x="10556" y="1602"/>
                      <a:pt x="10441" y="1602"/>
                    </a:cubicBezTo>
                    <a:cubicBezTo>
                      <a:pt x="9695" y="1602"/>
                      <a:pt x="9024" y="1097"/>
                      <a:pt x="8835" y="344"/>
                    </a:cubicBezTo>
                    <a:cubicBezTo>
                      <a:pt x="8760" y="359"/>
                      <a:pt x="8684" y="366"/>
                      <a:pt x="8610" y="366"/>
                    </a:cubicBezTo>
                    <a:cubicBezTo>
                      <a:pt x="8282" y="366"/>
                      <a:pt x="7970" y="230"/>
                      <a:pt x="7747" y="0"/>
                    </a:cubicBezTo>
                    <a:close/>
                  </a:path>
                </a:pathLst>
              </a:custGeom>
              <a:solidFill>
                <a:srgbClr val="FFCF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35"/>
              <p:cNvSpPr/>
              <p:nvPr/>
            </p:nvSpPr>
            <p:spPr>
              <a:xfrm>
                <a:off x="4704725" y="1917875"/>
                <a:ext cx="243150" cy="146125"/>
              </a:xfrm>
              <a:custGeom>
                <a:rect b="b" l="l" r="r" t="t"/>
                <a:pathLst>
                  <a:path extrusionOk="0" h="5845" w="9726">
                    <a:moveTo>
                      <a:pt x="9280" y="0"/>
                    </a:moveTo>
                    <a:lnTo>
                      <a:pt x="9289" y="66"/>
                    </a:lnTo>
                    <a:lnTo>
                      <a:pt x="9289" y="66"/>
                    </a:lnTo>
                    <a:cubicBezTo>
                      <a:pt x="9286" y="44"/>
                      <a:pt x="9283" y="22"/>
                      <a:pt x="9280" y="0"/>
                    </a:cubicBezTo>
                    <a:close/>
                    <a:moveTo>
                      <a:pt x="9289" y="66"/>
                    </a:moveTo>
                    <a:lnTo>
                      <a:pt x="9289" y="66"/>
                    </a:lnTo>
                    <a:cubicBezTo>
                      <a:pt x="9593" y="2459"/>
                      <a:pt x="7904" y="4683"/>
                      <a:pt x="5509" y="5031"/>
                    </a:cubicBezTo>
                    <a:lnTo>
                      <a:pt x="5039" y="5102"/>
                    </a:lnTo>
                    <a:cubicBezTo>
                      <a:pt x="4829" y="5132"/>
                      <a:pt x="4619" y="5146"/>
                      <a:pt x="4412" y="5146"/>
                    </a:cubicBezTo>
                    <a:cubicBezTo>
                      <a:pt x="2241" y="5146"/>
                      <a:pt x="322" y="3545"/>
                      <a:pt x="0" y="1331"/>
                    </a:cubicBezTo>
                    <a:lnTo>
                      <a:pt x="0" y="1331"/>
                    </a:lnTo>
                    <a:lnTo>
                      <a:pt x="102" y="2035"/>
                    </a:lnTo>
                    <a:cubicBezTo>
                      <a:pt x="423" y="4239"/>
                      <a:pt x="2330" y="5844"/>
                      <a:pt x="4503" y="5844"/>
                    </a:cubicBezTo>
                    <a:cubicBezTo>
                      <a:pt x="4713" y="5844"/>
                      <a:pt x="4926" y="5829"/>
                      <a:pt x="5141" y="5798"/>
                    </a:cubicBezTo>
                    <a:lnTo>
                      <a:pt x="5610" y="5736"/>
                    </a:lnTo>
                    <a:cubicBezTo>
                      <a:pt x="8028" y="5384"/>
                      <a:pt x="9726" y="3114"/>
                      <a:pt x="9374" y="697"/>
                    </a:cubicBezTo>
                    <a:lnTo>
                      <a:pt x="9289" y="66"/>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35"/>
              <p:cNvSpPr/>
              <p:nvPr/>
            </p:nvSpPr>
            <p:spPr>
              <a:xfrm>
                <a:off x="4745425" y="1894675"/>
                <a:ext cx="39525" cy="26550"/>
              </a:xfrm>
              <a:custGeom>
                <a:rect b="b" l="l" r="r" t="t"/>
                <a:pathLst>
                  <a:path extrusionOk="0" h="1062" w="1581">
                    <a:moveTo>
                      <a:pt x="1129" y="1"/>
                    </a:moveTo>
                    <a:cubicBezTo>
                      <a:pt x="963" y="1"/>
                      <a:pt x="759" y="45"/>
                      <a:pt x="555" y="162"/>
                    </a:cubicBezTo>
                    <a:cubicBezTo>
                      <a:pt x="219" y="349"/>
                      <a:pt x="47" y="623"/>
                      <a:pt x="23" y="803"/>
                    </a:cubicBezTo>
                    <a:cubicBezTo>
                      <a:pt x="1" y="982"/>
                      <a:pt x="85" y="1062"/>
                      <a:pt x="188" y="1062"/>
                    </a:cubicBezTo>
                    <a:cubicBezTo>
                      <a:pt x="193" y="1062"/>
                      <a:pt x="198" y="1062"/>
                      <a:pt x="203" y="1061"/>
                    </a:cubicBezTo>
                    <a:cubicBezTo>
                      <a:pt x="320" y="1046"/>
                      <a:pt x="430" y="967"/>
                      <a:pt x="540" y="897"/>
                    </a:cubicBezTo>
                    <a:cubicBezTo>
                      <a:pt x="649" y="827"/>
                      <a:pt x="766" y="764"/>
                      <a:pt x="868" y="701"/>
                    </a:cubicBezTo>
                    <a:cubicBezTo>
                      <a:pt x="970" y="647"/>
                      <a:pt x="1087" y="584"/>
                      <a:pt x="1205" y="529"/>
                    </a:cubicBezTo>
                    <a:cubicBezTo>
                      <a:pt x="1322" y="467"/>
                      <a:pt x="1447" y="412"/>
                      <a:pt x="1518" y="326"/>
                    </a:cubicBezTo>
                    <a:cubicBezTo>
                      <a:pt x="1580" y="240"/>
                      <a:pt x="1557" y="115"/>
                      <a:pt x="1385" y="44"/>
                    </a:cubicBezTo>
                    <a:cubicBezTo>
                      <a:pt x="1319" y="17"/>
                      <a:pt x="1231" y="1"/>
                      <a:pt x="11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35"/>
              <p:cNvSpPr/>
              <p:nvPr/>
            </p:nvSpPr>
            <p:spPr>
              <a:xfrm>
                <a:off x="4850050" y="1876925"/>
                <a:ext cx="42475" cy="17100"/>
              </a:xfrm>
              <a:custGeom>
                <a:rect b="b" l="l" r="r" t="t"/>
                <a:pathLst>
                  <a:path extrusionOk="0" h="684" w="1699">
                    <a:moveTo>
                      <a:pt x="746" y="1"/>
                    </a:moveTo>
                    <a:cubicBezTo>
                      <a:pt x="459" y="1"/>
                      <a:pt x="233" y="106"/>
                      <a:pt x="126" y="206"/>
                    </a:cubicBezTo>
                    <a:cubicBezTo>
                      <a:pt x="1" y="339"/>
                      <a:pt x="24" y="457"/>
                      <a:pt x="118" y="504"/>
                    </a:cubicBezTo>
                    <a:cubicBezTo>
                      <a:pt x="204" y="559"/>
                      <a:pt x="337" y="566"/>
                      <a:pt x="462" y="574"/>
                    </a:cubicBezTo>
                    <a:cubicBezTo>
                      <a:pt x="588" y="582"/>
                      <a:pt x="721" y="590"/>
                      <a:pt x="830" y="606"/>
                    </a:cubicBezTo>
                    <a:cubicBezTo>
                      <a:pt x="940" y="613"/>
                      <a:pt x="1065" y="637"/>
                      <a:pt x="1190" y="652"/>
                    </a:cubicBezTo>
                    <a:cubicBezTo>
                      <a:pt x="1272" y="668"/>
                      <a:pt x="1354" y="683"/>
                      <a:pt x="1429" y="683"/>
                    </a:cubicBezTo>
                    <a:cubicBezTo>
                      <a:pt x="1469" y="683"/>
                      <a:pt x="1507" y="679"/>
                      <a:pt x="1542" y="668"/>
                    </a:cubicBezTo>
                    <a:cubicBezTo>
                      <a:pt x="1644" y="645"/>
                      <a:pt x="1699" y="535"/>
                      <a:pt x="1605" y="379"/>
                    </a:cubicBezTo>
                    <a:cubicBezTo>
                      <a:pt x="1519" y="230"/>
                      <a:pt x="1268" y="50"/>
                      <a:pt x="901" y="11"/>
                    </a:cubicBezTo>
                    <a:cubicBezTo>
                      <a:pt x="847" y="4"/>
                      <a:pt x="796" y="1"/>
                      <a:pt x="74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35"/>
              <p:cNvSpPr/>
              <p:nvPr/>
            </p:nvSpPr>
            <p:spPr>
              <a:xfrm>
                <a:off x="4767500" y="1938925"/>
                <a:ext cx="25650" cy="11650"/>
              </a:xfrm>
              <a:custGeom>
                <a:rect b="b" l="l" r="r" t="t"/>
                <a:pathLst>
                  <a:path extrusionOk="0" h="466" w="1026">
                    <a:moveTo>
                      <a:pt x="617" y="0"/>
                    </a:moveTo>
                    <a:cubicBezTo>
                      <a:pt x="453" y="0"/>
                      <a:pt x="255" y="62"/>
                      <a:pt x="56" y="254"/>
                    </a:cubicBezTo>
                    <a:cubicBezTo>
                      <a:pt x="9" y="301"/>
                      <a:pt x="1" y="379"/>
                      <a:pt x="48" y="426"/>
                    </a:cubicBezTo>
                    <a:cubicBezTo>
                      <a:pt x="71" y="449"/>
                      <a:pt x="110" y="465"/>
                      <a:pt x="142" y="465"/>
                    </a:cubicBezTo>
                    <a:cubicBezTo>
                      <a:pt x="173" y="465"/>
                      <a:pt x="196" y="457"/>
                      <a:pt x="220" y="434"/>
                    </a:cubicBezTo>
                    <a:cubicBezTo>
                      <a:pt x="378" y="287"/>
                      <a:pt x="515" y="247"/>
                      <a:pt x="618" y="247"/>
                    </a:cubicBezTo>
                    <a:cubicBezTo>
                      <a:pt x="728" y="247"/>
                      <a:pt x="798" y="293"/>
                      <a:pt x="815" y="301"/>
                    </a:cubicBezTo>
                    <a:cubicBezTo>
                      <a:pt x="837" y="320"/>
                      <a:pt x="863" y="328"/>
                      <a:pt x="889" y="328"/>
                    </a:cubicBezTo>
                    <a:cubicBezTo>
                      <a:pt x="926" y="328"/>
                      <a:pt x="963" y="310"/>
                      <a:pt x="987" y="277"/>
                    </a:cubicBezTo>
                    <a:cubicBezTo>
                      <a:pt x="1026" y="222"/>
                      <a:pt x="1018" y="152"/>
                      <a:pt x="963" y="105"/>
                    </a:cubicBezTo>
                    <a:cubicBezTo>
                      <a:pt x="892" y="53"/>
                      <a:pt x="769" y="0"/>
                      <a:pt x="617" y="0"/>
                    </a:cubicBezTo>
                    <a:close/>
                  </a:path>
                </a:pathLst>
              </a:custGeom>
              <a:solidFill>
                <a:srgbClr val="3015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5"/>
              <p:cNvSpPr/>
              <p:nvPr/>
            </p:nvSpPr>
            <p:spPr>
              <a:xfrm>
                <a:off x="4861000" y="1921100"/>
                <a:ext cx="25650" cy="11475"/>
              </a:xfrm>
              <a:custGeom>
                <a:rect b="b" l="l" r="r" t="t"/>
                <a:pathLst>
                  <a:path extrusionOk="0" h="459" w="1026">
                    <a:moveTo>
                      <a:pt x="614" y="0"/>
                    </a:moveTo>
                    <a:cubicBezTo>
                      <a:pt x="450" y="0"/>
                      <a:pt x="254" y="61"/>
                      <a:pt x="56" y="247"/>
                    </a:cubicBezTo>
                    <a:cubicBezTo>
                      <a:pt x="1" y="294"/>
                      <a:pt x="1" y="372"/>
                      <a:pt x="48" y="427"/>
                    </a:cubicBezTo>
                    <a:cubicBezTo>
                      <a:pt x="71" y="450"/>
                      <a:pt x="103" y="458"/>
                      <a:pt x="134" y="458"/>
                    </a:cubicBezTo>
                    <a:cubicBezTo>
                      <a:pt x="165" y="458"/>
                      <a:pt x="197" y="450"/>
                      <a:pt x="220" y="427"/>
                    </a:cubicBezTo>
                    <a:cubicBezTo>
                      <a:pt x="373" y="281"/>
                      <a:pt x="508" y="241"/>
                      <a:pt x="611" y="241"/>
                    </a:cubicBezTo>
                    <a:cubicBezTo>
                      <a:pt x="724" y="241"/>
                      <a:pt x="798" y="289"/>
                      <a:pt x="815" y="302"/>
                    </a:cubicBezTo>
                    <a:cubicBezTo>
                      <a:pt x="838" y="318"/>
                      <a:pt x="863" y="326"/>
                      <a:pt x="888" y="326"/>
                    </a:cubicBezTo>
                    <a:cubicBezTo>
                      <a:pt x="924" y="326"/>
                      <a:pt x="959" y="310"/>
                      <a:pt x="987" y="278"/>
                    </a:cubicBezTo>
                    <a:cubicBezTo>
                      <a:pt x="1026" y="223"/>
                      <a:pt x="1010" y="145"/>
                      <a:pt x="963" y="106"/>
                    </a:cubicBezTo>
                    <a:cubicBezTo>
                      <a:pt x="892" y="53"/>
                      <a:pt x="767" y="0"/>
                      <a:pt x="614" y="0"/>
                    </a:cubicBezTo>
                    <a:close/>
                  </a:path>
                </a:pathLst>
              </a:custGeom>
              <a:solidFill>
                <a:srgbClr val="3015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35"/>
              <p:cNvSpPr/>
              <p:nvPr/>
            </p:nvSpPr>
            <p:spPr>
              <a:xfrm>
                <a:off x="4785925" y="1960125"/>
                <a:ext cx="76200" cy="41875"/>
              </a:xfrm>
              <a:custGeom>
                <a:rect b="b" l="l" r="r" t="t"/>
                <a:pathLst>
                  <a:path extrusionOk="0" h="1675" w="3048">
                    <a:moveTo>
                      <a:pt x="633" y="0"/>
                    </a:moveTo>
                    <a:cubicBezTo>
                      <a:pt x="1" y="0"/>
                      <a:pt x="288" y="1675"/>
                      <a:pt x="1385" y="1675"/>
                    </a:cubicBezTo>
                    <a:cubicBezTo>
                      <a:pt x="1428" y="1675"/>
                      <a:pt x="1472" y="1672"/>
                      <a:pt x="1517" y="1667"/>
                    </a:cubicBezTo>
                    <a:cubicBezTo>
                      <a:pt x="2695" y="1536"/>
                      <a:pt x="3047" y="164"/>
                      <a:pt x="2299" y="164"/>
                    </a:cubicBezTo>
                    <a:cubicBezTo>
                      <a:pt x="2286" y="164"/>
                      <a:pt x="2274" y="164"/>
                      <a:pt x="2261" y="165"/>
                    </a:cubicBezTo>
                    <a:cubicBezTo>
                      <a:pt x="2173" y="171"/>
                      <a:pt x="2084" y="174"/>
                      <a:pt x="1997" y="174"/>
                    </a:cubicBezTo>
                    <a:cubicBezTo>
                      <a:pt x="1295" y="174"/>
                      <a:pt x="633" y="0"/>
                      <a:pt x="63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35"/>
              <p:cNvSpPr/>
              <p:nvPr/>
            </p:nvSpPr>
            <p:spPr>
              <a:xfrm>
                <a:off x="4805850" y="1975150"/>
                <a:ext cx="16075" cy="18050"/>
              </a:xfrm>
              <a:custGeom>
                <a:rect b="b" l="l" r="r" t="t"/>
                <a:pathLst>
                  <a:path extrusionOk="0" h="722" w="643">
                    <a:moveTo>
                      <a:pt x="80" y="1"/>
                    </a:moveTo>
                    <a:cubicBezTo>
                      <a:pt x="40" y="1"/>
                      <a:pt x="8" y="30"/>
                      <a:pt x="8" y="72"/>
                    </a:cubicBezTo>
                    <a:cubicBezTo>
                      <a:pt x="0" y="119"/>
                      <a:pt x="32" y="158"/>
                      <a:pt x="79" y="166"/>
                    </a:cubicBezTo>
                    <a:cubicBezTo>
                      <a:pt x="196" y="174"/>
                      <a:pt x="298" y="229"/>
                      <a:pt x="368" y="323"/>
                    </a:cubicBezTo>
                    <a:cubicBezTo>
                      <a:pt x="439" y="409"/>
                      <a:pt x="470" y="518"/>
                      <a:pt x="462" y="636"/>
                    </a:cubicBezTo>
                    <a:cubicBezTo>
                      <a:pt x="454" y="675"/>
                      <a:pt x="486" y="722"/>
                      <a:pt x="532" y="722"/>
                    </a:cubicBezTo>
                    <a:lnTo>
                      <a:pt x="540" y="722"/>
                    </a:lnTo>
                    <a:cubicBezTo>
                      <a:pt x="579" y="722"/>
                      <a:pt x="619" y="690"/>
                      <a:pt x="626" y="651"/>
                    </a:cubicBezTo>
                    <a:cubicBezTo>
                      <a:pt x="642" y="495"/>
                      <a:pt x="595" y="338"/>
                      <a:pt x="493" y="213"/>
                    </a:cubicBezTo>
                    <a:cubicBezTo>
                      <a:pt x="392" y="96"/>
                      <a:pt x="251" y="18"/>
                      <a:pt x="94" y="2"/>
                    </a:cubicBezTo>
                    <a:cubicBezTo>
                      <a:pt x="89" y="1"/>
                      <a:pt x="85" y="1"/>
                      <a:pt x="80" y="1"/>
                    </a:cubicBezTo>
                    <a:close/>
                  </a:path>
                </a:pathLst>
              </a:custGeom>
              <a:solidFill>
                <a:srgbClr val="FFCF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5"/>
              <p:cNvSpPr/>
              <p:nvPr/>
            </p:nvSpPr>
            <p:spPr>
              <a:xfrm>
                <a:off x="4821100" y="2006875"/>
                <a:ext cx="24675" cy="9800"/>
              </a:xfrm>
              <a:custGeom>
                <a:rect b="b" l="l" r="r" t="t"/>
                <a:pathLst>
                  <a:path extrusionOk="0" h="392" w="987">
                    <a:moveTo>
                      <a:pt x="512" y="0"/>
                    </a:moveTo>
                    <a:cubicBezTo>
                      <a:pt x="371" y="0"/>
                      <a:pt x="209" y="41"/>
                      <a:pt x="56" y="173"/>
                    </a:cubicBezTo>
                    <a:cubicBezTo>
                      <a:pt x="1" y="220"/>
                      <a:pt x="1" y="298"/>
                      <a:pt x="40" y="353"/>
                    </a:cubicBezTo>
                    <a:cubicBezTo>
                      <a:pt x="63" y="376"/>
                      <a:pt x="102" y="392"/>
                      <a:pt x="134" y="392"/>
                    </a:cubicBezTo>
                    <a:cubicBezTo>
                      <a:pt x="165" y="392"/>
                      <a:pt x="196" y="384"/>
                      <a:pt x="212" y="360"/>
                    </a:cubicBezTo>
                    <a:cubicBezTo>
                      <a:pt x="314" y="274"/>
                      <a:pt x="423" y="247"/>
                      <a:pt x="517" y="247"/>
                    </a:cubicBezTo>
                    <a:cubicBezTo>
                      <a:pt x="662" y="247"/>
                      <a:pt x="774" y="309"/>
                      <a:pt x="783" y="313"/>
                    </a:cubicBezTo>
                    <a:cubicBezTo>
                      <a:pt x="805" y="324"/>
                      <a:pt x="827" y="329"/>
                      <a:pt x="849" y="329"/>
                    </a:cubicBezTo>
                    <a:cubicBezTo>
                      <a:pt x="890" y="329"/>
                      <a:pt x="930" y="310"/>
                      <a:pt x="955" y="274"/>
                    </a:cubicBezTo>
                    <a:cubicBezTo>
                      <a:pt x="987" y="212"/>
                      <a:pt x="963" y="133"/>
                      <a:pt x="908" y="102"/>
                    </a:cubicBezTo>
                    <a:cubicBezTo>
                      <a:pt x="899" y="97"/>
                      <a:pt x="730" y="0"/>
                      <a:pt x="51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35"/>
              <p:cNvSpPr/>
              <p:nvPr/>
            </p:nvSpPr>
            <p:spPr>
              <a:xfrm>
                <a:off x="4819925" y="1899875"/>
                <a:ext cx="25275" cy="53025"/>
              </a:xfrm>
              <a:custGeom>
                <a:rect b="b" l="l" r="r" t="t"/>
                <a:pathLst>
                  <a:path extrusionOk="0" h="2121" w="1011">
                    <a:moveTo>
                      <a:pt x="118" y="0"/>
                    </a:moveTo>
                    <a:cubicBezTo>
                      <a:pt x="56" y="8"/>
                      <a:pt x="1" y="63"/>
                      <a:pt x="1" y="126"/>
                    </a:cubicBezTo>
                    <a:lnTo>
                      <a:pt x="40" y="932"/>
                    </a:lnTo>
                    <a:cubicBezTo>
                      <a:pt x="40" y="1018"/>
                      <a:pt x="79" y="1104"/>
                      <a:pt x="149" y="1159"/>
                    </a:cubicBezTo>
                    <a:cubicBezTo>
                      <a:pt x="211" y="1206"/>
                      <a:pt x="285" y="1230"/>
                      <a:pt x="365" y="1230"/>
                    </a:cubicBezTo>
                    <a:cubicBezTo>
                      <a:pt x="376" y="1230"/>
                      <a:pt x="388" y="1230"/>
                      <a:pt x="400" y="1229"/>
                    </a:cubicBezTo>
                    <a:lnTo>
                      <a:pt x="564" y="1205"/>
                    </a:lnTo>
                    <a:cubicBezTo>
                      <a:pt x="572" y="1204"/>
                      <a:pt x="580" y="1203"/>
                      <a:pt x="588" y="1203"/>
                    </a:cubicBezTo>
                    <a:cubicBezTo>
                      <a:pt x="627" y="1203"/>
                      <a:pt x="665" y="1219"/>
                      <a:pt x="697" y="1245"/>
                    </a:cubicBezTo>
                    <a:cubicBezTo>
                      <a:pt x="736" y="1276"/>
                      <a:pt x="760" y="1323"/>
                      <a:pt x="760" y="1370"/>
                    </a:cubicBezTo>
                    <a:lnTo>
                      <a:pt x="760" y="1378"/>
                    </a:lnTo>
                    <a:cubicBezTo>
                      <a:pt x="760" y="1644"/>
                      <a:pt x="564" y="1863"/>
                      <a:pt x="306" y="1878"/>
                    </a:cubicBezTo>
                    <a:cubicBezTo>
                      <a:pt x="236" y="1886"/>
                      <a:pt x="189" y="1941"/>
                      <a:pt x="189" y="2011"/>
                    </a:cubicBezTo>
                    <a:cubicBezTo>
                      <a:pt x="196" y="2074"/>
                      <a:pt x="251" y="2121"/>
                      <a:pt x="314" y="2121"/>
                    </a:cubicBezTo>
                    <a:lnTo>
                      <a:pt x="322" y="2121"/>
                    </a:lnTo>
                    <a:cubicBezTo>
                      <a:pt x="713" y="2097"/>
                      <a:pt x="1010" y="1769"/>
                      <a:pt x="1002" y="1378"/>
                    </a:cubicBezTo>
                    <a:lnTo>
                      <a:pt x="1002" y="1362"/>
                    </a:lnTo>
                    <a:cubicBezTo>
                      <a:pt x="1002" y="1245"/>
                      <a:pt x="948" y="1135"/>
                      <a:pt x="861" y="1057"/>
                    </a:cubicBezTo>
                    <a:cubicBezTo>
                      <a:pt x="786" y="994"/>
                      <a:pt x="695" y="956"/>
                      <a:pt x="601" y="956"/>
                    </a:cubicBezTo>
                    <a:cubicBezTo>
                      <a:pt x="579" y="956"/>
                      <a:pt x="556" y="958"/>
                      <a:pt x="533" y="963"/>
                    </a:cubicBezTo>
                    <a:lnTo>
                      <a:pt x="361" y="986"/>
                    </a:lnTo>
                    <a:cubicBezTo>
                      <a:pt x="337" y="986"/>
                      <a:pt x="314" y="979"/>
                      <a:pt x="306" y="971"/>
                    </a:cubicBezTo>
                    <a:cubicBezTo>
                      <a:pt x="298" y="963"/>
                      <a:pt x="282" y="947"/>
                      <a:pt x="282" y="916"/>
                    </a:cubicBezTo>
                    <a:lnTo>
                      <a:pt x="251" y="118"/>
                    </a:lnTo>
                    <a:cubicBezTo>
                      <a:pt x="243" y="47"/>
                      <a:pt x="189" y="0"/>
                      <a:pt x="11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5"/>
              <p:cNvSpPr/>
              <p:nvPr/>
            </p:nvSpPr>
            <p:spPr>
              <a:xfrm>
                <a:off x="4670475" y="1933750"/>
                <a:ext cx="18825" cy="24825"/>
              </a:xfrm>
              <a:custGeom>
                <a:rect b="b" l="l" r="r" t="t"/>
                <a:pathLst>
                  <a:path extrusionOk="0" h="993" w="753">
                    <a:moveTo>
                      <a:pt x="142" y="1"/>
                    </a:moveTo>
                    <a:cubicBezTo>
                      <a:pt x="98" y="1"/>
                      <a:pt x="54" y="24"/>
                      <a:pt x="32" y="62"/>
                    </a:cubicBezTo>
                    <a:cubicBezTo>
                      <a:pt x="1" y="124"/>
                      <a:pt x="17" y="195"/>
                      <a:pt x="79" y="234"/>
                    </a:cubicBezTo>
                    <a:lnTo>
                      <a:pt x="455" y="437"/>
                    </a:lnTo>
                    <a:lnTo>
                      <a:pt x="236" y="805"/>
                    </a:lnTo>
                    <a:cubicBezTo>
                      <a:pt x="197" y="860"/>
                      <a:pt x="212" y="938"/>
                      <a:pt x="275" y="969"/>
                    </a:cubicBezTo>
                    <a:cubicBezTo>
                      <a:pt x="290" y="985"/>
                      <a:pt x="314" y="993"/>
                      <a:pt x="337" y="993"/>
                    </a:cubicBezTo>
                    <a:cubicBezTo>
                      <a:pt x="376" y="993"/>
                      <a:pt x="423" y="969"/>
                      <a:pt x="439" y="930"/>
                    </a:cubicBezTo>
                    <a:lnTo>
                      <a:pt x="729" y="453"/>
                    </a:lnTo>
                    <a:cubicBezTo>
                      <a:pt x="744" y="429"/>
                      <a:pt x="752" y="390"/>
                      <a:pt x="744" y="359"/>
                    </a:cubicBezTo>
                    <a:cubicBezTo>
                      <a:pt x="736" y="328"/>
                      <a:pt x="713" y="304"/>
                      <a:pt x="682" y="281"/>
                    </a:cubicBezTo>
                    <a:lnTo>
                      <a:pt x="197" y="15"/>
                    </a:lnTo>
                    <a:cubicBezTo>
                      <a:pt x="180" y="5"/>
                      <a:pt x="161" y="1"/>
                      <a:pt x="1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35"/>
              <p:cNvSpPr/>
              <p:nvPr/>
            </p:nvSpPr>
            <p:spPr>
              <a:xfrm>
                <a:off x="4937500" y="1888175"/>
                <a:ext cx="18600" cy="25025"/>
              </a:xfrm>
              <a:custGeom>
                <a:rect b="b" l="l" r="r" t="t"/>
                <a:pathLst>
                  <a:path extrusionOk="0" h="1001" w="744">
                    <a:moveTo>
                      <a:pt x="432" y="1"/>
                    </a:moveTo>
                    <a:cubicBezTo>
                      <a:pt x="393" y="1"/>
                      <a:pt x="353" y="20"/>
                      <a:pt x="329" y="54"/>
                    </a:cubicBezTo>
                    <a:lnTo>
                      <a:pt x="24" y="515"/>
                    </a:lnTo>
                    <a:cubicBezTo>
                      <a:pt x="8" y="547"/>
                      <a:pt x="0" y="578"/>
                      <a:pt x="8" y="609"/>
                    </a:cubicBezTo>
                    <a:cubicBezTo>
                      <a:pt x="16" y="648"/>
                      <a:pt x="39" y="672"/>
                      <a:pt x="63" y="688"/>
                    </a:cubicBezTo>
                    <a:lnTo>
                      <a:pt x="540" y="977"/>
                    </a:lnTo>
                    <a:cubicBezTo>
                      <a:pt x="556" y="993"/>
                      <a:pt x="579" y="1001"/>
                      <a:pt x="603" y="1001"/>
                    </a:cubicBezTo>
                    <a:cubicBezTo>
                      <a:pt x="642" y="1001"/>
                      <a:pt x="681" y="977"/>
                      <a:pt x="705" y="938"/>
                    </a:cubicBezTo>
                    <a:cubicBezTo>
                      <a:pt x="744" y="883"/>
                      <a:pt x="720" y="805"/>
                      <a:pt x="665" y="766"/>
                    </a:cubicBezTo>
                    <a:lnTo>
                      <a:pt x="298" y="547"/>
                    </a:lnTo>
                    <a:lnTo>
                      <a:pt x="540" y="195"/>
                    </a:lnTo>
                    <a:cubicBezTo>
                      <a:pt x="571" y="132"/>
                      <a:pt x="556" y="62"/>
                      <a:pt x="501" y="22"/>
                    </a:cubicBezTo>
                    <a:cubicBezTo>
                      <a:pt x="480" y="8"/>
                      <a:pt x="456" y="1"/>
                      <a:pt x="4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5"/>
              <p:cNvSpPr/>
              <p:nvPr/>
            </p:nvSpPr>
            <p:spPr>
              <a:xfrm>
                <a:off x="4880175" y="2129375"/>
                <a:ext cx="529950" cy="243625"/>
              </a:xfrm>
              <a:custGeom>
                <a:rect b="b" l="l" r="r" t="t"/>
                <a:pathLst>
                  <a:path extrusionOk="0" h="9745" w="21198">
                    <a:moveTo>
                      <a:pt x="5255" y="0"/>
                    </a:moveTo>
                    <a:cubicBezTo>
                      <a:pt x="5083" y="0"/>
                      <a:pt x="4930" y="48"/>
                      <a:pt x="4805" y="155"/>
                    </a:cubicBezTo>
                    <a:cubicBezTo>
                      <a:pt x="4390" y="507"/>
                      <a:pt x="5063" y="1524"/>
                      <a:pt x="5728" y="2338"/>
                    </a:cubicBezTo>
                    <a:cubicBezTo>
                      <a:pt x="5618" y="2340"/>
                      <a:pt x="5509" y="2341"/>
                      <a:pt x="5399" y="2341"/>
                    </a:cubicBezTo>
                    <a:cubicBezTo>
                      <a:pt x="4517" y="2341"/>
                      <a:pt x="3641" y="2278"/>
                      <a:pt x="2771" y="2049"/>
                    </a:cubicBezTo>
                    <a:lnTo>
                      <a:pt x="1714" y="1767"/>
                    </a:lnTo>
                    <a:cubicBezTo>
                      <a:pt x="1656" y="1752"/>
                      <a:pt x="1597" y="1745"/>
                      <a:pt x="1538" y="1745"/>
                    </a:cubicBezTo>
                    <a:cubicBezTo>
                      <a:pt x="1224" y="1745"/>
                      <a:pt x="933" y="1951"/>
                      <a:pt x="854" y="2268"/>
                    </a:cubicBezTo>
                    <a:lnTo>
                      <a:pt x="838" y="2330"/>
                    </a:lnTo>
                    <a:cubicBezTo>
                      <a:pt x="752" y="2643"/>
                      <a:pt x="893" y="2964"/>
                      <a:pt x="1159" y="3113"/>
                    </a:cubicBezTo>
                    <a:cubicBezTo>
                      <a:pt x="1135" y="3120"/>
                      <a:pt x="1112" y="3120"/>
                      <a:pt x="1088" y="3128"/>
                    </a:cubicBezTo>
                    <a:lnTo>
                      <a:pt x="971" y="3097"/>
                    </a:lnTo>
                    <a:cubicBezTo>
                      <a:pt x="910" y="3081"/>
                      <a:pt x="849" y="3073"/>
                      <a:pt x="789" y="3073"/>
                    </a:cubicBezTo>
                    <a:cubicBezTo>
                      <a:pt x="479" y="3073"/>
                      <a:pt x="196" y="3283"/>
                      <a:pt x="110" y="3598"/>
                    </a:cubicBezTo>
                    <a:lnTo>
                      <a:pt x="95" y="3660"/>
                    </a:lnTo>
                    <a:cubicBezTo>
                      <a:pt x="1" y="4036"/>
                      <a:pt x="220" y="4419"/>
                      <a:pt x="595" y="4521"/>
                    </a:cubicBezTo>
                    <a:lnTo>
                      <a:pt x="611" y="4521"/>
                    </a:lnTo>
                    <a:cubicBezTo>
                      <a:pt x="478" y="4607"/>
                      <a:pt x="376" y="4740"/>
                      <a:pt x="329" y="4904"/>
                    </a:cubicBezTo>
                    <a:lnTo>
                      <a:pt x="306" y="4967"/>
                    </a:lnTo>
                    <a:cubicBezTo>
                      <a:pt x="204" y="5335"/>
                      <a:pt x="415" y="5734"/>
                      <a:pt x="783" y="5836"/>
                    </a:cubicBezTo>
                    <a:lnTo>
                      <a:pt x="1135" y="5937"/>
                    </a:lnTo>
                    <a:cubicBezTo>
                      <a:pt x="1151" y="5953"/>
                      <a:pt x="1159" y="5969"/>
                      <a:pt x="1167" y="5976"/>
                    </a:cubicBezTo>
                    <a:cubicBezTo>
                      <a:pt x="1167" y="5976"/>
                      <a:pt x="1174" y="5992"/>
                      <a:pt x="1182" y="6016"/>
                    </a:cubicBezTo>
                    <a:cubicBezTo>
                      <a:pt x="971" y="6055"/>
                      <a:pt x="791" y="6203"/>
                      <a:pt x="713" y="6415"/>
                    </a:cubicBezTo>
                    <a:lnTo>
                      <a:pt x="697" y="6469"/>
                    </a:lnTo>
                    <a:cubicBezTo>
                      <a:pt x="580" y="6798"/>
                      <a:pt x="752" y="7150"/>
                      <a:pt x="1073" y="7267"/>
                    </a:cubicBezTo>
                    <a:cubicBezTo>
                      <a:pt x="1073" y="7267"/>
                      <a:pt x="4265" y="8175"/>
                      <a:pt x="4844" y="8316"/>
                    </a:cubicBezTo>
                    <a:cubicBezTo>
                      <a:pt x="5564" y="8488"/>
                      <a:pt x="6284" y="8668"/>
                      <a:pt x="7004" y="8840"/>
                    </a:cubicBezTo>
                    <a:cubicBezTo>
                      <a:pt x="9474" y="9441"/>
                      <a:pt x="12049" y="9744"/>
                      <a:pt x="14635" y="9744"/>
                    </a:cubicBezTo>
                    <a:cubicBezTo>
                      <a:pt x="16834" y="9744"/>
                      <a:pt x="19040" y="9525"/>
                      <a:pt x="21197" y="9083"/>
                    </a:cubicBezTo>
                    <a:lnTo>
                      <a:pt x="21197" y="351"/>
                    </a:lnTo>
                    <a:cubicBezTo>
                      <a:pt x="20047" y="914"/>
                      <a:pt x="18858" y="1399"/>
                      <a:pt x="17621" y="1790"/>
                    </a:cubicBezTo>
                    <a:cubicBezTo>
                      <a:pt x="15444" y="2469"/>
                      <a:pt x="13609" y="2665"/>
                      <a:pt x="12164" y="2665"/>
                    </a:cubicBezTo>
                    <a:cubicBezTo>
                      <a:pt x="10246" y="2665"/>
                      <a:pt x="9014" y="2320"/>
                      <a:pt x="8576" y="2307"/>
                    </a:cubicBezTo>
                    <a:cubicBezTo>
                      <a:pt x="7698" y="1402"/>
                      <a:pt x="6189" y="0"/>
                      <a:pt x="5255" y="0"/>
                    </a:cubicBezTo>
                    <a:close/>
                  </a:path>
                </a:pathLst>
              </a:custGeom>
              <a:solidFill>
                <a:srgbClr val="EB8D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5"/>
              <p:cNvSpPr/>
              <p:nvPr/>
            </p:nvSpPr>
            <p:spPr>
              <a:xfrm>
                <a:off x="4904825" y="2202725"/>
                <a:ext cx="84525" cy="27300"/>
              </a:xfrm>
              <a:custGeom>
                <a:rect b="b" l="l" r="r" t="t"/>
                <a:pathLst>
                  <a:path extrusionOk="0" h="1092" w="3381">
                    <a:moveTo>
                      <a:pt x="143" y="0"/>
                    </a:moveTo>
                    <a:cubicBezTo>
                      <a:pt x="87" y="0"/>
                      <a:pt x="36" y="42"/>
                      <a:pt x="16" y="100"/>
                    </a:cubicBezTo>
                    <a:cubicBezTo>
                      <a:pt x="1" y="171"/>
                      <a:pt x="40" y="249"/>
                      <a:pt x="110" y="265"/>
                    </a:cubicBezTo>
                    <a:lnTo>
                      <a:pt x="3193" y="1086"/>
                    </a:lnTo>
                    <a:cubicBezTo>
                      <a:pt x="3205" y="1090"/>
                      <a:pt x="3216" y="1091"/>
                      <a:pt x="3228" y="1091"/>
                    </a:cubicBezTo>
                    <a:cubicBezTo>
                      <a:pt x="3270" y="1091"/>
                      <a:pt x="3309" y="1070"/>
                      <a:pt x="3334" y="1039"/>
                    </a:cubicBezTo>
                    <a:cubicBezTo>
                      <a:pt x="3349" y="1024"/>
                      <a:pt x="3357" y="1008"/>
                      <a:pt x="3365" y="985"/>
                    </a:cubicBezTo>
                    <a:cubicBezTo>
                      <a:pt x="3381" y="914"/>
                      <a:pt x="3342" y="836"/>
                      <a:pt x="3263" y="820"/>
                    </a:cubicBezTo>
                    <a:lnTo>
                      <a:pt x="181" y="7"/>
                    </a:lnTo>
                    <a:cubicBezTo>
                      <a:pt x="168" y="2"/>
                      <a:pt x="156" y="0"/>
                      <a:pt x="143" y="0"/>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5"/>
              <p:cNvSpPr/>
              <p:nvPr/>
            </p:nvSpPr>
            <p:spPr>
              <a:xfrm>
                <a:off x="4899950" y="2239375"/>
                <a:ext cx="84525" cy="27425"/>
              </a:xfrm>
              <a:custGeom>
                <a:rect b="b" l="l" r="r" t="t"/>
                <a:pathLst>
                  <a:path extrusionOk="0" h="1097" w="3381">
                    <a:moveTo>
                      <a:pt x="158" y="1"/>
                    </a:moveTo>
                    <a:cubicBezTo>
                      <a:pt x="92" y="1"/>
                      <a:pt x="36" y="44"/>
                      <a:pt x="16" y="105"/>
                    </a:cubicBezTo>
                    <a:cubicBezTo>
                      <a:pt x="0" y="176"/>
                      <a:pt x="39" y="254"/>
                      <a:pt x="117" y="270"/>
                    </a:cubicBezTo>
                    <a:lnTo>
                      <a:pt x="3192" y="1091"/>
                    </a:lnTo>
                    <a:cubicBezTo>
                      <a:pt x="3204" y="1095"/>
                      <a:pt x="3216" y="1096"/>
                      <a:pt x="3227" y="1096"/>
                    </a:cubicBezTo>
                    <a:cubicBezTo>
                      <a:pt x="3270" y="1096"/>
                      <a:pt x="3309" y="1075"/>
                      <a:pt x="3333" y="1044"/>
                    </a:cubicBezTo>
                    <a:cubicBezTo>
                      <a:pt x="3349" y="1029"/>
                      <a:pt x="3357" y="1013"/>
                      <a:pt x="3365" y="990"/>
                    </a:cubicBezTo>
                    <a:cubicBezTo>
                      <a:pt x="3380" y="919"/>
                      <a:pt x="3341" y="841"/>
                      <a:pt x="3263" y="825"/>
                    </a:cubicBezTo>
                    <a:lnTo>
                      <a:pt x="188" y="4"/>
                    </a:lnTo>
                    <a:cubicBezTo>
                      <a:pt x="178" y="2"/>
                      <a:pt x="168" y="1"/>
                      <a:pt x="158" y="1"/>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5"/>
              <p:cNvSpPr/>
              <p:nvPr/>
            </p:nvSpPr>
            <p:spPr>
              <a:xfrm>
                <a:off x="4906975" y="2275875"/>
                <a:ext cx="84150" cy="29475"/>
              </a:xfrm>
              <a:custGeom>
                <a:rect b="b" l="l" r="r" t="t"/>
                <a:pathLst>
                  <a:path extrusionOk="0" h="1179" w="3366">
                    <a:moveTo>
                      <a:pt x="154" y="0"/>
                    </a:moveTo>
                    <a:cubicBezTo>
                      <a:pt x="97" y="0"/>
                      <a:pt x="43" y="36"/>
                      <a:pt x="24" y="93"/>
                    </a:cubicBezTo>
                    <a:cubicBezTo>
                      <a:pt x="1" y="171"/>
                      <a:pt x="48" y="242"/>
                      <a:pt x="118" y="265"/>
                    </a:cubicBezTo>
                    <a:lnTo>
                      <a:pt x="3170" y="1173"/>
                    </a:lnTo>
                    <a:cubicBezTo>
                      <a:pt x="3184" y="1177"/>
                      <a:pt x="3198" y="1179"/>
                      <a:pt x="3212" y="1179"/>
                    </a:cubicBezTo>
                    <a:cubicBezTo>
                      <a:pt x="3252" y="1179"/>
                      <a:pt x="3289" y="1163"/>
                      <a:pt x="3318" y="1134"/>
                    </a:cubicBezTo>
                    <a:cubicBezTo>
                      <a:pt x="3326" y="1118"/>
                      <a:pt x="3334" y="1102"/>
                      <a:pt x="3342" y="1087"/>
                    </a:cubicBezTo>
                    <a:cubicBezTo>
                      <a:pt x="3365" y="1008"/>
                      <a:pt x="3326" y="930"/>
                      <a:pt x="3248" y="915"/>
                    </a:cubicBezTo>
                    <a:lnTo>
                      <a:pt x="196" y="7"/>
                    </a:lnTo>
                    <a:cubicBezTo>
                      <a:pt x="182" y="2"/>
                      <a:pt x="168" y="0"/>
                      <a:pt x="154" y="0"/>
                    </a:cubicBezTo>
                    <a:close/>
                  </a:path>
                </a:pathLst>
              </a:custGeom>
              <a:solidFill>
                <a:srgbClr val="DA74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6"/>
          <p:cNvSpPr txBox="1"/>
          <p:nvPr>
            <p:ph type="title"/>
          </p:nvPr>
        </p:nvSpPr>
        <p:spPr>
          <a:xfrm>
            <a:off x="4572000" y="1496850"/>
            <a:ext cx="3852000" cy="7557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3600"/>
              <a:buNone/>
            </a:pPr>
            <a:r>
              <a:t/>
            </a:r>
            <a:endParaRPr/>
          </a:p>
        </p:txBody>
      </p:sp>
      <p:sp>
        <p:nvSpPr>
          <p:cNvPr id="751" name="Google Shape;751;p36"/>
          <p:cNvSpPr txBox="1"/>
          <p:nvPr>
            <p:ph idx="1" type="subTitle"/>
          </p:nvPr>
        </p:nvSpPr>
        <p:spPr>
          <a:xfrm>
            <a:off x="4572000" y="2252550"/>
            <a:ext cx="3852000" cy="1394100"/>
          </a:xfrm>
          <a:prstGeom prst="rect">
            <a:avLst/>
          </a:prstGeom>
          <a:noFill/>
          <a:ln>
            <a:noFill/>
          </a:ln>
        </p:spPr>
        <p:txBody>
          <a:bodyPr anchorCtr="0" anchor="ctr" bIns="0" lIns="0" spcFirstLastPara="1" rIns="0" wrap="square" tIns="0">
            <a:noAutofit/>
          </a:bodyPr>
          <a:lstStyle/>
          <a:p>
            <a:pPr indent="-330200" lvl="0" marL="457200" rtl="0" algn="r">
              <a:lnSpc>
                <a:spcPct val="100000"/>
              </a:lnSpc>
              <a:spcBef>
                <a:spcPts val="0"/>
              </a:spcBef>
              <a:spcAft>
                <a:spcPts val="0"/>
              </a:spcAft>
              <a:buSzPts val="16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37"/>
          <p:cNvSpPr txBox="1"/>
          <p:nvPr/>
        </p:nvSpPr>
        <p:spPr>
          <a:xfrm>
            <a:off x="916322" y="657019"/>
            <a:ext cx="7311356" cy="36386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3291" u="none" cap="none" strike="noStrike">
                <a:solidFill>
                  <a:srgbClr val="000000"/>
                </a:solidFill>
                <a:latin typeface="Arial"/>
                <a:ea typeface="Arial"/>
                <a:cs typeface="Arial"/>
                <a:sym typeface="Arial"/>
              </a:rPr>
              <a:t>Em Linh chỉ hỗ trợ bộ bài giảng đối với thầy cô dùng để giảng dạy cho HS. Trường hợp thầy cô dùng để “thương mại”, nếu phát hiện, em ngưng cung cấp các bài tiếp theo và thầy cô sẽ được mời ra khỏi kho giáo án ppt. Trân trọng!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38"/>
          <p:cNvSpPr txBox="1"/>
          <p:nvPr>
            <p:ph idx="4294967295" type="ctrTitle"/>
          </p:nvPr>
        </p:nvSpPr>
        <p:spPr>
          <a:xfrm>
            <a:off x="732828" y="617123"/>
            <a:ext cx="7678348" cy="2249465"/>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chemeClr val="dk1"/>
              </a:buClr>
              <a:buSzPts val="3600"/>
              <a:buFont typeface="Pacifico"/>
              <a:buNone/>
            </a:pPr>
            <a:r>
              <a:rPr b="0" i="0" lang="en-US" sz="3600" u="none" cap="none" strike="noStrike">
                <a:solidFill>
                  <a:schemeClr val="dk1"/>
                </a:solidFill>
                <a:latin typeface="Arial"/>
                <a:ea typeface="Arial"/>
                <a:cs typeface="Arial"/>
                <a:sym typeface="Arial"/>
              </a:rPr>
              <a:t>Trong quá trình thiết kế, mặc dù đã rất cố gắng nhưng vẫn khó tránh khỏi sai sót. Em Linh mong quý thầy cô dò bài cẩn thận trước khi lên lớp và gửi phản hồi kịp thời để em điều chỉnh sớm nhất có thể nhé!</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Yêu thương!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7"/>
          <p:cNvSpPr txBox="1"/>
          <p:nvPr>
            <p:ph type="title"/>
          </p:nvPr>
        </p:nvSpPr>
        <p:spPr>
          <a:xfrm>
            <a:off x="2477174" y="-81284"/>
            <a:ext cx="4189652" cy="1022489"/>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4500"/>
              <a:buNone/>
            </a:pPr>
            <a:r>
              <a:rPr lang="en-US" sz="3600">
                <a:solidFill>
                  <a:srgbClr val="2A3853"/>
                </a:solidFill>
                <a:latin typeface="Arial"/>
                <a:ea typeface="Arial"/>
                <a:cs typeface="Arial"/>
                <a:sym typeface="Arial"/>
              </a:rPr>
              <a:t>KHỞI ĐỘNG</a:t>
            </a:r>
            <a:endParaRPr sz="3600">
              <a:latin typeface="Arial"/>
              <a:ea typeface="Arial"/>
              <a:cs typeface="Arial"/>
              <a:sym typeface="Arial"/>
            </a:endParaRPr>
          </a:p>
        </p:txBody>
      </p:sp>
      <p:pic>
        <p:nvPicPr>
          <p:cNvPr id="313" name="Google Shape;313;p17"/>
          <p:cNvPicPr preferRelativeResize="0"/>
          <p:nvPr/>
        </p:nvPicPr>
        <p:blipFill rotWithShape="1">
          <a:blip r:embed="rId3">
            <a:alphaModFix/>
          </a:blip>
          <a:srcRect b="0" l="0" r="0" t="0"/>
          <a:stretch/>
        </p:blipFill>
        <p:spPr>
          <a:xfrm>
            <a:off x="836626" y="795548"/>
            <a:ext cx="7470747" cy="42022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pSp>
        <p:nvGrpSpPr>
          <p:cNvPr id="318" name="Google Shape;318;p18"/>
          <p:cNvGrpSpPr/>
          <p:nvPr/>
        </p:nvGrpSpPr>
        <p:grpSpPr>
          <a:xfrm>
            <a:off x="5204798" y="1452343"/>
            <a:ext cx="4112332" cy="3691322"/>
            <a:chOff x="5858625" y="1196750"/>
            <a:chExt cx="1317675" cy="1182775"/>
          </a:xfrm>
        </p:grpSpPr>
        <p:sp>
          <p:nvSpPr>
            <p:cNvPr id="319" name="Google Shape;319;p18"/>
            <p:cNvSpPr/>
            <p:nvPr/>
          </p:nvSpPr>
          <p:spPr>
            <a:xfrm>
              <a:off x="6488900" y="1977325"/>
              <a:ext cx="316125" cy="401050"/>
            </a:xfrm>
            <a:custGeom>
              <a:rect b="b" l="l" r="r" t="t"/>
              <a:pathLst>
                <a:path extrusionOk="0" h="16042" w="12645">
                  <a:moveTo>
                    <a:pt x="939" y="1"/>
                  </a:moveTo>
                  <a:cubicBezTo>
                    <a:pt x="0" y="2560"/>
                    <a:pt x="1659" y="16041"/>
                    <a:pt x="1659" y="16041"/>
                  </a:cubicBezTo>
                  <a:lnTo>
                    <a:pt x="11698" y="16041"/>
                  </a:lnTo>
                  <a:cubicBezTo>
                    <a:pt x="11698" y="16041"/>
                    <a:pt x="12645" y="2552"/>
                    <a:pt x="11627" y="1"/>
                  </a:cubicBezTo>
                  <a:close/>
                </a:path>
              </a:pathLst>
            </a:custGeom>
            <a:solidFill>
              <a:srgbClr val="0E31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8"/>
            <p:cNvSpPr/>
            <p:nvPr/>
          </p:nvSpPr>
          <p:spPr>
            <a:xfrm>
              <a:off x="6645975" y="2060475"/>
              <a:ext cx="3350" cy="317900"/>
            </a:xfrm>
            <a:custGeom>
              <a:rect b="b" l="l" r="r" t="t"/>
              <a:pathLst>
                <a:path extrusionOk="0" h="12716" w="134">
                  <a:moveTo>
                    <a:pt x="0" y="0"/>
                  </a:moveTo>
                  <a:lnTo>
                    <a:pt x="0" y="12715"/>
                  </a:lnTo>
                  <a:lnTo>
                    <a:pt x="133" y="12715"/>
                  </a:lnTo>
                  <a:lnTo>
                    <a:pt x="133" y="0"/>
                  </a:lnTo>
                  <a:close/>
                </a:path>
              </a:pathLst>
            </a:custGeom>
            <a:solidFill>
              <a:srgbClr val="0A25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8"/>
            <p:cNvSpPr/>
            <p:nvPr/>
          </p:nvSpPr>
          <p:spPr>
            <a:xfrm>
              <a:off x="6772925" y="1709925"/>
              <a:ext cx="103700" cy="503350"/>
            </a:xfrm>
            <a:custGeom>
              <a:rect b="b" l="l" r="r" t="t"/>
              <a:pathLst>
                <a:path extrusionOk="0" h="20134" w="4148">
                  <a:moveTo>
                    <a:pt x="2489" y="1"/>
                  </a:moveTo>
                  <a:cubicBezTo>
                    <a:pt x="2489" y="1"/>
                    <a:pt x="2489" y="1"/>
                    <a:pt x="2489" y="1"/>
                  </a:cubicBezTo>
                  <a:lnTo>
                    <a:pt x="501" y="4203"/>
                  </a:lnTo>
                  <a:lnTo>
                    <a:pt x="0" y="5392"/>
                  </a:lnTo>
                  <a:lnTo>
                    <a:pt x="1894" y="16440"/>
                  </a:lnTo>
                  <a:cubicBezTo>
                    <a:pt x="1808" y="16550"/>
                    <a:pt x="1714" y="16675"/>
                    <a:pt x="1620" y="16839"/>
                  </a:cubicBezTo>
                  <a:lnTo>
                    <a:pt x="1018" y="17747"/>
                  </a:lnTo>
                  <a:cubicBezTo>
                    <a:pt x="971" y="17817"/>
                    <a:pt x="978" y="17903"/>
                    <a:pt x="1041" y="17958"/>
                  </a:cubicBezTo>
                  <a:lnTo>
                    <a:pt x="1057" y="17982"/>
                  </a:lnTo>
                  <a:cubicBezTo>
                    <a:pt x="1090" y="18015"/>
                    <a:pt x="1133" y="18031"/>
                    <a:pt x="1176" y="18031"/>
                  </a:cubicBezTo>
                  <a:cubicBezTo>
                    <a:pt x="1213" y="18031"/>
                    <a:pt x="1251" y="18019"/>
                    <a:pt x="1284" y="17997"/>
                  </a:cubicBezTo>
                  <a:lnTo>
                    <a:pt x="1831" y="17551"/>
                  </a:lnTo>
                  <a:cubicBezTo>
                    <a:pt x="1864" y="17525"/>
                    <a:pt x="1901" y="17513"/>
                    <a:pt x="1937" y="17513"/>
                  </a:cubicBezTo>
                  <a:cubicBezTo>
                    <a:pt x="2019" y="17513"/>
                    <a:pt x="2094" y="17576"/>
                    <a:pt x="2105" y="17669"/>
                  </a:cubicBezTo>
                  <a:lnTo>
                    <a:pt x="2183" y="18537"/>
                  </a:lnTo>
                  <a:cubicBezTo>
                    <a:pt x="2183" y="18545"/>
                    <a:pt x="2183" y="18553"/>
                    <a:pt x="2183" y="18561"/>
                  </a:cubicBezTo>
                  <a:lnTo>
                    <a:pt x="2121" y="19679"/>
                  </a:lnTo>
                  <a:cubicBezTo>
                    <a:pt x="2113" y="19765"/>
                    <a:pt x="2176" y="19844"/>
                    <a:pt x="2254" y="19859"/>
                  </a:cubicBezTo>
                  <a:lnTo>
                    <a:pt x="2301" y="19859"/>
                  </a:lnTo>
                  <a:cubicBezTo>
                    <a:pt x="2310" y="19861"/>
                    <a:pt x="2320" y="19862"/>
                    <a:pt x="2330" y="19862"/>
                  </a:cubicBezTo>
                  <a:cubicBezTo>
                    <a:pt x="2412" y="19862"/>
                    <a:pt x="2482" y="19803"/>
                    <a:pt x="2489" y="19719"/>
                  </a:cubicBezTo>
                  <a:lnTo>
                    <a:pt x="2653" y="18545"/>
                  </a:lnTo>
                  <a:lnTo>
                    <a:pt x="2669" y="19969"/>
                  </a:lnTo>
                  <a:cubicBezTo>
                    <a:pt x="2669" y="20063"/>
                    <a:pt x="2747" y="20133"/>
                    <a:pt x="2841" y="20133"/>
                  </a:cubicBezTo>
                  <a:lnTo>
                    <a:pt x="2856" y="20133"/>
                  </a:lnTo>
                  <a:cubicBezTo>
                    <a:pt x="2942" y="20133"/>
                    <a:pt x="3013" y="20063"/>
                    <a:pt x="3021" y="19977"/>
                  </a:cubicBezTo>
                  <a:lnTo>
                    <a:pt x="3130" y="18537"/>
                  </a:lnTo>
                  <a:lnTo>
                    <a:pt x="3208" y="19773"/>
                  </a:lnTo>
                  <a:cubicBezTo>
                    <a:pt x="3215" y="19863"/>
                    <a:pt x="3290" y="19932"/>
                    <a:pt x="3373" y="19932"/>
                  </a:cubicBezTo>
                  <a:cubicBezTo>
                    <a:pt x="3391" y="19932"/>
                    <a:pt x="3409" y="19929"/>
                    <a:pt x="3428" y="19922"/>
                  </a:cubicBezTo>
                  <a:lnTo>
                    <a:pt x="3474" y="19906"/>
                  </a:lnTo>
                  <a:cubicBezTo>
                    <a:pt x="3545" y="19883"/>
                    <a:pt x="3584" y="19828"/>
                    <a:pt x="3592" y="19758"/>
                  </a:cubicBezTo>
                  <a:lnTo>
                    <a:pt x="3631" y="18521"/>
                  </a:lnTo>
                  <a:lnTo>
                    <a:pt x="3811" y="19374"/>
                  </a:lnTo>
                  <a:cubicBezTo>
                    <a:pt x="3827" y="19445"/>
                    <a:pt x="3889" y="19499"/>
                    <a:pt x="3960" y="19507"/>
                  </a:cubicBezTo>
                  <a:cubicBezTo>
                    <a:pt x="3964" y="19508"/>
                    <a:pt x="3968" y="19508"/>
                    <a:pt x="3972" y="19508"/>
                  </a:cubicBezTo>
                  <a:cubicBezTo>
                    <a:pt x="4068" y="19508"/>
                    <a:pt x="4147" y="19425"/>
                    <a:pt x="4147" y="19327"/>
                  </a:cubicBezTo>
                  <a:lnTo>
                    <a:pt x="4093" y="18381"/>
                  </a:lnTo>
                  <a:lnTo>
                    <a:pt x="4093" y="18365"/>
                  </a:lnTo>
                  <a:cubicBezTo>
                    <a:pt x="4093" y="18294"/>
                    <a:pt x="4100" y="17950"/>
                    <a:pt x="4093" y="17457"/>
                  </a:cubicBezTo>
                  <a:cubicBezTo>
                    <a:pt x="4069" y="16771"/>
                    <a:pt x="2497" y="1"/>
                    <a:pt x="2489" y="1"/>
                  </a:cubicBezTo>
                  <a:close/>
                </a:path>
              </a:pathLst>
            </a:custGeom>
            <a:solidFill>
              <a:srgbClr val="FF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8"/>
            <p:cNvSpPr/>
            <p:nvPr/>
          </p:nvSpPr>
          <p:spPr>
            <a:xfrm>
              <a:off x="6416925" y="1710925"/>
              <a:ext cx="102700" cy="499025"/>
            </a:xfrm>
            <a:custGeom>
              <a:rect b="b" l="l" r="r" t="t"/>
              <a:pathLst>
                <a:path extrusionOk="0" h="19961" w="4108">
                  <a:moveTo>
                    <a:pt x="1620" y="0"/>
                  </a:moveTo>
                  <a:cubicBezTo>
                    <a:pt x="1620" y="0"/>
                    <a:pt x="55" y="18121"/>
                    <a:pt x="55" y="18192"/>
                  </a:cubicBezTo>
                  <a:lnTo>
                    <a:pt x="55" y="18208"/>
                  </a:lnTo>
                  <a:lnTo>
                    <a:pt x="8" y="19154"/>
                  </a:lnTo>
                  <a:cubicBezTo>
                    <a:pt x="0" y="19259"/>
                    <a:pt x="78" y="19335"/>
                    <a:pt x="174" y="19335"/>
                  </a:cubicBezTo>
                  <a:cubicBezTo>
                    <a:pt x="178" y="19335"/>
                    <a:pt x="183" y="19335"/>
                    <a:pt x="188" y="19334"/>
                  </a:cubicBezTo>
                  <a:cubicBezTo>
                    <a:pt x="266" y="19326"/>
                    <a:pt x="321" y="19272"/>
                    <a:pt x="336" y="19201"/>
                  </a:cubicBezTo>
                  <a:lnTo>
                    <a:pt x="516" y="18356"/>
                  </a:lnTo>
                  <a:lnTo>
                    <a:pt x="563" y="19585"/>
                  </a:lnTo>
                  <a:cubicBezTo>
                    <a:pt x="563" y="19655"/>
                    <a:pt x="610" y="19718"/>
                    <a:pt x="673" y="19741"/>
                  </a:cubicBezTo>
                  <a:lnTo>
                    <a:pt x="720" y="19757"/>
                  </a:lnTo>
                  <a:cubicBezTo>
                    <a:pt x="736" y="19762"/>
                    <a:pt x="753" y="19764"/>
                    <a:pt x="769" y="19764"/>
                  </a:cubicBezTo>
                  <a:cubicBezTo>
                    <a:pt x="854" y="19764"/>
                    <a:pt x="932" y="19700"/>
                    <a:pt x="939" y="19608"/>
                  </a:cubicBezTo>
                  <a:lnTo>
                    <a:pt x="1017" y="18364"/>
                  </a:lnTo>
                  <a:lnTo>
                    <a:pt x="1127" y="19812"/>
                  </a:lnTo>
                  <a:cubicBezTo>
                    <a:pt x="1134" y="19890"/>
                    <a:pt x="1205" y="19960"/>
                    <a:pt x="1291" y="19960"/>
                  </a:cubicBezTo>
                  <a:lnTo>
                    <a:pt x="1314" y="19960"/>
                  </a:lnTo>
                  <a:cubicBezTo>
                    <a:pt x="1319" y="19961"/>
                    <a:pt x="1323" y="19961"/>
                    <a:pt x="1327" y="19961"/>
                  </a:cubicBezTo>
                  <a:cubicBezTo>
                    <a:pt x="1415" y="19961"/>
                    <a:pt x="1479" y="19885"/>
                    <a:pt x="1487" y="19796"/>
                  </a:cubicBezTo>
                  <a:lnTo>
                    <a:pt x="1502" y="18380"/>
                  </a:lnTo>
                  <a:lnTo>
                    <a:pt x="1659" y="19546"/>
                  </a:lnTo>
                  <a:cubicBezTo>
                    <a:pt x="1666" y="19631"/>
                    <a:pt x="1743" y="19696"/>
                    <a:pt x="1828" y="19696"/>
                  </a:cubicBezTo>
                  <a:cubicBezTo>
                    <a:pt x="1837" y="19696"/>
                    <a:pt x="1845" y="19696"/>
                    <a:pt x="1854" y="19694"/>
                  </a:cubicBezTo>
                  <a:lnTo>
                    <a:pt x="1893" y="19686"/>
                  </a:lnTo>
                  <a:cubicBezTo>
                    <a:pt x="1979" y="19671"/>
                    <a:pt x="2034" y="19600"/>
                    <a:pt x="2034" y="19514"/>
                  </a:cubicBezTo>
                  <a:lnTo>
                    <a:pt x="1964" y="18388"/>
                  </a:lnTo>
                  <a:lnTo>
                    <a:pt x="1964" y="18364"/>
                  </a:lnTo>
                  <a:lnTo>
                    <a:pt x="2042" y="17496"/>
                  </a:lnTo>
                  <a:cubicBezTo>
                    <a:pt x="2053" y="17402"/>
                    <a:pt x="2133" y="17344"/>
                    <a:pt x="2215" y="17344"/>
                  </a:cubicBezTo>
                  <a:cubicBezTo>
                    <a:pt x="2250" y="17344"/>
                    <a:pt x="2285" y="17355"/>
                    <a:pt x="2316" y="17378"/>
                  </a:cubicBezTo>
                  <a:lnTo>
                    <a:pt x="2864" y="17824"/>
                  </a:lnTo>
                  <a:cubicBezTo>
                    <a:pt x="2896" y="17850"/>
                    <a:pt x="2934" y="17862"/>
                    <a:pt x="2971" y="17862"/>
                  </a:cubicBezTo>
                  <a:cubicBezTo>
                    <a:pt x="3014" y="17862"/>
                    <a:pt x="3057" y="17846"/>
                    <a:pt x="3091" y="17816"/>
                  </a:cubicBezTo>
                  <a:lnTo>
                    <a:pt x="3114" y="17793"/>
                  </a:lnTo>
                  <a:cubicBezTo>
                    <a:pt x="3169" y="17738"/>
                    <a:pt x="3177" y="17644"/>
                    <a:pt x="3130" y="17582"/>
                  </a:cubicBezTo>
                  <a:lnTo>
                    <a:pt x="2527" y="16666"/>
                  </a:lnTo>
                  <a:cubicBezTo>
                    <a:pt x="2433" y="16510"/>
                    <a:pt x="2339" y="16377"/>
                    <a:pt x="2253" y="16267"/>
                  </a:cubicBezTo>
                  <a:lnTo>
                    <a:pt x="4108" y="5407"/>
                  </a:lnTo>
                  <a:lnTo>
                    <a:pt x="3748" y="4499"/>
                  </a:lnTo>
                  <a:lnTo>
                    <a:pt x="1620" y="0"/>
                  </a:lnTo>
                  <a:close/>
                </a:path>
              </a:pathLst>
            </a:custGeom>
            <a:solidFill>
              <a:srgbClr val="FF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8"/>
            <p:cNvSpPr/>
            <p:nvPr/>
          </p:nvSpPr>
          <p:spPr>
            <a:xfrm>
              <a:off x="6457000" y="1556775"/>
              <a:ext cx="378150" cy="482600"/>
            </a:xfrm>
            <a:custGeom>
              <a:rect b="b" l="l" r="r" t="t"/>
              <a:pathLst>
                <a:path extrusionOk="0" h="19304" w="15126">
                  <a:moveTo>
                    <a:pt x="5674" y="0"/>
                  </a:moveTo>
                  <a:cubicBezTo>
                    <a:pt x="2583" y="0"/>
                    <a:pt x="1" y="1205"/>
                    <a:pt x="1" y="5219"/>
                  </a:cubicBezTo>
                  <a:lnTo>
                    <a:pt x="1" y="6127"/>
                  </a:lnTo>
                  <a:lnTo>
                    <a:pt x="17" y="6166"/>
                  </a:lnTo>
                  <a:lnTo>
                    <a:pt x="2145" y="10665"/>
                  </a:lnTo>
                  <a:lnTo>
                    <a:pt x="2505" y="11573"/>
                  </a:lnTo>
                  <a:lnTo>
                    <a:pt x="1441" y="16799"/>
                  </a:lnTo>
                  <a:cubicBezTo>
                    <a:pt x="1456" y="16823"/>
                    <a:pt x="1480" y="16846"/>
                    <a:pt x="1495" y="16870"/>
                  </a:cubicBezTo>
                  <a:cubicBezTo>
                    <a:pt x="2520" y="18357"/>
                    <a:pt x="4015" y="19303"/>
                    <a:pt x="5674" y="19303"/>
                  </a:cubicBezTo>
                  <a:lnTo>
                    <a:pt x="9445" y="19303"/>
                  </a:lnTo>
                  <a:cubicBezTo>
                    <a:pt x="11127" y="19303"/>
                    <a:pt x="12630" y="18349"/>
                    <a:pt x="13655" y="16831"/>
                  </a:cubicBezTo>
                  <a:cubicBezTo>
                    <a:pt x="13662" y="16823"/>
                    <a:pt x="13670" y="16807"/>
                    <a:pt x="13678" y="16799"/>
                  </a:cubicBezTo>
                  <a:lnTo>
                    <a:pt x="12637" y="11643"/>
                  </a:lnTo>
                  <a:lnTo>
                    <a:pt x="12622" y="11573"/>
                  </a:lnTo>
                  <a:lnTo>
                    <a:pt x="12982" y="10665"/>
                  </a:lnTo>
                  <a:lnTo>
                    <a:pt x="13138" y="10329"/>
                  </a:lnTo>
                  <a:lnTo>
                    <a:pt x="15126" y="6127"/>
                  </a:lnTo>
                  <a:lnTo>
                    <a:pt x="15126" y="5759"/>
                  </a:lnTo>
                  <a:lnTo>
                    <a:pt x="15126" y="5219"/>
                  </a:lnTo>
                  <a:cubicBezTo>
                    <a:pt x="15126" y="1205"/>
                    <a:pt x="12544" y="0"/>
                    <a:pt x="944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8"/>
            <p:cNvSpPr/>
            <p:nvPr/>
          </p:nvSpPr>
          <p:spPr>
            <a:xfrm>
              <a:off x="6517250" y="1726375"/>
              <a:ext cx="3350" cy="120525"/>
            </a:xfrm>
            <a:custGeom>
              <a:rect b="b" l="l" r="r" t="t"/>
              <a:pathLst>
                <a:path extrusionOk="0" h="4821" w="134">
                  <a:moveTo>
                    <a:pt x="63" y="0"/>
                  </a:moveTo>
                  <a:cubicBezTo>
                    <a:pt x="32" y="0"/>
                    <a:pt x="1" y="24"/>
                    <a:pt x="1" y="63"/>
                  </a:cubicBezTo>
                  <a:lnTo>
                    <a:pt x="1" y="4757"/>
                  </a:lnTo>
                  <a:cubicBezTo>
                    <a:pt x="1" y="4797"/>
                    <a:pt x="32" y="4820"/>
                    <a:pt x="63" y="4820"/>
                  </a:cubicBezTo>
                  <a:cubicBezTo>
                    <a:pt x="103" y="4820"/>
                    <a:pt x="134" y="4797"/>
                    <a:pt x="134" y="4757"/>
                  </a:cubicBezTo>
                  <a:lnTo>
                    <a:pt x="134" y="63"/>
                  </a:lnTo>
                  <a:cubicBezTo>
                    <a:pt x="134" y="24"/>
                    <a:pt x="103" y="0"/>
                    <a:pt x="63" y="0"/>
                  </a:cubicBezTo>
                  <a:close/>
                </a:path>
              </a:pathLst>
            </a:custGeom>
            <a:solidFill>
              <a:srgbClr val="9E38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8"/>
            <p:cNvSpPr/>
            <p:nvPr/>
          </p:nvSpPr>
          <p:spPr>
            <a:xfrm>
              <a:off x="6771550" y="1726375"/>
              <a:ext cx="3350" cy="120525"/>
            </a:xfrm>
            <a:custGeom>
              <a:rect b="b" l="l" r="r" t="t"/>
              <a:pathLst>
                <a:path extrusionOk="0" h="4821" w="134">
                  <a:moveTo>
                    <a:pt x="63" y="0"/>
                  </a:moveTo>
                  <a:cubicBezTo>
                    <a:pt x="32" y="0"/>
                    <a:pt x="1" y="24"/>
                    <a:pt x="1" y="63"/>
                  </a:cubicBezTo>
                  <a:lnTo>
                    <a:pt x="1" y="4757"/>
                  </a:lnTo>
                  <a:cubicBezTo>
                    <a:pt x="1" y="4797"/>
                    <a:pt x="32" y="4820"/>
                    <a:pt x="63" y="4820"/>
                  </a:cubicBezTo>
                  <a:cubicBezTo>
                    <a:pt x="102" y="4820"/>
                    <a:pt x="134" y="4797"/>
                    <a:pt x="134" y="4757"/>
                  </a:cubicBezTo>
                  <a:lnTo>
                    <a:pt x="134" y="63"/>
                  </a:lnTo>
                  <a:cubicBezTo>
                    <a:pt x="134" y="24"/>
                    <a:pt x="102" y="0"/>
                    <a:pt x="63" y="0"/>
                  </a:cubicBezTo>
                  <a:close/>
                </a:path>
              </a:pathLst>
            </a:custGeom>
            <a:solidFill>
              <a:srgbClr val="9E381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8"/>
            <p:cNvSpPr/>
            <p:nvPr/>
          </p:nvSpPr>
          <p:spPr>
            <a:xfrm>
              <a:off x="6533500" y="1228350"/>
              <a:ext cx="221850" cy="211075"/>
            </a:xfrm>
            <a:custGeom>
              <a:rect b="b" l="l" r="r" t="t"/>
              <a:pathLst>
                <a:path extrusionOk="0" h="8443" w="8874">
                  <a:moveTo>
                    <a:pt x="4437" y="0"/>
                  </a:moveTo>
                  <a:cubicBezTo>
                    <a:pt x="1988" y="0"/>
                    <a:pt x="0" y="1980"/>
                    <a:pt x="0" y="4429"/>
                  </a:cubicBezTo>
                  <a:lnTo>
                    <a:pt x="0" y="7879"/>
                  </a:lnTo>
                  <a:cubicBezTo>
                    <a:pt x="0" y="8192"/>
                    <a:pt x="251" y="8443"/>
                    <a:pt x="564" y="8443"/>
                  </a:cubicBezTo>
                  <a:lnTo>
                    <a:pt x="8552" y="8443"/>
                  </a:lnTo>
                  <a:cubicBezTo>
                    <a:pt x="8732" y="8443"/>
                    <a:pt x="8873" y="8302"/>
                    <a:pt x="8873" y="8130"/>
                  </a:cubicBezTo>
                  <a:lnTo>
                    <a:pt x="8873" y="4429"/>
                  </a:lnTo>
                  <a:cubicBezTo>
                    <a:pt x="8873" y="1980"/>
                    <a:pt x="6886" y="0"/>
                    <a:pt x="44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8"/>
            <p:cNvSpPr/>
            <p:nvPr/>
          </p:nvSpPr>
          <p:spPr>
            <a:xfrm>
              <a:off x="6545225" y="1304425"/>
              <a:ext cx="203275" cy="290525"/>
            </a:xfrm>
            <a:custGeom>
              <a:rect b="b" l="l" r="r" t="t"/>
              <a:pathLst>
                <a:path extrusionOk="0" h="11621" w="8131">
                  <a:moveTo>
                    <a:pt x="6511" y="1"/>
                  </a:moveTo>
                  <a:cubicBezTo>
                    <a:pt x="5830" y="979"/>
                    <a:pt x="4750" y="1660"/>
                    <a:pt x="3498" y="1863"/>
                  </a:cubicBezTo>
                  <a:lnTo>
                    <a:pt x="979" y="2270"/>
                  </a:lnTo>
                  <a:lnTo>
                    <a:pt x="979" y="2927"/>
                  </a:lnTo>
                  <a:cubicBezTo>
                    <a:pt x="439" y="2935"/>
                    <a:pt x="1" y="3373"/>
                    <a:pt x="1" y="3913"/>
                  </a:cubicBezTo>
                  <a:cubicBezTo>
                    <a:pt x="1" y="4453"/>
                    <a:pt x="439" y="4891"/>
                    <a:pt x="979" y="4899"/>
                  </a:cubicBezTo>
                  <a:lnTo>
                    <a:pt x="979" y="5361"/>
                  </a:lnTo>
                  <a:cubicBezTo>
                    <a:pt x="979" y="6558"/>
                    <a:pt x="1753" y="7575"/>
                    <a:pt x="2825" y="7943"/>
                  </a:cubicBezTo>
                  <a:lnTo>
                    <a:pt x="2825" y="10376"/>
                  </a:lnTo>
                  <a:cubicBezTo>
                    <a:pt x="2825" y="11065"/>
                    <a:pt x="3381" y="11620"/>
                    <a:pt x="4062" y="11620"/>
                  </a:cubicBezTo>
                  <a:cubicBezTo>
                    <a:pt x="4742" y="11620"/>
                    <a:pt x="5298" y="11065"/>
                    <a:pt x="5298" y="10376"/>
                  </a:cubicBezTo>
                  <a:lnTo>
                    <a:pt x="5298" y="7943"/>
                  </a:lnTo>
                  <a:cubicBezTo>
                    <a:pt x="6370" y="7575"/>
                    <a:pt x="7144" y="6558"/>
                    <a:pt x="7144" y="5361"/>
                  </a:cubicBezTo>
                  <a:lnTo>
                    <a:pt x="7144" y="4899"/>
                  </a:lnTo>
                  <a:cubicBezTo>
                    <a:pt x="7692" y="4899"/>
                    <a:pt x="8130" y="4453"/>
                    <a:pt x="8130" y="3913"/>
                  </a:cubicBezTo>
                  <a:cubicBezTo>
                    <a:pt x="8130" y="3373"/>
                    <a:pt x="7692" y="2927"/>
                    <a:pt x="7144" y="2927"/>
                  </a:cubicBezTo>
                  <a:lnTo>
                    <a:pt x="7144" y="1754"/>
                  </a:lnTo>
                  <a:cubicBezTo>
                    <a:pt x="7144" y="1088"/>
                    <a:pt x="6902" y="478"/>
                    <a:pt x="6511" y="1"/>
                  </a:cubicBezTo>
                  <a:close/>
                </a:path>
              </a:pathLst>
            </a:custGeom>
            <a:solidFill>
              <a:srgbClr val="FFC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8"/>
            <p:cNvSpPr/>
            <p:nvPr/>
          </p:nvSpPr>
          <p:spPr>
            <a:xfrm>
              <a:off x="6618975" y="1502975"/>
              <a:ext cx="58700" cy="27425"/>
            </a:xfrm>
            <a:custGeom>
              <a:rect b="b" l="l" r="r" t="t"/>
              <a:pathLst>
                <a:path extrusionOk="0" h="1097" w="2348">
                  <a:moveTo>
                    <a:pt x="2348" y="1"/>
                  </a:moveTo>
                  <a:cubicBezTo>
                    <a:pt x="2066" y="102"/>
                    <a:pt x="1769" y="157"/>
                    <a:pt x="1456" y="157"/>
                  </a:cubicBezTo>
                  <a:lnTo>
                    <a:pt x="767" y="157"/>
                  </a:lnTo>
                  <a:cubicBezTo>
                    <a:pt x="533" y="157"/>
                    <a:pt x="306" y="118"/>
                    <a:pt x="87" y="63"/>
                  </a:cubicBezTo>
                  <a:lnTo>
                    <a:pt x="1" y="126"/>
                  </a:lnTo>
                  <a:lnTo>
                    <a:pt x="2348" y="1096"/>
                  </a:lnTo>
                  <a:lnTo>
                    <a:pt x="234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8"/>
            <p:cNvSpPr/>
            <p:nvPr/>
          </p:nvSpPr>
          <p:spPr>
            <a:xfrm>
              <a:off x="6637175" y="1468350"/>
              <a:ext cx="24275" cy="9225"/>
            </a:xfrm>
            <a:custGeom>
              <a:rect b="b" l="l" r="r" t="t"/>
              <a:pathLst>
                <a:path extrusionOk="0" h="369" w="971">
                  <a:moveTo>
                    <a:pt x="485" y="1"/>
                  </a:moveTo>
                  <a:cubicBezTo>
                    <a:pt x="290" y="1"/>
                    <a:pt x="110" y="102"/>
                    <a:pt x="16" y="275"/>
                  </a:cubicBezTo>
                  <a:cubicBezTo>
                    <a:pt x="0" y="306"/>
                    <a:pt x="8" y="345"/>
                    <a:pt x="39" y="361"/>
                  </a:cubicBezTo>
                  <a:cubicBezTo>
                    <a:pt x="47" y="369"/>
                    <a:pt x="63" y="369"/>
                    <a:pt x="71" y="369"/>
                  </a:cubicBezTo>
                  <a:cubicBezTo>
                    <a:pt x="94" y="369"/>
                    <a:pt x="118" y="361"/>
                    <a:pt x="125" y="337"/>
                  </a:cubicBezTo>
                  <a:cubicBezTo>
                    <a:pt x="204" y="212"/>
                    <a:pt x="337" y="134"/>
                    <a:pt x="485" y="134"/>
                  </a:cubicBezTo>
                  <a:cubicBezTo>
                    <a:pt x="634" y="134"/>
                    <a:pt x="767" y="212"/>
                    <a:pt x="837" y="337"/>
                  </a:cubicBezTo>
                  <a:cubicBezTo>
                    <a:pt x="853" y="358"/>
                    <a:pt x="876" y="369"/>
                    <a:pt x="898" y="369"/>
                  </a:cubicBezTo>
                  <a:cubicBezTo>
                    <a:pt x="910" y="369"/>
                    <a:pt x="921" y="366"/>
                    <a:pt x="931" y="361"/>
                  </a:cubicBezTo>
                  <a:cubicBezTo>
                    <a:pt x="963" y="345"/>
                    <a:pt x="970" y="306"/>
                    <a:pt x="955" y="275"/>
                  </a:cubicBezTo>
                  <a:cubicBezTo>
                    <a:pt x="853" y="102"/>
                    <a:pt x="673" y="1"/>
                    <a:pt x="4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8"/>
            <p:cNvSpPr/>
            <p:nvPr/>
          </p:nvSpPr>
          <p:spPr>
            <a:xfrm>
              <a:off x="6549525" y="1384050"/>
              <a:ext cx="17050" cy="18400"/>
            </a:xfrm>
            <a:custGeom>
              <a:rect b="b" l="l" r="r" t="t"/>
              <a:pathLst>
                <a:path extrusionOk="0" h="736" w="682">
                  <a:moveTo>
                    <a:pt x="619" y="0"/>
                  </a:moveTo>
                  <a:cubicBezTo>
                    <a:pt x="611" y="0"/>
                    <a:pt x="1" y="8"/>
                    <a:pt x="1" y="673"/>
                  </a:cubicBezTo>
                  <a:cubicBezTo>
                    <a:pt x="1" y="712"/>
                    <a:pt x="24" y="736"/>
                    <a:pt x="63" y="736"/>
                  </a:cubicBezTo>
                  <a:cubicBezTo>
                    <a:pt x="103" y="736"/>
                    <a:pt x="126" y="712"/>
                    <a:pt x="126" y="673"/>
                  </a:cubicBezTo>
                  <a:cubicBezTo>
                    <a:pt x="126" y="141"/>
                    <a:pt x="596" y="133"/>
                    <a:pt x="619" y="133"/>
                  </a:cubicBezTo>
                  <a:cubicBezTo>
                    <a:pt x="650" y="133"/>
                    <a:pt x="682" y="102"/>
                    <a:pt x="682" y="71"/>
                  </a:cubicBezTo>
                  <a:cubicBezTo>
                    <a:pt x="682" y="32"/>
                    <a:pt x="650" y="0"/>
                    <a:pt x="6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8"/>
            <p:cNvSpPr/>
            <p:nvPr/>
          </p:nvSpPr>
          <p:spPr>
            <a:xfrm>
              <a:off x="6726750" y="1384050"/>
              <a:ext cx="17050" cy="18400"/>
            </a:xfrm>
            <a:custGeom>
              <a:rect b="b" l="l" r="r" t="t"/>
              <a:pathLst>
                <a:path extrusionOk="0" h="736" w="682">
                  <a:moveTo>
                    <a:pt x="63" y="0"/>
                  </a:moveTo>
                  <a:cubicBezTo>
                    <a:pt x="32" y="0"/>
                    <a:pt x="1" y="32"/>
                    <a:pt x="1" y="71"/>
                  </a:cubicBezTo>
                  <a:cubicBezTo>
                    <a:pt x="1" y="102"/>
                    <a:pt x="32" y="133"/>
                    <a:pt x="63" y="133"/>
                  </a:cubicBezTo>
                  <a:cubicBezTo>
                    <a:pt x="87" y="133"/>
                    <a:pt x="556" y="141"/>
                    <a:pt x="556" y="673"/>
                  </a:cubicBezTo>
                  <a:cubicBezTo>
                    <a:pt x="556" y="712"/>
                    <a:pt x="580" y="736"/>
                    <a:pt x="619" y="736"/>
                  </a:cubicBezTo>
                  <a:cubicBezTo>
                    <a:pt x="658" y="736"/>
                    <a:pt x="682" y="712"/>
                    <a:pt x="682" y="673"/>
                  </a:cubicBezTo>
                  <a:cubicBezTo>
                    <a:pt x="682" y="8"/>
                    <a:pt x="71" y="0"/>
                    <a:pt x="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8"/>
            <p:cNvSpPr/>
            <p:nvPr/>
          </p:nvSpPr>
          <p:spPr>
            <a:xfrm>
              <a:off x="6649675" y="1439800"/>
              <a:ext cx="24875" cy="11950"/>
            </a:xfrm>
            <a:custGeom>
              <a:rect b="b" l="l" r="r" t="t"/>
              <a:pathLst>
                <a:path extrusionOk="0" h="478" w="995">
                  <a:moveTo>
                    <a:pt x="924" y="0"/>
                  </a:moveTo>
                  <a:cubicBezTo>
                    <a:pt x="893" y="0"/>
                    <a:pt x="862" y="32"/>
                    <a:pt x="862" y="63"/>
                  </a:cubicBezTo>
                  <a:cubicBezTo>
                    <a:pt x="862" y="149"/>
                    <a:pt x="830" y="204"/>
                    <a:pt x="776" y="251"/>
                  </a:cubicBezTo>
                  <a:cubicBezTo>
                    <a:pt x="687" y="326"/>
                    <a:pt x="533" y="348"/>
                    <a:pt x="389" y="348"/>
                  </a:cubicBezTo>
                  <a:cubicBezTo>
                    <a:pt x="265" y="348"/>
                    <a:pt x="149" y="332"/>
                    <a:pt x="87" y="321"/>
                  </a:cubicBezTo>
                  <a:cubicBezTo>
                    <a:pt x="82" y="320"/>
                    <a:pt x="77" y="320"/>
                    <a:pt x="72" y="320"/>
                  </a:cubicBezTo>
                  <a:cubicBezTo>
                    <a:pt x="40" y="320"/>
                    <a:pt x="16" y="341"/>
                    <a:pt x="9" y="368"/>
                  </a:cubicBezTo>
                  <a:cubicBezTo>
                    <a:pt x="1" y="407"/>
                    <a:pt x="24" y="439"/>
                    <a:pt x="64" y="446"/>
                  </a:cubicBezTo>
                  <a:cubicBezTo>
                    <a:pt x="71" y="446"/>
                    <a:pt x="212" y="478"/>
                    <a:pt x="384" y="478"/>
                  </a:cubicBezTo>
                  <a:cubicBezTo>
                    <a:pt x="549" y="478"/>
                    <a:pt x="736" y="454"/>
                    <a:pt x="862" y="353"/>
                  </a:cubicBezTo>
                  <a:cubicBezTo>
                    <a:pt x="948" y="282"/>
                    <a:pt x="995" y="188"/>
                    <a:pt x="995" y="63"/>
                  </a:cubicBezTo>
                  <a:cubicBezTo>
                    <a:pt x="995" y="32"/>
                    <a:pt x="963" y="0"/>
                    <a:pt x="9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8"/>
            <p:cNvSpPr/>
            <p:nvPr/>
          </p:nvSpPr>
          <p:spPr>
            <a:xfrm>
              <a:off x="6604100" y="1388750"/>
              <a:ext cx="9025" cy="18025"/>
            </a:xfrm>
            <a:custGeom>
              <a:rect b="b" l="l" r="r" t="t"/>
              <a:pathLst>
                <a:path extrusionOk="0" h="721" w="361">
                  <a:moveTo>
                    <a:pt x="181" y="0"/>
                  </a:moveTo>
                  <a:cubicBezTo>
                    <a:pt x="79" y="0"/>
                    <a:pt x="1" y="78"/>
                    <a:pt x="1" y="180"/>
                  </a:cubicBezTo>
                  <a:lnTo>
                    <a:pt x="1" y="540"/>
                  </a:lnTo>
                  <a:cubicBezTo>
                    <a:pt x="1" y="642"/>
                    <a:pt x="79" y="720"/>
                    <a:pt x="181" y="720"/>
                  </a:cubicBezTo>
                  <a:cubicBezTo>
                    <a:pt x="283" y="720"/>
                    <a:pt x="361" y="642"/>
                    <a:pt x="361" y="540"/>
                  </a:cubicBezTo>
                  <a:lnTo>
                    <a:pt x="361" y="180"/>
                  </a:lnTo>
                  <a:cubicBezTo>
                    <a:pt x="361" y="78"/>
                    <a:pt x="283" y="0"/>
                    <a:pt x="181"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8"/>
            <p:cNvSpPr/>
            <p:nvPr/>
          </p:nvSpPr>
          <p:spPr>
            <a:xfrm>
              <a:off x="6596275" y="1368200"/>
              <a:ext cx="28800" cy="10875"/>
            </a:xfrm>
            <a:custGeom>
              <a:rect b="b" l="l" r="r" t="t"/>
              <a:pathLst>
                <a:path extrusionOk="0" h="435" w="1152">
                  <a:moveTo>
                    <a:pt x="566" y="0"/>
                  </a:moveTo>
                  <a:cubicBezTo>
                    <a:pt x="331" y="0"/>
                    <a:pt x="154" y="90"/>
                    <a:pt x="79" y="173"/>
                  </a:cubicBezTo>
                  <a:cubicBezTo>
                    <a:pt x="1" y="267"/>
                    <a:pt x="24" y="345"/>
                    <a:pt x="87" y="376"/>
                  </a:cubicBezTo>
                  <a:cubicBezTo>
                    <a:pt x="129" y="397"/>
                    <a:pt x="184" y="401"/>
                    <a:pt x="240" y="401"/>
                  </a:cubicBezTo>
                  <a:cubicBezTo>
                    <a:pt x="268" y="401"/>
                    <a:pt x="296" y="400"/>
                    <a:pt x="322" y="400"/>
                  </a:cubicBezTo>
                  <a:cubicBezTo>
                    <a:pt x="408" y="400"/>
                    <a:pt x="494" y="400"/>
                    <a:pt x="572" y="408"/>
                  </a:cubicBezTo>
                  <a:cubicBezTo>
                    <a:pt x="643" y="408"/>
                    <a:pt x="729" y="415"/>
                    <a:pt x="815" y="423"/>
                  </a:cubicBezTo>
                  <a:cubicBezTo>
                    <a:pt x="862" y="427"/>
                    <a:pt x="909" y="434"/>
                    <a:pt x="953" y="434"/>
                  </a:cubicBezTo>
                  <a:cubicBezTo>
                    <a:pt x="990" y="434"/>
                    <a:pt x="1025" y="430"/>
                    <a:pt x="1057" y="415"/>
                  </a:cubicBezTo>
                  <a:cubicBezTo>
                    <a:pt x="1120" y="392"/>
                    <a:pt x="1151" y="314"/>
                    <a:pt x="1081" y="220"/>
                  </a:cubicBezTo>
                  <a:cubicBezTo>
                    <a:pt x="1018" y="126"/>
                    <a:pt x="838" y="16"/>
                    <a:pt x="596" y="1"/>
                  </a:cubicBezTo>
                  <a:cubicBezTo>
                    <a:pt x="586" y="0"/>
                    <a:pt x="576" y="0"/>
                    <a:pt x="56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8"/>
            <p:cNvSpPr/>
            <p:nvPr/>
          </p:nvSpPr>
          <p:spPr>
            <a:xfrm>
              <a:off x="6671800" y="1388750"/>
              <a:ext cx="9025" cy="18025"/>
            </a:xfrm>
            <a:custGeom>
              <a:rect b="b" l="l" r="r" t="t"/>
              <a:pathLst>
                <a:path extrusionOk="0" h="721" w="361">
                  <a:moveTo>
                    <a:pt x="180" y="0"/>
                  </a:moveTo>
                  <a:cubicBezTo>
                    <a:pt x="78" y="0"/>
                    <a:pt x="0" y="78"/>
                    <a:pt x="0" y="180"/>
                  </a:cubicBezTo>
                  <a:lnTo>
                    <a:pt x="0" y="540"/>
                  </a:lnTo>
                  <a:cubicBezTo>
                    <a:pt x="0" y="642"/>
                    <a:pt x="78" y="720"/>
                    <a:pt x="180" y="720"/>
                  </a:cubicBezTo>
                  <a:cubicBezTo>
                    <a:pt x="282" y="720"/>
                    <a:pt x="360" y="642"/>
                    <a:pt x="360" y="540"/>
                  </a:cubicBezTo>
                  <a:lnTo>
                    <a:pt x="360" y="180"/>
                  </a:lnTo>
                  <a:cubicBezTo>
                    <a:pt x="360" y="78"/>
                    <a:pt x="282" y="0"/>
                    <a:pt x="180"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8"/>
            <p:cNvSpPr/>
            <p:nvPr/>
          </p:nvSpPr>
          <p:spPr>
            <a:xfrm>
              <a:off x="6661425" y="1368200"/>
              <a:ext cx="28775" cy="10800"/>
            </a:xfrm>
            <a:custGeom>
              <a:rect b="b" l="l" r="r" t="t"/>
              <a:pathLst>
                <a:path extrusionOk="0" h="432" w="1151">
                  <a:moveTo>
                    <a:pt x="566" y="0"/>
                  </a:moveTo>
                  <a:cubicBezTo>
                    <a:pt x="330" y="0"/>
                    <a:pt x="154" y="90"/>
                    <a:pt x="79" y="181"/>
                  </a:cubicBezTo>
                  <a:cubicBezTo>
                    <a:pt x="0" y="267"/>
                    <a:pt x="24" y="345"/>
                    <a:pt x="87" y="376"/>
                  </a:cubicBezTo>
                  <a:cubicBezTo>
                    <a:pt x="157" y="408"/>
                    <a:pt x="243" y="408"/>
                    <a:pt x="329" y="408"/>
                  </a:cubicBezTo>
                  <a:cubicBezTo>
                    <a:pt x="372" y="404"/>
                    <a:pt x="413" y="402"/>
                    <a:pt x="453" y="402"/>
                  </a:cubicBezTo>
                  <a:cubicBezTo>
                    <a:pt x="493" y="402"/>
                    <a:pt x="533" y="404"/>
                    <a:pt x="572" y="408"/>
                  </a:cubicBezTo>
                  <a:cubicBezTo>
                    <a:pt x="642" y="408"/>
                    <a:pt x="728" y="415"/>
                    <a:pt x="814" y="423"/>
                  </a:cubicBezTo>
                  <a:cubicBezTo>
                    <a:pt x="857" y="427"/>
                    <a:pt x="900" y="431"/>
                    <a:pt x="941" y="431"/>
                  </a:cubicBezTo>
                  <a:cubicBezTo>
                    <a:pt x="982" y="431"/>
                    <a:pt x="1022" y="427"/>
                    <a:pt x="1057" y="415"/>
                  </a:cubicBezTo>
                  <a:cubicBezTo>
                    <a:pt x="1119" y="392"/>
                    <a:pt x="1151" y="314"/>
                    <a:pt x="1080" y="212"/>
                  </a:cubicBezTo>
                  <a:cubicBezTo>
                    <a:pt x="1018" y="118"/>
                    <a:pt x="838" y="8"/>
                    <a:pt x="595" y="1"/>
                  </a:cubicBezTo>
                  <a:cubicBezTo>
                    <a:pt x="585" y="0"/>
                    <a:pt x="576" y="0"/>
                    <a:pt x="56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8"/>
            <p:cNvSpPr/>
            <p:nvPr/>
          </p:nvSpPr>
          <p:spPr>
            <a:xfrm>
              <a:off x="6628175" y="1380725"/>
              <a:ext cx="26025" cy="45600"/>
            </a:xfrm>
            <a:custGeom>
              <a:rect b="b" l="l" r="r" t="t"/>
              <a:pathLst>
                <a:path extrusionOk="0" h="1824" w="1041">
                  <a:moveTo>
                    <a:pt x="712" y="0"/>
                  </a:moveTo>
                  <a:cubicBezTo>
                    <a:pt x="681" y="0"/>
                    <a:pt x="650" y="32"/>
                    <a:pt x="650" y="63"/>
                  </a:cubicBezTo>
                  <a:lnTo>
                    <a:pt x="650" y="548"/>
                  </a:lnTo>
                  <a:cubicBezTo>
                    <a:pt x="650" y="752"/>
                    <a:pt x="485" y="916"/>
                    <a:pt x="282" y="916"/>
                  </a:cubicBezTo>
                  <a:cubicBezTo>
                    <a:pt x="125" y="916"/>
                    <a:pt x="0" y="1041"/>
                    <a:pt x="0" y="1198"/>
                  </a:cubicBezTo>
                  <a:cubicBezTo>
                    <a:pt x="0" y="1550"/>
                    <a:pt x="274" y="1824"/>
                    <a:pt x="626" y="1824"/>
                  </a:cubicBezTo>
                  <a:lnTo>
                    <a:pt x="978" y="1824"/>
                  </a:lnTo>
                  <a:cubicBezTo>
                    <a:pt x="1010" y="1824"/>
                    <a:pt x="1041" y="1800"/>
                    <a:pt x="1041" y="1761"/>
                  </a:cubicBezTo>
                  <a:cubicBezTo>
                    <a:pt x="1041" y="1722"/>
                    <a:pt x="1010" y="1698"/>
                    <a:pt x="978" y="1698"/>
                  </a:cubicBezTo>
                  <a:lnTo>
                    <a:pt x="626" y="1698"/>
                  </a:lnTo>
                  <a:cubicBezTo>
                    <a:pt x="352" y="1698"/>
                    <a:pt x="125" y="1471"/>
                    <a:pt x="125" y="1198"/>
                  </a:cubicBezTo>
                  <a:cubicBezTo>
                    <a:pt x="125" y="1112"/>
                    <a:pt x="196" y="1041"/>
                    <a:pt x="282" y="1041"/>
                  </a:cubicBezTo>
                  <a:cubicBezTo>
                    <a:pt x="556" y="1041"/>
                    <a:pt x="783" y="822"/>
                    <a:pt x="783" y="548"/>
                  </a:cubicBezTo>
                  <a:lnTo>
                    <a:pt x="783" y="63"/>
                  </a:lnTo>
                  <a:cubicBezTo>
                    <a:pt x="783" y="32"/>
                    <a:pt x="751" y="0"/>
                    <a:pt x="71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8"/>
            <p:cNvSpPr/>
            <p:nvPr/>
          </p:nvSpPr>
          <p:spPr>
            <a:xfrm>
              <a:off x="6152050" y="2013125"/>
              <a:ext cx="294425" cy="365250"/>
            </a:xfrm>
            <a:custGeom>
              <a:rect b="b" l="l" r="r" t="t"/>
              <a:pathLst>
                <a:path extrusionOk="0" h="14610" w="11777">
                  <a:moveTo>
                    <a:pt x="16" y="1"/>
                  </a:moveTo>
                  <a:lnTo>
                    <a:pt x="16" y="2481"/>
                  </a:lnTo>
                  <a:lnTo>
                    <a:pt x="1" y="2481"/>
                  </a:lnTo>
                  <a:lnTo>
                    <a:pt x="1" y="14609"/>
                  </a:lnTo>
                  <a:lnTo>
                    <a:pt x="4570" y="14609"/>
                  </a:lnTo>
                  <a:lnTo>
                    <a:pt x="4570" y="6393"/>
                  </a:lnTo>
                  <a:lnTo>
                    <a:pt x="7176" y="6393"/>
                  </a:lnTo>
                  <a:lnTo>
                    <a:pt x="7176" y="14609"/>
                  </a:lnTo>
                  <a:lnTo>
                    <a:pt x="11737" y="14609"/>
                  </a:lnTo>
                  <a:lnTo>
                    <a:pt x="11737" y="6393"/>
                  </a:lnTo>
                  <a:lnTo>
                    <a:pt x="11776" y="6393"/>
                  </a:lnTo>
                  <a:lnTo>
                    <a:pt x="11776" y="1"/>
                  </a:lnTo>
                  <a:close/>
                </a:path>
              </a:pathLst>
            </a:custGeom>
            <a:solidFill>
              <a:srgbClr val="122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8"/>
            <p:cNvSpPr/>
            <p:nvPr/>
          </p:nvSpPr>
          <p:spPr>
            <a:xfrm>
              <a:off x="5858625" y="1495150"/>
              <a:ext cx="270750" cy="368150"/>
            </a:xfrm>
            <a:custGeom>
              <a:rect b="b" l="l" r="r" t="t"/>
              <a:pathLst>
                <a:path extrusionOk="0" h="14726" w="10830">
                  <a:moveTo>
                    <a:pt x="2303" y="0"/>
                  </a:moveTo>
                  <a:cubicBezTo>
                    <a:pt x="2138" y="0"/>
                    <a:pt x="2012" y="138"/>
                    <a:pt x="2019" y="306"/>
                  </a:cubicBezTo>
                  <a:lnTo>
                    <a:pt x="2137" y="2043"/>
                  </a:lnTo>
                  <a:cubicBezTo>
                    <a:pt x="2145" y="2137"/>
                    <a:pt x="2082" y="2215"/>
                    <a:pt x="1996" y="2239"/>
                  </a:cubicBezTo>
                  <a:cubicBezTo>
                    <a:pt x="1981" y="2242"/>
                    <a:pt x="1966" y="2243"/>
                    <a:pt x="1951" y="2243"/>
                  </a:cubicBezTo>
                  <a:cubicBezTo>
                    <a:pt x="1852" y="2243"/>
                    <a:pt x="1766" y="2177"/>
                    <a:pt x="1746" y="2082"/>
                  </a:cubicBezTo>
                  <a:lnTo>
                    <a:pt x="1394" y="556"/>
                  </a:lnTo>
                  <a:cubicBezTo>
                    <a:pt x="1364" y="424"/>
                    <a:pt x="1246" y="320"/>
                    <a:pt x="1109" y="320"/>
                  </a:cubicBezTo>
                  <a:cubicBezTo>
                    <a:pt x="1100" y="320"/>
                    <a:pt x="1090" y="321"/>
                    <a:pt x="1081" y="322"/>
                  </a:cubicBezTo>
                  <a:cubicBezTo>
                    <a:pt x="916" y="345"/>
                    <a:pt x="799" y="509"/>
                    <a:pt x="838" y="666"/>
                  </a:cubicBezTo>
                  <a:lnTo>
                    <a:pt x="1198" y="2254"/>
                  </a:lnTo>
                  <a:cubicBezTo>
                    <a:pt x="1221" y="2356"/>
                    <a:pt x="1214" y="2465"/>
                    <a:pt x="1167" y="2567"/>
                  </a:cubicBezTo>
                  <a:cubicBezTo>
                    <a:pt x="1143" y="2623"/>
                    <a:pt x="1089" y="2652"/>
                    <a:pt x="1034" y="2652"/>
                  </a:cubicBezTo>
                  <a:cubicBezTo>
                    <a:pt x="981" y="2652"/>
                    <a:pt x="928" y="2625"/>
                    <a:pt x="901" y="2567"/>
                  </a:cubicBezTo>
                  <a:lnTo>
                    <a:pt x="588" y="1910"/>
                  </a:lnTo>
                  <a:cubicBezTo>
                    <a:pt x="538" y="1798"/>
                    <a:pt x="430" y="1731"/>
                    <a:pt x="317" y="1731"/>
                  </a:cubicBezTo>
                  <a:cubicBezTo>
                    <a:pt x="287" y="1731"/>
                    <a:pt x="257" y="1736"/>
                    <a:pt x="228" y="1746"/>
                  </a:cubicBezTo>
                  <a:cubicBezTo>
                    <a:pt x="71" y="1800"/>
                    <a:pt x="1" y="1980"/>
                    <a:pt x="71" y="2137"/>
                  </a:cubicBezTo>
                  <a:lnTo>
                    <a:pt x="713" y="3592"/>
                  </a:lnTo>
                  <a:cubicBezTo>
                    <a:pt x="1198" y="4899"/>
                    <a:pt x="1714" y="5658"/>
                    <a:pt x="1894" y="5900"/>
                  </a:cubicBezTo>
                  <a:lnTo>
                    <a:pt x="2481" y="7137"/>
                  </a:lnTo>
                  <a:lnTo>
                    <a:pt x="2614" y="7418"/>
                  </a:lnTo>
                  <a:lnTo>
                    <a:pt x="5658" y="13811"/>
                  </a:lnTo>
                  <a:cubicBezTo>
                    <a:pt x="5942" y="14403"/>
                    <a:pt x="6524" y="14726"/>
                    <a:pt x="7115" y="14726"/>
                  </a:cubicBezTo>
                  <a:cubicBezTo>
                    <a:pt x="7516" y="14726"/>
                    <a:pt x="7921" y="14578"/>
                    <a:pt x="8240" y="14265"/>
                  </a:cubicBezTo>
                  <a:lnTo>
                    <a:pt x="10830" y="11331"/>
                  </a:lnTo>
                  <a:lnTo>
                    <a:pt x="8201" y="8365"/>
                  </a:lnTo>
                  <a:lnTo>
                    <a:pt x="6785" y="10423"/>
                  </a:lnTo>
                  <a:cubicBezTo>
                    <a:pt x="6783" y="10425"/>
                    <a:pt x="6781" y="10426"/>
                    <a:pt x="6780" y="10426"/>
                  </a:cubicBezTo>
                  <a:cubicBezTo>
                    <a:pt x="6769" y="10426"/>
                    <a:pt x="6806" y="10319"/>
                    <a:pt x="6785" y="10290"/>
                  </a:cubicBezTo>
                  <a:lnTo>
                    <a:pt x="4562" y="6644"/>
                  </a:lnTo>
                  <a:lnTo>
                    <a:pt x="4570" y="6636"/>
                  </a:lnTo>
                  <a:lnTo>
                    <a:pt x="4375" y="6331"/>
                  </a:lnTo>
                  <a:lnTo>
                    <a:pt x="3670" y="5181"/>
                  </a:lnTo>
                  <a:cubicBezTo>
                    <a:pt x="4179" y="4656"/>
                    <a:pt x="4304" y="3514"/>
                    <a:pt x="4304" y="3514"/>
                  </a:cubicBezTo>
                  <a:lnTo>
                    <a:pt x="4547" y="2731"/>
                  </a:lnTo>
                  <a:cubicBezTo>
                    <a:pt x="4594" y="2591"/>
                    <a:pt x="4531" y="2426"/>
                    <a:pt x="4398" y="2372"/>
                  </a:cubicBezTo>
                  <a:cubicBezTo>
                    <a:pt x="4360" y="2355"/>
                    <a:pt x="4321" y="2347"/>
                    <a:pt x="4283" y="2347"/>
                  </a:cubicBezTo>
                  <a:cubicBezTo>
                    <a:pt x="4163" y="2347"/>
                    <a:pt x="4050" y="2425"/>
                    <a:pt x="4015" y="2544"/>
                  </a:cubicBezTo>
                  <a:cubicBezTo>
                    <a:pt x="4015" y="2544"/>
                    <a:pt x="3874" y="2990"/>
                    <a:pt x="3780" y="3287"/>
                  </a:cubicBezTo>
                  <a:cubicBezTo>
                    <a:pt x="3760" y="3353"/>
                    <a:pt x="3702" y="3386"/>
                    <a:pt x="3645" y="3386"/>
                  </a:cubicBezTo>
                  <a:cubicBezTo>
                    <a:pt x="3593" y="3386"/>
                    <a:pt x="3540" y="3358"/>
                    <a:pt x="3514" y="3303"/>
                  </a:cubicBezTo>
                  <a:cubicBezTo>
                    <a:pt x="3444" y="3131"/>
                    <a:pt x="3444" y="2927"/>
                    <a:pt x="3459" y="2763"/>
                  </a:cubicBezTo>
                  <a:cubicBezTo>
                    <a:pt x="3467" y="2763"/>
                    <a:pt x="3890" y="744"/>
                    <a:pt x="3890" y="744"/>
                  </a:cubicBezTo>
                  <a:cubicBezTo>
                    <a:pt x="3921" y="595"/>
                    <a:pt x="3827" y="447"/>
                    <a:pt x="3670" y="415"/>
                  </a:cubicBezTo>
                  <a:cubicBezTo>
                    <a:pt x="3514" y="415"/>
                    <a:pt x="3357" y="541"/>
                    <a:pt x="3318" y="697"/>
                  </a:cubicBezTo>
                  <a:lnTo>
                    <a:pt x="3029" y="2098"/>
                  </a:lnTo>
                  <a:cubicBezTo>
                    <a:pt x="3013" y="2160"/>
                    <a:pt x="2958" y="2207"/>
                    <a:pt x="2896" y="2207"/>
                  </a:cubicBezTo>
                  <a:lnTo>
                    <a:pt x="2849" y="2207"/>
                  </a:lnTo>
                  <a:cubicBezTo>
                    <a:pt x="2778" y="2207"/>
                    <a:pt x="2716" y="2145"/>
                    <a:pt x="2708" y="2074"/>
                  </a:cubicBezTo>
                  <a:lnTo>
                    <a:pt x="2591" y="282"/>
                  </a:lnTo>
                  <a:cubicBezTo>
                    <a:pt x="2575" y="134"/>
                    <a:pt x="2458" y="9"/>
                    <a:pt x="2317" y="1"/>
                  </a:cubicBezTo>
                  <a:cubicBezTo>
                    <a:pt x="2312" y="1"/>
                    <a:pt x="2308" y="0"/>
                    <a:pt x="2303" y="0"/>
                  </a:cubicBezTo>
                  <a:close/>
                </a:path>
              </a:pathLst>
            </a:custGeom>
            <a:solidFill>
              <a:srgbClr val="FFC5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8"/>
            <p:cNvSpPr/>
            <p:nvPr/>
          </p:nvSpPr>
          <p:spPr>
            <a:xfrm>
              <a:off x="5919475" y="1577100"/>
              <a:ext cx="31700" cy="24100"/>
            </a:xfrm>
            <a:custGeom>
              <a:rect b="b" l="l" r="r" t="t"/>
              <a:pathLst>
                <a:path extrusionOk="0" h="964" w="1268">
                  <a:moveTo>
                    <a:pt x="955" y="1"/>
                  </a:moveTo>
                  <a:cubicBezTo>
                    <a:pt x="789" y="1"/>
                    <a:pt x="568" y="32"/>
                    <a:pt x="376" y="165"/>
                  </a:cubicBezTo>
                  <a:cubicBezTo>
                    <a:pt x="165" y="314"/>
                    <a:pt x="39" y="557"/>
                    <a:pt x="8" y="885"/>
                  </a:cubicBezTo>
                  <a:cubicBezTo>
                    <a:pt x="0" y="924"/>
                    <a:pt x="24" y="956"/>
                    <a:pt x="63" y="956"/>
                  </a:cubicBezTo>
                  <a:cubicBezTo>
                    <a:pt x="63" y="964"/>
                    <a:pt x="71" y="964"/>
                    <a:pt x="71" y="964"/>
                  </a:cubicBezTo>
                  <a:cubicBezTo>
                    <a:pt x="102" y="964"/>
                    <a:pt x="133" y="932"/>
                    <a:pt x="133" y="901"/>
                  </a:cubicBezTo>
                  <a:cubicBezTo>
                    <a:pt x="165" y="611"/>
                    <a:pt x="274" y="400"/>
                    <a:pt x="454" y="275"/>
                  </a:cubicBezTo>
                  <a:cubicBezTo>
                    <a:pt x="615" y="160"/>
                    <a:pt x="808" y="131"/>
                    <a:pt x="955" y="131"/>
                  </a:cubicBezTo>
                  <a:cubicBezTo>
                    <a:pt x="1087" y="131"/>
                    <a:pt x="1182" y="154"/>
                    <a:pt x="1182" y="158"/>
                  </a:cubicBezTo>
                  <a:cubicBezTo>
                    <a:pt x="1187" y="159"/>
                    <a:pt x="1192" y="159"/>
                    <a:pt x="1196" y="159"/>
                  </a:cubicBezTo>
                  <a:cubicBezTo>
                    <a:pt x="1229" y="159"/>
                    <a:pt x="1253" y="137"/>
                    <a:pt x="1260" y="103"/>
                  </a:cubicBezTo>
                  <a:cubicBezTo>
                    <a:pt x="1268" y="72"/>
                    <a:pt x="1252" y="32"/>
                    <a:pt x="1213" y="25"/>
                  </a:cubicBezTo>
                  <a:cubicBezTo>
                    <a:pt x="1206" y="25"/>
                    <a:pt x="1101" y="1"/>
                    <a:pt x="955" y="1"/>
                  </a:cubicBezTo>
                  <a:close/>
                </a:path>
              </a:pathLst>
            </a:custGeom>
            <a:solidFill>
              <a:srgbClr val="FF8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8"/>
            <p:cNvSpPr/>
            <p:nvPr/>
          </p:nvSpPr>
          <p:spPr>
            <a:xfrm>
              <a:off x="6416325" y="1778400"/>
              <a:ext cx="110350" cy="503325"/>
            </a:xfrm>
            <a:custGeom>
              <a:rect b="b" l="l" r="r" t="t"/>
              <a:pathLst>
                <a:path extrusionOk="0" h="20133" w="4414">
                  <a:moveTo>
                    <a:pt x="1065" y="1"/>
                  </a:moveTo>
                  <a:lnTo>
                    <a:pt x="1158" y="13474"/>
                  </a:lnTo>
                  <a:lnTo>
                    <a:pt x="1158" y="13545"/>
                  </a:lnTo>
                  <a:lnTo>
                    <a:pt x="1166" y="14742"/>
                  </a:lnTo>
                  <a:lnTo>
                    <a:pt x="1182" y="14742"/>
                  </a:lnTo>
                  <a:cubicBezTo>
                    <a:pt x="830" y="15751"/>
                    <a:pt x="470" y="16393"/>
                    <a:pt x="454" y="16440"/>
                  </a:cubicBezTo>
                  <a:lnTo>
                    <a:pt x="55" y="17347"/>
                  </a:lnTo>
                  <a:cubicBezTo>
                    <a:pt x="0" y="17480"/>
                    <a:pt x="39" y="17645"/>
                    <a:pt x="173" y="17723"/>
                  </a:cubicBezTo>
                  <a:cubicBezTo>
                    <a:pt x="216" y="17746"/>
                    <a:pt x="263" y="17757"/>
                    <a:pt x="308" y="17757"/>
                  </a:cubicBezTo>
                  <a:cubicBezTo>
                    <a:pt x="417" y="17757"/>
                    <a:pt x="520" y="17695"/>
                    <a:pt x="564" y="17590"/>
                  </a:cubicBezTo>
                  <a:lnTo>
                    <a:pt x="971" y="16659"/>
                  </a:lnTo>
                  <a:cubicBezTo>
                    <a:pt x="971" y="16651"/>
                    <a:pt x="971" y="16651"/>
                    <a:pt x="971" y="16643"/>
                  </a:cubicBezTo>
                  <a:cubicBezTo>
                    <a:pt x="1096" y="16831"/>
                    <a:pt x="1065" y="19538"/>
                    <a:pt x="1065" y="19538"/>
                  </a:cubicBezTo>
                  <a:cubicBezTo>
                    <a:pt x="1065" y="19693"/>
                    <a:pt x="1190" y="19813"/>
                    <a:pt x="1342" y="19813"/>
                  </a:cubicBezTo>
                  <a:cubicBezTo>
                    <a:pt x="1351" y="19813"/>
                    <a:pt x="1360" y="19813"/>
                    <a:pt x="1370" y="19812"/>
                  </a:cubicBezTo>
                  <a:cubicBezTo>
                    <a:pt x="1518" y="19796"/>
                    <a:pt x="1620" y="19663"/>
                    <a:pt x="1620" y="19515"/>
                  </a:cubicBezTo>
                  <a:lnTo>
                    <a:pt x="1620" y="18192"/>
                  </a:lnTo>
                  <a:cubicBezTo>
                    <a:pt x="1620" y="18130"/>
                    <a:pt x="1667" y="18083"/>
                    <a:pt x="1730" y="18083"/>
                  </a:cubicBezTo>
                  <a:cubicBezTo>
                    <a:pt x="1777" y="18091"/>
                    <a:pt x="1823" y="18130"/>
                    <a:pt x="1823" y="18184"/>
                  </a:cubicBezTo>
                  <a:lnTo>
                    <a:pt x="1831" y="19859"/>
                  </a:lnTo>
                  <a:cubicBezTo>
                    <a:pt x="1831" y="20008"/>
                    <a:pt x="1980" y="20133"/>
                    <a:pt x="2160" y="20133"/>
                  </a:cubicBezTo>
                  <a:cubicBezTo>
                    <a:pt x="2340" y="20133"/>
                    <a:pt x="2481" y="20008"/>
                    <a:pt x="2481" y="19851"/>
                  </a:cubicBezTo>
                  <a:lnTo>
                    <a:pt x="2473" y="18184"/>
                  </a:lnTo>
                  <a:cubicBezTo>
                    <a:pt x="2473" y="18138"/>
                    <a:pt x="2512" y="18098"/>
                    <a:pt x="2559" y="18091"/>
                  </a:cubicBezTo>
                  <a:cubicBezTo>
                    <a:pt x="2622" y="18091"/>
                    <a:pt x="2676" y="18138"/>
                    <a:pt x="2676" y="18200"/>
                  </a:cubicBezTo>
                  <a:lnTo>
                    <a:pt x="2739" y="19757"/>
                  </a:lnTo>
                  <a:cubicBezTo>
                    <a:pt x="2747" y="19906"/>
                    <a:pt x="2856" y="20031"/>
                    <a:pt x="3005" y="20039"/>
                  </a:cubicBezTo>
                  <a:cubicBezTo>
                    <a:pt x="3013" y="20040"/>
                    <a:pt x="3022" y="20040"/>
                    <a:pt x="3030" y="20040"/>
                  </a:cubicBezTo>
                  <a:cubicBezTo>
                    <a:pt x="3183" y="20040"/>
                    <a:pt x="3310" y="19905"/>
                    <a:pt x="3302" y="19749"/>
                  </a:cubicBezTo>
                  <a:lnTo>
                    <a:pt x="3240" y="18153"/>
                  </a:lnTo>
                  <a:cubicBezTo>
                    <a:pt x="3240" y="18099"/>
                    <a:pt x="3251" y="18022"/>
                    <a:pt x="3320" y="18022"/>
                  </a:cubicBezTo>
                  <a:cubicBezTo>
                    <a:pt x="3331" y="18022"/>
                    <a:pt x="3343" y="18024"/>
                    <a:pt x="3357" y="18028"/>
                  </a:cubicBezTo>
                  <a:cubicBezTo>
                    <a:pt x="3388" y="18036"/>
                    <a:pt x="3396" y="18169"/>
                    <a:pt x="3396" y="18169"/>
                  </a:cubicBezTo>
                  <a:lnTo>
                    <a:pt x="3420" y="18779"/>
                  </a:lnTo>
                  <a:cubicBezTo>
                    <a:pt x="3420" y="18928"/>
                    <a:pt x="3521" y="19061"/>
                    <a:pt x="3670" y="19076"/>
                  </a:cubicBezTo>
                  <a:cubicBezTo>
                    <a:pt x="3679" y="19077"/>
                    <a:pt x="3688" y="19078"/>
                    <a:pt x="3696" y="19078"/>
                  </a:cubicBezTo>
                  <a:cubicBezTo>
                    <a:pt x="3849" y="19078"/>
                    <a:pt x="3975" y="18950"/>
                    <a:pt x="3975" y="18795"/>
                  </a:cubicBezTo>
                  <a:cubicBezTo>
                    <a:pt x="3975" y="18795"/>
                    <a:pt x="3952" y="16753"/>
                    <a:pt x="3913" y="16706"/>
                  </a:cubicBezTo>
                  <a:cubicBezTo>
                    <a:pt x="3881" y="15837"/>
                    <a:pt x="3514" y="15321"/>
                    <a:pt x="3263" y="15063"/>
                  </a:cubicBezTo>
                  <a:lnTo>
                    <a:pt x="4413" y="1"/>
                  </a:lnTo>
                  <a:close/>
                </a:path>
              </a:pathLst>
            </a:custGeom>
            <a:solidFill>
              <a:srgbClr val="FFC5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8"/>
            <p:cNvSpPr/>
            <p:nvPr/>
          </p:nvSpPr>
          <p:spPr>
            <a:xfrm>
              <a:off x="6052300" y="1525875"/>
              <a:ext cx="493350" cy="512525"/>
            </a:xfrm>
            <a:custGeom>
              <a:rect b="b" l="l" r="r" t="t"/>
              <a:pathLst>
                <a:path extrusionOk="0" h="20501" w="19734">
                  <a:moveTo>
                    <a:pt x="8795" y="0"/>
                  </a:moveTo>
                  <a:cubicBezTo>
                    <a:pt x="8106" y="0"/>
                    <a:pt x="7425" y="110"/>
                    <a:pt x="6784" y="352"/>
                  </a:cubicBezTo>
                  <a:cubicBezTo>
                    <a:pt x="5141" y="963"/>
                    <a:pt x="2300" y="2598"/>
                    <a:pt x="0" y="6948"/>
                  </a:cubicBezTo>
                  <a:lnTo>
                    <a:pt x="3161" y="10360"/>
                  </a:lnTo>
                  <a:lnTo>
                    <a:pt x="3983" y="10086"/>
                  </a:lnTo>
                  <a:lnTo>
                    <a:pt x="3983" y="20226"/>
                  </a:lnTo>
                  <a:cubicBezTo>
                    <a:pt x="3983" y="20375"/>
                    <a:pt x="4100" y="20500"/>
                    <a:pt x="4249" y="20500"/>
                  </a:cubicBezTo>
                  <a:lnTo>
                    <a:pt x="15492" y="20500"/>
                  </a:lnTo>
                  <a:cubicBezTo>
                    <a:pt x="15641" y="20500"/>
                    <a:pt x="15759" y="20375"/>
                    <a:pt x="15759" y="20226"/>
                  </a:cubicBezTo>
                  <a:lnTo>
                    <a:pt x="15759" y="10610"/>
                  </a:lnTo>
                  <a:lnTo>
                    <a:pt x="19053" y="10062"/>
                  </a:lnTo>
                  <a:lnTo>
                    <a:pt x="19733" y="9953"/>
                  </a:lnTo>
                  <a:cubicBezTo>
                    <a:pt x="19733" y="9953"/>
                    <a:pt x="17910" y="2238"/>
                    <a:pt x="12903" y="321"/>
                  </a:cubicBezTo>
                  <a:cubicBezTo>
                    <a:pt x="12324" y="94"/>
                    <a:pt x="11705" y="0"/>
                    <a:pt x="1108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8"/>
            <p:cNvSpPr/>
            <p:nvPr/>
          </p:nvSpPr>
          <p:spPr>
            <a:xfrm>
              <a:off x="6150475" y="1750825"/>
              <a:ext cx="3350" cy="74950"/>
            </a:xfrm>
            <a:custGeom>
              <a:rect b="b" l="l" r="r" t="t"/>
              <a:pathLst>
                <a:path extrusionOk="0" h="2998" w="134">
                  <a:moveTo>
                    <a:pt x="64" y="0"/>
                  </a:moveTo>
                  <a:cubicBezTo>
                    <a:pt x="32" y="0"/>
                    <a:pt x="1" y="24"/>
                    <a:pt x="1" y="63"/>
                  </a:cubicBezTo>
                  <a:lnTo>
                    <a:pt x="1" y="2934"/>
                  </a:lnTo>
                  <a:cubicBezTo>
                    <a:pt x="1" y="2966"/>
                    <a:pt x="32" y="2997"/>
                    <a:pt x="64" y="2997"/>
                  </a:cubicBezTo>
                  <a:cubicBezTo>
                    <a:pt x="103" y="2997"/>
                    <a:pt x="134" y="2966"/>
                    <a:pt x="134" y="2934"/>
                  </a:cubicBezTo>
                  <a:lnTo>
                    <a:pt x="134" y="63"/>
                  </a:lnTo>
                  <a:cubicBezTo>
                    <a:pt x="134" y="24"/>
                    <a:pt x="103" y="0"/>
                    <a:pt x="64" y="0"/>
                  </a:cubicBezTo>
                  <a:close/>
                </a:path>
              </a:pathLst>
            </a:custGeom>
            <a:solidFill>
              <a:srgbClr val="124C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8"/>
            <p:cNvSpPr/>
            <p:nvPr/>
          </p:nvSpPr>
          <p:spPr>
            <a:xfrm>
              <a:off x="6445475" y="1752375"/>
              <a:ext cx="3350" cy="74950"/>
            </a:xfrm>
            <a:custGeom>
              <a:rect b="b" l="l" r="r" t="t"/>
              <a:pathLst>
                <a:path extrusionOk="0" h="2998" w="134">
                  <a:moveTo>
                    <a:pt x="71" y="1"/>
                  </a:moveTo>
                  <a:cubicBezTo>
                    <a:pt x="32" y="1"/>
                    <a:pt x="0" y="32"/>
                    <a:pt x="0" y="63"/>
                  </a:cubicBezTo>
                  <a:lnTo>
                    <a:pt x="0" y="2935"/>
                  </a:lnTo>
                  <a:cubicBezTo>
                    <a:pt x="0" y="2974"/>
                    <a:pt x="32" y="2998"/>
                    <a:pt x="71" y="2998"/>
                  </a:cubicBezTo>
                  <a:cubicBezTo>
                    <a:pt x="102" y="2998"/>
                    <a:pt x="133" y="2974"/>
                    <a:pt x="133" y="2935"/>
                  </a:cubicBezTo>
                  <a:lnTo>
                    <a:pt x="133" y="63"/>
                  </a:lnTo>
                  <a:cubicBezTo>
                    <a:pt x="133" y="32"/>
                    <a:pt x="102" y="1"/>
                    <a:pt x="71" y="1"/>
                  </a:cubicBezTo>
                  <a:close/>
                </a:path>
              </a:pathLst>
            </a:custGeom>
            <a:solidFill>
              <a:srgbClr val="124C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8"/>
            <p:cNvSpPr/>
            <p:nvPr/>
          </p:nvSpPr>
          <p:spPr>
            <a:xfrm>
              <a:off x="6201725" y="1196750"/>
              <a:ext cx="205825" cy="229000"/>
            </a:xfrm>
            <a:custGeom>
              <a:rect b="b" l="l" r="r" t="t"/>
              <a:pathLst>
                <a:path extrusionOk="0" h="9160" w="8233">
                  <a:moveTo>
                    <a:pt x="5267" y="0"/>
                  </a:moveTo>
                  <a:cubicBezTo>
                    <a:pt x="4715" y="0"/>
                    <a:pt x="4083" y="290"/>
                    <a:pt x="3295" y="771"/>
                  </a:cubicBezTo>
                  <a:lnTo>
                    <a:pt x="1808" y="1679"/>
                  </a:lnTo>
                  <a:lnTo>
                    <a:pt x="987" y="1679"/>
                  </a:lnTo>
                  <a:cubicBezTo>
                    <a:pt x="431" y="1679"/>
                    <a:pt x="1" y="2148"/>
                    <a:pt x="87" y="2665"/>
                  </a:cubicBezTo>
                  <a:lnTo>
                    <a:pt x="337" y="4183"/>
                  </a:lnTo>
                  <a:lnTo>
                    <a:pt x="337" y="8173"/>
                  </a:lnTo>
                  <a:cubicBezTo>
                    <a:pt x="337" y="8721"/>
                    <a:pt x="776" y="9159"/>
                    <a:pt x="1323" y="9159"/>
                  </a:cubicBezTo>
                  <a:lnTo>
                    <a:pt x="6644" y="9159"/>
                  </a:lnTo>
                  <a:cubicBezTo>
                    <a:pt x="7192" y="9159"/>
                    <a:pt x="7630" y="8721"/>
                    <a:pt x="7630" y="8173"/>
                  </a:cubicBezTo>
                  <a:lnTo>
                    <a:pt x="7630" y="3799"/>
                  </a:lnTo>
                  <a:cubicBezTo>
                    <a:pt x="7630" y="3729"/>
                    <a:pt x="7622" y="3658"/>
                    <a:pt x="7606" y="3588"/>
                  </a:cubicBezTo>
                  <a:lnTo>
                    <a:pt x="8232" y="3377"/>
                  </a:lnTo>
                  <a:lnTo>
                    <a:pt x="6886" y="1170"/>
                  </a:lnTo>
                  <a:cubicBezTo>
                    <a:pt x="6379" y="348"/>
                    <a:pt x="5872" y="0"/>
                    <a:pt x="52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8"/>
            <p:cNvSpPr/>
            <p:nvPr/>
          </p:nvSpPr>
          <p:spPr>
            <a:xfrm>
              <a:off x="6192550" y="1289575"/>
              <a:ext cx="217150" cy="296375"/>
            </a:xfrm>
            <a:custGeom>
              <a:rect b="b" l="l" r="r" t="t"/>
              <a:pathLst>
                <a:path extrusionOk="0" h="11855" w="8686">
                  <a:moveTo>
                    <a:pt x="7606" y="0"/>
                  </a:moveTo>
                  <a:lnTo>
                    <a:pt x="5892" y="579"/>
                  </a:lnTo>
                  <a:cubicBezTo>
                    <a:pt x="5388" y="749"/>
                    <a:pt x="4871" y="832"/>
                    <a:pt x="4361" y="832"/>
                  </a:cubicBezTo>
                  <a:cubicBezTo>
                    <a:pt x="3440" y="832"/>
                    <a:pt x="2543" y="561"/>
                    <a:pt x="1792" y="47"/>
                  </a:cubicBezTo>
                  <a:lnTo>
                    <a:pt x="1080" y="2058"/>
                  </a:lnTo>
                  <a:cubicBezTo>
                    <a:pt x="1073" y="2084"/>
                    <a:pt x="1056" y="2099"/>
                    <a:pt x="1037" y="2099"/>
                  </a:cubicBezTo>
                  <a:cubicBezTo>
                    <a:pt x="1033" y="2099"/>
                    <a:pt x="1029" y="2099"/>
                    <a:pt x="1025" y="2097"/>
                  </a:cubicBezTo>
                  <a:lnTo>
                    <a:pt x="1025" y="2168"/>
                  </a:lnTo>
                  <a:lnTo>
                    <a:pt x="994" y="2168"/>
                  </a:lnTo>
                  <a:cubicBezTo>
                    <a:pt x="446" y="2168"/>
                    <a:pt x="0" y="2606"/>
                    <a:pt x="0" y="3161"/>
                  </a:cubicBezTo>
                  <a:lnTo>
                    <a:pt x="0" y="3271"/>
                  </a:lnTo>
                  <a:cubicBezTo>
                    <a:pt x="0" y="3819"/>
                    <a:pt x="446" y="4265"/>
                    <a:pt x="994" y="4265"/>
                  </a:cubicBezTo>
                  <a:lnTo>
                    <a:pt x="1025" y="4265"/>
                  </a:lnTo>
                  <a:lnTo>
                    <a:pt x="1025" y="6197"/>
                  </a:lnTo>
                  <a:cubicBezTo>
                    <a:pt x="1025" y="7019"/>
                    <a:pt x="1682" y="7684"/>
                    <a:pt x="2504" y="7684"/>
                  </a:cubicBezTo>
                  <a:lnTo>
                    <a:pt x="2590" y="7684"/>
                  </a:lnTo>
                  <a:lnTo>
                    <a:pt x="2590" y="10368"/>
                  </a:lnTo>
                  <a:cubicBezTo>
                    <a:pt x="2590" y="11189"/>
                    <a:pt x="3255" y="11854"/>
                    <a:pt x="4077" y="11854"/>
                  </a:cubicBezTo>
                  <a:lnTo>
                    <a:pt x="4992" y="11854"/>
                  </a:lnTo>
                  <a:cubicBezTo>
                    <a:pt x="5751" y="11854"/>
                    <a:pt x="6369" y="11236"/>
                    <a:pt x="6369" y="10477"/>
                  </a:cubicBezTo>
                  <a:lnTo>
                    <a:pt x="6369" y="7660"/>
                  </a:lnTo>
                  <a:cubicBezTo>
                    <a:pt x="7074" y="7543"/>
                    <a:pt x="7606" y="6933"/>
                    <a:pt x="7606" y="6197"/>
                  </a:cubicBezTo>
                  <a:lnTo>
                    <a:pt x="7606" y="4265"/>
                  </a:lnTo>
                  <a:lnTo>
                    <a:pt x="7692" y="4265"/>
                  </a:lnTo>
                  <a:cubicBezTo>
                    <a:pt x="8239" y="4265"/>
                    <a:pt x="8685" y="3819"/>
                    <a:pt x="8685" y="3271"/>
                  </a:cubicBezTo>
                  <a:lnTo>
                    <a:pt x="8685" y="3161"/>
                  </a:lnTo>
                  <a:cubicBezTo>
                    <a:pt x="8685" y="2606"/>
                    <a:pt x="8239" y="2168"/>
                    <a:pt x="7692" y="2168"/>
                  </a:cubicBezTo>
                  <a:lnTo>
                    <a:pt x="7606" y="2168"/>
                  </a:lnTo>
                  <a:lnTo>
                    <a:pt x="7606" y="0"/>
                  </a:lnTo>
                  <a:close/>
                </a:path>
              </a:pathLst>
            </a:custGeom>
            <a:solidFill>
              <a:srgbClr val="FFC5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8"/>
            <p:cNvSpPr/>
            <p:nvPr/>
          </p:nvSpPr>
          <p:spPr>
            <a:xfrm>
              <a:off x="6257300" y="1481075"/>
              <a:ext cx="94300" cy="31525"/>
            </a:xfrm>
            <a:custGeom>
              <a:rect b="b" l="l" r="r" t="t"/>
              <a:pathLst>
                <a:path extrusionOk="0" h="1261" w="3772">
                  <a:moveTo>
                    <a:pt x="3771" y="0"/>
                  </a:moveTo>
                  <a:cubicBezTo>
                    <a:pt x="3693" y="16"/>
                    <a:pt x="3615" y="24"/>
                    <a:pt x="3529" y="24"/>
                  </a:cubicBezTo>
                  <a:lnTo>
                    <a:pt x="0" y="24"/>
                  </a:lnTo>
                  <a:lnTo>
                    <a:pt x="0" y="1260"/>
                  </a:lnTo>
                  <a:lnTo>
                    <a:pt x="3771" y="0"/>
                  </a:lnTo>
                  <a:close/>
                </a:path>
              </a:pathLst>
            </a:custGeom>
            <a:solidFill>
              <a:srgbClr val="FF8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8"/>
            <p:cNvSpPr/>
            <p:nvPr/>
          </p:nvSpPr>
          <p:spPr>
            <a:xfrm>
              <a:off x="6291325" y="1443325"/>
              <a:ext cx="24275" cy="9200"/>
            </a:xfrm>
            <a:custGeom>
              <a:rect b="b" l="l" r="r" t="t"/>
              <a:pathLst>
                <a:path extrusionOk="0" h="368" w="971">
                  <a:moveTo>
                    <a:pt x="486" y="0"/>
                  </a:moveTo>
                  <a:cubicBezTo>
                    <a:pt x="290" y="0"/>
                    <a:pt x="118" y="102"/>
                    <a:pt x="16" y="266"/>
                  </a:cubicBezTo>
                  <a:cubicBezTo>
                    <a:pt x="1" y="298"/>
                    <a:pt x="8" y="337"/>
                    <a:pt x="40" y="352"/>
                  </a:cubicBezTo>
                  <a:cubicBezTo>
                    <a:pt x="55" y="360"/>
                    <a:pt x="63" y="368"/>
                    <a:pt x="79" y="368"/>
                  </a:cubicBezTo>
                  <a:cubicBezTo>
                    <a:pt x="94" y="368"/>
                    <a:pt x="118" y="352"/>
                    <a:pt x="134" y="329"/>
                  </a:cubicBezTo>
                  <a:cubicBezTo>
                    <a:pt x="204" y="204"/>
                    <a:pt x="337" y="125"/>
                    <a:pt x="486" y="125"/>
                  </a:cubicBezTo>
                  <a:cubicBezTo>
                    <a:pt x="626" y="125"/>
                    <a:pt x="767" y="204"/>
                    <a:pt x="838" y="329"/>
                  </a:cubicBezTo>
                  <a:cubicBezTo>
                    <a:pt x="848" y="350"/>
                    <a:pt x="869" y="364"/>
                    <a:pt x="891" y="364"/>
                  </a:cubicBezTo>
                  <a:cubicBezTo>
                    <a:pt x="902" y="364"/>
                    <a:pt x="913" y="360"/>
                    <a:pt x="924" y="352"/>
                  </a:cubicBezTo>
                  <a:cubicBezTo>
                    <a:pt x="955" y="337"/>
                    <a:pt x="971" y="298"/>
                    <a:pt x="947" y="266"/>
                  </a:cubicBezTo>
                  <a:cubicBezTo>
                    <a:pt x="853" y="102"/>
                    <a:pt x="673" y="0"/>
                    <a:pt x="486" y="0"/>
                  </a:cubicBezTo>
                  <a:close/>
                </a:path>
              </a:pathLst>
            </a:custGeom>
            <a:solidFill>
              <a:srgbClr val="FF8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8"/>
            <p:cNvSpPr/>
            <p:nvPr/>
          </p:nvSpPr>
          <p:spPr>
            <a:xfrm>
              <a:off x="6387175" y="1350600"/>
              <a:ext cx="18225" cy="19575"/>
            </a:xfrm>
            <a:custGeom>
              <a:rect b="b" l="l" r="r" t="t"/>
              <a:pathLst>
                <a:path extrusionOk="0" h="783" w="729">
                  <a:moveTo>
                    <a:pt x="71" y="0"/>
                  </a:moveTo>
                  <a:cubicBezTo>
                    <a:pt x="32" y="0"/>
                    <a:pt x="1" y="32"/>
                    <a:pt x="1" y="63"/>
                  </a:cubicBezTo>
                  <a:cubicBezTo>
                    <a:pt x="1" y="102"/>
                    <a:pt x="32" y="133"/>
                    <a:pt x="71" y="133"/>
                  </a:cubicBezTo>
                  <a:cubicBezTo>
                    <a:pt x="87" y="133"/>
                    <a:pt x="595" y="141"/>
                    <a:pt x="595" y="712"/>
                  </a:cubicBezTo>
                  <a:cubicBezTo>
                    <a:pt x="595" y="752"/>
                    <a:pt x="626" y="783"/>
                    <a:pt x="658" y="783"/>
                  </a:cubicBezTo>
                  <a:cubicBezTo>
                    <a:pt x="697" y="783"/>
                    <a:pt x="728" y="752"/>
                    <a:pt x="728" y="712"/>
                  </a:cubicBezTo>
                  <a:cubicBezTo>
                    <a:pt x="728" y="8"/>
                    <a:pt x="79" y="0"/>
                    <a:pt x="71" y="0"/>
                  </a:cubicBezTo>
                  <a:close/>
                </a:path>
              </a:pathLst>
            </a:custGeom>
            <a:solidFill>
              <a:srgbClr val="FF8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8"/>
            <p:cNvSpPr/>
            <p:nvPr/>
          </p:nvSpPr>
          <p:spPr>
            <a:xfrm>
              <a:off x="6197825" y="1350600"/>
              <a:ext cx="18025" cy="19575"/>
            </a:xfrm>
            <a:custGeom>
              <a:rect b="b" l="l" r="r" t="t"/>
              <a:pathLst>
                <a:path extrusionOk="0" h="783" w="721">
                  <a:moveTo>
                    <a:pt x="658" y="0"/>
                  </a:moveTo>
                  <a:cubicBezTo>
                    <a:pt x="650" y="0"/>
                    <a:pt x="0" y="8"/>
                    <a:pt x="0" y="712"/>
                  </a:cubicBezTo>
                  <a:cubicBezTo>
                    <a:pt x="0" y="752"/>
                    <a:pt x="32" y="783"/>
                    <a:pt x="63" y="783"/>
                  </a:cubicBezTo>
                  <a:cubicBezTo>
                    <a:pt x="102" y="783"/>
                    <a:pt x="133" y="752"/>
                    <a:pt x="133" y="712"/>
                  </a:cubicBezTo>
                  <a:cubicBezTo>
                    <a:pt x="133" y="141"/>
                    <a:pt x="634" y="133"/>
                    <a:pt x="658" y="133"/>
                  </a:cubicBezTo>
                  <a:cubicBezTo>
                    <a:pt x="697" y="133"/>
                    <a:pt x="720" y="102"/>
                    <a:pt x="720" y="63"/>
                  </a:cubicBezTo>
                  <a:cubicBezTo>
                    <a:pt x="720" y="32"/>
                    <a:pt x="697" y="0"/>
                    <a:pt x="658" y="0"/>
                  </a:cubicBezTo>
                  <a:close/>
                </a:path>
              </a:pathLst>
            </a:custGeom>
            <a:solidFill>
              <a:srgbClr val="FF8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8"/>
            <p:cNvSpPr/>
            <p:nvPr/>
          </p:nvSpPr>
          <p:spPr>
            <a:xfrm>
              <a:off x="6333000" y="1360175"/>
              <a:ext cx="9025" cy="18025"/>
            </a:xfrm>
            <a:custGeom>
              <a:rect b="b" l="l" r="r" t="t"/>
              <a:pathLst>
                <a:path extrusionOk="0" h="721" w="361">
                  <a:moveTo>
                    <a:pt x="180" y="1"/>
                  </a:moveTo>
                  <a:cubicBezTo>
                    <a:pt x="86" y="1"/>
                    <a:pt x="0" y="79"/>
                    <a:pt x="0" y="181"/>
                  </a:cubicBezTo>
                  <a:lnTo>
                    <a:pt x="0" y="541"/>
                  </a:lnTo>
                  <a:cubicBezTo>
                    <a:pt x="0" y="635"/>
                    <a:pt x="86" y="721"/>
                    <a:pt x="180" y="721"/>
                  </a:cubicBezTo>
                  <a:cubicBezTo>
                    <a:pt x="282" y="721"/>
                    <a:pt x="360" y="635"/>
                    <a:pt x="360" y="541"/>
                  </a:cubicBezTo>
                  <a:lnTo>
                    <a:pt x="360" y="181"/>
                  </a:lnTo>
                  <a:cubicBezTo>
                    <a:pt x="360" y="79"/>
                    <a:pt x="282" y="1"/>
                    <a:pt x="180"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8"/>
            <p:cNvSpPr/>
            <p:nvPr/>
          </p:nvSpPr>
          <p:spPr>
            <a:xfrm>
              <a:off x="6264325" y="1360175"/>
              <a:ext cx="9025" cy="18025"/>
            </a:xfrm>
            <a:custGeom>
              <a:rect b="b" l="l" r="r" t="t"/>
              <a:pathLst>
                <a:path extrusionOk="0" h="721" w="361">
                  <a:moveTo>
                    <a:pt x="181" y="1"/>
                  </a:moveTo>
                  <a:cubicBezTo>
                    <a:pt x="79" y="1"/>
                    <a:pt x="1" y="79"/>
                    <a:pt x="1" y="181"/>
                  </a:cubicBezTo>
                  <a:lnTo>
                    <a:pt x="1" y="541"/>
                  </a:lnTo>
                  <a:cubicBezTo>
                    <a:pt x="1" y="635"/>
                    <a:pt x="79" y="721"/>
                    <a:pt x="181" y="721"/>
                  </a:cubicBezTo>
                  <a:cubicBezTo>
                    <a:pt x="282" y="721"/>
                    <a:pt x="361" y="635"/>
                    <a:pt x="361" y="541"/>
                  </a:cubicBezTo>
                  <a:lnTo>
                    <a:pt x="361" y="181"/>
                  </a:lnTo>
                  <a:cubicBezTo>
                    <a:pt x="361" y="79"/>
                    <a:pt x="282" y="1"/>
                    <a:pt x="18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8"/>
            <p:cNvSpPr/>
            <p:nvPr/>
          </p:nvSpPr>
          <p:spPr>
            <a:xfrm>
              <a:off x="6324375" y="1324925"/>
              <a:ext cx="34850" cy="24975"/>
            </a:xfrm>
            <a:custGeom>
              <a:rect b="b" l="l" r="r" t="t"/>
              <a:pathLst>
                <a:path extrusionOk="0" h="999" w="1394">
                  <a:moveTo>
                    <a:pt x="577" y="1"/>
                  </a:moveTo>
                  <a:cubicBezTo>
                    <a:pt x="410" y="1"/>
                    <a:pt x="265" y="55"/>
                    <a:pt x="173" y="128"/>
                  </a:cubicBezTo>
                  <a:cubicBezTo>
                    <a:pt x="24" y="245"/>
                    <a:pt x="1" y="394"/>
                    <a:pt x="63" y="472"/>
                  </a:cubicBezTo>
                  <a:cubicBezTo>
                    <a:pt x="118" y="558"/>
                    <a:pt x="228" y="589"/>
                    <a:pt x="329" y="636"/>
                  </a:cubicBezTo>
                  <a:cubicBezTo>
                    <a:pt x="439" y="668"/>
                    <a:pt x="541" y="714"/>
                    <a:pt x="627" y="754"/>
                  </a:cubicBezTo>
                  <a:cubicBezTo>
                    <a:pt x="721" y="793"/>
                    <a:pt x="815" y="848"/>
                    <a:pt x="916" y="902"/>
                  </a:cubicBezTo>
                  <a:cubicBezTo>
                    <a:pt x="1007" y="944"/>
                    <a:pt x="1092" y="999"/>
                    <a:pt x="1181" y="999"/>
                  </a:cubicBezTo>
                  <a:cubicBezTo>
                    <a:pt x="1192" y="999"/>
                    <a:pt x="1203" y="998"/>
                    <a:pt x="1214" y="996"/>
                  </a:cubicBezTo>
                  <a:cubicBezTo>
                    <a:pt x="1308" y="988"/>
                    <a:pt x="1394" y="871"/>
                    <a:pt x="1370" y="675"/>
                  </a:cubicBezTo>
                  <a:cubicBezTo>
                    <a:pt x="1347" y="480"/>
                    <a:pt x="1198" y="206"/>
                    <a:pt x="909" y="73"/>
                  </a:cubicBezTo>
                  <a:cubicBezTo>
                    <a:pt x="794" y="22"/>
                    <a:pt x="682" y="1"/>
                    <a:pt x="577" y="1"/>
                  </a:cubicBezTo>
                  <a:close/>
                </a:path>
              </a:pathLst>
            </a:custGeom>
            <a:solidFill>
              <a:srgbClr val="AAA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8"/>
            <p:cNvSpPr/>
            <p:nvPr/>
          </p:nvSpPr>
          <p:spPr>
            <a:xfrm>
              <a:off x="6247500" y="1321450"/>
              <a:ext cx="39150" cy="22900"/>
            </a:xfrm>
            <a:custGeom>
              <a:rect b="b" l="l" r="r" t="t"/>
              <a:pathLst>
                <a:path extrusionOk="0" h="916" w="1566">
                  <a:moveTo>
                    <a:pt x="828" y="1"/>
                  </a:moveTo>
                  <a:cubicBezTo>
                    <a:pt x="763" y="1"/>
                    <a:pt x="696" y="8"/>
                    <a:pt x="627" y="24"/>
                  </a:cubicBezTo>
                  <a:cubicBezTo>
                    <a:pt x="290" y="102"/>
                    <a:pt x="95" y="345"/>
                    <a:pt x="48" y="541"/>
                  </a:cubicBezTo>
                  <a:cubicBezTo>
                    <a:pt x="1" y="736"/>
                    <a:pt x="79" y="877"/>
                    <a:pt x="181" y="900"/>
                  </a:cubicBezTo>
                  <a:cubicBezTo>
                    <a:pt x="208" y="911"/>
                    <a:pt x="237" y="915"/>
                    <a:pt x="266" y="915"/>
                  </a:cubicBezTo>
                  <a:cubicBezTo>
                    <a:pt x="345" y="915"/>
                    <a:pt x="430" y="884"/>
                    <a:pt x="509" y="861"/>
                  </a:cubicBezTo>
                  <a:cubicBezTo>
                    <a:pt x="627" y="830"/>
                    <a:pt x="744" y="791"/>
                    <a:pt x="846" y="775"/>
                  </a:cubicBezTo>
                  <a:cubicBezTo>
                    <a:pt x="940" y="752"/>
                    <a:pt x="1065" y="728"/>
                    <a:pt x="1182" y="713"/>
                  </a:cubicBezTo>
                  <a:cubicBezTo>
                    <a:pt x="1300" y="689"/>
                    <a:pt x="1417" y="681"/>
                    <a:pt x="1495" y="603"/>
                  </a:cubicBezTo>
                  <a:cubicBezTo>
                    <a:pt x="1566" y="533"/>
                    <a:pt x="1566" y="384"/>
                    <a:pt x="1409" y="228"/>
                  </a:cubicBezTo>
                  <a:cubicBezTo>
                    <a:pt x="1297" y="109"/>
                    <a:pt x="1081" y="1"/>
                    <a:pt x="828" y="1"/>
                  </a:cubicBezTo>
                  <a:close/>
                </a:path>
              </a:pathLst>
            </a:custGeom>
            <a:solidFill>
              <a:srgbClr val="AAA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8"/>
            <p:cNvSpPr/>
            <p:nvPr/>
          </p:nvSpPr>
          <p:spPr>
            <a:xfrm>
              <a:off x="6328300" y="1374850"/>
              <a:ext cx="18800" cy="5125"/>
            </a:xfrm>
            <a:custGeom>
              <a:rect b="b" l="l" r="r" t="t"/>
              <a:pathLst>
                <a:path extrusionOk="0" h="205" w="752">
                  <a:moveTo>
                    <a:pt x="77" y="1"/>
                  </a:moveTo>
                  <a:cubicBezTo>
                    <a:pt x="55" y="1"/>
                    <a:pt x="34" y="11"/>
                    <a:pt x="24" y="32"/>
                  </a:cubicBezTo>
                  <a:cubicBezTo>
                    <a:pt x="0" y="63"/>
                    <a:pt x="16" y="102"/>
                    <a:pt x="47" y="126"/>
                  </a:cubicBezTo>
                  <a:cubicBezTo>
                    <a:pt x="172" y="188"/>
                    <a:pt x="290" y="204"/>
                    <a:pt x="384" y="204"/>
                  </a:cubicBezTo>
                  <a:cubicBezTo>
                    <a:pt x="579" y="204"/>
                    <a:pt x="705" y="126"/>
                    <a:pt x="712" y="118"/>
                  </a:cubicBezTo>
                  <a:cubicBezTo>
                    <a:pt x="744" y="95"/>
                    <a:pt x="752" y="55"/>
                    <a:pt x="736" y="32"/>
                  </a:cubicBezTo>
                  <a:cubicBezTo>
                    <a:pt x="720" y="11"/>
                    <a:pt x="698" y="1"/>
                    <a:pt x="675" y="1"/>
                  </a:cubicBezTo>
                  <a:cubicBezTo>
                    <a:pt x="664" y="1"/>
                    <a:pt x="652" y="3"/>
                    <a:pt x="642" y="9"/>
                  </a:cubicBezTo>
                  <a:cubicBezTo>
                    <a:pt x="637" y="14"/>
                    <a:pt x="537" y="76"/>
                    <a:pt x="384" y="76"/>
                  </a:cubicBezTo>
                  <a:cubicBezTo>
                    <a:pt x="305" y="76"/>
                    <a:pt x="212" y="59"/>
                    <a:pt x="110" y="9"/>
                  </a:cubicBezTo>
                  <a:cubicBezTo>
                    <a:pt x="99" y="3"/>
                    <a:pt x="88" y="1"/>
                    <a:pt x="77" y="1"/>
                  </a:cubicBezTo>
                  <a:close/>
                </a:path>
              </a:pathLst>
            </a:custGeom>
            <a:solidFill>
              <a:srgbClr val="FF8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8"/>
            <p:cNvSpPr/>
            <p:nvPr/>
          </p:nvSpPr>
          <p:spPr>
            <a:xfrm>
              <a:off x="6259625" y="1374850"/>
              <a:ext cx="18825" cy="5125"/>
            </a:xfrm>
            <a:custGeom>
              <a:rect b="b" l="l" r="r" t="t"/>
              <a:pathLst>
                <a:path extrusionOk="0" h="205" w="753">
                  <a:moveTo>
                    <a:pt x="77" y="1"/>
                  </a:moveTo>
                  <a:cubicBezTo>
                    <a:pt x="55" y="1"/>
                    <a:pt x="32" y="11"/>
                    <a:pt x="17" y="32"/>
                  </a:cubicBezTo>
                  <a:cubicBezTo>
                    <a:pt x="1" y="63"/>
                    <a:pt x="17" y="102"/>
                    <a:pt x="48" y="126"/>
                  </a:cubicBezTo>
                  <a:cubicBezTo>
                    <a:pt x="173" y="188"/>
                    <a:pt x="290" y="204"/>
                    <a:pt x="384" y="204"/>
                  </a:cubicBezTo>
                  <a:cubicBezTo>
                    <a:pt x="580" y="204"/>
                    <a:pt x="705" y="126"/>
                    <a:pt x="713" y="118"/>
                  </a:cubicBezTo>
                  <a:cubicBezTo>
                    <a:pt x="744" y="95"/>
                    <a:pt x="752" y="55"/>
                    <a:pt x="736" y="32"/>
                  </a:cubicBezTo>
                  <a:cubicBezTo>
                    <a:pt x="721" y="11"/>
                    <a:pt x="698" y="1"/>
                    <a:pt x="676" y="1"/>
                  </a:cubicBezTo>
                  <a:cubicBezTo>
                    <a:pt x="664" y="1"/>
                    <a:pt x="653" y="3"/>
                    <a:pt x="643" y="9"/>
                  </a:cubicBezTo>
                  <a:cubicBezTo>
                    <a:pt x="637" y="14"/>
                    <a:pt x="537" y="76"/>
                    <a:pt x="385" y="76"/>
                  </a:cubicBezTo>
                  <a:cubicBezTo>
                    <a:pt x="306" y="76"/>
                    <a:pt x="212" y="59"/>
                    <a:pt x="111" y="9"/>
                  </a:cubicBezTo>
                  <a:cubicBezTo>
                    <a:pt x="100" y="3"/>
                    <a:pt x="89" y="1"/>
                    <a:pt x="77" y="1"/>
                  </a:cubicBezTo>
                  <a:close/>
                </a:path>
              </a:pathLst>
            </a:custGeom>
            <a:solidFill>
              <a:srgbClr val="FF8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8"/>
            <p:cNvSpPr/>
            <p:nvPr/>
          </p:nvSpPr>
          <p:spPr>
            <a:xfrm>
              <a:off x="6282325" y="1334950"/>
              <a:ext cx="41300" cy="62225"/>
            </a:xfrm>
            <a:custGeom>
              <a:rect b="b" l="l" r="r" t="t"/>
              <a:pathLst>
                <a:path extrusionOk="0" h="2489" w="1652">
                  <a:moveTo>
                    <a:pt x="947" y="1"/>
                  </a:moveTo>
                  <a:cubicBezTo>
                    <a:pt x="908" y="1"/>
                    <a:pt x="885" y="32"/>
                    <a:pt x="885" y="63"/>
                  </a:cubicBezTo>
                  <a:lnTo>
                    <a:pt x="908" y="908"/>
                  </a:lnTo>
                  <a:cubicBezTo>
                    <a:pt x="908" y="1229"/>
                    <a:pt x="1080" y="1440"/>
                    <a:pt x="1346" y="1440"/>
                  </a:cubicBezTo>
                  <a:cubicBezTo>
                    <a:pt x="1440" y="1440"/>
                    <a:pt x="1519" y="1511"/>
                    <a:pt x="1519" y="1605"/>
                  </a:cubicBezTo>
                  <a:lnTo>
                    <a:pt x="1519" y="1769"/>
                  </a:lnTo>
                  <a:cubicBezTo>
                    <a:pt x="1519" y="2097"/>
                    <a:pt x="1253" y="2356"/>
                    <a:pt x="932" y="2356"/>
                  </a:cubicBezTo>
                  <a:lnTo>
                    <a:pt x="63" y="2356"/>
                  </a:lnTo>
                  <a:cubicBezTo>
                    <a:pt x="32" y="2356"/>
                    <a:pt x="1" y="2387"/>
                    <a:pt x="1" y="2426"/>
                  </a:cubicBezTo>
                  <a:cubicBezTo>
                    <a:pt x="1" y="2457"/>
                    <a:pt x="32" y="2489"/>
                    <a:pt x="63" y="2489"/>
                  </a:cubicBezTo>
                  <a:lnTo>
                    <a:pt x="932" y="2489"/>
                  </a:lnTo>
                  <a:cubicBezTo>
                    <a:pt x="1323" y="2489"/>
                    <a:pt x="1652" y="2168"/>
                    <a:pt x="1652" y="1769"/>
                  </a:cubicBezTo>
                  <a:lnTo>
                    <a:pt x="1652" y="1605"/>
                  </a:lnTo>
                  <a:cubicBezTo>
                    <a:pt x="1652" y="1440"/>
                    <a:pt x="1519" y="1307"/>
                    <a:pt x="1346" y="1307"/>
                  </a:cubicBezTo>
                  <a:cubicBezTo>
                    <a:pt x="1057" y="1307"/>
                    <a:pt x="1041" y="1002"/>
                    <a:pt x="1041" y="900"/>
                  </a:cubicBezTo>
                  <a:lnTo>
                    <a:pt x="1010" y="63"/>
                  </a:lnTo>
                  <a:cubicBezTo>
                    <a:pt x="1010" y="24"/>
                    <a:pt x="979" y="1"/>
                    <a:pt x="947" y="1"/>
                  </a:cubicBezTo>
                  <a:close/>
                </a:path>
              </a:pathLst>
            </a:custGeom>
            <a:solidFill>
              <a:srgbClr val="FF8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8"/>
            <p:cNvSpPr/>
            <p:nvPr/>
          </p:nvSpPr>
          <p:spPr>
            <a:xfrm>
              <a:off x="6276075" y="1405575"/>
              <a:ext cx="40125" cy="33475"/>
            </a:xfrm>
            <a:custGeom>
              <a:rect b="b" l="l" r="r" t="t"/>
              <a:pathLst>
                <a:path extrusionOk="0" h="1339" w="1605">
                  <a:moveTo>
                    <a:pt x="0" y="0"/>
                  </a:moveTo>
                  <a:lnTo>
                    <a:pt x="0" y="282"/>
                  </a:lnTo>
                  <a:cubicBezTo>
                    <a:pt x="0" y="861"/>
                    <a:pt x="470" y="1338"/>
                    <a:pt x="1057" y="1338"/>
                  </a:cubicBezTo>
                  <a:lnTo>
                    <a:pt x="1346" y="1338"/>
                  </a:lnTo>
                  <a:cubicBezTo>
                    <a:pt x="1487" y="1338"/>
                    <a:pt x="1604" y="1221"/>
                    <a:pt x="1604" y="1080"/>
                  </a:cubicBezTo>
                  <a:lnTo>
                    <a:pt x="1604" y="399"/>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8"/>
            <p:cNvSpPr/>
            <p:nvPr/>
          </p:nvSpPr>
          <p:spPr>
            <a:xfrm>
              <a:off x="6269800" y="1399900"/>
              <a:ext cx="63400" cy="16650"/>
            </a:xfrm>
            <a:custGeom>
              <a:rect b="b" l="l" r="r" t="t"/>
              <a:pathLst>
                <a:path extrusionOk="0" h="666" w="2536">
                  <a:moveTo>
                    <a:pt x="729" y="0"/>
                  </a:moveTo>
                  <a:cubicBezTo>
                    <a:pt x="322" y="0"/>
                    <a:pt x="1" y="298"/>
                    <a:pt x="1" y="665"/>
                  </a:cubicBezTo>
                  <a:lnTo>
                    <a:pt x="2536" y="665"/>
                  </a:lnTo>
                  <a:cubicBezTo>
                    <a:pt x="2536" y="298"/>
                    <a:pt x="2215" y="0"/>
                    <a:pt x="18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8"/>
            <p:cNvSpPr/>
            <p:nvPr/>
          </p:nvSpPr>
          <p:spPr>
            <a:xfrm>
              <a:off x="6377400" y="1498675"/>
              <a:ext cx="214800" cy="354875"/>
            </a:xfrm>
            <a:custGeom>
              <a:rect b="b" l="l" r="r" t="t"/>
              <a:pathLst>
                <a:path extrusionOk="0" h="14195" w="8592">
                  <a:moveTo>
                    <a:pt x="3349" y="1"/>
                  </a:moveTo>
                  <a:cubicBezTo>
                    <a:pt x="2042" y="1"/>
                    <a:pt x="986" y="1057"/>
                    <a:pt x="986" y="2364"/>
                  </a:cubicBezTo>
                  <a:lnTo>
                    <a:pt x="986" y="3819"/>
                  </a:lnTo>
                  <a:cubicBezTo>
                    <a:pt x="438" y="3850"/>
                    <a:pt x="0" y="4382"/>
                    <a:pt x="0" y="5024"/>
                  </a:cubicBezTo>
                  <a:cubicBezTo>
                    <a:pt x="0" y="5673"/>
                    <a:pt x="438" y="6198"/>
                    <a:pt x="986" y="6237"/>
                  </a:cubicBezTo>
                  <a:lnTo>
                    <a:pt x="986" y="6745"/>
                  </a:lnTo>
                  <a:cubicBezTo>
                    <a:pt x="986" y="7755"/>
                    <a:pt x="1620" y="8607"/>
                    <a:pt x="2504" y="8952"/>
                  </a:cubicBezTo>
                  <a:lnTo>
                    <a:pt x="2504" y="12387"/>
                  </a:lnTo>
                  <a:cubicBezTo>
                    <a:pt x="2504" y="13380"/>
                    <a:pt x="3310" y="14194"/>
                    <a:pt x="4312" y="14194"/>
                  </a:cubicBezTo>
                  <a:cubicBezTo>
                    <a:pt x="5305" y="14194"/>
                    <a:pt x="6119" y="13380"/>
                    <a:pt x="6119" y="12387"/>
                  </a:cubicBezTo>
                  <a:lnTo>
                    <a:pt x="6119" y="8850"/>
                  </a:lnTo>
                  <a:cubicBezTo>
                    <a:pt x="6886" y="8467"/>
                    <a:pt x="7418" y="7669"/>
                    <a:pt x="7418" y="6745"/>
                  </a:cubicBezTo>
                  <a:lnTo>
                    <a:pt x="7418" y="6237"/>
                  </a:lnTo>
                  <a:lnTo>
                    <a:pt x="7559" y="6237"/>
                  </a:lnTo>
                  <a:cubicBezTo>
                    <a:pt x="8130" y="6237"/>
                    <a:pt x="8592" y="5697"/>
                    <a:pt x="8592" y="5024"/>
                  </a:cubicBezTo>
                  <a:cubicBezTo>
                    <a:pt x="8592" y="4359"/>
                    <a:pt x="8130" y="3819"/>
                    <a:pt x="7559" y="3819"/>
                  </a:cubicBezTo>
                  <a:lnTo>
                    <a:pt x="7418" y="3819"/>
                  </a:lnTo>
                  <a:lnTo>
                    <a:pt x="7418" y="2364"/>
                  </a:lnTo>
                  <a:cubicBezTo>
                    <a:pt x="7418" y="1057"/>
                    <a:pt x="6362" y="1"/>
                    <a:pt x="5055" y="1"/>
                  </a:cubicBezTo>
                  <a:close/>
                </a:path>
              </a:pathLst>
            </a:custGeom>
            <a:solidFill>
              <a:srgbClr val="A152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8"/>
            <p:cNvSpPr/>
            <p:nvPr/>
          </p:nvSpPr>
          <p:spPr>
            <a:xfrm>
              <a:off x="6443125" y="1723425"/>
              <a:ext cx="68300" cy="30550"/>
            </a:xfrm>
            <a:custGeom>
              <a:rect b="b" l="l" r="r" t="t"/>
              <a:pathLst>
                <a:path extrusionOk="0" h="1222" w="2732">
                  <a:moveTo>
                    <a:pt x="0" y="1"/>
                  </a:moveTo>
                  <a:lnTo>
                    <a:pt x="0" y="1221"/>
                  </a:lnTo>
                  <a:lnTo>
                    <a:pt x="2731" y="95"/>
                  </a:lnTo>
                  <a:lnTo>
                    <a:pt x="2731" y="95"/>
                  </a:lnTo>
                  <a:cubicBezTo>
                    <a:pt x="2629" y="110"/>
                    <a:pt x="2528" y="118"/>
                    <a:pt x="2426" y="118"/>
                  </a:cubicBezTo>
                  <a:lnTo>
                    <a:pt x="720" y="118"/>
                  </a:lnTo>
                  <a:cubicBezTo>
                    <a:pt x="470" y="118"/>
                    <a:pt x="227" y="79"/>
                    <a:pt x="0" y="1"/>
                  </a:cubicBezTo>
                  <a:close/>
                </a:path>
              </a:pathLst>
            </a:custGeom>
            <a:solidFill>
              <a:srgbClr val="3332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8"/>
            <p:cNvSpPr/>
            <p:nvPr/>
          </p:nvSpPr>
          <p:spPr>
            <a:xfrm>
              <a:off x="6366825" y="1428075"/>
              <a:ext cx="208175" cy="151275"/>
            </a:xfrm>
            <a:custGeom>
              <a:rect b="b" l="l" r="r" t="t"/>
              <a:pathLst>
                <a:path extrusionOk="0" h="6051" w="8327">
                  <a:moveTo>
                    <a:pt x="3707" y="0"/>
                  </a:moveTo>
                  <a:cubicBezTo>
                    <a:pt x="3234" y="0"/>
                    <a:pt x="2771" y="232"/>
                    <a:pt x="2489" y="657"/>
                  </a:cubicBezTo>
                  <a:cubicBezTo>
                    <a:pt x="2395" y="790"/>
                    <a:pt x="2332" y="939"/>
                    <a:pt x="2293" y="1095"/>
                  </a:cubicBezTo>
                  <a:cubicBezTo>
                    <a:pt x="2152" y="1058"/>
                    <a:pt x="2008" y="1039"/>
                    <a:pt x="1865" y="1039"/>
                  </a:cubicBezTo>
                  <a:cubicBezTo>
                    <a:pt x="1324" y="1039"/>
                    <a:pt x="792" y="1302"/>
                    <a:pt x="470" y="1784"/>
                  </a:cubicBezTo>
                  <a:cubicBezTo>
                    <a:pt x="48" y="2426"/>
                    <a:pt x="126" y="3247"/>
                    <a:pt x="603" y="3803"/>
                  </a:cubicBezTo>
                  <a:cubicBezTo>
                    <a:pt x="502" y="3881"/>
                    <a:pt x="408" y="3967"/>
                    <a:pt x="337" y="4076"/>
                  </a:cubicBezTo>
                  <a:cubicBezTo>
                    <a:pt x="1" y="4593"/>
                    <a:pt x="142" y="5281"/>
                    <a:pt x="650" y="5618"/>
                  </a:cubicBezTo>
                  <a:cubicBezTo>
                    <a:pt x="837" y="5742"/>
                    <a:pt x="1049" y="5801"/>
                    <a:pt x="1258" y="5801"/>
                  </a:cubicBezTo>
                  <a:cubicBezTo>
                    <a:pt x="1618" y="5801"/>
                    <a:pt x="1971" y="5626"/>
                    <a:pt x="2184" y="5305"/>
                  </a:cubicBezTo>
                  <a:cubicBezTo>
                    <a:pt x="2207" y="5281"/>
                    <a:pt x="2223" y="5250"/>
                    <a:pt x="2231" y="5227"/>
                  </a:cubicBezTo>
                  <a:cubicBezTo>
                    <a:pt x="2340" y="5454"/>
                    <a:pt x="2512" y="5657"/>
                    <a:pt x="2739" y="5806"/>
                  </a:cubicBezTo>
                  <a:cubicBezTo>
                    <a:pt x="2984" y="5971"/>
                    <a:pt x="3261" y="6051"/>
                    <a:pt x="3535" y="6051"/>
                  </a:cubicBezTo>
                  <a:cubicBezTo>
                    <a:pt x="3998" y="6051"/>
                    <a:pt x="4454" y="5824"/>
                    <a:pt x="4735" y="5407"/>
                  </a:cubicBezTo>
                  <a:cubicBezTo>
                    <a:pt x="4782" y="5328"/>
                    <a:pt x="4828" y="5250"/>
                    <a:pt x="4860" y="5172"/>
                  </a:cubicBezTo>
                  <a:cubicBezTo>
                    <a:pt x="5140" y="5288"/>
                    <a:pt x="5436" y="5344"/>
                    <a:pt x="5729" y="5344"/>
                  </a:cubicBezTo>
                  <a:cubicBezTo>
                    <a:pt x="6468" y="5344"/>
                    <a:pt x="7193" y="4988"/>
                    <a:pt x="7630" y="4327"/>
                  </a:cubicBezTo>
                  <a:cubicBezTo>
                    <a:pt x="8326" y="3286"/>
                    <a:pt x="8037" y="1878"/>
                    <a:pt x="6996" y="1181"/>
                  </a:cubicBezTo>
                  <a:cubicBezTo>
                    <a:pt x="6611" y="923"/>
                    <a:pt x="6173" y="799"/>
                    <a:pt x="5743" y="799"/>
                  </a:cubicBezTo>
                  <a:cubicBezTo>
                    <a:pt x="5508" y="799"/>
                    <a:pt x="5276" y="836"/>
                    <a:pt x="5055" y="908"/>
                  </a:cubicBezTo>
                  <a:cubicBezTo>
                    <a:pt x="4946" y="649"/>
                    <a:pt x="4766" y="415"/>
                    <a:pt x="4508" y="243"/>
                  </a:cubicBezTo>
                  <a:cubicBezTo>
                    <a:pt x="4260" y="79"/>
                    <a:pt x="3982" y="0"/>
                    <a:pt x="3707"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8"/>
            <p:cNvSpPr/>
            <p:nvPr/>
          </p:nvSpPr>
          <p:spPr>
            <a:xfrm>
              <a:off x="6549925" y="1543675"/>
              <a:ext cx="3150" cy="3350"/>
            </a:xfrm>
            <a:custGeom>
              <a:rect b="b" l="l" r="r" t="t"/>
              <a:pathLst>
                <a:path extrusionOk="0" h="134" w="126">
                  <a:moveTo>
                    <a:pt x="63" y="0"/>
                  </a:moveTo>
                  <a:cubicBezTo>
                    <a:pt x="24" y="0"/>
                    <a:pt x="0" y="31"/>
                    <a:pt x="0" y="71"/>
                  </a:cubicBezTo>
                  <a:cubicBezTo>
                    <a:pt x="0" y="102"/>
                    <a:pt x="24" y="133"/>
                    <a:pt x="63" y="133"/>
                  </a:cubicBezTo>
                  <a:cubicBezTo>
                    <a:pt x="102" y="133"/>
                    <a:pt x="126" y="102"/>
                    <a:pt x="126" y="71"/>
                  </a:cubicBezTo>
                  <a:cubicBezTo>
                    <a:pt x="126" y="31"/>
                    <a:pt x="102" y="0"/>
                    <a:pt x="63"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8"/>
            <p:cNvSpPr/>
            <p:nvPr/>
          </p:nvSpPr>
          <p:spPr>
            <a:xfrm>
              <a:off x="6540150" y="1560100"/>
              <a:ext cx="3150" cy="3150"/>
            </a:xfrm>
            <a:custGeom>
              <a:rect b="b" l="l" r="r" t="t"/>
              <a:pathLst>
                <a:path extrusionOk="0" h="126" w="126">
                  <a:moveTo>
                    <a:pt x="63" y="0"/>
                  </a:moveTo>
                  <a:cubicBezTo>
                    <a:pt x="24" y="0"/>
                    <a:pt x="0" y="24"/>
                    <a:pt x="0" y="63"/>
                  </a:cubicBezTo>
                  <a:cubicBezTo>
                    <a:pt x="0" y="102"/>
                    <a:pt x="24" y="126"/>
                    <a:pt x="63" y="126"/>
                  </a:cubicBezTo>
                  <a:cubicBezTo>
                    <a:pt x="102" y="126"/>
                    <a:pt x="125" y="102"/>
                    <a:pt x="125" y="63"/>
                  </a:cubicBezTo>
                  <a:cubicBezTo>
                    <a:pt x="125" y="24"/>
                    <a:pt x="102" y="0"/>
                    <a:pt x="63"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8"/>
            <p:cNvSpPr/>
            <p:nvPr/>
          </p:nvSpPr>
          <p:spPr>
            <a:xfrm>
              <a:off x="6553050" y="1579650"/>
              <a:ext cx="3350" cy="3175"/>
            </a:xfrm>
            <a:custGeom>
              <a:rect b="b" l="l" r="r" t="t"/>
              <a:pathLst>
                <a:path extrusionOk="0" h="127" w="134">
                  <a:moveTo>
                    <a:pt x="71" y="1"/>
                  </a:moveTo>
                  <a:cubicBezTo>
                    <a:pt x="32" y="1"/>
                    <a:pt x="1" y="24"/>
                    <a:pt x="1" y="63"/>
                  </a:cubicBezTo>
                  <a:cubicBezTo>
                    <a:pt x="1" y="103"/>
                    <a:pt x="32" y="126"/>
                    <a:pt x="71" y="126"/>
                  </a:cubicBezTo>
                  <a:cubicBezTo>
                    <a:pt x="102" y="126"/>
                    <a:pt x="134" y="103"/>
                    <a:pt x="134" y="63"/>
                  </a:cubicBezTo>
                  <a:cubicBezTo>
                    <a:pt x="134" y="24"/>
                    <a:pt x="102" y="1"/>
                    <a:pt x="71" y="1"/>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8"/>
            <p:cNvSpPr/>
            <p:nvPr/>
          </p:nvSpPr>
          <p:spPr>
            <a:xfrm>
              <a:off x="6556375" y="1560100"/>
              <a:ext cx="3350" cy="3150"/>
            </a:xfrm>
            <a:custGeom>
              <a:rect b="b" l="l" r="r" t="t"/>
              <a:pathLst>
                <a:path extrusionOk="0" h="126" w="134">
                  <a:moveTo>
                    <a:pt x="63" y="0"/>
                  </a:moveTo>
                  <a:cubicBezTo>
                    <a:pt x="32" y="0"/>
                    <a:pt x="1" y="24"/>
                    <a:pt x="1" y="63"/>
                  </a:cubicBezTo>
                  <a:cubicBezTo>
                    <a:pt x="1" y="102"/>
                    <a:pt x="32" y="126"/>
                    <a:pt x="63" y="126"/>
                  </a:cubicBezTo>
                  <a:cubicBezTo>
                    <a:pt x="102" y="126"/>
                    <a:pt x="134" y="102"/>
                    <a:pt x="134" y="63"/>
                  </a:cubicBezTo>
                  <a:cubicBezTo>
                    <a:pt x="134" y="24"/>
                    <a:pt x="102" y="0"/>
                    <a:pt x="63"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8"/>
            <p:cNvSpPr/>
            <p:nvPr/>
          </p:nvSpPr>
          <p:spPr>
            <a:xfrm>
              <a:off x="6470500" y="1689200"/>
              <a:ext cx="22725" cy="8050"/>
            </a:xfrm>
            <a:custGeom>
              <a:rect b="b" l="l" r="r" t="t"/>
              <a:pathLst>
                <a:path extrusionOk="0" h="322" w="909">
                  <a:moveTo>
                    <a:pt x="455" y="1"/>
                  </a:moveTo>
                  <a:cubicBezTo>
                    <a:pt x="275" y="1"/>
                    <a:pt x="102" y="102"/>
                    <a:pt x="16" y="259"/>
                  </a:cubicBezTo>
                  <a:cubicBezTo>
                    <a:pt x="1" y="274"/>
                    <a:pt x="9" y="306"/>
                    <a:pt x="32" y="314"/>
                  </a:cubicBezTo>
                  <a:cubicBezTo>
                    <a:pt x="40" y="319"/>
                    <a:pt x="49" y="322"/>
                    <a:pt x="56" y="322"/>
                  </a:cubicBezTo>
                  <a:cubicBezTo>
                    <a:pt x="70" y="322"/>
                    <a:pt x="82" y="313"/>
                    <a:pt x="87" y="298"/>
                  </a:cubicBezTo>
                  <a:cubicBezTo>
                    <a:pt x="165" y="173"/>
                    <a:pt x="306" y="94"/>
                    <a:pt x="455" y="94"/>
                  </a:cubicBezTo>
                  <a:cubicBezTo>
                    <a:pt x="603" y="94"/>
                    <a:pt x="744" y="173"/>
                    <a:pt x="815" y="298"/>
                  </a:cubicBezTo>
                  <a:cubicBezTo>
                    <a:pt x="830" y="314"/>
                    <a:pt x="838" y="321"/>
                    <a:pt x="854" y="321"/>
                  </a:cubicBezTo>
                  <a:cubicBezTo>
                    <a:pt x="861" y="321"/>
                    <a:pt x="869" y="321"/>
                    <a:pt x="877" y="314"/>
                  </a:cubicBezTo>
                  <a:cubicBezTo>
                    <a:pt x="901" y="306"/>
                    <a:pt x="908" y="274"/>
                    <a:pt x="893" y="259"/>
                  </a:cubicBezTo>
                  <a:cubicBezTo>
                    <a:pt x="807" y="102"/>
                    <a:pt x="635" y="1"/>
                    <a:pt x="455" y="1"/>
                  </a:cubicBezTo>
                  <a:close/>
                </a:path>
              </a:pathLst>
            </a:custGeom>
            <a:solidFill>
              <a:srgbClr val="722F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8"/>
            <p:cNvSpPr/>
            <p:nvPr/>
          </p:nvSpPr>
          <p:spPr>
            <a:xfrm>
              <a:off x="6384050" y="1601375"/>
              <a:ext cx="17825" cy="19200"/>
            </a:xfrm>
            <a:custGeom>
              <a:rect b="b" l="l" r="r" t="t"/>
              <a:pathLst>
                <a:path extrusionOk="0" h="768" w="713">
                  <a:moveTo>
                    <a:pt x="626" y="0"/>
                  </a:moveTo>
                  <a:cubicBezTo>
                    <a:pt x="407" y="0"/>
                    <a:pt x="0" y="141"/>
                    <a:pt x="0" y="673"/>
                  </a:cubicBezTo>
                  <a:cubicBezTo>
                    <a:pt x="0" y="728"/>
                    <a:pt x="32" y="767"/>
                    <a:pt x="86" y="767"/>
                  </a:cubicBezTo>
                  <a:cubicBezTo>
                    <a:pt x="133" y="767"/>
                    <a:pt x="172" y="728"/>
                    <a:pt x="172" y="673"/>
                  </a:cubicBezTo>
                  <a:cubicBezTo>
                    <a:pt x="172" y="188"/>
                    <a:pt x="579" y="173"/>
                    <a:pt x="626" y="173"/>
                  </a:cubicBezTo>
                  <a:cubicBezTo>
                    <a:pt x="673" y="173"/>
                    <a:pt x="712" y="133"/>
                    <a:pt x="712" y="86"/>
                  </a:cubicBezTo>
                  <a:cubicBezTo>
                    <a:pt x="712" y="40"/>
                    <a:pt x="673" y="0"/>
                    <a:pt x="626" y="0"/>
                  </a:cubicBezTo>
                  <a:close/>
                </a:path>
              </a:pathLst>
            </a:custGeom>
            <a:solidFill>
              <a:srgbClr val="722F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8"/>
            <p:cNvSpPr/>
            <p:nvPr/>
          </p:nvSpPr>
          <p:spPr>
            <a:xfrm>
              <a:off x="6566350" y="1601375"/>
              <a:ext cx="18025" cy="19200"/>
            </a:xfrm>
            <a:custGeom>
              <a:rect b="b" l="l" r="r" t="t"/>
              <a:pathLst>
                <a:path extrusionOk="0" h="768" w="721">
                  <a:moveTo>
                    <a:pt x="95" y="0"/>
                  </a:moveTo>
                  <a:cubicBezTo>
                    <a:pt x="40" y="0"/>
                    <a:pt x="1" y="40"/>
                    <a:pt x="1" y="86"/>
                  </a:cubicBezTo>
                  <a:cubicBezTo>
                    <a:pt x="1" y="133"/>
                    <a:pt x="40" y="173"/>
                    <a:pt x="95" y="173"/>
                  </a:cubicBezTo>
                  <a:cubicBezTo>
                    <a:pt x="110" y="173"/>
                    <a:pt x="541" y="180"/>
                    <a:pt x="541" y="673"/>
                  </a:cubicBezTo>
                  <a:cubicBezTo>
                    <a:pt x="541" y="728"/>
                    <a:pt x="580" y="767"/>
                    <a:pt x="635" y="767"/>
                  </a:cubicBezTo>
                  <a:cubicBezTo>
                    <a:pt x="681" y="767"/>
                    <a:pt x="721" y="728"/>
                    <a:pt x="721" y="673"/>
                  </a:cubicBezTo>
                  <a:cubicBezTo>
                    <a:pt x="721" y="141"/>
                    <a:pt x="306" y="0"/>
                    <a:pt x="95" y="0"/>
                  </a:cubicBezTo>
                  <a:close/>
                </a:path>
              </a:pathLst>
            </a:custGeom>
            <a:solidFill>
              <a:srgbClr val="722F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8"/>
            <p:cNvSpPr/>
            <p:nvPr/>
          </p:nvSpPr>
          <p:spPr>
            <a:xfrm>
              <a:off x="6444300" y="1604700"/>
              <a:ext cx="8825" cy="17625"/>
            </a:xfrm>
            <a:custGeom>
              <a:rect b="b" l="l" r="r" t="t"/>
              <a:pathLst>
                <a:path extrusionOk="0" h="705" w="353">
                  <a:moveTo>
                    <a:pt x="172" y="0"/>
                  </a:moveTo>
                  <a:cubicBezTo>
                    <a:pt x="79" y="0"/>
                    <a:pt x="0" y="86"/>
                    <a:pt x="0" y="180"/>
                  </a:cubicBezTo>
                  <a:lnTo>
                    <a:pt x="0" y="532"/>
                  </a:lnTo>
                  <a:cubicBezTo>
                    <a:pt x="0" y="626"/>
                    <a:pt x="79" y="705"/>
                    <a:pt x="172" y="705"/>
                  </a:cubicBezTo>
                  <a:cubicBezTo>
                    <a:pt x="274" y="705"/>
                    <a:pt x="352" y="626"/>
                    <a:pt x="352" y="532"/>
                  </a:cubicBezTo>
                  <a:lnTo>
                    <a:pt x="352" y="180"/>
                  </a:lnTo>
                  <a:cubicBezTo>
                    <a:pt x="352" y="86"/>
                    <a:pt x="274" y="0"/>
                    <a:pt x="172"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8"/>
            <p:cNvSpPr/>
            <p:nvPr/>
          </p:nvSpPr>
          <p:spPr>
            <a:xfrm>
              <a:off x="6510225" y="1604700"/>
              <a:ext cx="8825" cy="17625"/>
            </a:xfrm>
            <a:custGeom>
              <a:rect b="b" l="l" r="r" t="t"/>
              <a:pathLst>
                <a:path extrusionOk="0" h="705" w="353">
                  <a:moveTo>
                    <a:pt x="172" y="0"/>
                  </a:moveTo>
                  <a:cubicBezTo>
                    <a:pt x="78" y="0"/>
                    <a:pt x="0" y="86"/>
                    <a:pt x="0" y="180"/>
                  </a:cubicBezTo>
                  <a:lnTo>
                    <a:pt x="0" y="532"/>
                  </a:lnTo>
                  <a:cubicBezTo>
                    <a:pt x="0" y="626"/>
                    <a:pt x="78" y="705"/>
                    <a:pt x="172" y="705"/>
                  </a:cubicBezTo>
                  <a:cubicBezTo>
                    <a:pt x="274" y="705"/>
                    <a:pt x="352" y="626"/>
                    <a:pt x="352" y="532"/>
                  </a:cubicBezTo>
                  <a:lnTo>
                    <a:pt x="352" y="180"/>
                  </a:lnTo>
                  <a:cubicBezTo>
                    <a:pt x="352" y="86"/>
                    <a:pt x="274" y="0"/>
                    <a:pt x="172"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8"/>
            <p:cNvSpPr/>
            <p:nvPr/>
          </p:nvSpPr>
          <p:spPr>
            <a:xfrm>
              <a:off x="6430025" y="1581775"/>
              <a:ext cx="31300" cy="14600"/>
            </a:xfrm>
            <a:custGeom>
              <a:rect b="b" l="l" r="r" t="t"/>
              <a:pathLst>
                <a:path extrusionOk="0" h="584" w="1252">
                  <a:moveTo>
                    <a:pt x="650" y="1"/>
                  </a:moveTo>
                  <a:cubicBezTo>
                    <a:pt x="635" y="1"/>
                    <a:pt x="619" y="1"/>
                    <a:pt x="603" y="2"/>
                  </a:cubicBezTo>
                  <a:cubicBezTo>
                    <a:pt x="337" y="25"/>
                    <a:pt x="141" y="174"/>
                    <a:pt x="71" y="299"/>
                  </a:cubicBezTo>
                  <a:cubicBezTo>
                    <a:pt x="0" y="432"/>
                    <a:pt x="39" y="534"/>
                    <a:pt x="110" y="565"/>
                  </a:cubicBezTo>
                  <a:cubicBezTo>
                    <a:pt x="143" y="579"/>
                    <a:pt x="179" y="583"/>
                    <a:pt x="215" y="583"/>
                  </a:cubicBezTo>
                  <a:cubicBezTo>
                    <a:pt x="266" y="583"/>
                    <a:pt x="318" y="574"/>
                    <a:pt x="368" y="565"/>
                  </a:cubicBezTo>
                  <a:cubicBezTo>
                    <a:pt x="462" y="557"/>
                    <a:pt x="556" y="542"/>
                    <a:pt x="642" y="534"/>
                  </a:cubicBezTo>
                  <a:cubicBezTo>
                    <a:pt x="720" y="534"/>
                    <a:pt x="814" y="526"/>
                    <a:pt x="908" y="526"/>
                  </a:cubicBezTo>
                  <a:cubicBezTo>
                    <a:pt x="1002" y="526"/>
                    <a:pt x="1096" y="526"/>
                    <a:pt x="1166" y="487"/>
                  </a:cubicBezTo>
                  <a:cubicBezTo>
                    <a:pt x="1236" y="448"/>
                    <a:pt x="1252" y="338"/>
                    <a:pt x="1166" y="221"/>
                  </a:cubicBezTo>
                  <a:cubicBezTo>
                    <a:pt x="1085" y="111"/>
                    <a:pt x="894" y="1"/>
                    <a:pt x="650" y="1"/>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8"/>
            <p:cNvSpPr/>
            <p:nvPr/>
          </p:nvSpPr>
          <p:spPr>
            <a:xfrm>
              <a:off x="6498875" y="1575150"/>
              <a:ext cx="31125" cy="15550"/>
            </a:xfrm>
            <a:custGeom>
              <a:rect b="b" l="l" r="r" t="t"/>
              <a:pathLst>
                <a:path extrusionOk="0" h="622" w="1245">
                  <a:moveTo>
                    <a:pt x="680" y="0"/>
                  </a:moveTo>
                  <a:cubicBezTo>
                    <a:pt x="642" y="0"/>
                    <a:pt x="603" y="3"/>
                    <a:pt x="564" y="9"/>
                  </a:cubicBezTo>
                  <a:cubicBezTo>
                    <a:pt x="298" y="56"/>
                    <a:pt x="118" y="220"/>
                    <a:pt x="63" y="353"/>
                  </a:cubicBezTo>
                  <a:cubicBezTo>
                    <a:pt x="0" y="494"/>
                    <a:pt x="47" y="588"/>
                    <a:pt x="118" y="611"/>
                  </a:cubicBezTo>
                  <a:cubicBezTo>
                    <a:pt x="141" y="618"/>
                    <a:pt x="167" y="621"/>
                    <a:pt x="193" y="621"/>
                  </a:cubicBezTo>
                  <a:cubicBezTo>
                    <a:pt x="253" y="621"/>
                    <a:pt x="318" y="606"/>
                    <a:pt x="384" y="596"/>
                  </a:cubicBezTo>
                  <a:cubicBezTo>
                    <a:pt x="470" y="572"/>
                    <a:pt x="564" y="549"/>
                    <a:pt x="642" y="541"/>
                  </a:cubicBezTo>
                  <a:cubicBezTo>
                    <a:pt x="728" y="525"/>
                    <a:pt x="814" y="517"/>
                    <a:pt x="908" y="510"/>
                  </a:cubicBezTo>
                  <a:cubicBezTo>
                    <a:pt x="1002" y="494"/>
                    <a:pt x="1096" y="494"/>
                    <a:pt x="1166" y="439"/>
                  </a:cubicBezTo>
                  <a:cubicBezTo>
                    <a:pt x="1229" y="392"/>
                    <a:pt x="1244" y="290"/>
                    <a:pt x="1143" y="181"/>
                  </a:cubicBezTo>
                  <a:cubicBezTo>
                    <a:pt x="1063" y="88"/>
                    <a:pt x="892" y="0"/>
                    <a:pt x="680" y="0"/>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8"/>
            <p:cNvSpPr/>
            <p:nvPr/>
          </p:nvSpPr>
          <p:spPr>
            <a:xfrm>
              <a:off x="6466800" y="1604100"/>
              <a:ext cx="26025" cy="45625"/>
            </a:xfrm>
            <a:custGeom>
              <a:rect b="b" l="l" r="r" t="t"/>
              <a:pathLst>
                <a:path extrusionOk="0" h="1825" w="1041">
                  <a:moveTo>
                    <a:pt x="712" y="1"/>
                  </a:moveTo>
                  <a:cubicBezTo>
                    <a:pt x="681" y="1"/>
                    <a:pt x="650" y="24"/>
                    <a:pt x="650" y="64"/>
                  </a:cubicBezTo>
                  <a:lnTo>
                    <a:pt x="650" y="549"/>
                  </a:lnTo>
                  <a:cubicBezTo>
                    <a:pt x="650" y="744"/>
                    <a:pt x="485" y="909"/>
                    <a:pt x="282" y="909"/>
                  </a:cubicBezTo>
                  <a:cubicBezTo>
                    <a:pt x="125" y="909"/>
                    <a:pt x="0" y="1042"/>
                    <a:pt x="0" y="1198"/>
                  </a:cubicBezTo>
                  <a:cubicBezTo>
                    <a:pt x="0" y="1542"/>
                    <a:pt x="274" y="1824"/>
                    <a:pt x="626" y="1824"/>
                  </a:cubicBezTo>
                  <a:lnTo>
                    <a:pt x="978" y="1824"/>
                  </a:lnTo>
                  <a:cubicBezTo>
                    <a:pt x="1009" y="1824"/>
                    <a:pt x="1041" y="1793"/>
                    <a:pt x="1041" y="1761"/>
                  </a:cubicBezTo>
                  <a:cubicBezTo>
                    <a:pt x="1041" y="1722"/>
                    <a:pt x="1009" y="1691"/>
                    <a:pt x="978" y="1691"/>
                  </a:cubicBezTo>
                  <a:lnTo>
                    <a:pt x="626" y="1691"/>
                  </a:lnTo>
                  <a:cubicBezTo>
                    <a:pt x="352" y="1691"/>
                    <a:pt x="125" y="1472"/>
                    <a:pt x="125" y="1198"/>
                  </a:cubicBezTo>
                  <a:cubicBezTo>
                    <a:pt x="125" y="1112"/>
                    <a:pt x="196" y="1042"/>
                    <a:pt x="282" y="1042"/>
                  </a:cubicBezTo>
                  <a:cubicBezTo>
                    <a:pt x="556" y="1042"/>
                    <a:pt x="783" y="823"/>
                    <a:pt x="783" y="549"/>
                  </a:cubicBezTo>
                  <a:lnTo>
                    <a:pt x="783" y="64"/>
                  </a:lnTo>
                  <a:cubicBezTo>
                    <a:pt x="783" y="24"/>
                    <a:pt x="751" y="1"/>
                    <a:pt x="712" y="1"/>
                  </a:cubicBezTo>
                  <a:close/>
                </a:path>
              </a:pathLst>
            </a:custGeom>
            <a:solidFill>
              <a:srgbClr val="722F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8"/>
            <p:cNvSpPr/>
            <p:nvPr/>
          </p:nvSpPr>
          <p:spPr>
            <a:xfrm>
              <a:off x="6487925" y="1648125"/>
              <a:ext cx="39150" cy="32500"/>
            </a:xfrm>
            <a:custGeom>
              <a:rect b="b" l="l" r="r" t="t"/>
              <a:pathLst>
                <a:path extrusionOk="0" h="1300" w="1566">
                  <a:moveTo>
                    <a:pt x="1565" y="0"/>
                  </a:moveTo>
                  <a:lnTo>
                    <a:pt x="0" y="392"/>
                  </a:lnTo>
                  <a:lnTo>
                    <a:pt x="0" y="1049"/>
                  </a:lnTo>
                  <a:cubicBezTo>
                    <a:pt x="0" y="1190"/>
                    <a:pt x="110" y="1299"/>
                    <a:pt x="251" y="1299"/>
                  </a:cubicBezTo>
                  <a:lnTo>
                    <a:pt x="532" y="1299"/>
                  </a:lnTo>
                  <a:cubicBezTo>
                    <a:pt x="1103" y="1299"/>
                    <a:pt x="1565" y="838"/>
                    <a:pt x="1565" y="266"/>
                  </a:cubicBezTo>
                  <a:lnTo>
                    <a:pt x="156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8"/>
            <p:cNvSpPr/>
            <p:nvPr/>
          </p:nvSpPr>
          <p:spPr>
            <a:xfrm>
              <a:off x="6344525" y="2280525"/>
              <a:ext cx="286800" cy="97850"/>
            </a:xfrm>
            <a:custGeom>
              <a:rect b="b" l="l" r="r" t="t"/>
              <a:pathLst>
                <a:path extrusionOk="0" h="3914" w="11472">
                  <a:moveTo>
                    <a:pt x="1" y="1"/>
                  </a:moveTo>
                  <a:lnTo>
                    <a:pt x="1" y="3913"/>
                  </a:lnTo>
                  <a:lnTo>
                    <a:pt x="11471" y="3913"/>
                  </a:lnTo>
                  <a:lnTo>
                    <a:pt x="11471"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8"/>
            <p:cNvSpPr/>
            <p:nvPr/>
          </p:nvSpPr>
          <p:spPr>
            <a:xfrm>
              <a:off x="6021775" y="1763050"/>
              <a:ext cx="305175" cy="349325"/>
            </a:xfrm>
            <a:custGeom>
              <a:rect b="b" l="l" r="r" t="t"/>
              <a:pathLst>
                <a:path extrusionOk="0" h="13973" w="12207">
                  <a:moveTo>
                    <a:pt x="1779" y="0"/>
                  </a:moveTo>
                  <a:cubicBezTo>
                    <a:pt x="1735" y="0"/>
                    <a:pt x="1691" y="12"/>
                    <a:pt x="1651" y="36"/>
                  </a:cubicBezTo>
                  <a:lnTo>
                    <a:pt x="1620" y="59"/>
                  </a:lnTo>
                  <a:cubicBezTo>
                    <a:pt x="1503" y="129"/>
                    <a:pt x="1471" y="286"/>
                    <a:pt x="1550" y="411"/>
                  </a:cubicBezTo>
                  <a:cubicBezTo>
                    <a:pt x="1550" y="411"/>
                    <a:pt x="2199" y="1608"/>
                    <a:pt x="2152" y="1624"/>
                  </a:cubicBezTo>
                  <a:lnTo>
                    <a:pt x="1323" y="317"/>
                  </a:lnTo>
                  <a:cubicBezTo>
                    <a:pt x="1261" y="216"/>
                    <a:pt x="1150" y="155"/>
                    <a:pt x="1038" y="155"/>
                  </a:cubicBezTo>
                  <a:cubicBezTo>
                    <a:pt x="994" y="155"/>
                    <a:pt x="950" y="164"/>
                    <a:pt x="908" y="184"/>
                  </a:cubicBezTo>
                  <a:cubicBezTo>
                    <a:pt x="744" y="270"/>
                    <a:pt x="689" y="481"/>
                    <a:pt x="791" y="630"/>
                  </a:cubicBezTo>
                  <a:lnTo>
                    <a:pt x="1612" y="1929"/>
                  </a:lnTo>
                  <a:cubicBezTo>
                    <a:pt x="1612" y="1929"/>
                    <a:pt x="1612" y="1929"/>
                    <a:pt x="1612" y="1929"/>
                  </a:cubicBezTo>
                  <a:cubicBezTo>
                    <a:pt x="1591" y="1929"/>
                    <a:pt x="947" y="1006"/>
                    <a:pt x="947" y="1006"/>
                  </a:cubicBezTo>
                  <a:cubicBezTo>
                    <a:pt x="886" y="910"/>
                    <a:pt x="776" y="851"/>
                    <a:pt x="667" y="851"/>
                  </a:cubicBezTo>
                  <a:cubicBezTo>
                    <a:pt x="623" y="851"/>
                    <a:pt x="580" y="861"/>
                    <a:pt x="540" y="881"/>
                  </a:cubicBezTo>
                  <a:cubicBezTo>
                    <a:pt x="376" y="967"/>
                    <a:pt x="321" y="1170"/>
                    <a:pt x="415" y="1327"/>
                  </a:cubicBezTo>
                  <a:lnTo>
                    <a:pt x="1158" y="2492"/>
                  </a:lnTo>
                  <a:cubicBezTo>
                    <a:pt x="1158" y="2493"/>
                    <a:pt x="1158" y="2493"/>
                    <a:pt x="1157" y="2493"/>
                  </a:cubicBezTo>
                  <a:cubicBezTo>
                    <a:pt x="1121" y="2493"/>
                    <a:pt x="525" y="1647"/>
                    <a:pt x="525" y="1647"/>
                  </a:cubicBezTo>
                  <a:cubicBezTo>
                    <a:pt x="479" y="1567"/>
                    <a:pt x="391" y="1516"/>
                    <a:pt x="301" y="1516"/>
                  </a:cubicBezTo>
                  <a:cubicBezTo>
                    <a:pt x="268" y="1516"/>
                    <a:pt x="235" y="1523"/>
                    <a:pt x="204" y="1538"/>
                  </a:cubicBezTo>
                  <a:cubicBezTo>
                    <a:pt x="55" y="1600"/>
                    <a:pt x="0" y="1780"/>
                    <a:pt x="86" y="1913"/>
                  </a:cubicBezTo>
                  <a:lnTo>
                    <a:pt x="994" y="3337"/>
                  </a:lnTo>
                  <a:cubicBezTo>
                    <a:pt x="1338" y="3979"/>
                    <a:pt x="2019" y="5168"/>
                    <a:pt x="2371" y="5207"/>
                  </a:cubicBezTo>
                  <a:lnTo>
                    <a:pt x="7269" y="13188"/>
                  </a:lnTo>
                  <a:cubicBezTo>
                    <a:pt x="7585" y="13707"/>
                    <a:pt x="8126" y="13973"/>
                    <a:pt x="8669" y="13973"/>
                  </a:cubicBezTo>
                  <a:cubicBezTo>
                    <a:pt x="9134" y="13973"/>
                    <a:pt x="9601" y="13777"/>
                    <a:pt x="9930" y="13376"/>
                  </a:cubicBezTo>
                  <a:lnTo>
                    <a:pt x="12207" y="10606"/>
                  </a:lnTo>
                  <a:lnTo>
                    <a:pt x="9272" y="7398"/>
                  </a:lnTo>
                  <a:lnTo>
                    <a:pt x="8240" y="8948"/>
                  </a:lnTo>
                  <a:cubicBezTo>
                    <a:pt x="8231" y="8964"/>
                    <a:pt x="8214" y="8972"/>
                    <a:pt x="8196" y="8972"/>
                  </a:cubicBezTo>
                  <a:cubicBezTo>
                    <a:pt x="8180" y="8972"/>
                    <a:pt x="8164" y="8966"/>
                    <a:pt x="8154" y="8955"/>
                  </a:cubicBezTo>
                  <a:lnTo>
                    <a:pt x="4241" y="4339"/>
                  </a:lnTo>
                  <a:cubicBezTo>
                    <a:pt x="4241" y="4339"/>
                    <a:pt x="4726" y="3603"/>
                    <a:pt x="4382" y="2727"/>
                  </a:cubicBezTo>
                  <a:cubicBezTo>
                    <a:pt x="4038" y="1851"/>
                    <a:pt x="4155" y="1671"/>
                    <a:pt x="4280" y="1483"/>
                  </a:cubicBezTo>
                  <a:cubicBezTo>
                    <a:pt x="4363" y="1357"/>
                    <a:pt x="4191" y="1127"/>
                    <a:pt x="3998" y="1127"/>
                  </a:cubicBezTo>
                  <a:cubicBezTo>
                    <a:pt x="3916" y="1127"/>
                    <a:pt x="3829" y="1169"/>
                    <a:pt x="3756" y="1280"/>
                  </a:cubicBezTo>
                  <a:cubicBezTo>
                    <a:pt x="3545" y="1600"/>
                    <a:pt x="3428" y="1780"/>
                    <a:pt x="3365" y="2156"/>
                  </a:cubicBezTo>
                  <a:cubicBezTo>
                    <a:pt x="3360" y="2188"/>
                    <a:pt x="3334" y="2207"/>
                    <a:pt x="3308" y="2207"/>
                  </a:cubicBezTo>
                  <a:cubicBezTo>
                    <a:pt x="3290" y="2207"/>
                    <a:pt x="3273" y="2198"/>
                    <a:pt x="3263" y="2179"/>
                  </a:cubicBezTo>
                  <a:lnTo>
                    <a:pt x="2003" y="122"/>
                  </a:lnTo>
                  <a:cubicBezTo>
                    <a:pt x="1952" y="44"/>
                    <a:pt x="1866" y="0"/>
                    <a:pt x="1779" y="0"/>
                  </a:cubicBezTo>
                  <a:close/>
                </a:path>
              </a:pathLst>
            </a:custGeom>
            <a:solidFill>
              <a:srgbClr val="A152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8"/>
            <p:cNvSpPr/>
            <p:nvPr/>
          </p:nvSpPr>
          <p:spPr>
            <a:xfrm>
              <a:off x="6653200" y="1763050"/>
              <a:ext cx="305375" cy="349325"/>
            </a:xfrm>
            <a:custGeom>
              <a:rect b="b" l="l" r="r" t="t"/>
              <a:pathLst>
                <a:path extrusionOk="0" h="13973" w="12215">
                  <a:moveTo>
                    <a:pt x="10434" y="0"/>
                  </a:moveTo>
                  <a:cubicBezTo>
                    <a:pt x="10346" y="0"/>
                    <a:pt x="10258" y="44"/>
                    <a:pt x="10212" y="122"/>
                  </a:cubicBezTo>
                  <a:lnTo>
                    <a:pt x="8952" y="2179"/>
                  </a:lnTo>
                  <a:cubicBezTo>
                    <a:pt x="8939" y="2198"/>
                    <a:pt x="8921" y="2207"/>
                    <a:pt x="8904" y="2207"/>
                  </a:cubicBezTo>
                  <a:cubicBezTo>
                    <a:pt x="8879" y="2207"/>
                    <a:pt x="8855" y="2188"/>
                    <a:pt x="8850" y="2156"/>
                  </a:cubicBezTo>
                  <a:cubicBezTo>
                    <a:pt x="8788" y="1780"/>
                    <a:pt x="8663" y="1600"/>
                    <a:pt x="8451" y="1280"/>
                  </a:cubicBezTo>
                  <a:cubicBezTo>
                    <a:pt x="8381" y="1169"/>
                    <a:pt x="8296" y="1127"/>
                    <a:pt x="8214" y="1127"/>
                  </a:cubicBezTo>
                  <a:cubicBezTo>
                    <a:pt x="8024" y="1127"/>
                    <a:pt x="7853" y="1357"/>
                    <a:pt x="7935" y="1483"/>
                  </a:cubicBezTo>
                  <a:cubicBezTo>
                    <a:pt x="8052" y="1671"/>
                    <a:pt x="8177" y="1851"/>
                    <a:pt x="7833" y="2727"/>
                  </a:cubicBezTo>
                  <a:cubicBezTo>
                    <a:pt x="7489" y="3603"/>
                    <a:pt x="7966" y="4339"/>
                    <a:pt x="7966" y="4339"/>
                  </a:cubicBezTo>
                  <a:lnTo>
                    <a:pt x="4054" y="8955"/>
                  </a:lnTo>
                  <a:cubicBezTo>
                    <a:pt x="4043" y="8966"/>
                    <a:pt x="4029" y="8972"/>
                    <a:pt x="4014" y="8972"/>
                  </a:cubicBezTo>
                  <a:cubicBezTo>
                    <a:pt x="3997" y="8972"/>
                    <a:pt x="3980" y="8964"/>
                    <a:pt x="3968" y="8948"/>
                  </a:cubicBezTo>
                  <a:lnTo>
                    <a:pt x="2943" y="7398"/>
                  </a:lnTo>
                  <a:lnTo>
                    <a:pt x="1" y="10606"/>
                  </a:lnTo>
                  <a:lnTo>
                    <a:pt x="2286" y="13376"/>
                  </a:lnTo>
                  <a:cubicBezTo>
                    <a:pt x="2614" y="13777"/>
                    <a:pt x="3081" y="13973"/>
                    <a:pt x="3547" y="13973"/>
                  </a:cubicBezTo>
                  <a:cubicBezTo>
                    <a:pt x="4089" y="13973"/>
                    <a:pt x="4630" y="13707"/>
                    <a:pt x="4946" y="13188"/>
                  </a:cubicBezTo>
                  <a:lnTo>
                    <a:pt x="9844" y="5207"/>
                  </a:lnTo>
                  <a:cubicBezTo>
                    <a:pt x="10196" y="5168"/>
                    <a:pt x="10877" y="3979"/>
                    <a:pt x="11221" y="3337"/>
                  </a:cubicBezTo>
                  <a:lnTo>
                    <a:pt x="12129" y="1913"/>
                  </a:lnTo>
                  <a:cubicBezTo>
                    <a:pt x="12215" y="1780"/>
                    <a:pt x="12160" y="1600"/>
                    <a:pt x="12011" y="1538"/>
                  </a:cubicBezTo>
                  <a:cubicBezTo>
                    <a:pt x="11980" y="1523"/>
                    <a:pt x="11947" y="1516"/>
                    <a:pt x="11914" y="1516"/>
                  </a:cubicBezTo>
                  <a:cubicBezTo>
                    <a:pt x="11824" y="1516"/>
                    <a:pt x="11734" y="1567"/>
                    <a:pt x="11683" y="1647"/>
                  </a:cubicBezTo>
                  <a:cubicBezTo>
                    <a:pt x="11683" y="1647"/>
                    <a:pt x="11086" y="2493"/>
                    <a:pt x="11050" y="2493"/>
                  </a:cubicBezTo>
                  <a:cubicBezTo>
                    <a:pt x="11050" y="2493"/>
                    <a:pt x="11049" y="2493"/>
                    <a:pt x="11049" y="2492"/>
                  </a:cubicBezTo>
                  <a:lnTo>
                    <a:pt x="11800" y="1327"/>
                  </a:lnTo>
                  <a:cubicBezTo>
                    <a:pt x="11894" y="1170"/>
                    <a:pt x="11839" y="967"/>
                    <a:pt x="11675" y="881"/>
                  </a:cubicBezTo>
                  <a:cubicBezTo>
                    <a:pt x="11633" y="861"/>
                    <a:pt x="11589" y="851"/>
                    <a:pt x="11545" y="851"/>
                  </a:cubicBezTo>
                  <a:cubicBezTo>
                    <a:pt x="11436" y="851"/>
                    <a:pt x="11330" y="910"/>
                    <a:pt x="11268" y="1006"/>
                  </a:cubicBezTo>
                  <a:cubicBezTo>
                    <a:pt x="11268" y="1006"/>
                    <a:pt x="10624" y="1929"/>
                    <a:pt x="10603" y="1929"/>
                  </a:cubicBezTo>
                  <a:cubicBezTo>
                    <a:pt x="10603" y="1929"/>
                    <a:pt x="10603" y="1929"/>
                    <a:pt x="10603" y="1929"/>
                  </a:cubicBezTo>
                  <a:lnTo>
                    <a:pt x="11425" y="630"/>
                  </a:lnTo>
                  <a:cubicBezTo>
                    <a:pt x="11518" y="481"/>
                    <a:pt x="11464" y="270"/>
                    <a:pt x="11299" y="184"/>
                  </a:cubicBezTo>
                  <a:cubicBezTo>
                    <a:pt x="11260" y="164"/>
                    <a:pt x="11217" y="155"/>
                    <a:pt x="11174" y="155"/>
                  </a:cubicBezTo>
                  <a:cubicBezTo>
                    <a:pt x="11065" y="155"/>
                    <a:pt x="10954" y="216"/>
                    <a:pt x="10893" y="317"/>
                  </a:cubicBezTo>
                  <a:lnTo>
                    <a:pt x="10063" y="1624"/>
                  </a:lnTo>
                  <a:cubicBezTo>
                    <a:pt x="10016" y="1608"/>
                    <a:pt x="10666" y="411"/>
                    <a:pt x="10666" y="411"/>
                  </a:cubicBezTo>
                  <a:cubicBezTo>
                    <a:pt x="10736" y="286"/>
                    <a:pt x="10705" y="129"/>
                    <a:pt x="10587" y="59"/>
                  </a:cubicBezTo>
                  <a:lnTo>
                    <a:pt x="10564" y="36"/>
                  </a:lnTo>
                  <a:cubicBezTo>
                    <a:pt x="10524" y="12"/>
                    <a:pt x="10479" y="0"/>
                    <a:pt x="10434" y="0"/>
                  </a:cubicBezTo>
                  <a:close/>
                </a:path>
              </a:pathLst>
            </a:custGeom>
            <a:solidFill>
              <a:srgbClr val="A152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8"/>
            <p:cNvSpPr/>
            <p:nvPr/>
          </p:nvSpPr>
          <p:spPr>
            <a:xfrm>
              <a:off x="6246725" y="1781725"/>
              <a:ext cx="483575" cy="500200"/>
            </a:xfrm>
            <a:custGeom>
              <a:rect b="b" l="l" r="r" t="t"/>
              <a:pathLst>
                <a:path extrusionOk="0" h="20008" w="19343">
                  <a:moveTo>
                    <a:pt x="8568" y="1"/>
                  </a:moveTo>
                  <a:cubicBezTo>
                    <a:pt x="7919" y="1"/>
                    <a:pt x="7285" y="110"/>
                    <a:pt x="6675" y="329"/>
                  </a:cubicBezTo>
                  <a:cubicBezTo>
                    <a:pt x="5079" y="908"/>
                    <a:pt x="2277" y="2489"/>
                    <a:pt x="1" y="6784"/>
                  </a:cubicBezTo>
                  <a:lnTo>
                    <a:pt x="3083" y="10118"/>
                  </a:lnTo>
                  <a:lnTo>
                    <a:pt x="3889" y="9851"/>
                  </a:lnTo>
                  <a:lnTo>
                    <a:pt x="3889" y="19749"/>
                  </a:lnTo>
                  <a:cubicBezTo>
                    <a:pt x="3889" y="19890"/>
                    <a:pt x="4007" y="20008"/>
                    <a:pt x="4148" y="20008"/>
                  </a:cubicBezTo>
                  <a:lnTo>
                    <a:pt x="15117" y="20008"/>
                  </a:lnTo>
                  <a:cubicBezTo>
                    <a:pt x="15266" y="20008"/>
                    <a:pt x="15383" y="19890"/>
                    <a:pt x="15383" y="19749"/>
                  </a:cubicBezTo>
                  <a:lnTo>
                    <a:pt x="15383" y="9664"/>
                  </a:lnTo>
                  <a:lnTo>
                    <a:pt x="16260" y="10118"/>
                  </a:lnTo>
                  <a:lnTo>
                    <a:pt x="19343" y="6784"/>
                  </a:lnTo>
                  <a:cubicBezTo>
                    <a:pt x="17207" y="2747"/>
                    <a:pt x="14601" y="1104"/>
                    <a:pt x="12966" y="439"/>
                  </a:cubicBezTo>
                  <a:cubicBezTo>
                    <a:pt x="12238" y="149"/>
                    <a:pt x="11463" y="1"/>
                    <a:pt x="10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8"/>
            <p:cNvSpPr/>
            <p:nvPr/>
          </p:nvSpPr>
          <p:spPr>
            <a:xfrm>
              <a:off x="6342775" y="1959350"/>
              <a:ext cx="3350" cy="75125"/>
            </a:xfrm>
            <a:custGeom>
              <a:rect b="b" l="l" r="r" t="t"/>
              <a:pathLst>
                <a:path extrusionOk="0" h="3005" w="134">
                  <a:moveTo>
                    <a:pt x="71" y="0"/>
                  </a:moveTo>
                  <a:cubicBezTo>
                    <a:pt x="32" y="0"/>
                    <a:pt x="0" y="31"/>
                    <a:pt x="0" y="71"/>
                  </a:cubicBezTo>
                  <a:lnTo>
                    <a:pt x="0" y="2934"/>
                  </a:lnTo>
                  <a:cubicBezTo>
                    <a:pt x="0" y="2973"/>
                    <a:pt x="32" y="3005"/>
                    <a:pt x="71" y="3005"/>
                  </a:cubicBezTo>
                  <a:cubicBezTo>
                    <a:pt x="102" y="3005"/>
                    <a:pt x="133" y="2973"/>
                    <a:pt x="133" y="2934"/>
                  </a:cubicBezTo>
                  <a:lnTo>
                    <a:pt x="133" y="71"/>
                  </a:lnTo>
                  <a:cubicBezTo>
                    <a:pt x="133" y="31"/>
                    <a:pt x="102"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8"/>
            <p:cNvSpPr/>
            <p:nvPr/>
          </p:nvSpPr>
          <p:spPr>
            <a:xfrm>
              <a:off x="6628175" y="1961100"/>
              <a:ext cx="3150" cy="74950"/>
            </a:xfrm>
            <a:custGeom>
              <a:rect b="b" l="l" r="r" t="t"/>
              <a:pathLst>
                <a:path extrusionOk="0" h="2998" w="126">
                  <a:moveTo>
                    <a:pt x="63" y="1"/>
                  </a:moveTo>
                  <a:cubicBezTo>
                    <a:pt x="24" y="1"/>
                    <a:pt x="0" y="24"/>
                    <a:pt x="0" y="63"/>
                  </a:cubicBezTo>
                  <a:lnTo>
                    <a:pt x="0" y="2935"/>
                  </a:lnTo>
                  <a:cubicBezTo>
                    <a:pt x="0" y="2966"/>
                    <a:pt x="24" y="2997"/>
                    <a:pt x="63" y="2997"/>
                  </a:cubicBezTo>
                  <a:cubicBezTo>
                    <a:pt x="102" y="2997"/>
                    <a:pt x="125" y="2966"/>
                    <a:pt x="125" y="2935"/>
                  </a:cubicBezTo>
                  <a:lnTo>
                    <a:pt x="125" y="63"/>
                  </a:lnTo>
                  <a:cubicBezTo>
                    <a:pt x="125" y="24"/>
                    <a:pt x="102"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8"/>
            <p:cNvSpPr/>
            <p:nvPr/>
          </p:nvSpPr>
          <p:spPr>
            <a:xfrm>
              <a:off x="5998500" y="2143600"/>
              <a:ext cx="316125" cy="234775"/>
            </a:xfrm>
            <a:custGeom>
              <a:rect b="b" l="l" r="r" t="t"/>
              <a:pathLst>
                <a:path extrusionOk="0" h="9391" w="12645">
                  <a:moveTo>
                    <a:pt x="1017" y="1"/>
                  </a:moveTo>
                  <a:cubicBezTo>
                    <a:pt x="0" y="3044"/>
                    <a:pt x="0" y="6346"/>
                    <a:pt x="1017" y="9390"/>
                  </a:cubicBezTo>
                  <a:lnTo>
                    <a:pt x="11714" y="9390"/>
                  </a:lnTo>
                  <a:cubicBezTo>
                    <a:pt x="12645" y="6331"/>
                    <a:pt x="12645" y="3060"/>
                    <a:pt x="1171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8"/>
            <p:cNvSpPr/>
            <p:nvPr/>
          </p:nvSpPr>
          <p:spPr>
            <a:xfrm>
              <a:off x="6085925" y="2275850"/>
              <a:ext cx="145375" cy="23300"/>
            </a:xfrm>
            <a:custGeom>
              <a:rect b="b" l="l" r="r" t="t"/>
              <a:pathLst>
                <a:path extrusionOk="0" h="932" w="5815">
                  <a:moveTo>
                    <a:pt x="79" y="0"/>
                  </a:moveTo>
                  <a:lnTo>
                    <a:pt x="1" y="110"/>
                  </a:lnTo>
                  <a:cubicBezTo>
                    <a:pt x="24" y="125"/>
                    <a:pt x="1261" y="931"/>
                    <a:pt x="2966" y="931"/>
                  </a:cubicBezTo>
                  <a:cubicBezTo>
                    <a:pt x="3827" y="931"/>
                    <a:pt x="4805" y="728"/>
                    <a:pt x="5814" y="110"/>
                  </a:cubicBezTo>
                  <a:lnTo>
                    <a:pt x="5744" y="0"/>
                  </a:lnTo>
                  <a:cubicBezTo>
                    <a:pt x="4762" y="599"/>
                    <a:pt x="3804" y="798"/>
                    <a:pt x="2963" y="798"/>
                  </a:cubicBezTo>
                  <a:cubicBezTo>
                    <a:pt x="1299" y="798"/>
                    <a:pt x="95" y="16"/>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8"/>
            <p:cNvSpPr/>
            <p:nvPr/>
          </p:nvSpPr>
          <p:spPr>
            <a:xfrm>
              <a:off x="6155375" y="2304975"/>
              <a:ext cx="3350" cy="65175"/>
            </a:xfrm>
            <a:custGeom>
              <a:rect b="b" l="l" r="r" t="t"/>
              <a:pathLst>
                <a:path extrusionOk="0" h="2607" w="134">
                  <a:moveTo>
                    <a:pt x="1" y="1"/>
                  </a:moveTo>
                  <a:lnTo>
                    <a:pt x="1" y="2606"/>
                  </a:lnTo>
                  <a:lnTo>
                    <a:pt x="134" y="2606"/>
                  </a:lnTo>
                  <a:lnTo>
                    <a:pt x="13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8"/>
            <p:cNvSpPr/>
            <p:nvPr/>
          </p:nvSpPr>
          <p:spPr>
            <a:xfrm>
              <a:off x="5931200" y="1928425"/>
              <a:ext cx="102525" cy="444650"/>
            </a:xfrm>
            <a:custGeom>
              <a:rect b="b" l="l" r="r" t="t"/>
              <a:pathLst>
                <a:path extrusionOk="0" h="17786" w="4101">
                  <a:moveTo>
                    <a:pt x="1667" y="1"/>
                  </a:moveTo>
                  <a:cubicBezTo>
                    <a:pt x="1667" y="1"/>
                    <a:pt x="48" y="15939"/>
                    <a:pt x="55" y="16010"/>
                  </a:cubicBezTo>
                  <a:lnTo>
                    <a:pt x="55" y="16033"/>
                  </a:lnTo>
                  <a:lnTo>
                    <a:pt x="1" y="16980"/>
                  </a:lnTo>
                  <a:cubicBezTo>
                    <a:pt x="1" y="17073"/>
                    <a:pt x="74" y="17154"/>
                    <a:pt x="164" y="17154"/>
                  </a:cubicBezTo>
                  <a:cubicBezTo>
                    <a:pt x="172" y="17154"/>
                    <a:pt x="180" y="17153"/>
                    <a:pt x="188" y="17152"/>
                  </a:cubicBezTo>
                  <a:cubicBezTo>
                    <a:pt x="259" y="17144"/>
                    <a:pt x="321" y="17097"/>
                    <a:pt x="337" y="17027"/>
                  </a:cubicBezTo>
                  <a:lnTo>
                    <a:pt x="517" y="16174"/>
                  </a:lnTo>
                  <a:lnTo>
                    <a:pt x="556" y="17402"/>
                  </a:lnTo>
                  <a:cubicBezTo>
                    <a:pt x="564" y="17473"/>
                    <a:pt x="603" y="17535"/>
                    <a:pt x="674" y="17559"/>
                  </a:cubicBezTo>
                  <a:lnTo>
                    <a:pt x="721" y="17575"/>
                  </a:lnTo>
                  <a:cubicBezTo>
                    <a:pt x="737" y="17580"/>
                    <a:pt x="754" y="17582"/>
                    <a:pt x="770" y="17582"/>
                  </a:cubicBezTo>
                  <a:cubicBezTo>
                    <a:pt x="855" y="17582"/>
                    <a:pt x="933" y="17518"/>
                    <a:pt x="940" y="17426"/>
                  </a:cubicBezTo>
                  <a:lnTo>
                    <a:pt x="1010" y="16182"/>
                  </a:lnTo>
                  <a:lnTo>
                    <a:pt x="1127" y="17629"/>
                  </a:lnTo>
                  <a:cubicBezTo>
                    <a:pt x="1135" y="17715"/>
                    <a:pt x="1206" y="17778"/>
                    <a:pt x="1292" y="17786"/>
                  </a:cubicBezTo>
                  <a:lnTo>
                    <a:pt x="1307" y="17786"/>
                  </a:lnTo>
                  <a:cubicBezTo>
                    <a:pt x="1401" y="17786"/>
                    <a:pt x="1479" y="17715"/>
                    <a:pt x="1479" y="17621"/>
                  </a:cubicBezTo>
                  <a:lnTo>
                    <a:pt x="1495" y="16197"/>
                  </a:lnTo>
                  <a:lnTo>
                    <a:pt x="1652" y="17371"/>
                  </a:lnTo>
                  <a:cubicBezTo>
                    <a:pt x="1666" y="17455"/>
                    <a:pt x="1736" y="17514"/>
                    <a:pt x="1818" y="17514"/>
                  </a:cubicBezTo>
                  <a:cubicBezTo>
                    <a:pt x="1828" y="17514"/>
                    <a:pt x="1838" y="17514"/>
                    <a:pt x="1847" y="17512"/>
                  </a:cubicBezTo>
                  <a:lnTo>
                    <a:pt x="1886" y="17504"/>
                  </a:lnTo>
                  <a:cubicBezTo>
                    <a:pt x="1972" y="17496"/>
                    <a:pt x="2035" y="17418"/>
                    <a:pt x="2027" y="17332"/>
                  </a:cubicBezTo>
                  <a:lnTo>
                    <a:pt x="1957" y="16213"/>
                  </a:lnTo>
                  <a:lnTo>
                    <a:pt x="1957" y="16182"/>
                  </a:lnTo>
                  <a:lnTo>
                    <a:pt x="2043" y="15313"/>
                  </a:lnTo>
                  <a:cubicBezTo>
                    <a:pt x="2048" y="15222"/>
                    <a:pt x="2123" y="15164"/>
                    <a:pt x="2205" y="15164"/>
                  </a:cubicBezTo>
                  <a:cubicBezTo>
                    <a:pt x="2243" y="15164"/>
                    <a:pt x="2282" y="15177"/>
                    <a:pt x="2317" y="15204"/>
                  </a:cubicBezTo>
                  <a:lnTo>
                    <a:pt x="2864" y="15642"/>
                  </a:lnTo>
                  <a:cubicBezTo>
                    <a:pt x="2893" y="15667"/>
                    <a:pt x="2931" y="15679"/>
                    <a:pt x="2968" y="15679"/>
                  </a:cubicBezTo>
                  <a:cubicBezTo>
                    <a:pt x="3011" y="15679"/>
                    <a:pt x="3054" y="15663"/>
                    <a:pt x="3084" y="15634"/>
                  </a:cubicBezTo>
                  <a:lnTo>
                    <a:pt x="3107" y="15611"/>
                  </a:lnTo>
                  <a:cubicBezTo>
                    <a:pt x="3170" y="15556"/>
                    <a:pt x="3177" y="15470"/>
                    <a:pt x="3130" y="15399"/>
                  </a:cubicBezTo>
                  <a:lnTo>
                    <a:pt x="2528" y="14492"/>
                  </a:lnTo>
                  <a:cubicBezTo>
                    <a:pt x="2434" y="14327"/>
                    <a:pt x="2340" y="14194"/>
                    <a:pt x="2254" y="14085"/>
                  </a:cubicBezTo>
                  <a:lnTo>
                    <a:pt x="4101" y="3225"/>
                  </a:lnTo>
                  <a:lnTo>
                    <a:pt x="3749" y="2325"/>
                  </a:lnTo>
                  <a:lnTo>
                    <a:pt x="1667" y="1"/>
                  </a:lnTo>
                  <a:close/>
                </a:path>
              </a:pathLst>
            </a:custGeom>
            <a:solidFill>
              <a:srgbClr val="F9A8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8"/>
            <p:cNvSpPr/>
            <p:nvPr/>
          </p:nvSpPr>
          <p:spPr>
            <a:xfrm>
              <a:off x="6276850" y="1925100"/>
              <a:ext cx="102700" cy="447975"/>
            </a:xfrm>
            <a:custGeom>
              <a:rect b="b" l="l" r="r" t="t"/>
              <a:pathLst>
                <a:path extrusionOk="0" h="17919" w="4108">
                  <a:moveTo>
                    <a:pt x="2442" y="1"/>
                  </a:moveTo>
                  <a:lnTo>
                    <a:pt x="353" y="2458"/>
                  </a:lnTo>
                  <a:lnTo>
                    <a:pt x="1" y="3358"/>
                  </a:lnTo>
                  <a:lnTo>
                    <a:pt x="1847" y="14218"/>
                  </a:lnTo>
                  <a:cubicBezTo>
                    <a:pt x="1761" y="14327"/>
                    <a:pt x="1675" y="14460"/>
                    <a:pt x="1573" y="14625"/>
                  </a:cubicBezTo>
                  <a:lnTo>
                    <a:pt x="971" y="15532"/>
                  </a:lnTo>
                  <a:cubicBezTo>
                    <a:pt x="924" y="15603"/>
                    <a:pt x="939" y="15689"/>
                    <a:pt x="994" y="15744"/>
                  </a:cubicBezTo>
                  <a:lnTo>
                    <a:pt x="1018" y="15767"/>
                  </a:lnTo>
                  <a:cubicBezTo>
                    <a:pt x="1051" y="15796"/>
                    <a:pt x="1094" y="15812"/>
                    <a:pt x="1136" y="15812"/>
                  </a:cubicBezTo>
                  <a:cubicBezTo>
                    <a:pt x="1172" y="15812"/>
                    <a:pt x="1208" y="15800"/>
                    <a:pt x="1237" y="15775"/>
                  </a:cubicBezTo>
                  <a:lnTo>
                    <a:pt x="1785" y="15337"/>
                  </a:lnTo>
                  <a:cubicBezTo>
                    <a:pt x="1819" y="15310"/>
                    <a:pt x="1858" y="15297"/>
                    <a:pt x="1896" y="15297"/>
                  </a:cubicBezTo>
                  <a:cubicBezTo>
                    <a:pt x="1978" y="15297"/>
                    <a:pt x="2053" y="15355"/>
                    <a:pt x="2058" y="15446"/>
                  </a:cubicBezTo>
                  <a:lnTo>
                    <a:pt x="2144" y="16315"/>
                  </a:lnTo>
                  <a:lnTo>
                    <a:pt x="2144" y="16346"/>
                  </a:lnTo>
                  <a:lnTo>
                    <a:pt x="2074" y="17465"/>
                  </a:lnTo>
                  <a:cubicBezTo>
                    <a:pt x="2066" y="17551"/>
                    <a:pt x="2129" y="17629"/>
                    <a:pt x="2215" y="17637"/>
                  </a:cubicBezTo>
                  <a:lnTo>
                    <a:pt x="2254" y="17645"/>
                  </a:lnTo>
                  <a:cubicBezTo>
                    <a:pt x="2264" y="17647"/>
                    <a:pt x="2273" y="17647"/>
                    <a:pt x="2283" y="17647"/>
                  </a:cubicBezTo>
                  <a:cubicBezTo>
                    <a:pt x="2365" y="17647"/>
                    <a:pt x="2436" y="17588"/>
                    <a:pt x="2450" y="17504"/>
                  </a:cubicBezTo>
                  <a:lnTo>
                    <a:pt x="2606" y="16330"/>
                  </a:lnTo>
                  <a:lnTo>
                    <a:pt x="2622" y="17754"/>
                  </a:lnTo>
                  <a:cubicBezTo>
                    <a:pt x="2622" y="17848"/>
                    <a:pt x="2700" y="17919"/>
                    <a:pt x="2794" y="17919"/>
                  </a:cubicBezTo>
                  <a:lnTo>
                    <a:pt x="2810" y="17919"/>
                  </a:lnTo>
                  <a:cubicBezTo>
                    <a:pt x="2896" y="17911"/>
                    <a:pt x="2966" y="17848"/>
                    <a:pt x="2974" y="17762"/>
                  </a:cubicBezTo>
                  <a:lnTo>
                    <a:pt x="3091" y="16315"/>
                  </a:lnTo>
                  <a:lnTo>
                    <a:pt x="3162" y="17559"/>
                  </a:lnTo>
                  <a:cubicBezTo>
                    <a:pt x="3168" y="17651"/>
                    <a:pt x="3246" y="17715"/>
                    <a:pt x="3336" y="17715"/>
                  </a:cubicBezTo>
                  <a:cubicBezTo>
                    <a:pt x="3353" y="17715"/>
                    <a:pt x="3371" y="17713"/>
                    <a:pt x="3389" y="17708"/>
                  </a:cubicBezTo>
                  <a:lnTo>
                    <a:pt x="3428" y="17692"/>
                  </a:lnTo>
                  <a:cubicBezTo>
                    <a:pt x="3498" y="17668"/>
                    <a:pt x="3545" y="17606"/>
                    <a:pt x="3545" y="17535"/>
                  </a:cubicBezTo>
                  <a:lnTo>
                    <a:pt x="3584" y="16307"/>
                  </a:lnTo>
                  <a:lnTo>
                    <a:pt x="3764" y="17160"/>
                  </a:lnTo>
                  <a:cubicBezTo>
                    <a:pt x="3780" y="17230"/>
                    <a:pt x="3842" y="17277"/>
                    <a:pt x="3913" y="17285"/>
                  </a:cubicBezTo>
                  <a:cubicBezTo>
                    <a:pt x="3921" y="17286"/>
                    <a:pt x="3929" y="17287"/>
                    <a:pt x="3937" y="17287"/>
                  </a:cubicBezTo>
                  <a:cubicBezTo>
                    <a:pt x="4029" y="17287"/>
                    <a:pt x="4108" y="17206"/>
                    <a:pt x="4101" y="17113"/>
                  </a:cubicBezTo>
                  <a:lnTo>
                    <a:pt x="4046" y="16166"/>
                  </a:lnTo>
                  <a:lnTo>
                    <a:pt x="4046" y="16143"/>
                  </a:lnTo>
                  <a:cubicBezTo>
                    <a:pt x="4054" y="16072"/>
                    <a:pt x="2442" y="1"/>
                    <a:pt x="2442" y="1"/>
                  </a:cubicBezTo>
                  <a:close/>
                </a:path>
              </a:pathLst>
            </a:custGeom>
            <a:solidFill>
              <a:srgbClr val="F9A8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8"/>
            <p:cNvSpPr/>
            <p:nvPr/>
          </p:nvSpPr>
          <p:spPr>
            <a:xfrm>
              <a:off x="5970925" y="1801275"/>
              <a:ext cx="372075" cy="372675"/>
            </a:xfrm>
            <a:custGeom>
              <a:rect b="b" l="l" r="r" t="t"/>
              <a:pathLst>
                <a:path extrusionOk="0" h="14907" w="14883">
                  <a:moveTo>
                    <a:pt x="5587" y="1"/>
                  </a:moveTo>
                  <a:cubicBezTo>
                    <a:pt x="2621" y="1"/>
                    <a:pt x="196" y="2309"/>
                    <a:pt x="0" y="5228"/>
                  </a:cubicBezTo>
                  <a:lnTo>
                    <a:pt x="2410" y="11573"/>
                  </a:lnTo>
                  <a:lnTo>
                    <a:pt x="2019" y="13623"/>
                  </a:lnTo>
                  <a:cubicBezTo>
                    <a:pt x="2989" y="14429"/>
                    <a:pt x="4233" y="14907"/>
                    <a:pt x="5587" y="14907"/>
                  </a:cubicBezTo>
                  <a:lnTo>
                    <a:pt x="9288" y="14907"/>
                  </a:lnTo>
                  <a:cubicBezTo>
                    <a:pt x="10602" y="14907"/>
                    <a:pt x="11815" y="14453"/>
                    <a:pt x="12770" y="13694"/>
                  </a:cubicBezTo>
                  <a:lnTo>
                    <a:pt x="12371" y="11573"/>
                  </a:lnTo>
                  <a:cubicBezTo>
                    <a:pt x="12371" y="11573"/>
                    <a:pt x="14882" y="5173"/>
                    <a:pt x="14859" y="4954"/>
                  </a:cubicBezTo>
                  <a:cubicBezTo>
                    <a:pt x="14530" y="2168"/>
                    <a:pt x="12159" y="1"/>
                    <a:pt x="928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8"/>
            <p:cNvSpPr/>
            <p:nvPr/>
          </p:nvSpPr>
          <p:spPr>
            <a:xfrm>
              <a:off x="6088875" y="1802275"/>
              <a:ext cx="136175" cy="95075"/>
            </a:xfrm>
            <a:custGeom>
              <a:rect b="b" l="l" r="r" t="t"/>
              <a:pathLst>
                <a:path extrusionOk="0" h="3803" w="5447">
                  <a:moveTo>
                    <a:pt x="118" y="0"/>
                  </a:moveTo>
                  <a:lnTo>
                    <a:pt x="0" y="47"/>
                  </a:lnTo>
                  <a:lnTo>
                    <a:pt x="916" y="2574"/>
                  </a:lnTo>
                  <a:cubicBezTo>
                    <a:pt x="1190" y="3318"/>
                    <a:pt x="1855" y="3795"/>
                    <a:pt x="2653" y="3803"/>
                  </a:cubicBezTo>
                  <a:lnTo>
                    <a:pt x="2684" y="3803"/>
                  </a:lnTo>
                  <a:cubicBezTo>
                    <a:pt x="3466" y="3803"/>
                    <a:pt x="4132" y="3357"/>
                    <a:pt x="4421" y="2629"/>
                  </a:cubicBezTo>
                  <a:lnTo>
                    <a:pt x="5446" y="78"/>
                  </a:lnTo>
                  <a:lnTo>
                    <a:pt x="5321" y="31"/>
                  </a:lnTo>
                  <a:lnTo>
                    <a:pt x="4304" y="2574"/>
                  </a:lnTo>
                  <a:cubicBezTo>
                    <a:pt x="4032" y="3257"/>
                    <a:pt x="3408" y="3678"/>
                    <a:pt x="2673" y="3678"/>
                  </a:cubicBezTo>
                  <a:cubicBezTo>
                    <a:pt x="2666" y="3678"/>
                    <a:pt x="2659" y="3678"/>
                    <a:pt x="2653" y="3678"/>
                  </a:cubicBezTo>
                  <a:cubicBezTo>
                    <a:pt x="1909" y="3662"/>
                    <a:pt x="1291" y="3224"/>
                    <a:pt x="1041" y="2527"/>
                  </a:cubicBezTo>
                  <a:lnTo>
                    <a:pt x="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8"/>
            <p:cNvSpPr/>
            <p:nvPr/>
          </p:nvSpPr>
          <p:spPr>
            <a:xfrm>
              <a:off x="6066575" y="1804025"/>
              <a:ext cx="180575" cy="126000"/>
            </a:xfrm>
            <a:custGeom>
              <a:rect b="b" l="l" r="r" t="t"/>
              <a:pathLst>
                <a:path extrusionOk="0" h="5040" w="7223">
                  <a:moveTo>
                    <a:pt x="125" y="1"/>
                  </a:moveTo>
                  <a:lnTo>
                    <a:pt x="0" y="47"/>
                  </a:lnTo>
                  <a:lnTo>
                    <a:pt x="1229" y="3412"/>
                  </a:lnTo>
                  <a:cubicBezTo>
                    <a:pt x="1589" y="4398"/>
                    <a:pt x="2465" y="5024"/>
                    <a:pt x="3521" y="5039"/>
                  </a:cubicBezTo>
                  <a:lnTo>
                    <a:pt x="3560" y="5039"/>
                  </a:lnTo>
                  <a:cubicBezTo>
                    <a:pt x="4601" y="5039"/>
                    <a:pt x="5477" y="4445"/>
                    <a:pt x="5861" y="3482"/>
                  </a:cubicBezTo>
                  <a:lnTo>
                    <a:pt x="7222" y="79"/>
                  </a:lnTo>
                  <a:lnTo>
                    <a:pt x="7105" y="32"/>
                  </a:lnTo>
                  <a:lnTo>
                    <a:pt x="5743" y="3435"/>
                  </a:lnTo>
                  <a:cubicBezTo>
                    <a:pt x="5375" y="4340"/>
                    <a:pt x="4549" y="4907"/>
                    <a:pt x="3580" y="4907"/>
                  </a:cubicBezTo>
                  <a:cubicBezTo>
                    <a:pt x="3561" y="4907"/>
                    <a:pt x="3541" y="4907"/>
                    <a:pt x="3521" y="4906"/>
                  </a:cubicBezTo>
                  <a:cubicBezTo>
                    <a:pt x="2528" y="4891"/>
                    <a:pt x="1690" y="4304"/>
                    <a:pt x="1354" y="3365"/>
                  </a:cubicBez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8"/>
            <p:cNvSpPr/>
            <p:nvPr/>
          </p:nvSpPr>
          <p:spPr>
            <a:xfrm>
              <a:off x="6029800" y="1990450"/>
              <a:ext cx="3350" cy="100950"/>
            </a:xfrm>
            <a:custGeom>
              <a:rect b="b" l="l" r="r" t="t"/>
              <a:pathLst>
                <a:path extrusionOk="0" h="4038" w="134">
                  <a:moveTo>
                    <a:pt x="0" y="0"/>
                  </a:moveTo>
                  <a:lnTo>
                    <a:pt x="0" y="4038"/>
                  </a:lnTo>
                  <a:lnTo>
                    <a:pt x="133" y="4038"/>
                  </a:lnTo>
                  <a:lnTo>
                    <a:pt x="13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8"/>
            <p:cNvSpPr/>
            <p:nvPr/>
          </p:nvSpPr>
          <p:spPr>
            <a:xfrm>
              <a:off x="6279200" y="1990450"/>
              <a:ext cx="3350" cy="100950"/>
            </a:xfrm>
            <a:custGeom>
              <a:rect b="b" l="l" r="r" t="t"/>
              <a:pathLst>
                <a:path extrusionOk="0" h="4038" w="134">
                  <a:moveTo>
                    <a:pt x="0" y="0"/>
                  </a:moveTo>
                  <a:lnTo>
                    <a:pt x="0" y="4038"/>
                  </a:lnTo>
                  <a:lnTo>
                    <a:pt x="133" y="4038"/>
                  </a:lnTo>
                  <a:lnTo>
                    <a:pt x="13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8"/>
            <p:cNvSpPr/>
            <p:nvPr/>
          </p:nvSpPr>
          <p:spPr>
            <a:xfrm>
              <a:off x="5982650" y="1475200"/>
              <a:ext cx="303025" cy="299275"/>
            </a:xfrm>
            <a:custGeom>
              <a:rect b="b" l="l" r="r" t="t"/>
              <a:pathLst>
                <a:path extrusionOk="0" h="11971" w="12121">
                  <a:moveTo>
                    <a:pt x="6299" y="1"/>
                  </a:moveTo>
                  <a:cubicBezTo>
                    <a:pt x="4820" y="1"/>
                    <a:pt x="3568" y="979"/>
                    <a:pt x="3146" y="2324"/>
                  </a:cubicBezTo>
                  <a:cubicBezTo>
                    <a:pt x="2841" y="2544"/>
                    <a:pt x="2497" y="2747"/>
                    <a:pt x="2097" y="2935"/>
                  </a:cubicBezTo>
                  <a:lnTo>
                    <a:pt x="1980" y="2990"/>
                  </a:lnTo>
                  <a:cubicBezTo>
                    <a:pt x="407" y="3733"/>
                    <a:pt x="1" y="5611"/>
                    <a:pt x="752" y="6683"/>
                  </a:cubicBezTo>
                  <a:lnTo>
                    <a:pt x="963" y="6996"/>
                  </a:lnTo>
                  <a:cubicBezTo>
                    <a:pt x="1002" y="7043"/>
                    <a:pt x="1033" y="7090"/>
                    <a:pt x="1072" y="7137"/>
                  </a:cubicBezTo>
                  <a:cubicBezTo>
                    <a:pt x="1205" y="7301"/>
                    <a:pt x="1245" y="7504"/>
                    <a:pt x="1166" y="7692"/>
                  </a:cubicBezTo>
                  <a:cubicBezTo>
                    <a:pt x="1026" y="8029"/>
                    <a:pt x="955" y="8404"/>
                    <a:pt x="971" y="8803"/>
                  </a:cubicBezTo>
                  <a:cubicBezTo>
                    <a:pt x="1026" y="10282"/>
                    <a:pt x="2332" y="11604"/>
                    <a:pt x="4054" y="11902"/>
                  </a:cubicBezTo>
                  <a:cubicBezTo>
                    <a:pt x="4316" y="11948"/>
                    <a:pt x="4575" y="11970"/>
                    <a:pt x="4829" y="11970"/>
                  </a:cubicBezTo>
                  <a:cubicBezTo>
                    <a:pt x="5732" y="11970"/>
                    <a:pt x="6562" y="11688"/>
                    <a:pt x="7191" y="11205"/>
                  </a:cubicBezTo>
                  <a:cubicBezTo>
                    <a:pt x="8154" y="10478"/>
                    <a:pt x="9241" y="9875"/>
                    <a:pt x="10352" y="9312"/>
                  </a:cubicBezTo>
                  <a:cubicBezTo>
                    <a:pt x="11260" y="8850"/>
                    <a:pt x="11909" y="8044"/>
                    <a:pt x="12035" y="7066"/>
                  </a:cubicBezTo>
                  <a:cubicBezTo>
                    <a:pt x="12121" y="6401"/>
                    <a:pt x="11948" y="5759"/>
                    <a:pt x="11589" y="5196"/>
                  </a:cubicBezTo>
                  <a:cubicBezTo>
                    <a:pt x="11510" y="5055"/>
                    <a:pt x="11440" y="4922"/>
                    <a:pt x="11369" y="4805"/>
                  </a:cubicBezTo>
                  <a:cubicBezTo>
                    <a:pt x="11236" y="4578"/>
                    <a:pt x="11064" y="4351"/>
                    <a:pt x="10955" y="4116"/>
                  </a:cubicBezTo>
                  <a:lnTo>
                    <a:pt x="10955" y="3303"/>
                  </a:lnTo>
                  <a:cubicBezTo>
                    <a:pt x="10955" y="1479"/>
                    <a:pt x="9476" y="1"/>
                    <a:pt x="765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8"/>
            <p:cNvSpPr/>
            <p:nvPr/>
          </p:nvSpPr>
          <p:spPr>
            <a:xfrm>
              <a:off x="6055225" y="1542850"/>
              <a:ext cx="203275" cy="296600"/>
            </a:xfrm>
            <a:custGeom>
              <a:rect b="b" l="l" r="r" t="t"/>
              <a:pathLst>
                <a:path extrusionOk="0" h="11864" w="8131">
                  <a:moveTo>
                    <a:pt x="4139" y="0"/>
                  </a:moveTo>
                  <a:cubicBezTo>
                    <a:pt x="4124" y="0"/>
                    <a:pt x="4111" y="14"/>
                    <a:pt x="4116" y="33"/>
                  </a:cubicBezTo>
                  <a:lnTo>
                    <a:pt x="4359" y="1402"/>
                  </a:lnTo>
                  <a:cubicBezTo>
                    <a:pt x="4374" y="1489"/>
                    <a:pt x="4312" y="1567"/>
                    <a:pt x="4226" y="1567"/>
                  </a:cubicBezTo>
                  <a:cubicBezTo>
                    <a:pt x="3952" y="1575"/>
                    <a:pt x="3428" y="1582"/>
                    <a:pt x="3428" y="1582"/>
                  </a:cubicBezTo>
                  <a:cubicBezTo>
                    <a:pt x="3341" y="1582"/>
                    <a:pt x="3263" y="1528"/>
                    <a:pt x="3240" y="1442"/>
                  </a:cubicBezTo>
                  <a:lnTo>
                    <a:pt x="2880" y="816"/>
                  </a:lnTo>
                  <a:cubicBezTo>
                    <a:pt x="2874" y="807"/>
                    <a:pt x="2866" y="804"/>
                    <a:pt x="2858" y="804"/>
                  </a:cubicBezTo>
                  <a:cubicBezTo>
                    <a:pt x="2842" y="804"/>
                    <a:pt x="2825" y="816"/>
                    <a:pt x="2825" y="831"/>
                  </a:cubicBezTo>
                  <a:lnTo>
                    <a:pt x="2825" y="1551"/>
                  </a:lnTo>
                  <a:cubicBezTo>
                    <a:pt x="2825" y="1567"/>
                    <a:pt x="2809" y="1582"/>
                    <a:pt x="2794" y="1582"/>
                  </a:cubicBezTo>
                  <a:lnTo>
                    <a:pt x="1237" y="1582"/>
                  </a:lnTo>
                  <a:cubicBezTo>
                    <a:pt x="1151" y="1582"/>
                    <a:pt x="1080" y="1535"/>
                    <a:pt x="1041" y="1465"/>
                  </a:cubicBezTo>
                  <a:cubicBezTo>
                    <a:pt x="1002" y="1637"/>
                    <a:pt x="986" y="1817"/>
                    <a:pt x="986" y="1997"/>
                  </a:cubicBezTo>
                  <a:lnTo>
                    <a:pt x="986" y="3171"/>
                  </a:lnTo>
                  <a:lnTo>
                    <a:pt x="978" y="3171"/>
                  </a:lnTo>
                  <a:cubicBezTo>
                    <a:pt x="439" y="3171"/>
                    <a:pt x="0" y="3617"/>
                    <a:pt x="0" y="4157"/>
                  </a:cubicBezTo>
                  <a:cubicBezTo>
                    <a:pt x="0" y="4697"/>
                    <a:pt x="439" y="5143"/>
                    <a:pt x="978" y="5143"/>
                  </a:cubicBezTo>
                  <a:lnTo>
                    <a:pt x="986" y="5143"/>
                  </a:lnTo>
                  <a:lnTo>
                    <a:pt x="986" y="5604"/>
                  </a:lnTo>
                  <a:cubicBezTo>
                    <a:pt x="986" y="6801"/>
                    <a:pt x="1753" y="7819"/>
                    <a:pt x="2825" y="8186"/>
                  </a:cubicBezTo>
                  <a:lnTo>
                    <a:pt x="2825" y="10620"/>
                  </a:lnTo>
                  <a:cubicBezTo>
                    <a:pt x="2825" y="11308"/>
                    <a:pt x="3381" y="11864"/>
                    <a:pt x="4069" y="11864"/>
                  </a:cubicBezTo>
                  <a:cubicBezTo>
                    <a:pt x="4750" y="11864"/>
                    <a:pt x="5305" y="11308"/>
                    <a:pt x="5305" y="10620"/>
                  </a:cubicBezTo>
                  <a:lnTo>
                    <a:pt x="5305" y="8186"/>
                  </a:lnTo>
                  <a:cubicBezTo>
                    <a:pt x="6377" y="7819"/>
                    <a:pt x="7144" y="6801"/>
                    <a:pt x="7144" y="5604"/>
                  </a:cubicBezTo>
                  <a:lnTo>
                    <a:pt x="7144" y="5143"/>
                  </a:lnTo>
                  <a:cubicBezTo>
                    <a:pt x="7692" y="5135"/>
                    <a:pt x="8130" y="4697"/>
                    <a:pt x="8130" y="4157"/>
                  </a:cubicBezTo>
                  <a:cubicBezTo>
                    <a:pt x="8130" y="3617"/>
                    <a:pt x="7692" y="3179"/>
                    <a:pt x="7144" y="3171"/>
                  </a:cubicBezTo>
                  <a:lnTo>
                    <a:pt x="7144" y="1997"/>
                  </a:lnTo>
                  <a:cubicBezTo>
                    <a:pt x="7144" y="1848"/>
                    <a:pt x="7136" y="1708"/>
                    <a:pt x="7113" y="1567"/>
                  </a:cubicBezTo>
                  <a:cubicBezTo>
                    <a:pt x="7089" y="1575"/>
                    <a:pt x="7066" y="1582"/>
                    <a:pt x="7042" y="1582"/>
                  </a:cubicBezTo>
                  <a:lnTo>
                    <a:pt x="6855" y="1582"/>
                  </a:lnTo>
                  <a:cubicBezTo>
                    <a:pt x="6745" y="1582"/>
                    <a:pt x="6651" y="1496"/>
                    <a:pt x="6628" y="1387"/>
                  </a:cubicBezTo>
                  <a:lnTo>
                    <a:pt x="6471" y="424"/>
                  </a:lnTo>
                  <a:cubicBezTo>
                    <a:pt x="6471" y="424"/>
                    <a:pt x="6471" y="424"/>
                    <a:pt x="6471" y="424"/>
                  </a:cubicBezTo>
                  <a:cubicBezTo>
                    <a:pt x="6471" y="424"/>
                    <a:pt x="6448" y="1395"/>
                    <a:pt x="6448" y="1395"/>
                  </a:cubicBezTo>
                  <a:cubicBezTo>
                    <a:pt x="6448" y="1489"/>
                    <a:pt x="6370" y="1575"/>
                    <a:pt x="6276" y="1575"/>
                  </a:cubicBezTo>
                  <a:cubicBezTo>
                    <a:pt x="6236" y="1582"/>
                    <a:pt x="6213" y="1582"/>
                    <a:pt x="6205" y="1582"/>
                  </a:cubicBezTo>
                  <a:lnTo>
                    <a:pt x="5008" y="1582"/>
                  </a:lnTo>
                  <a:cubicBezTo>
                    <a:pt x="4930" y="1582"/>
                    <a:pt x="4859" y="1535"/>
                    <a:pt x="4828" y="1457"/>
                  </a:cubicBezTo>
                  <a:cubicBezTo>
                    <a:pt x="4828" y="1457"/>
                    <a:pt x="4359" y="432"/>
                    <a:pt x="4163" y="18"/>
                  </a:cubicBezTo>
                  <a:cubicBezTo>
                    <a:pt x="4157" y="6"/>
                    <a:pt x="4148" y="0"/>
                    <a:pt x="4139" y="0"/>
                  </a:cubicBezTo>
                  <a:close/>
                </a:path>
              </a:pathLst>
            </a:custGeom>
            <a:solidFill>
              <a:srgbClr val="F9A8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8"/>
            <p:cNvSpPr/>
            <p:nvPr/>
          </p:nvSpPr>
          <p:spPr>
            <a:xfrm>
              <a:off x="6126025" y="1747500"/>
              <a:ext cx="58725" cy="27400"/>
            </a:xfrm>
            <a:custGeom>
              <a:rect b="b" l="l" r="r" t="t"/>
              <a:pathLst>
                <a:path extrusionOk="0" h="1096" w="2349">
                  <a:moveTo>
                    <a:pt x="1" y="0"/>
                  </a:moveTo>
                  <a:lnTo>
                    <a:pt x="1" y="1096"/>
                  </a:lnTo>
                  <a:lnTo>
                    <a:pt x="2348" y="125"/>
                  </a:lnTo>
                  <a:lnTo>
                    <a:pt x="2262" y="63"/>
                  </a:lnTo>
                  <a:cubicBezTo>
                    <a:pt x="2043" y="118"/>
                    <a:pt x="1816" y="157"/>
                    <a:pt x="1581" y="157"/>
                  </a:cubicBezTo>
                  <a:lnTo>
                    <a:pt x="893" y="157"/>
                  </a:lnTo>
                  <a:cubicBezTo>
                    <a:pt x="580" y="157"/>
                    <a:pt x="283" y="102"/>
                    <a:pt x="1" y="0"/>
                  </a:cubicBezTo>
                  <a:close/>
                </a:path>
              </a:pathLst>
            </a:custGeom>
            <a:solidFill>
              <a:srgbClr val="EE77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8"/>
            <p:cNvSpPr/>
            <p:nvPr/>
          </p:nvSpPr>
          <p:spPr>
            <a:xfrm>
              <a:off x="6237525" y="1658300"/>
              <a:ext cx="17450" cy="17425"/>
            </a:xfrm>
            <a:custGeom>
              <a:rect b="b" l="l" r="r" t="t"/>
              <a:pathLst>
                <a:path extrusionOk="0" h="697" w="698">
                  <a:moveTo>
                    <a:pt x="353" y="0"/>
                  </a:moveTo>
                  <a:cubicBezTo>
                    <a:pt x="157" y="0"/>
                    <a:pt x="1" y="157"/>
                    <a:pt x="1" y="345"/>
                  </a:cubicBezTo>
                  <a:cubicBezTo>
                    <a:pt x="1" y="540"/>
                    <a:pt x="157" y="697"/>
                    <a:pt x="353" y="697"/>
                  </a:cubicBezTo>
                  <a:cubicBezTo>
                    <a:pt x="541" y="697"/>
                    <a:pt x="697" y="540"/>
                    <a:pt x="697" y="345"/>
                  </a:cubicBezTo>
                  <a:cubicBezTo>
                    <a:pt x="697" y="157"/>
                    <a:pt x="541" y="0"/>
                    <a:pt x="3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8"/>
            <p:cNvSpPr/>
            <p:nvPr/>
          </p:nvSpPr>
          <p:spPr>
            <a:xfrm>
              <a:off x="6062450" y="1658300"/>
              <a:ext cx="17450" cy="17425"/>
            </a:xfrm>
            <a:custGeom>
              <a:rect b="b" l="l" r="r" t="t"/>
              <a:pathLst>
                <a:path extrusionOk="0" h="697" w="698">
                  <a:moveTo>
                    <a:pt x="345" y="0"/>
                  </a:moveTo>
                  <a:cubicBezTo>
                    <a:pt x="157" y="0"/>
                    <a:pt x="1" y="157"/>
                    <a:pt x="1" y="345"/>
                  </a:cubicBezTo>
                  <a:cubicBezTo>
                    <a:pt x="1" y="540"/>
                    <a:pt x="157" y="697"/>
                    <a:pt x="345" y="697"/>
                  </a:cubicBezTo>
                  <a:cubicBezTo>
                    <a:pt x="541" y="697"/>
                    <a:pt x="697" y="540"/>
                    <a:pt x="697" y="345"/>
                  </a:cubicBezTo>
                  <a:cubicBezTo>
                    <a:pt x="697" y="157"/>
                    <a:pt x="541" y="0"/>
                    <a:pt x="34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8"/>
            <p:cNvSpPr/>
            <p:nvPr/>
          </p:nvSpPr>
          <p:spPr>
            <a:xfrm>
              <a:off x="6142275" y="1712875"/>
              <a:ext cx="24275" cy="9225"/>
            </a:xfrm>
            <a:custGeom>
              <a:rect b="b" l="l" r="r" t="t"/>
              <a:pathLst>
                <a:path extrusionOk="0" h="369" w="971">
                  <a:moveTo>
                    <a:pt x="485" y="0"/>
                  </a:moveTo>
                  <a:cubicBezTo>
                    <a:pt x="290" y="0"/>
                    <a:pt x="110" y="102"/>
                    <a:pt x="16" y="274"/>
                  </a:cubicBezTo>
                  <a:cubicBezTo>
                    <a:pt x="0" y="305"/>
                    <a:pt x="8" y="345"/>
                    <a:pt x="39" y="360"/>
                  </a:cubicBezTo>
                  <a:cubicBezTo>
                    <a:pt x="50" y="365"/>
                    <a:pt x="61" y="368"/>
                    <a:pt x="72" y="368"/>
                  </a:cubicBezTo>
                  <a:cubicBezTo>
                    <a:pt x="94" y="368"/>
                    <a:pt x="115" y="358"/>
                    <a:pt x="125" y="337"/>
                  </a:cubicBezTo>
                  <a:cubicBezTo>
                    <a:pt x="204" y="212"/>
                    <a:pt x="337" y="133"/>
                    <a:pt x="485" y="133"/>
                  </a:cubicBezTo>
                  <a:cubicBezTo>
                    <a:pt x="626" y="133"/>
                    <a:pt x="767" y="212"/>
                    <a:pt x="837" y="337"/>
                  </a:cubicBezTo>
                  <a:cubicBezTo>
                    <a:pt x="853" y="360"/>
                    <a:pt x="869" y="368"/>
                    <a:pt x="892" y="368"/>
                  </a:cubicBezTo>
                  <a:cubicBezTo>
                    <a:pt x="908" y="368"/>
                    <a:pt x="916" y="368"/>
                    <a:pt x="931" y="360"/>
                  </a:cubicBezTo>
                  <a:cubicBezTo>
                    <a:pt x="963" y="345"/>
                    <a:pt x="971" y="305"/>
                    <a:pt x="955" y="274"/>
                  </a:cubicBezTo>
                  <a:cubicBezTo>
                    <a:pt x="853" y="102"/>
                    <a:pt x="673" y="0"/>
                    <a:pt x="485" y="0"/>
                  </a:cubicBezTo>
                  <a:close/>
                </a:path>
              </a:pathLst>
            </a:custGeom>
            <a:solidFill>
              <a:srgbClr val="EE77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8"/>
            <p:cNvSpPr/>
            <p:nvPr/>
          </p:nvSpPr>
          <p:spPr>
            <a:xfrm>
              <a:off x="6237150" y="1628550"/>
              <a:ext cx="17025" cy="18425"/>
            </a:xfrm>
            <a:custGeom>
              <a:rect b="b" l="l" r="r" t="t"/>
              <a:pathLst>
                <a:path extrusionOk="0" h="737" w="681">
                  <a:moveTo>
                    <a:pt x="63" y="1"/>
                  </a:moveTo>
                  <a:cubicBezTo>
                    <a:pt x="24" y="1"/>
                    <a:pt x="0" y="32"/>
                    <a:pt x="0" y="71"/>
                  </a:cubicBezTo>
                  <a:cubicBezTo>
                    <a:pt x="0" y="103"/>
                    <a:pt x="24" y="134"/>
                    <a:pt x="63" y="134"/>
                  </a:cubicBezTo>
                  <a:cubicBezTo>
                    <a:pt x="78" y="134"/>
                    <a:pt x="548" y="142"/>
                    <a:pt x="548" y="674"/>
                  </a:cubicBezTo>
                  <a:cubicBezTo>
                    <a:pt x="548" y="713"/>
                    <a:pt x="579" y="736"/>
                    <a:pt x="618" y="736"/>
                  </a:cubicBezTo>
                  <a:cubicBezTo>
                    <a:pt x="650" y="736"/>
                    <a:pt x="681" y="713"/>
                    <a:pt x="681" y="674"/>
                  </a:cubicBezTo>
                  <a:cubicBezTo>
                    <a:pt x="681" y="9"/>
                    <a:pt x="71" y="1"/>
                    <a:pt x="63" y="1"/>
                  </a:cubicBezTo>
                  <a:close/>
                </a:path>
              </a:pathLst>
            </a:custGeom>
            <a:solidFill>
              <a:srgbClr val="EE77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8"/>
            <p:cNvSpPr/>
            <p:nvPr/>
          </p:nvSpPr>
          <p:spPr>
            <a:xfrm>
              <a:off x="6059725" y="1628550"/>
              <a:ext cx="17225" cy="18425"/>
            </a:xfrm>
            <a:custGeom>
              <a:rect b="b" l="l" r="r" t="t"/>
              <a:pathLst>
                <a:path extrusionOk="0" h="737" w="689">
                  <a:moveTo>
                    <a:pt x="618" y="1"/>
                  </a:moveTo>
                  <a:cubicBezTo>
                    <a:pt x="611" y="1"/>
                    <a:pt x="0" y="9"/>
                    <a:pt x="0" y="674"/>
                  </a:cubicBezTo>
                  <a:cubicBezTo>
                    <a:pt x="0" y="713"/>
                    <a:pt x="32" y="736"/>
                    <a:pt x="63" y="736"/>
                  </a:cubicBezTo>
                  <a:cubicBezTo>
                    <a:pt x="102" y="736"/>
                    <a:pt x="133" y="713"/>
                    <a:pt x="133" y="674"/>
                  </a:cubicBezTo>
                  <a:cubicBezTo>
                    <a:pt x="133" y="142"/>
                    <a:pt x="603" y="134"/>
                    <a:pt x="618" y="134"/>
                  </a:cubicBezTo>
                  <a:cubicBezTo>
                    <a:pt x="658" y="134"/>
                    <a:pt x="689" y="103"/>
                    <a:pt x="689" y="71"/>
                  </a:cubicBezTo>
                  <a:cubicBezTo>
                    <a:pt x="689" y="32"/>
                    <a:pt x="658" y="1"/>
                    <a:pt x="618" y="1"/>
                  </a:cubicBezTo>
                  <a:close/>
                </a:path>
              </a:pathLst>
            </a:custGeom>
            <a:solidFill>
              <a:srgbClr val="EE77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8"/>
            <p:cNvSpPr/>
            <p:nvPr/>
          </p:nvSpPr>
          <p:spPr>
            <a:xfrm>
              <a:off x="6151075" y="1625225"/>
              <a:ext cx="25850" cy="47775"/>
            </a:xfrm>
            <a:custGeom>
              <a:rect b="b" l="l" r="r" t="t"/>
              <a:pathLst>
                <a:path extrusionOk="0" h="1911" w="1034">
                  <a:moveTo>
                    <a:pt x="626" y="1"/>
                  </a:moveTo>
                  <a:cubicBezTo>
                    <a:pt x="587" y="1"/>
                    <a:pt x="564" y="32"/>
                    <a:pt x="564" y="64"/>
                  </a:cubicBezTo>
                  <a:lnTo>
                    <a:pt x="564" y="783"/>
                  </a:lnTo>
                  <a:cubicBezTo>
                    <a:pt x="564" y="1104"/>
                    <a:pt x="673" y="1417"/>
                    <a:pt x="877" y="1668"/>
                  </a:cubicBezTo>
                  <a:cubicBezTo>
                    <a:pt x="892" y="1683"/>
                    <a:pt x="892" y="1715"/>
                    <a:pt x="885" y="1738"/>
                  </a:cubicBezTo>
                  <a:cubicBezTo>
                    <a:pt x="869" y="1761"/>
                    <a:pt x="845" y="1777"/>
                    <a:pt x="822" y="1777"/>
                  </a:cubicBezTo>
                  <a:lnTo>
                    <a:pt x="63" y="1777"/>
                  </a:lnTo>
                  <a:cubicBezTo>
                    <a:pt x="32" y="1777"/>
                    <a:pt x="0" y="1808"/>
                    <a:pt x="0" y="1848"/>
                  </a:cubicBezTo>
                  <a:cubicBezTo>
                    <a:pt x="0" y="1879"/>
                    <a:pt x="32" y="1910"/>
                    <a:pt x="63" y="1910"/>
                  </a:cubicBezTo>
                  <a:lnTo>
                    <a:pt x="822" y="1910"/>
                  </a:lnTo>
                  <a:cubicBezTo>
                    <a:pt x="900" y="1910"/>
                    <a:pt x="971" y="1863"/>
                    <a:pt x="1002" y="1793"/>
                  </a:cubicBezTo>
                  <a:cubicBezTo>
                    <a:pt x="1033" y="1722"/>
                    <a:pt x="1025" y="1644"/>
                    <a:pt x="978" y="1582"/>
                  </a:cubicBezTo>
                  <a:cubicBezTo>
                    <a:pt x="791" y="1355"/>
                    <a:pt x="689" y="1073"/>
                    <a:pt x="689" y="783"/>
                  </a:cubicBezTo>
                  <a:lnTo>
                    <a:pt x="689" y="64"/>
                  </a:lnTo>
                  <a:cubicBezTo>
                    <a:pt x="689" y="32"/>
                    <a:pt x="665" y="1"/>
                    <a:pt x="626" y="1"/>
                  </a:cubicBezTo>
                  <a:close/>
                </a:path>
              </a:pathLst>
            </a:custGeom>
            <a:solidFill>
              <a:srgbClr val="EE77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8"/>
            <p:cNvSpPr/>
            <p:nvPr/>
          </p:nvSpPr>
          <p:spPr>
            <a:xfrm>
              <a:off x="6129175" y="1684300"/>
              <a:ext cx="24850" cy="11975"/>
            </a:xfrm>
            <a:custGeom>
              <a:rect b="b" l="l" r="r" t="t"/>
              <a:pathLst>
                <a:path extrusionOk="0" h="479" w="994">
                  <a:moveTo>
                    <a:pt x="63" y="1"/>
                  </a:moveTo>
                  <a:cubicBezTo>
                    <a:pt x="31" y="1"/>
                    <a:pt x="0" y="32"/>
                    <a:pt x="0" y="64"/>
                  </a:cubicBezTo>
                  <a:cubicBezTo>
                    <a:pt x="0" y="189"/>
                    <a:pt x="47" y="283"/>
                    <a:pt x="133" y="353"/>
                  </a:cubicBezTo>
                  <a:cubicBezTo>
                    <a:pt x="250" y="455"/>
                    <a:pt x="438" y="478"/>
                    <a:pt x="603" y="478"/>
                  </a:cubicBezTo>
                  <a:cubicBezTo>
                    <a:pt x="775" y="478"/>
                    <a:pt x="923" y="447"/>
                    <a:pt x="931" y="447"/>
                  </a:cubicBezTo>
                  <a:cubicBezTo>
                    <a:pt x="970" y="439"/>
                    <a:pt x="994" y="408"/>
                    <a:pt x="986" y="369"/>
                  </a:cubicBezTo>
                  <a:cubicBezTo>
                    <a:pt x="979" y="342"/>
                    <a:pt x="949" y="320"/>
                    <a:pt x="920" y="320"/>
                  </a:cubicBezTo>
                  <a:cubicBezTo>
                    <a:pt x="916" y="320"/>
                    <a:pt x="912" y="321"/>
                    <a:pt x="908" y="322"/>
                  </a:cubicBezTo>
                  <a:cubicBezTo>
                    <a:pt x="843" y="333"/>
                    <a:pt x="726" y="348"/>
                    <a:pt x="602" y="348"/>
                  </a:cubicBezTo>
                  <a:cubicBezTo>
                    <a:pt x="457" y="348"/>
                    <a:pt x="304" y="327"/>
                    <a:pt x="211" y="251"/>
                  </a:cubicBezTo>
                  <a:cubicBezTo>
                    <a:pt x="157" y="204"/>
                    <a:pt x="133" y="150"/>
                    <a:pt x="133" y="64"/>
                  </a:cubicBezTo>
                  <a:cubicBezTo>
                    <a:pt x="133" y="32"/>
                    <a:pt x="102" y="1"/>
                    <a:pt x="63" y="1"/>
                  </a:cubicBezTo>
                  <a:close/>
                </a:path>
              </a:pathLst>
            </a:custGeom>
            <a:solidFill>
              <a:srgbClr val="EE77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8"/>
            <p:cNvSpPr/>
            <p:nvPr/>
          </p:nvSpPr>
          <p:spPr>
            <a:xfrm>
              <a:off x="6190575" y="1633250"/>
              <a:ext cx="9025" cy="18025"/>
            </a:xfrm>
            <a:custGeom>
              <a:rect b="b" l="l" r="r" t="t"/>
              <a:pathLst>
                <a:path extrusionOk="0" h="721" w="361">
                  <a:moveTo>
                    <a:pt x="181" y="1"/>
                  </a:moveTo>
                  <a:cubicBezTo>
                    <a:pt x="79" y="1"/>
                    <a:pt x="1" y="79"/>
                    <a:pt x="1" y="181"/>
                  </a:cubicBezTo>
                  <a:lnTo>
                    <a:pt x="1" y="541"/>
                  </a:lnTo>
                  <a:cubicBezTo>
                    <a:pt x="1" y="642"/>
                    <a:pt x="79" y="721"/>
                    <a:pt x="181" y="721"/>
                  </a:cubicBezTo>
                  <a:cubicBezTo>
                    <a:pt x="275" y="721"/>
                    <a:pt x="361" y="642"/>
                    <a:pt x="361" y="541"/>
                  </a:cubicBezTo>
                  <a:lnTo>
                    <a:pt x="361" y="181"/>
                  </a:lnTo>
                  <a:cubicBezTo>
                    <a:pt x="361" y="79"/>
                    <a:pt x="275" y="1"/>
                    <a:pt x="181" y="1"/>
                  </a:cubicBezTo>
                  <a:close/>
                </a:path>
              </a:pathLst>
            </a:custGeom>
            <a:solidFill>
              <a:srgbClr val="3332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8"/>
            <p:cNvSpPr/>
            <p:nvPr/>
          </p:nvSpPr>
          <p:spPr>
            <a:xfrm>
              <a:off x="6184925" y="1605675"/>
              <a:ext cx="27800" cy="13375"/>
            </a:xfrm>
            <a:custGeom>
              <a:rect b="b" l="l" r="r" t="t"/>
              <a:pathLst>
                <a:path extrusionOk="0" h="535" w="1112">
                  <a:moveTo>
                    <a:pt x="422" y="0"/>
                  </a:moveTo>
                  <a:cubicBezTo>
                    <a:pt x="275" y="0"/>
                    <a:pt x="160" y="40"/>
                    <a:pt x="94" y="94"/>
                  </a:cubicBezTo>
                  <a:cubicBezTo>
                    <a:pt x="0" y="165"/>
                    <a:pt x="8" y="251"/>
                    <a:pt x="63" y="290"/>
                  </a:cubicBezTo>
                  <a:cubicBezTo>
                    <a:pt x="125" y="337"/>
                    <a:pt x="211" y="345"/>
                    <a:pt x="290" y="368"/>
                  </a:cubicBezTo>
                  <a:cubicBezTo>
                    <a:pt x="376" y="384"/>
                    <a:pt x="462" y="400"/>
                    <a:pt x="532" y="423"/>
                  </a:cubicBezTo>
                  <a:cubicBezTo>
                    <a:pt x="603" y="439"/>
                    <a:pt x="689" y="462"/>
                    <a:pt x="767" y="486"/>
                  </a:cubicBezTo>
                  <a:cubicBezTo>
                    <a:pt x="835" y="513"/>
                    <a:pt x="909" y="534"/>
                    <a:pt x="973" y="534"/>
                  </a:cubicBezTo>
                  <a:cubicBezTo>
                    <a:pt x="983" y="534"/>
                    <a:pt x="992" y="534"/>
                    <a:pt x="1002" y="533"/>
                  </a:cubicBezTo>
                  <a:cubicBezTo>
                    <a:pt x="1072" y="525"/>
                    <a:pt x="1111" y="454"/>
                    <a:pt x="1064" y="345"/>
                  </a:cubicBezTo>
                  <a:cubicBezTo>
                    <a:pt x="1017" y="235"/>
                    <a:pt x="861" y="87"/>
                    <a:pt x="626" y="24"/>
                  </a:cubicBezTo>
                  <a:cubicBezTo>
                    <a:pt x="553" y="8"/>
                    <a:pt x="484" y="0"/>
                    <a:pt x="422" y="0"/>
                  </a:cubicBezTo>
                  <a:close/>
                </a:path>
              </a:pathLst>
            </a:custGeom>
            <a:solidFill>
              <a:srgbClr val="C54F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8"/>
            <p:cNvSpPr/>
            <p:nvPr/>
          </p:nvSpPr>
          <p:spPr>
            <a:xfrm>
              <a:off x="6187650" y="1650325"/>
              <a:ext cx="18800" cy="5250"/>
            </a:xfrm>
            <a:custGeom>
              <a:rect b="b" l="l" r="r" t="t"/>
              <a:pathLst>
                <a:path extrusionOk="0" h="210" w="752">
                  <a:moveTo>
                    <a:pt x="76" y="0"/>
                  </a:moveTo>
                  <a:cubicBezTo>
                    <a:pt x="52" y="0"/>
                    <a:pt x="28" y="15"/>
                    <a:pt x="16" y="38"/>
                  </a:cubicBezTo>
                  <a:cubicBezTo>
                    <a:pt x="1" y="69"/>
                    <a:pt x="8" y="108"/>
                    <a:pt x="40" y="124"/>
                  </a:cubicBezTo>
                  <a:cubicBezTo>
                    <a:pt x="165" y="186"/>
                    <a:pt x="282" y="210"/>
                    <a:pt x="384" y="210"/>
                  </a:cubicBezTo>
                  <a:cubicBezTo>
                    <a:pt x="580" y="210"/>
                    <a:pt x="705" y="124"/>
                    <a:pt x="713" y="116"/>
                  </a:cubicBezTo>
                  <a:cubicBezTo>
                    <a:pt x="744" y="100"/>
                    <a:pt x="752" y="61"/>
                    <a:pt x="728" y="30"/>
                  </a:cubicBezTo>
                  <a:cubicBezTo>
                    <a:pt x="719" y="11"/>
                    <a:pt x="701" y="1"/>
                    <a:pt x="681" y="1"/>
                  </a:cubicBezTo>
                  <a:cubicBezTo>
                    <a:pt x="668" y="1"/>
                    <a:pt x="655" y="5"/>
                    <a:pt x="642" y="14"/>
                  </a:cubicBezTo>
                  <a:cubicBezTo>
                    <a:pt x="642" y="14"/>
                    <a:pt x="541" y="78"/>
                    <a:pt x="386" y="78"/>
                  </a:cubicBezTo>
                  <a:cubicBezTo>
                    <a:pt x="304" y="78"/>
                    <a:pt x="208" y="60"/>
                    <a:pt x="102" y="6"/>
                  </a:cubicBezTo>
                  <a:cubicBezTo>
                    <a:pt x="94" y="2"/>
                    <a:pt x="85" y="0"/>
                    <a:pt x="76" y="0"/>
                  </a:cubicBezTo>
                  <a:close/>
                </a:path>
              </a:pathLst>
            </a:custGeom>
            <a:solidFill>
              <a:srgbClr val="EE77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8"/>
            <p:cNvSpPr/>
            <p:nvPr/>
          </p:nvSpPr>
          <p:spPr>
            <a:xfrm>
              <a:off x="6122900" y="1633250"/>
              <a:ext cx="9025" cy="18025"/>
            </a:xfrm>
            <a:custGeom>
              <a:rect b="b" l="l" r="r" t="t"/>
              <a:pathLst>
                <a:path extrusionOk="0" h="721" w="361">
                  <a:moveTo>
                    <a:pt x="181" y="1"/>
                  </a:moveTo>
                  <a:cubicBezTo>
                    <a:pt x="79" y="1"/>
                    <a:pt x="1" y="79"/>
                    <a:pt x="1" y="181"/>
                  </a:cubicBezTo>
                  <a:lnTo>
                    <a:pt x="1" y="541"/>
                  </a:lnTo>
                  <a:cubicBezTo>
                    <a:pt x="1" y="642"/>
                    <a:pt x="79" y="721"/>
                    <a:pt x="181" y="721"/>
                  </a:cubicBezTo>
                  <a:cubicBezTo>
                    <a:pt x="282" y="721"/>
                    <a:pt x="361" y="642"/>
                    <a:pt x="361" y="541"/>
                  </a:cubicBezTo>
                  <a:lnTo>
                    <a:pt x="361" y="181"/>
                  </a:lnTo>
                  <a:cubicBezTo>
                    <a:pt x="361" y="79"/>
                    <a:pt x="282" y="1"/>
                    <a:pt x="181" y="1"/>
                  </a:cubicBezTo>
                  <a:close/>
                </a:path>
              </a:pathLst>
            </a:custGeom>
            <a:solidFill>
              <a:srgbClr val="3332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8"/>
            <p:cNvSpPr/>
            <p:nvPr/>
          </p:nvSpPr>
          <p:spPr>
            <a:xfrm>
              <a:off x="6108025" y="1605525"/>
              <a:ext cx="27425" cy="13900"/>
            </a:xfrm>
            <a:custGeom>
              <a:rect b="b" l="l" r="r" t="t"/>
              <a:pathLst>
                <a:path extrusionOk="0" h="556" w="1097">
                  <a:moveTo>
                    <a:pt x="707" y="1"/>
                  </a:moveTo>
                  <a:cubicBezTo>
                    <a:pt x="632" y="1"/>
                    <a:pt x="550" y="12"/>
                    <a:pt x="463" y="38"/>
                  </a:cubicBezTo>
                  <a:cubicBezTo>
                    <a:pt x="228" y="108"/>
                    <a:pt x="79" y="265"/>
                    <a:pt x="40" y="374"/>
                  </a:cubicBezTo>
                  <a:cubicBezTo>
                    <a:pt x="1" y="484"/>
                    <a:pt x="48" y="546"/>
                    <a:pt x="118" y="554"/>
                  </a:cubicBezTo>
                  <a:cubicBezTo>
                    <a:pt x="126" y="555"/>
                    <a:pt x="133" y="555"/>
                    <a:pt x="141" y="555"/>
                  </a:cubicBezTo>
                  <a:cubicBezTo>
                    <a:pt x="207" y="555"/>
                    <a:pt x="283" y="527"/>
                    <a:pt x="353" y="499"/>
                  </a:cubicBezTo>
                  <a:cubicBezTo>
                    <a:pt x="431" y="476"/>
                    <a:pt x="510" y="445"/>
                    <a:pt x="588" y="421"/>
                  </a:cubicBezTo>
                  <a:cubicBezTo>
                    <a:pt x="658" y="406"/>
                    <a:pt x="736" y="382"/>
                    <a:pt x="823" y="359"/>
                  </a:cubicBezTo>
                  <a:cubicBezTo>
                    <a:pt x="901" y="335"/>
                    <a:pt x="987" y="320"/>
                    <a:pt x="1042" y="273"/>
                  </a:cubicBezTo>
                  <a:cubicBezTo>
                    <a:pt x="1096" y="226"/>
                    <a:pt x="1096" y="147"/>
                    <a:pt x="1003" y="77"/>
                  </a:cubicBezTo>
                  <a:cubicBezTo>
                    <a:pt x="938" y="33"/>
                    <a:pt x="834" y="1"/>
                    <a:pt x="707" y="1"/>
                  </a:cubicBezTo>
                  <a:close/>
                </a:path>
              </a:pathLst>
            </a:custGeom>
            <a:solidFill>
              <a:srgbClr val="C54F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8"/>
            <p:cNvSpPr/>
            <p:nvPr/>
          </p:nvSpPr>
          <p:spPr>
            <a:xfrm>
              <a:off x="6118400" y="1650325"/>
              <a:ext cx="18800" cy="5250"/>
            </a:xfrm>
            <a:custGeom>
              <a:rect b="b" l="l" r="r" t="t"/>
              <a:pathLst>
                <a:path extrusionOk="0" h="210" w="752">
                  <a:moveTo>
                    <a:pt x="76" y="0"/>
                  </a:moveTo>
                  <a:cubicBezTo>
                    <a:pt x="52" y="0"/>
                    <a:pt x="28" y="15"/>
                    <a:pt x="16" y="38"/>
                  </a:cubicBezTo>
                  <a:cubicBezTo>
                    <a:pt x="1" y="69"/>
                    <a:pt x="16" y="108"/>
                    <a:pt x="48" y="124"/>
                  </a:cubicBezTo>
                  <a:cubicBezTo>
                    <a:pt x="173" y="186"/>
                    <a:pt x="282" y="210"/>
                    <a:pt x="384" y="210"/>
                  </a:cubicBezTo>
                  <a:cubicBezTo>
                    <a:pt x="580" y="210"/>
                    <a:pt x="705" y="124"/>
                    <a:pt x="713" y="116"/>
                  </a:cubicBezTo>
                  <a:cubicBezTo>
                    <a:pt x="744" y="100"/>
                    <a:pt x="752" y="61"/>
                    <a:pt x="736" y="30"/>
                  </a:cubicBezTo>
                  <a:cubicBezTo>
                    <a:pt x="722" y="11"/>
                    <a:pt x="702" y="1"/>
                    <a:pt x="682" y="1"/>
                  </a:cubicBezTo>
                  <a:cubicBezTo>
                    <a:pt x="668" y="1"/>
                    <a:pt x="655" y="5"/>
                    <a:pt x="642" y="14"/>
                  </a:cubicBezTo>
                  <a:cubicBezTo>
                    <a:pt x="642" y="14"/>
                    <a:pt x="545" y="78"/>
                    <a:pt x="390" y="78"/>
                  </a:cubicBezTo>
                  <a:cubicBezTo>
                    <a:pt x="308" y="78"/>
                    <a:pt x="210" y="60"/>
                    <a:pt x="102" y="6"/>
                  </a:cubicBezTo>
                  <a:cubicBezTo>
                    <a:pt x="94" y="2"/>
                    <a:pt x="85" y="0"/>
                    <a:pt x="76" y="0"/>
                  </a:cubicBezTo>
                  <a:close/>
                </a:path>
              </a:pathLst>
            </a:custGeom>
            <a:solidFill>
              <a:srgbClr val="EE77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8"/>
            <p:cNvSpPr/>
            <p:nvPr/>
          </p:nvSpPr>
          <p:spPr>
            <a:xfrm>
              <a:off x="6606075" y="1912200"/>
              <a:ext cx="97050" cy="467325"/>
            </a:xfrm>
            <a:custGeom>
              <a:rect b="b" l="l" r="r" t="t"/>
              <a:pathLst>
                <a:path extrusionOk="0" h="18693" w="3882">
                  <a:moveTo>
                    <a:pt x="1534" y="0"/>
                  </a:moveTo>
                  <a:cubicBezTo>
                    <a:pt x="1534" y="0"/>
                    <a:pt x="55" y="16932"/>
                    <a:pt x="55" y="16940"/>
                  </a:cubicBezTo>
                  <a:lnTo>
                    <a:pt x="0" y="17887"/>
                  </a:lnTo>
                  <a:cubicBezTo>
                    <a:pt x="0" y="17984"/>
                    <a:pt x="79" y="18068"/>
                    <a:pt x="175" y="18068"/>
                  </a:cubicBezTo>
                  <a:cubicBezTo>
                    <a:pt x="179" y="18068"/>
                    <a:pt x="184" y="18067"/>
                    <a:pt x="188" y="18067"/>
                  </a:cubicBezTo>
                  <a:cubicBezTo>
                    <a:pt x="258" y="18059"/>
                    <a:pt x="321" y="18004"/>
                    <a:pt x="337" y="17934"/>
                  </a:cubicBezTo>
                  <a:lnTo>
                    <a:pt x="517" y="17081"/>
                  </a:lnTo>
                  <a:lnTo>
                    <a:pt x="556" y="18317"/>
                  </a:lnTo>
                  <a:cubicBezTo>
                    <a:pt x="563" y="18388"/>
                    <a:pt x="603" y="18443"/>
                    <a:pt x="673" y="18466"/>
                  </a:cubicBezTo>
                  <a:lnTo>
                    <a:pt x="712" y="18482"/>
                  </a:lnTo>
                  <a:cubicBezTo>
                    <a:pt x="732" y="18489"/>
                    <a:pt x="751" y="18492"/>
                    <a:pt x="770" y="18492"/>
                  </a:cubicBezTo>
                  <a:cubicBezTo>
                    <a:pt x="858" y="18492"/>
                    <a:pt x="933" y="18423"/>
                    <a:pt x="939" y="18333"/>
                  </a:cubicBezTo>
                  <a:lnTo>
                    <a:pt x="1009" y="17097"/>
                  </a:lnTo>
                  <a:lnTo>
                    <a:pt x="1127" y="18537"/>
                  </a:lnTo>
                  <a:cubicBezTo>
                    <a:pt x="1135" y="18623"/>
                    <a:pt x="1205" y="18693"/>
                    <a:pt x="1291" y="18693"/>
                  </a:cubicBezTo>
                  <a:lnTo>
                    <a:pt x="1307" y="18693"/>
                  </a:lnTo>
                  <a:cubicBezTo>
                    <a:pt x="1401" y="18693"/>
                    <a:pt x="1479" y="18623"/>
                    <a:pt x="1479" y="18529"/>
                  </a:cubicBezTo>
                  <a:lnTo>
                    <a:pt x="1495" y="17105"/>
                  </a:lnTo>
                  <a:lnTo>
                    <a:pt x="1651" y="18278"/>
                  </a:lnTo>
                  <a:cubicBezTo>
                    <a:pt x="1665" y="18363"/>
                    <a:pt x="1736" y="18422"/>
                    <a:pt x="1818" y="18422"/>
                  </a:cubicBezTo>
                  <a:cubicBezTo>
                    <a:pt x="1827" y="18422"/>
                    <a:pt x="1837" y="18421"/>
                    <a:pt x="1847" y="18419"/>
                  </a:cubicBezTo>
                  <a:lnTo>
                    <a:pt x="1886" y="18419"/>
                  </a:lnTo>
                  <a:cubicBezTo>
                    <a:pt x="1972" y="18403"/>
                    <a:pt x="2034" y="18325"/>
                    <a:pt x="2027" y="18239"/>
                  </a:cubicBezTo>
                  <a:lnTo>
                    <a:pt x="1956" y="17120"/>
                  </a:lnTo>
                  <a:cubicBezTo>
                    <a:pt x="1956" y="17112"/>
                    <a:pt x="1956" y="17105"/>
                    <a:pt x="1956" y="17097"/>
                  </a:cubicBezTo>
                  <a:lnTo>
                    <a:pt x="2042" y="16228"/>
                  </a:lnTo>
                  <a:cubicBezTo>
                    <a:pt x="2048" y="16136"/>
                    <a:pt x="2126" y="16073"/>
                    <a:pt x="2209" y="16073"/>
                  </a:cubicBezTo>
                  <a:cubicBezTo>
                    <a:pt x="2246" y="16073"/>
                    <a:pt x="2283" y="16085"/>
                    <a:pt x="2316" y="16111"/>
                  </a:cubicBezTo>
                  <a:lnTo>
                    <a:pt x="2864" y="16557"/>
                  </a:lnTo>
                  <a:cubicBezTo>
                    <a:pt x="2893" y="16579"/>
                    <a:pt x="2930" y="16590"/>
                    <a:pt x="2968" y="16590"/>
                  </a:cubicBezTo>
                  <a:cubicBezTo>
                    <a:pt x="3011" y="16590"/>
                    <a:pt x="3054" y="16575"/>
                    <a:pt x="3083" y="16541"/>
                  </a:cubicBezTo>
                  <a:lnTo>
                    <a:pt x="3106" y="16518"/>
                  </a:lnTo>
                  <a:cubicBezTo>
                    <a:pt x="3169" y="16463"/>
                    <a:pt x="3177" y="16377"/>
                    <a:pt x="3130" y="16307"/>
                  </a:cubicBezTo>
                  <a:lnTo>
                    <a:pt x="2527" y="15399"/>
                  </a:lnTo>
                  <a:cubicBezTo>
                    <a:pt x="2434" y="15235"/>
                    <a:pt x="2340" y="15109"/>
                    <a:pt x="2254" y="15000"/>
                  </a:cubicBezTo>
                  <a:lnTo>
                    <a:pt x="3881" y="2215"/>
                  </a:lnTo>
                  <a:lnTo>
                    <a:pt x="1534" y="0"/>
                  </a:lnTo>
                  <a:close/>
                </a:path>
              </a:pathLst>
            </a:custGeom>
            <a:solidFill>
              <a:srgbClr val="E88E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8"/>
            <p:cNvSpPr/>
            <p:nvPr/>
          </p:nvSpPr>
          <p:spPr>
            <a:xfrm>
              <a:off x="6947600" y="1670675"/>
              <a:ext cx="228700" cy="362450"/>
            </a:xfrm>
            <a:custGeom>
              <a:rect b="b" l="l" r="r" t="t"/>
              <a:pathLst>
                <a:path extrusionOk="0" h="14498" w="9148">
                  <a:moveTo>
                    <a:pt x="6971" y="0"/>
                  </a:moveTo>
                  <a:cubicBezTo>
                    <a:pt x="6954" y="0"/>
                    <a:pt x="6936" y="2"/>
                    <a:pt x="6918" y="6"/>
                  </a:cubicBezTo>
                  <a:cubicBezTo>
                    <a:pt x="6792" y="30"/>
                    <a:pt x="6714" y="155"/>
                    <a:pt x="6730" y="280"/>
                  </a:cubicBezTo>
                  <a:lnTo>
                    <a:pt x="6878" y="1806"/>
                  </a:lnTo>
                  <a:cubicBezTo>
                    <a:pt x="6886" y="1868"/>
                    <a:pt x="6839" y="1931"/>
                    <a:pt x="6777" y="1939"/>
                  </a:cubicBezTo>
                  <a:lnTo>
                    <a:pt x="6738" y="1947"/>
                  </a:lnTo>
                  <a:cubicBezTo>
                    <a:pt x="6733" y="1947"/>
                    <a:pt x="6728" y="1948"/>
                    <a:pt x="6723" y="1948"/>
                  </a:cubicBezTo>
                  <a:cubicBezTo>
                    <a:pt x="6680" y="1948"/>
                    <a:pt x="6633" y="1918"/>
                    <a:pt x="6612" y="1876"/>
                  </a:cubicBezTo>
                  <a:lnTo>
                    <a:pt x="6166" y="734"/>
                  </a:lnTo>
                  <a:cubicBezTo>
                    <a:pt x="6125" y="622"/>
                    <a:pt x="6003" y="542"/>
                    <a:pt x="5877" y="542"/>
                  </a:cubicBezTo>
                  <a:cubicBezTo>
                    <a:pt x="5861" y="542"/>
                    <a:pt x="5846" y="543"/>
                    <a:pt x="5830" y="546"/>
                  </a:cubicBezTo>
                  <a:cubicBezTo>
                    <a:pt x="5713" y="593"/>
                    <a:pt x="5650" y="734"/>
                    <a:pt x="5697" y="859"/>
                  </a:cubicBezTo>
                  <a:cubicBezTo>
                    <a:pt x="5697" y="859"/>
                    <a:pt x="6338" y="2494"/>
                    <a:pt x="6338" y="2494"/>
                  </a:cubicBezTo>
                  <a:cubicBezTo>
                    <a:pt x="6378" y="2635"/>
                    <a:pt x="6409" y="2799"/>
                    <a:pt x="6370" y="2956"/>
                  </a:cubicBezTo>
                  <a:cubicBezTo>
                    <a:pt x="6357" y="3016"/>
                    <a:pt x="6307" y="3048"/>
                    <a:pt x="6255" y="3048"/>
                  </a:cubicBezTo>
                  <a:cubicBezTo>
                    <a:pt x="6212" y="3048"/>
                    <a:pt x="6168" y="3026"/>
                    <a:pt x="6143" y="2979"/>
                  </a:cubicBezTo>
                  <a:cubicBezTo>
                    <a:pt x="6026" y="2745"/>
                    <a:pt x="5846" y="2385"/>
                    <a:pt x="5846" y="2385"/>
                  </a:cubicBezTo>
                  <a:cubicBezTo>
                    <a:pt x="5805" y="2303"/>
                    <a:pt x="5721" y="2255"/>
                    <a:pt x="5633" y="2255"/>
                  </a:cubicBezTo>
                  <a:cubicBezTo>
                    <a:pt x="5585" y="2255"/>
                    <a:pt x="5537" y="2269"/>
                    <a:pt x="5493" y="2299"/>
                  </a:cubicBezTo>
                  <a:cubicBezTo>
                    <a:pt x="5392" y="2361"/>
                    <a:pt x="5360" y="2510"/>
                    <a:pt x="5423" y="2619"/>
                  </a:cubicBezTo>
                  <a:lnTo>
                    <a:pt x="5736" y="3245"/>
                  </a:lnTo>
                  <a:cubicBezTo>
                    <a:pt x="5736" y="3245"/>
                    <a:pt x="6198" y="4122"/>
                    <a:pt x="6675" y="4544"/>
                  </a:cubicBezTo>
                  <a:lnTo>
                    <a:pt x="4140" y="10999"/>
                  </a:lnTo>
                  <a:lnTo>
                    <a:pt x="2293" y="8206"/>
                  </a:lnTo>
                  <a:lnTo>
                    <a:pt x="1" y="11391"/>
                  </a:lnTo>
                  <a:lnTo>
                    <a:pt x="3256" y="14200"/>
                  </a:lnTo>
                  <a:cubicBezTo>
                    <a:pt x="3548" y="14403"/>
                    <a:pt x="3876" y="14498"/>
                    <a:pt x="4199" y="14498"/>
                  </a:cubicBezTo>
                  <a:cubicBezTo>
                    <a:pt x="4905" y="14498"/>
                    <a:pt x="5584" y="14046"/>
                    <a:pt x="5799" y="13300"/>
                  </a:cubicBezTo>
                  <a:lnTo>
                    <a:pt x="8287" y="4591"/>
                  </a:lnTo>
                  <a:cubicBezTo>
                    <a:pt x="8287" y="4591"/>
                    <a:pt x="8615" y="3621"/>
                    <a:pt x="8772" y="2807"/>
                  </a:cubicBezTo>
                  <a:lnTo>
                    <a:pt x="9108" y="1485"/>
                  </a:lnTo>
                  <a:cubicBezTo>
                    <a:pt x="9147" y="1352"/>
                    <a:pt x="9061" y="1211"/>
                    <a:pt x="8921" y="1180"/>
                  </a:cubicBezTo>
                  <a:cubicBezTo>
                    <a:pt x="8911" y="1178"/>
                    <a:pt x="8901" y="1178"/>
                    <a:pt x="8891" y="1178"/>
                  </a:cubicBezTo>
                  <a:cubicBezTo>
                    <a:pt x="8777" y="1178"/>
                    <a:pt x="8675" y="1259"/>
                    <a:pt x="8639" y="1368"/>
                  </a:cubicBezTo>
                  <a:lnTo>
                    <a:pt x="8475" y="1970"/>
                  </a:lnTo>
                  <a:cubicBezTo>
                    <a:pt x="8457" y="2028"/>
                    <a:pt x="8403" y="2060"/>
                    <a:pt x="8351" y="2060"/>
                  </a:cubicBezTo>
                  <a:cubicBezTo>
                    <a:pt x="8311" y="2060"/>
                    <a:pt x="8271" y="2042"/>
                    <a:pt x="8248" y="2001"/>
                  </a:cubicBezTo>
                  <a:cubicBezTo>
                    <a:pt x="8193" y="1931"/>
                    <a:pt x="8169" y="1837"/>
                    <a:pt x="8177" y="1743"/>
                  </a:cubicBezTo>
                  <a:lnTo>
                    <a:pt x="8255" y="358"/>
                  </a:lnTo>
                  <a:cubicBezTo>
                    <a:pt x="8263" y="222"/>
                    <a:pt x="8153" y="107"/>
                    <a:pt x="8018" y="107"/>
                  </a:cubicBezTo>
                  <a:cubicBezTo>
                    <a:pt x="8014" y="107"/>
                    <a:pt x="8010" y="108"/>
                    <a:pt x="8005" y="108"/>
                  </a:cubicBezTo>
                  <a:cubicBezTo>
                    <a:pt x="7880" y="108"/>
                    <a:pt x="7778" y="217"/>
                    <a:pt x="7770" y="350"/>
                  </a:cubicBezTo>
                  <a:lnTo>
                    <a:pt x="7692" y="1680"/>
                  </a:lnTo>
                  <a:cubicBezTo>
                    <a:pt x="7685" y="1770"/>
                    <a:pt x="7606" y="1845"/>
                    <a:pt x="7517" y="1845"/>
                  </a:cubicBezTo>
                  <a:cubicBezTo>
                    <a:pt x="7513" y="1845"/>
                    <a:pt x="7509" y="1845"/>
                    <a:pt x="7504" y="1845"/>
                  </a:cubicBezTo>
                  <a:cubicBezTo>
                    <a:pt x="7426" y="1845"/>
                    <a:pt x="7364" y="1782"/>
                    <a:pt x="7356" y="1704"/>
                  </a:cubicBezTo>
                  <a:lnTo>
                    <a:pt x="7207" y="217"/>
                  </a:lnTo>
                  <a:cubicBezTo>
                    <a:pt x="7193" y="94"/>
                    <a:pt x="7095" y="0"/>
                    <a:pt x="6971" y="0"/>
                  </a:cubicBezTo>
                  <a:close/>
                </a:path>
              </a:pathLst>
            </a:custGeom>
            <a:solidFill>
              <a:srgbClr val="E88E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8"/>
            <p:cNvSpPr/>
            <p:nvPr/>
          </p:nvSpPr>
          <p:spPr>
            <a:xfrm>
              <a:off x="7106050" y="1743075"/>
              <a:ext cx="30350" cy="17950"/>
            </a:xfrm>
            <a:custGeom>
              <a:rect b="b" l="l" r="r" t="t"/>
              <a:pathLst>
                <a:path extrusionOk="0" h="718" w="1214">
                  <a:moveTo>
                    <a:pt x="438" y="1"/>
                  </a:moveTo>
                  <a:cubicBezTo>
                    <a:pt x="228" y="1"/>
                    <a:pt x="58" y="70"/>
                    <a:pt x="47" y="76"/>
                  </a:cubicBezTo>
                  <a:cubicBezTo>
                    <a:pt x="16" y="91"/>
                    <a:pt x="0" y="122"/>
                    <a:pt x="16" y="162"/>
                  </a:cubicBezTo>
                  <a:cubicBezTo>
                    <a:pt x="28" y="185"/>
                    <a:pt x="47" y="199"/>
                    <a:pt x="73" y="199"/>
                  </a:cubicBezTo>
                  <a:cubicBezTo>
                    <a:pt x="82" y="199"/>
                    <a:pt x="92" y="197"/>
                    <a:pt x="102" y="193"/>
                  </a:cubicBezTo>
                  <a:cubicBezTo>
                    <a:pt x="102" y="193"/>
                    <a:pt x="252" y="130"/>
                    <a:pt x="437" y="130"/>
                  </a:cubicBezTo>
                  <a:cubicBezTo>
                    <a:pt x="530" y="130"/>
                    <a:pt x="632" y="146"/>
                    <a:pt x="728" y="193"/>
                  </a:cubicBezTo>
                  <a:cubicBezTo>
                    <a:pt x="892" y="271"/>
                    <a:pt x="1010" y="435"/>
                    <a:pt x="1080" y="670"/>
                  </a:cubicBezTo>
                  <a:cubicBezTo>
                    <a:pt x="1088" y="701"/>
                    <a:pt x="1112" y="717"/>
                    <a:pt x="1143" y="717"/>
                  </a:cubicBezTo>
                  <a:lnTo>
                    <a:pt x="1159" y="717"/>
                  </a:lnTo>
                  <a:cubicBezTo>
                    <a:pt x="1190" y="701"/>
                    <a:pt x="1213" y="670"/>
                    <a:pt x="1205" y="631"/>
                  </a:cubicBezTo>
                  <a:cubicBezTo>
                    <a:pt x="1127" y="357"/>
                    <a:pt x="986" y="169"/>
                    <a:pt x="783" y="76"/>
                  </a:cubicBezTo>
                  <a:cubicBezTo>
                    <a:pt x="668" y="19"/>
                    <a:pt x="548" y="1"/>
                    <a:pt x="438" y="1"/>
                  </a:cubicBez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8"/>
            <p:cNvSpPr/>
            <p:nvPr/>
          </p:nvSpPr>
          <p:spPr>
            <a:xfrm>
              <a:off x="6624250" y="1768625"/>
              <a:ext cx="399275" cy="433500"/>
            </a:xfrm>
            <a:custGeom>
              <a:rect b="b" l="l" r="r" t="t"/>
              <a:pathLst>
                <a:path extrusionOk="0" h="17340" w="15971">
                  <a:moveTo>
                    <a:pt x="6644" y="0"/>
                  </a:moveTo>
                  <a:cubicBezTo>
                    <a:pt x="6550" y="0"/>
                    <a:pt x="6456" y="8"/>
                    <a:pt x="6362" y="24"/>
                  </a:cubicBezTo>
                  <a:cubicBezTo>
                    <a:pt x="5681" y="141"/>
                    <a:pt x="2951" y="822"/>
                    <a:pt x="533" y="4366"/>
                  </a:cubicBezTo>
                  <a:cubicBezTo>
                    <a:pt x="1" y="5157"/>
                    <a:pt x="243" y="6236"/>
                    <a:pt x="1065" y="6721"/>
                  </a:cubicBezTo>
                  <a:lnTo>
                    <a:pt x="2325" y="7465"/>
                  </a:lnTo>
                  <a:cubicBezTo>
                    <a:pt x="2825" y="7762"/>
                    <a:pt x="3138" y="8310"/>
                    <a:pt x="3138" y="8889"/>
                  </a:cubicBezTo>
                  <a:lnTo>
                    <a:pt x="3138" y="15680"/>
                  </a:lnTo>
                  <a:cubicBezTo>
                    <a:pt x="3138" y="16596"/>
                    <a:pt x="3874" y="17339"/>
                    <a:pt x="4789" y="17339"/>
                  </a:cubicBezTo>
                  <a:lnTo>
                    <a:pt x="11307" y="17339"/>
                  </a:lnTo>
                  <a:cubicBezTo>
                    <a:pt x="12223" y="17339"/>
                    <a:pt x="12966" y="16596"/>
                    <a:pt x="12966" y="15680"/>
                  </a:cubicBezTo>
                  <a:lnTo>
                    <a:pt x="12966" y="8529"/>
                  </a:lnTo>
                  <a:cubicBezTo>
                    <a:pt x="12966" y="7879"/>
                    <a:pt x="13342" y="7293"/>
                    <a:pt x="13921" y="7027"/>
                  </a:cubicBezTo>
                  <a:lnTo>
                    <a:pt x="14726" y="6651"/>
                  </a:lnTo>
                  <a:cubicBezTo>
                    <a:pt x="15658" y="6221"/>
                    <a:pt x="15971" y="5039"/>
                    <a:pt x="15376" y="4194"/>
                  </a:cubicBezTo>
                  <a:cubicBezTo>
                    <a:pt x="13255" y="1166"/>
                    <a:pt x="10916" y="313"/>
                    <a:pt x="9954" y="79"/>
                  </a:cubicBezTo>
                  <a:cubicBezTo>
                    <a:pt x="9719" y="24"/>
                    <a:pt x="9484" y="0"/>
                    <a:pt x="924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8"/>
            <p:cNvSpPr/>
            <p:nvPr/>
          </p:nvSpPr>
          <p:spPr>
            <a:xfrm>
              <a:off x="6702300" y="1929025"/>
              <a:ext cx="3350" cy="77100"/>
            </a:xfrm>
            <a:custGeom>
              <a:rect b="b" l="l" r="r" t="t"/>
              <a:pathLst>
                <a:path extrusionOk="0" h="3084" w="134">
                  <a:moveTo>
                    <a:pt x="63" y="0"/>
                  </a:moveTo>
                  <a:cubicBezTo>
                    <a:pt x="32" y="0"/>
                    <a:pt x="1" y="32"/>
                    <a:pt x="1" y="63"/>
                  </a:cubicBezTo>
                  <a:lnTo>
                    <a:pt x="1" y="3021"/>
                  </a:lnTo>
                  <a:cubicBezTo>
                    <a:pt x="1" y="3052"/>
                    <a:pt x="32" y="3083"/>
                    <a:pt x="63" y="3083"/>
                  </a:cubicBezTo>
                  <a:cubicBezTo>
                    <a:pt x="102" y="3083"/>
                    <a:pt x="134" y="3052"/>
                    <a:pt x="134" y="3021"/>
                  </a:cubicBezTo>
                  <a:lnTo>
                    <a:pt x="134" y="63"/>
                  </a:lnTo>
                  <a:cubicBezTo>
                    <a:pt x="134" y="32"/>
                    <a:pt x="102" y="0"/>
                    <a:pt x="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8"/>
            <p:cNvSpPr/>
            <p:nvPr/>
          </p:nvSpPr>
          <p:spPr>
            <a:xfrm>
              <a:off x="6947025" y="1929025"/>
              <a:ext cx="3350" cy="77100"/>
            </a:xfrm>
            <a:custGeom>
              <a:rect b="b" l="l" r="r" t="t"/>
              <a:pathLst>
                <a:path extrusionOk="0" h="3084" w="134">
                  <a:moveTo>
                    <a:pt x="71" y="0"/>
                  </a:moveTo>
                  <a:cubicBezTo>
                    <a:pt x="31" y="0"/>
                    <a:pt x="0" y="32"/>
                    <a:pt x="0" y="63"/>
                  </a:cubicBezTo>
                  <a:lnTo>
                    <a:pt x="0" y="3021"/>
                  </a:lnTo>
                  <a:cubicBezTo>
                    <a:pt x="0" y="3052"/>
                    <a:pt x="31" y="3083"/>
                    <a:pt x="71" y="3083"/>
                  </a:cubicBezTo>
                  <a:cubicBezTo>
                    <a:pt x="102" y="3083"/>
                    <a:pt x="133" y="3052"/>
                    <a:pt x="133" y="3021"/>
                  </a:cubicBezTo>
                  <a:lnTo>
                    <a:pt x="133" y="63"/>
                  </a:lnTo>
                  <a:cubicBezTo>
                    <a:pt x="133" y="32"/>
                    <a:pt x="102" y="0"/>
                    <a:pt x="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8"/>
            <p:cNvSpPr/>
            <p:nvPr/>
          </p:nvSpPr>
          <p:spPr>
            <a:xfrm>
              <a:off x="6663175" y="2103300"/>
              <a:ext cx="320050" cy="275075"/>
            </a:xfrm>
            <a:custGeom>
              <a:rect b="b" l="l" r="r" t="t"/>
              <a:pathLst>
                <a:path extrusionOk="0" h="11003" w="12802">
                  <a:moveTo>
                    <a:pt x="1542" y="1"/>
                  </a:moveTo>
                  <a:cubicBezTo>
                    <a:pt x="674" y="3600"/>
                    <a:pt x="1" y="7403"/>
                    <a:pt x="869" y="11002"/>
                  </a:cubicBezTo>
                  <a:lnTo>
                    <a:pt x="11855" y="11002"/>
                  </a:lnTo>
                  <a:cubicBezTo>
                    <a:pt x="12802" y="7418"/>
                    <a:pt x="12403" y="3592"/>
                    <a:pt x="1145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8"/>
            <p:cNvSpPr/>
            <p:nvPr/>
          </p:nvSpPr>
          <p:spPr>
            <a:xfrm>
              <a:off x="6666500" y="1439400"/>
              <a:ext cx="326125" cy="325325"/>
            </a:xfrm>
            <a:custGeom>
              <a:rect b="b" l="l" r="r" t="t"/>
              <a:pathLst>
                <a:path extrusionOk="0" h="13013" w="13045">
                  <a:moveTo>
                    <a:pt x="5744" y="1"/>
                  </a:moveTo>
                  <a:cubicBezTo>
                    <a:pt x="3655" y="1"/>
                    <a:pt x="1965" y="1440"/>
                    <a:pt x="1965" y="3224"/>
                  </a:cubicBezTo>
                  <a:cubicBezTo>
                    <a:pt x="1965" y="3655"/>
                    <a:pt x="1683" y="4062"/>
                    <a:pt x="1214" y="4234"/>
                  </a:cubicBezTo>
                  <a:cubicBezTo>
                    <a:pt x="525" y="4500"/>
                    <a:pt x="48" y="5087"/>
                    <a:pt x="48" y="5767"/>
                  </a:cubicBezTo>
                  <a:cubicBezTo>
                    <a:pt x="48" y="6268"/>
                    <a:pt x="306" y="6714"/>
                    <a:pt x="713" y="7019"/>
                  </a:cubicBezTo>
                  <a:cubicBezTo>
                    <a:pt x="267" y="7630"/>
                    <a:pt x="1" y="8342"/>
                    <a:pt x="1" y="9108"/>
                  </a:cubicBezTo>
                  <a:cubicBezTo>
                    <a:pt x="1" y="11268"/>
                    <a:pt x="2051" y="13013"/>
                    <a:pt x="4578" y="13013"/>
                  </a:cubicBezTo>
                  <a:cubicBezTo>
                    <a:pt x="5275" y="13013"/>
                    <a:pt x="5932" y="12880"/>
                    <a:pt x="6527" y="12645"/>
                  </a:cubicBezTo>
                  <a:cubicBezTo>
                    <a:pt x="7113" y="12880"/>
                    <a:pt x="7771" y="13013"/>
                    <a:pt x="8467" y="13013"/>
                  </a:cubicBezTo>
                  <a:cubicBezTo>
                    <a:pt x="10994" y="13013"/>
                    <a:pt x="13044" y="11268"/>
                    <a:pt x="13044" y="9108"/>
                  </a:cubicBezTo>
                  <a:cubicBezTo>
                    <a:pt x="13044" y="8209"/>
                    <a:pt x="12677" y="7371"/>
                    <a:pt x="12074" y="6714"/>
                  </a:cubicBezTo>
                  <a:cubicBezTo>
                    <a:pt x="12293" y="6440"/>
                    <a:pt x="12418" y="6119"/>
                    <a:pt x="12418" y="5767"/>
                  </a:cubicBezTo>
                  <a:cubicBezTo>
                    <a:pt x="12418" y="5102"/>
                    <a:pt x="11965" y="4531"/>
                    <a:pt x="11307" y="4265"/>
                  </a:cubicBezTo>
                  <a:cubicBezTo>
                    <a:pt x="10838" y="4069"/>
                    <a:pt x="10548" y="3663"/>
                    <a:pt x="10548" y="3224"/>
                  </a:cubicBezTo>
                  <a:cubicBezTo>
                    <a:pt x="10548" y="1440"/>
                    <a:pt x="8858" y="1"/>
                    <a:pt x="6777" y="1"/>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8"/>
            <p:cNvSpPr/>
            <p:nvPr/>
          </p:nvSpPr>
          <p:spPr>
            <a:xfrm>
              <a:off x="6720300" y="1541525"/>
              <a:ext cx="209125" cy="272500"/>
            </a:xfrm>
            <a:custGeom>
              <a:rect b="b" l="l" r="r" t="t"/>
              <a:pathLst>
                <a:path extrusionOk="0" h="10900" w="8365">
                  <a:moveTo>
                    <a:pt x="1135" y="0"/>
                  </a:moveTo>
                  <a:cubicBezTo>
                    <a:pt x="1057" y="266"/>
                    <a:pt x="1018" y="548"/>
                    <a:pt x="1018" y="845"/>
                  </a:cubicBezTo>
                  <a:lnTo>
                    <a:pt x="1018" y="1964"/>
                  </a:lnTo>
                  <a:lnTo>
                    <a:pt x="1010" y="1964"/>
                  </a:lnTo>
                  <a:cubicBezTo>
                    <a:pt x="454" y="1964"/>
                    <a:pt x="1" y="2410"/>
                    <a:pt x="1" y="2973"/>
                  </a:cubicBezTo>
                  <a:cubicBezTo>
                    <a:pt x="1" y="3529"/>
                    <a:pt x="454" y="3983"/>
                    <a:pt x="1010" y="3983"/>
                  </a:cubicBezTo>
                  <a:lnTo>
                    <a:pt x="1018" y="3983"/>
                  </a:lnTo>
                  <a:lnTo>
                    <a:pt x="1018" y="4679"/>
                  </a:lnTo>
                  <a:cubicBezTo>
                    <a:pt x="1018" y="5947"/>
                    <a:pt x="1808" y="7026"/>
                    <a:pt x="2911" y="7426"/>
                  </a:cubicBezTo>
                  <a:lnTo>
                    <a:pt x="2911" y="9624"/>
                  </a:lnTo>
                  <a:cubicBezTo>
                    <a:pt x="2911" y="10328"/>
                    <a:pt x="3483" y="10900"/>
                    <a:pt x="4187" y="10900"/>
                  </a:cubicBezTo>
                  <a:cubicBezTo>
                    <a:pt x="4883" y="10900"/>
                    <a:pt x="5454" y="10328"/>
                    <a:pt x="5454" y="9624"/>
                  </a:cubicBezTo>
                  <a:lnTo>
                    <a:pt x="5454" y="7426"/>
                  </a:lnTo>
                  <a:cubicBezTo>
                    <a:pt x="6558" y="7034"/>
                    <a:pt x="7356" y="5947"/>
                    <a:pt x="7356" y="4679"/>
                  </a:cubicBezTo>
                  <a:lnTo>
                    <a:pt x="7356" y="3983"/>
                  </a:lnTo>
                  <a:cubicBezTo>
                    <a:pt x="7911" y="3983"/>
                    <a:pt x="8365" y="3529"/>
                    <a:pt x="8365" y="2973"/>
                  </a:cubicBezTo>
                  <a:cubicBezTo>
                    <a:pt x="8365" y="2410"/>
                    <a:pt x="7911" y="1964"/>
                    <a:pt x="7356" y="1964"/>
                  </a:cubicBezTo>
                  <a:lnTo>
                    <a:pt x="7356" y="1542"/>
                  </a:lnTo>
                  <a:cubicBezTo>
                    <a:pt x="6088" y="1495"/>
                    <a:pt x="2238" y="1260"/>
                    <a:pt x="1135" y="0"/>
                  </a:cubicBezTo>
                  <a:close/>
                </a:path>
              </a:pathLst>
            </a:custGeom>
            <a:solidFill>
              <a:srgbClr val="E88E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8"/>
            <p:cNvSpPr/>
            <p:nvPr/>
          </p:nvSpPr>
          <p:spPr>
            <a:xfrm>
              <a:off x="6796200" y="1727150"/>
              <a:ext cx="60275" cy="30550"/>
            </a:xfrm>
            <a:custGeom>
              <a:rect b="b" l="l" r="r" t="t"/>
              <a:pathLst>
                <a:path extrusionOk="0" h="1222" w="2411">
                  <a:moveTo>
                    <a:pt x="2410" y="1"/>
                  </a:moveTo>
                  <a:cubicBezTo>
                    <a:pt x="2129" y="102"/>
                    <a:pt x="1824" y="157"/>
                    <a:pt x="1503" y="157"/>
                  </a:cubicBezTo>
                  <a:lnTo>
                    <a:pt x="791" y="157"/>
                  </a:lnTo>
                  <a:cubicBezTo>
                    <a:pt x="587" y="157"/>
                    <a:pt x="384" y="134"/>
                    <a:pt x="188" y="94"/>
                  </a:cubicBezTo>
                  <a:lnTo>
                    <a:pt x="1" y="220"/>
                  </a:lnTo>
                  <a:lnTo>
                    <a:pt x="2410" y="1221"/>
                  </a:lnTo>
                  <a:lnTo>
                    <a:pt x="2410" y="1"/>
                  </a:ln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8"/>
            <p:cNvSpPr/>
            <p:nvPr/>
          </p:nvSpPr>
          <p:spPr>
            <a:xfrm>
              <a:off x="6814975" y="1683925"/>
              <a:ext cx="24875" cy="9400"/>
            </a:xfrm>
            <a:custGeom>
              <a:rect b="b" l="l" r="r" t="t"/>
              <a:pathLst>
                <a:path extrusionOk="0" h="376" w="995">
                  <a:moveTo>
                    <a:pt x="494" y="0"/>
                  </a:moveTo>
                  <a:cubicBezTo>
                    <a:pt x="298" y="0"/>
                    <a:pt x="118" y="102"/>
                    <a:pt x="16" y="274"/>
                  </a:cubicBezTo>
                  <a:cubicBezTo>
                    <a:pt x="1" y="305"/>
                    <a:pt x="8" y="345"/>
                    <a:pt x="40" y="368"/>
                  </a:cubicBezTo>
                  <a:cubicBezTo>
                    <a:pt x="48" y="368"/>
                    <a:pt x="63" y="376"/>
                    <a:pt x="71" y="376"/>
                  </a:cubicBezTo>
                  <a:cubicBezTo>
                    <a:pt x="95" y="376"/>
                    <a:pt x="118" y="360"/>
                    <a:pt x="126" y="345"/>
                  </a:cubicBezTo>
                  <a:cubicBezTo>
                    <a:pt x="204" y="212"/>
                    <a:pt x="345" y="125"/>
                    <a:pt x="494" y="125"/>
                  </a:cubicBezTo>
                  <a:cubicBezTo>
                    <a:pt x="650" y="125"/>
                    <a:pt x="791" y="212"/>
                    <a:pt x="861" y="345"/>
                  </a:cubicBezTo>
                  <a:cubicBezTo>
                    <a:pt x="878" y="362"/>
                    <a:pt x="903" y="374"/>
                    <a:pt x="928" y="374"/>
                  </a:cubicBezTo>
                  <a:cubicBezTo>
                    <a:pt x="937" y="374"/>
                    <a:pt x="947" y="372"/>
                    <a:pt x="955" y="368"/>
                  </a:cubicBezTo>
                  <a:cubicBezTo>
                    <a:pt x="987" y="345"/>
                    <a:pt x="994" y="305"/>
                    <a:pt x="979" y="274"/>
                  </a:cubicBezTo>
                  <a:cubicBezTo>
                    <a:pt x="877" y="102"/>
                    <a:pt x="697" y="0"/>
                    <a:pt x="494" y="0"/>
                  </a:cubicBez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8"/>
            <p:cNvSpPr/>
            <p:nvPr/>
          </p:nvSpPr>
          <p:spPr>
            <a:xfrm>
              <a:off x="6724800" y="1597275"/>
              <a:ext cx="17425" cy="18800"/>
            </a:xfrm>
            <a:custGeom>
              <a:rect b="b" l="l" r="r" t="t"/>
              <a:pathLst>
                <a:path extrusionOk="0" h="752" w="697">
                  <a:moveTo>
                    <a:pt x="634" y="0"/>
                  </a:moveTo>
                  <a:cubicBezTo>
                    <a:pt x="627" y="0"/>
                    <a:pt x="1" y="8"/>
                    <a:pt x="1" y="681"/>
                  </a:cubicBezTo>
                  <a:cubicBezTo>
                    <a:pt x="1" y="720"/>
                    <a:pt x="32" y="751"/>
                    <a:pt x="63" y="751"/>
                  </a:cubicBezTo>
                  <a:cubicBezTo>
                    <a:pt x="102" y="751"/>
                    <a:pt x="126" y="720"/>
                    <a:pt x="126" y="681"/>
                  </a:cubicBezTo>
                  <a:cubicBezTo>
                    <a:pt x="126" y="133"/>
                    <a:pt x="611" y="125"/>
                    <a:pt x="634" y="125"/>
                  </a:cubicBezTo>
                  <a:cubicBezTo>
                    <a:pt x="673" y="125"/>
                    <a:pt x="697" y="94"/>
                    <a:pt x="697" y="63"/>
                  </a:cubicBezTo>
                  <a:cubicBezTo>
                    <a:pt x="697" y="24"/>
                    <a:pt x="673" y="0"/>
                    <a:pt x="634" y="0"/>
                  </a:cubicBez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8"/>
            <p:cNvSpPr/>
            <p:nvPr/>
          </p:nvSpPr>
          <p:spPr>
            <a:xfrm>
              <a:off x="6907125" y="1597275"/>
              <a:ext cx="17625" cy="18800"/>
            </a:xfrm>
            <a:custGeom>
              <a:rect b="b" l="l" r="r" t="t"/>
              <a:pathLst>
                <a:path extrusionOk="0" h="752" w="705">
                  <a:moveTo>
                    <a:pt x="63" y="0"/>
                  </a:moveTo>
                  <a:cubicBezTo>
                    <a:pt x="31" y="0"/>
                    <a:pt x="0" y="24"/>
                    <a:pt x="0" y="63"/>
                  </a:cubicBezTo>
                  <a:cubicBezTo>
                    <a:pt x="0" y="94"/>
                    <a:pt x="31" y="125"/>
                    <a:pt x="63" y="125"/>
                  </a:cubicBezTo>
                  <a:cubicBezTo>
                    <a:pt x="86" y="125"/>
                    <a:pt x="571" y="133"/>
                    <a:pt x="571" y="681"/>
                  </a:cubicBezTo>
                  <a:cubicBezTo>
                    <a:pt x="571" y="720"/>
                    <a:pt x="602" y="751"/>
                    <a:pt x="634" y="751"/>
                  </a:cubicBezTo>
                  <a:cubicBezTo>
                    <a:pt x="673" y="751"/>
                    <a:pt x="704" y="720"/>
                    <a:pt x="704" y="681"/>
                  </a:cubicBezTo>
                  <a:cubicBezTo>
                    <a:pt x="704" y="8"/>
                    <a:pt x="70" y="0"/>
                    <a:pt x="63" y="0"/>
                  </a:cubicBez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8"/>
            <p:cNvSpPr/>
            <p:nvPr/>
          </p:nvSpPr>
          <p:spPr>
            <a:xfrm>
              <a:off x="6780950" y="1601950"/>
              <a:ext cx="9200" cy="18625"/>
            </a:xfrm>
            <a:custGeom>
              <a:rect b="b" l="l" r="r" t="t"/>
              <a:pathLst>
                <a:path extrusionOk="0" h="745" w="368">
                  <a:moveTo>
                    <a:pt x="188" y="1"/>
                  </a:moveTo>
                  <a:cubicBezTo>
                    <a:pt x="78" y="1"/>
                    <a:pt x="0" y="79"/>
                    <a:pt x="0" y="189"/>
                  </a:cubicBezTo>
                  <a:lnTo>
                    <a:pt x="0" y="556"/>
                  </a:lnTo>
                  <a:cubicBezTo>
                    <a:pt x="0" y="658"/>
                    <a:pt x="78" y="744"/>
                    <a:pt x="188" y="744"/>
                  </a:cubicBezTo>
                  <a:cubicBezTo>
                    <a:pt x="290" y="744"/>
                    <a:pt x="368" y="658"/>
                    <a:pt x="368" y="556"/>
                  </a:cubicBezTo>
                  <a:lnTo>
                    <a:pt x="368" y="189"/>
                  </a:lnTo>
                  <a:cubicBezTo>
                    <a:pt x="368" y="79"/>
                    <a:pt x="290" y="1"/>
                    <a:pt x="188" y="1"/>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8"/>
            <p:cNvSpPr/>
            <p:nvPr/>
          </p:nvSpPr>
          <p:spPr>
            <a:xfrm>
              <a:off x="6850575" y="1601950"/>
              <a:ext cx="9225" cy="18625"/>
            </a:xfrm>
            <a:custGeom>
              <a:rect b="b" l="l" r="r" t="t"/>
              <a:pathLst>
                <a:path extrusionOk="0" h="745" w="369">
                  <a:moveTo>
                    <a:pt x="181" y="1"/>
                  </a:moveTo>
                  <a:cubicBezTo>
                    <a:pt x="79" y="1"/>
                    <a:pt x="1" y="79"/>
                    <a:pt x="1" y="189"/>
                  </a:cubicBezTo>
                  <a:lnTo>
                    <a:pt x="1" y="556"/>
                  </a:lnTo>
                  <a:cubicBezTo>
                    <a:pt x="1" y="658"/>
                    <a:pt x="79" y="744"/>
                    <a:pt x="181" y="744"/>
                  </a:cubicBezTo>
                  <a:cubicBezTo>
                    <a:pt x="282" y="744"/>
                    <a:pt x="368" y="658"/>
                    <a:pt x="368" y="556"/>
                  </a:cubicBezTo>
                  <a:lnTo>
                    <a:pt x="368" y="189"/>
                  </a:lnTo>
                  <a:cubicBezTo>
                    <a:pt x="368" y="79"/>
                    <a:pt x="282" y="1"/>
                    <a:pt x="181" y="1"/>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8"/>
            <p:cNvSpPr/>
            <p:nvPr/>
          </p:nvSpPr>
          <p:spPr>
            <a:xfrm>
              <a:off x="6812425" y="1647925"/>
              <a:ext cx="54025" cy="23900"/>
            </a:xfrm>
            <a:custGeom>
              <a:rect b="b" l="l" r="r" t="t"/>
              <a:pathLst>
                <a:path extrusionOk="0" h="956" w="2161">
                  <a:moveTo>
                    <a:pt x="2090" y="1"/>
                  </a:moveTo>
                  <a:cubicBezTo>
                    <a:pt x="2059" y="1"/>
                    <a:pt x="2027" y="32"/>
                    <a:pt x="2027" y="71"/>
                  </a:cubicBezTo>
                  <a:cubicBezTo>
                    <a:pt x="2027" y="282"/>
                    <a:pt x="1957" y="454"/>
                    <a:pt x="1801" y="580"/>
                  </a:cubicBezTo>
                  <a:cubicBezTo>
                    <a:pt x="1562" y="774"/>
                    <a:pt x="1174" y="826"/>
                    <a:pt x="827" y="826"/>
                  </a:cubicBezTo>
                  <a:cubicBezTo>
                    <a:pt x="435" y="826"/>
                    <a:pt x="95" y="760"/>
                    <a:pt x="87" y="760"/>
                  </a:cubicBezTo>
                  <a:cubicBezTo>
                    <a:pt x="83" y="759"/>
                    <a:pt x="79" y="758"/>
                    <a:pt x="74" y="758"/>
                  </a:cubicBezTo>
                  <a:cubicBezTo>
                    <a:pt x="46" y="758"/>
                    <a:pt x="16" y="779"/>
                    <a:pt x="9" y="807"/>
                  </a:cubicBezTo>
                  <a:cubicBezTo>
                    <a:pt x="1" y="846"/>
                    <a:pt x="24" y="877"/>
                    <a:pt x="64" y="885"/>
                  </a:cubicBezTo>
                  <a:cubicBezTo>
                    <a:pt x="87" y="893"/>
                    <a:pt x="423" y="955"/>
                    <a:pt x="823" y="955"/>
                  </a:cubicBezTo>
                  <a:cubicBezTo>
                    <a:pt x="1190" y="955"/>
                    <a:pt x="1613" y="900"/>
                    <a:pt x="1887" y="681"/>
                  </a:cubicBezTo>
                  <a:cubicBezTo>
                    <a:pt x="2067" y="533"/>
                    <a:pt x="2161" y="321"/>
                    <a:pt x="2161" y="71"/>
                  </a:cubicBezTo>
                  <a:cubicBezTo>
                    <a:pt x="2161" y="32"/>
                    <a:pt x="2129" y="1"/>
                    <a:pt x="2090" y="1"/>
                  </a:cubicBez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8"/>
            <p:cNvSpPr/>
            <p:nvPr/>
          </p:nvSpPr>
          <p:spPr>
            <a:xfrm>
              <a:off x="6767050" y="1577200"/>
              <a:ext cx="34075" cy="16400"/>
            </a:xfrm>
            <a:custGeom>
              <a:rect b="b" l="l" r="r" t="t"/>
              <a:pathLst>
                <a:path extrusionOk="0" h="656" w="1363">
                  <a:moveTo>
                    <a:pt x="859" y="1"/>
                  </a:moveTo>
                  <a:cubicBezTo>
                    <a:pt x="778" y="1"/>
                    <a:pt x="690" y="11"/>
                    <a:pt x="595" y="36"/>
                  </a:cubicBezTo>
                  <a:cubicBezTo>
                    <a:pt x="306" y="107"/>
                    <a:pt x="110" y="287"/>
                    <a:pt x="55" y="420"/>
                  </a:cubicBezTo>
                  <a:cubicBezTo>
                    <a:pt x="1" y="553"/>
                    <a:pt x="48" y="639"/>
                    <a:pt x="134" y="654"/>
                  </a:cubicBezTo>
                  <a:cubicBezTo>
                    <a:pt x="143" y="655"/>
                    <a:pt x="152" y="656"/>
                    <a:pt x="161" y="656"/>
                  </a:cubicBezTo>
                  <a:cubicBezTo>
                    <a:pt x="241" y="656"/>
                    <a:pt x="332" y="628"/>
                    <a:pt x="423" y="600"/>
                  </a:cubicBezTo>
                  <a:cubicBezTo>
                    <a:pt x="525" y="568"/>
                    <a:pt x="627" y="537"/>
                    <a:pt x="713" y="514"/>
                  </a:cubicBezTo>
                  <a:cubicBezTo>
                    <a:pt x="799" y="490"/>
                    <a:pt x="900" y="467"/>
                    <a:pt x="1010" y="451"/>
                  </a:cubicBezTo>
                  <a:cubicBezTo>
                    <a:pt x="1112" y="428"/>
                    <a:pt x="1213" y="412"/>
                    <a:pt x="1284" y="357"/>
                  </a:cubicBezTo>
                  <a:cubicBezTo>
                    <a:pt x="1354" y="302"/>
                    <a:pt x="1362" y="201"/>
                    <a:pt x="1245" y="115"/>
                  </a:cubicBezTo>
                  <a:cubicBezTo>
                    <a:pt x="1170" y="50"/>
                    <a:pt x="1033" y="1"/>
                    <a:pt x="859" y="1"/>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8"/>
            <p:cNvSpPr/>
            <p:nvPr/>
          </p:nvSpPr>
          <p:spPr>
            <a:xfrm>
              <a:off x="6841775" y="1579300"/>
              <a:ext cx="33075" cy="16650"/>
            </a:xfrm>
            <a:custGeom>
              <a:rect b="b" l="l" r="r" t="t"/>
              <a:pathLst>
                <a:path extrusionOk="0" h="666" w="1323">
                  <a:moveTo>
                    <a:pt x="471" y="1"/>
                  </a:moveTo>
                  <a:cubicBezTo>
                    <a:pt x="318" y="1"/>
                    <a:pt x="192" y="39"/>
                    <a:pt x="118" y="93"/>
                  </a:cubicBezTo>
                  <a:cubicBezTo>
                    <a:pt x="1" y="171"/>
                    <a:pt x="1" y="273"/>
                    <a:pt x="63" y="328"/>
                  </a:cubicBezTo>
                  <a:cubicBezTo>
                    <a:pt x="134" y="383"/>
                    <a:pt x="235" y="406"/>
                    <a:pt x="329" y="430"/>
                  </a:cubicBezTo>
                  <a:cubicBezTo>
                    <a:pt x="431" y="453"/>
                    <a:pt x="533" y="477"/>
                    <a:pt x="619" y="508"/>
                  </a:cubicBezTo>
                  <a:cubicBezTo>
                    <a:pt x="705" y="531"/>
                    <a:pt x="799" y="563"/>
                    <a:pt x="900" y="602"/>
                  </a:cubicBezTo>
                  <a:cubicBezTo>
                    <a:pt x="986" y="630"/>
                    <a:pt x="1072" y="665"/>
                    <a:pt x="1151" y="665"/>
                  </a:cubicBezTo>
                  <a:cubicBezTo>
                    <a:pt x="1159" y="665"/>
                    <a:pt x="1167" y="665"/>
                    <a:pt x="1174" y="664"/>
                  </a:cubicBezTo>
                  <a:cubicBezTo>
                    <a:pt x="1260" y="656"/>
                    <a:pt x="1323" y="578"/>
                    <a:pt x="1268" y="445"/>
                  </a:cubicBezTo>
                  <a:cubicBezTo>
                    <a:pt x="1221" y="312"/>
                    <a:pt x="1049" y="132"/>
                    <a:pt x="767" y="46"/>
                  </a:cubicBezTo>
                  <a:cubicBezTo>
                    <a:pt x="662" y="14"/>
                    <a:pt x="562" y="1"/>
                    <a:pt x="471" y="1"/>
                  </a:cubicBezTo>
                  <a:close/>
                </a:path>
              </a:pathLst>
            </a:custGeom>
            <a:solidFill>
              <a:srgbClr val="2F15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8"/>
            <p:cNvSpPr/>
            <p:nvPr/>
          </p:nvSpPr>
          <p:spPr>
            <a:xfrm>
              <a:off x="6773900" y="1619475"/>
              <a:ext cx="19200" cy="5200"/>
            </a:xfrm>
            <a:custGeom>
              <a:rect b="b" l="l" r="r" t="t"/>
              <a:pathLst>
                <a:path extrusionOk="0" h="208" w="768">
                  <a:moveTo>
                    <a:pt x="75" y="0"/>
                  </a:moveTo>
                  <a:cubicBezTo>
                    <a:pt x="53" y="0"/>
                    <a:pt x="31" y="12"/>
                    <a:pt x="16" y="28"/>
                  </a:cubicBezTo>
                  <a:cubicBezTo>
                    <a:pt x="1" y="59"/>
                    <a:pt x="8" y="98"/>
                    <a:pt x="40" y="121"/>
                  </a:cubicBezTo>
                  <a:cubicBezTo>
                    <a:pt x="47" y="129"/>
                    <a:pt x="180" y="208"/>
                    <a:pt x="376" y="208"/>
                  </a:cubicBezTo>
                  <a:cubicBezTo>
                    <a:pt x="478" y="208"/>
                    <a:pt x="595" y="192"/>
                    <a:pt x="728" y="121"/>
                  </a:cubicBezTo>
                  <a:cubicBezTo>
                    <a:pt x="760" y="106"/>
                    <a:pt x="767" y="67"/>
                    <a:pt x="752" y="35"/>
                  </a:cubicBezTo>
                  <a:cubicBezTo>
                    <a:pt x="741" y="14"/>
                    <a:pt x="720" y="1"/>
                    <a:pt x="698" y="1"/>
                  </a:cubicBezTo>
                  <a:cubicBezTo>
                    <a:pt x="687" y="1"/>
                    <a:pt x="676" y="4"/>
                    <a:pt x="666" y="12"/>
                  </a:cubicBezTo>
                  <a:cubicBezTo>
                    <a:pt x="559" y="65"/>
                    <a:pt x="461" y="83"/>
                    <a:pt x="378" y="83"/>
                  </a:cubicBezTo>
                  <a:cubicBezTo>
                    <a:pt x="219" y="83"/>
                    <a:pt x="115" y="17"/>
                    <a:pt x="110" y="12"/>
                  </a:cubicBezTo>
                  <a:cubicBezTo>
                    <a:pt x="99" y="4"/>
                    <a:pt x="87" y="0"/>
                    <a:pt x="75" y="0"/>
                  </a:cubicBez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8"/>
            <p:cNvSpPr/>
            <p:nvPr/>
          </p:nvSpPr>
          <p:spPr>
            <a:xfrm>
              <a:off x="6845100" y="1619475"/>
              <a:ext cx="19200" cy="5200"/>
            </a:xfrm>
            <a:custGeom>
              <a:rect b="b" l="l" r="r" t="t"/>
              <a:pathLst>
                <a:path extrusionOk="0" h="208" w="768">
                  <a:moveTo>
                    <a:pt x="76" y="0"/>
                  </a:moveTo>
                  <a:cubicBezTo>
                    <a:pt x="54" y="0"/>
                    <a:pt x="32" y="12"/>
                    <a:pt x="16" y="28"/>
                  </a:cubicBezTo>
                  <a:cubicBezTo>
                    <a:pt x="1" y="59"/>
                    <a:pt x="8" y="98"/>
                    <a:pt x="40" y="121"/>
                  </a:cubicBezTo>
                  <a:cubicBezTo>
                    <a:pt x="48" y="129"/>
                    <a:pt x="173" y="208"/>
                    <a:pt x="376" y="208"/>
                  </a:cubicBezTo>
                  <a:cubicBezTo>
                    <a:pt x="478" y="208"/>
                    <a:pt x="595" y="192"/>
                    <a:pt x="728" y="121"/>
                  </a:cubicBezTo>
                  <a:cubicBezTo>
                    <a:pt x="760" y="106"/>
                    <a:pt x="767" y="67"/>
                    <a:pt x="752" y="35"/>
                  </a:cubicBezTo>
                  <a:cubicBezTo>
                    <a:pt x="741" y="14"/>
                    <a:pt x="720" y="1"/>
                    <a:pt x="698" y="1"/>
                  </a:cubicBezTo>
                  <a:cubicBezTo>
                    <a:pt x="687" y="1"/>
                    <a:pt x="676" y="4"/>
                    <a:pt x="666" y="12"/>
                  </a:cubicBezTo>
                  <a:cubicBezTo>
                    <a:pt x="559" y="65"/>
                    <a:pt x="461" y="83"/>
                    <a:pt x="378" y="83"/>
                  </a:cubicBezTo>
                  <a:cubicBezTo>
                    <a:pt x="219" y="83"/>
                    <a:pt x="115" y="17"/>
                    <a:pt x="110" y="12"/>
                  </a:cubicBezTo>
                  <a:cubicBezTo>
                    <a:pt x="99" y="4"/>
                    <a:pt x="87" y="0"/>
                    <a:pt x="76" y="0"/>
                  </a:cubicBez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8"/>
            <p:cNvSpPr/>
            <p:nvPr/>
          </p:nvSpPr>
          <p:spPr>
            <a:xfrm>
              <a:off x="6802850" y="1589050"/>
              <a:ext cx="26825" cy="61650"/>
            </a:xfrm>
            <a:custGeom>
              <a:rect b="b" l="l" r="r" t="t"/>
              <a:pathLst>
                <a:path extrusionOk="0" h="2466" w="1073">
                  <a:moveTo>
                    <a:pt x="666" y="0"/>
                  </a:moveTo>
                  <a:cubicBezTo>
                    <a:pt x="634" y="0"/>
                    <a:pt x="603" y="32"/>
                    <a:pt x="603" y="71"/>
                  </a:cubicBezTo>
                  <a:lnTo>
                    <a:pt x="603" y="971"/>
                  </a:lnTo>
                  <a:cubicBezTo>
                    <a:pt x="603" y="1127"/>
                    <a:pt x="470" y="1260"/>
                    <a:pt x="314" y="1260"/>
                  </a:cubicBezTo>
                  <a:cubicBezTo>
                    <a:pt x="141" y="1260"/>
                    <a:pt x="1" y="1401"/>
                    <a:pt x="1" y="1573"/>
                  </a:cubicBezTo>
                  <a:lnTo>
                    <a:pt x="1" y="1753"/>
                  </a:lnTo>
                  <a:cubicBezTo>
                    <a:pt x="1" y="2144"/>
                    <a:pt x="321" y="2465"/>
                    <a:pt x="713" y="2465"/>
                  </a:cubicBezTo>
                  <a:lnTo>
                    <a:pt x="1010" y="2465"/>
                  </a:lnTo>
                  <a:cubicBezTo>
                    <a:pt x="1041" y="2465"/>
                    <a:pt x="1073" y="2434"/>
                    <a:pt x="1073" y="2395"/>
                  </a:cubicBezTo>
                  <a:cubicBezTo>
                    <a:pt x="1073" y="2363"/>
                    <a:pt x="1041" y="2332"/>
                    <a:pt x="1010" y="2332"/>
                  </a:cubicBezTo>
                  <a:lnTo>
                    <a:pt x="713" y="2332"/>
                  </a:lnTo>
                  <a:cubicBezTo>
                    <a:pt x="392" y="2332"/>
                    <a:pt x="134" y="2074"/>
                    <a:pt x="134" y="1753"/>
                  </a:cubicBezTo>
                  <a:lnTo>
                    <a:pt x="134" y="1573"/>
                  </a:lnTo>
                  <a:cubicBezTo>
                    <a:pt x="134" y="1471"/>
                    <a:pt x="212" y="1393"/>
                    <a:pt x="314" y="1393"/>
                  </a:cubicBezTo>
                  <a:cubicBezTo>
                    <a:pt x="548" y="1393"/>
                    <a:pt x="736" y="1205"/>
                    <a:pt x="736" y="971"/>
                  </a:cubicBezTo>
                  <a:lnTo>
                    <a:pt x="736" y="71"/>
                  </a:lnTo>
                  <a:cubicBezTo>
                    <a:pt x="736" y="32"/>
                    <a:pt x="705" y="0"/>
                    <a:pt x="666" y="0"/>
                  </a:cubicBezTo>
                  <a:close/>
                </a:path>
              </a:pathLst>
            </a:custGeom>
            <a:solidFill>
              <a:srgbClr val="DD7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8"/>
            <p:cNvSpPr/>
            <p:nvPr/>
          </p:nvSpPr>
          <p:spPr>
            <a:xfrm>
              <a:off x="6732425" y="1627200"/>
              <a:ext cx="6675" cy="33475"/>
            </a:xfrm>
            <a:custGeom>
              <a:rect b="b" l="l" r="r" t="t"/>
              <a:pathLst>
                <a:path extrusionOk="0" h="1339" w="267">
                  <a:moveTo>
                    <a:pt x="134" y="0"/>
                  </a:moveTo>
                  <a:cubicBezTo>
                    <a:pt x="56" y="0"/>
                    <a:pt x="1" y="55"/>
                    <a:pt x="1" y="133"/>
                  </a:cubicBezTo>
                  <a:lnTo>
                    <a:pt x="1" y="1213"/>
                  </a:lnTo>
                  <a:cubicBezTo>
                    <a:pt x="1" y="1283"/>
                    <a:pt x="56" y="1338"/>
                    <a:pt x="134" y="1338"/>
                  </a:cubicBezTo>
                  <a:lnTo>
                    <a:pt x="142" y="1338"/>
                  </a:lnTo>
                  <a:cubicBezTo>
                    <a:pt x="212" y="1338"/>
                    <a:pt x="267" y="1283"/>
                    <a:pt x="267" y="1213"/>
                  </a:cubicBezTo>
                  <a:lnTo>
                    <a:pt x="267" y="133"/>
                  </a:lnTo>
                  <a:cubicBezTo>
                    <a:pt x="267" y="55"/>
                    <a:pt x="212" y="0"/>
                    <a:pt x="14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8"/>
            <p:cNvSpPr/>
            <p:nvPr/>
          </p:nvSpPr>
          <p:spPr>
            <a:xfrm>
              <a:off x="6910250" y="1627200"/>
              <a:ext cx="6675" cy="33475"/>
            </a:xfrm>
            <a:custGeom>
              <a:rect b="b" l="l" r="r" t="t"/>
              <a:pathLst>
                <a:path extrusionOk="0" h="1339" w="267">
                  <a:moveTo>
                    <a:pt x="125" y="0"/>
                  </a:moveTo>
                  <a:cubicBezTo>
                    <a:pt x="55" y="0"/>
                    <a:pt x="0" y="55"/>
                    <a:pt x="0" y="133"/>
                  </a:cubicBezTo>
                  <a:lnTo>
                    <a:pt x="0" y="1213"/>
                  </a:lnTo>
                  <a:cubicBezTo>
                    <a:pt x="0" y="1283"/>
                    <a:pt x="55" y="1338"/>
                    <a:pt x="125" y="1338"/>
                  </a:cubicBezTo>
                  <a:lnTo>
                    <a:pt x="133" y="1338"/>
                  </a:lnTo>
                  <a:cubicBezTo>
                    <a:pt x="204" y="1338"/>
                    <a:pt x="266" y="1283"/>
                    <a:pt x="266" y="1213"/>
                  </a:cubicBezTo>
                  <a:lnTo>
                    <a:pt x="266" y="133"/>
                  </a:lnTo>
                  <a:cubicBezTo>
                    <a:pt x="266" y="55"/>
                    <a:pt x="204" y="0"/>
                    <a:pt x="13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1" name="Google Shape;431;p18"/>
          <p:cNvSpPr txBox="1"/>
          <p:nvPr/>
        </p:nvSpPr>
        <p:spPr>
          <a:xfrm>
            <a:off x="637078" y="2016172"/>
            <a:ext cx="4240182" cy="2208452"/>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Pacifico"/>
              <a:buNone/>
            </a:pPr>
            <a:r>
              <a:rPr b="0" i="0" lang="en-US" sz="4800" u="none" cap="none" strike="noStrike">
                <a:solidFill>
                  <a:srgbClr val="182A4B"/>
                </a:solidFill>
                <a:latin typeface="Patrick Hand"/>
                <a:ea typeface="Patrick Hand"/>
                <a:cs typeface="Patrick Hand"/>
                <a:sym typeface="Patrick Hand"/>
              </a:rPr>
              <a:t>BÀI 5: ÔN TẬP CHỦ ĐỀ GIA ĐÌNH</a:t>
            </a:r>
            <a:endParaRPr/>
          </a:p>
          <a:p>
            <a:pPr indent="0" lvl="0" marL="0" marR="0" rtl="0" algn="ctr">
              <a:lnSpc>
                <a:spcPct val="100000"/>
              </a:lnSpc>
              <a:spcBef>
                <a:spcPts val="0"/>
              </a:spcBef>
              <a:spcAft>
                <a:spcPts val="0"/>
              </a:spcAft>
              <a:buClr>
                <a:schemeClr val="dk1"/>
              </a:buClr>
              <a:buSzPts val="3600"/>
              <a:buFont typeface="Pacifico"/>
              <a:buNone/>
            </a:pPr>
            <a:r>
              <a:rPr b="0" i="0" lang="en-US" sz="4800" u="none" cap="none" strike="noStrike">
                <a:solidFill>
                  <a:srgbClr val="182A4B"/>
                </a:solidFill>
                <a:latin typeface="Patrick Hand"/>
                <a:ea typeface="Patrick Hand"/>
                <a:cs typeface="Patrick Hand"/>
                <a:sym typeface="Patrick Hand"/>
              </a:rPr>
              <a:t>(TIẾT 3)</a:t>
            </a:r>
            <a:endParaRPr/>
          </a:p>
        </p:txBody>
      </p:sp>
      <p:sp>
        <p:nvSpPr>
          <p:cNvPr id="432" name="Google Shape;432;p18"/>
          <p:cNvSpPr txBox="1"/>
          <p:nvPr/>
        </p:nvSpPr>
        <p:spPr>
          <a:xfrm>
            <a:off x="354390" y="243242"/>
            <a:ext cx="8435219" cy="1414188"/>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Pacifico"/>
              <a:buNone/>
            </a:pPr>
            <a:r>
              <a:rPr b="0" i="0" lang="en-US" sz="7200" u="none" cap="none" strike="noStrike">
                <a:solidFill>
                  <a:srgbClr val="182A4B"/>
                </a:solidFill>
                <a:latin typeface="Patrick Hand"/>
                <a:ea typeface="Patrick Hand"/>
                <a:cs typeface="Patrick Hand"/>
                <a:sym typeface="Patrick Hand"/>
              </a:rPr>
              <a:t>TỰ NHIÊN VÀ XÃ HỘI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9"/>
          <p:cNvSpPr/>
          <p:nvPr/>
        </p:nvSpPr>
        <p:spPr>
          <a:xfrm>
            <a:off x="2027891" y="1749008"/>
            <a:ext cx="5088217" cy="1645483"/>
          </a:xfrm>
          <a:prstGeom prst="roundRect">
            <a:avLst>
              <a:gd fmla="val 16667" name="adj"/>
            </a:avLst>
          </a:prstGeom>
          <a:solidFill>
            <a:srgbClr val="FFA79B">
              <a:alpha val="46666"/>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Arial"/>
                <a:ea typeface="Arial"/>
                <a:cs typeface="Arial"/>
                <a:sym typeface="Arial"/>
              </a:rPr>
              <a:t>VẬN DỤNG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20"/>
          <p:cNvPicPr preferRelativeResize="0"/>
          <p:nvPr/>
        </p:nvPicPr>
        <p:blipFill rotWithShape="1">
          <a:blip r:embed="rId3">
            <a:alphaModFix/>
          </a:blip>
          <a:srcRect b="0" l="0" r="0" t="0"/>
          <a:stretch/>
        </p:blipFill>
        <p:spPr>
          <a:xfrm>
            <a:off x="6619632" y="3188562"/>
            <a:ext cx="1290780" cy="916037"/>
          </a:xfrm>
          <a:prstGeom prst="rect">
            <a:avLst/>
          </a:prstGeom>
          <a:noFill/>
          <a:ln>
            <a:noFill/>
          </a:ln>
        </p:spPr>
      </p:pic>
      <p:pic>
        <p:nvPicPr>
          <p:cNvPr id="443" name="Google Shape;443;p20"/>
          <p:cNvPicPr preferRelativeResize="0"/>
          <p:nvPr/>
        </p:nvPicPr>
        <p:blipFill rotWithShape="1">
          <a:blip r:embed="rId4">
            <a:alphaModFix/>
          </a:blip>
          <a:srcRect b="0" l="0" r="0" t="0"/>
          <a:stretch/>
        </p:blipFill>
        <p:spPr>
          <a:xfrm>
            <a:off x="7060606" y="796797"/>
            <a:ext cx="1861247" cy="2077375"/>
          </a:xfrm>
          <a:prstGeom prst="rect">
            <a:avLst/>
          </a:prstGeom>
          <a:noFill/>
          <a:ln>
            <a:noFill/>
          </a:ln>
        </p:spPr>
      </p:pic>
      <p:pic>
        <p:nvPicPr>
          <p:cNvPr id="444" name="Google Shape;444;p20"/>
          <p:cNvPicPr preferRelativeResize="0"/>
          <p:nvPr/>
        </p:nvPicPr>
        <p:blipFill rotWithShape="1">
          <a:blip r:embed="rId5">
            <a:alphaModFix/>
          </a:blip>
          <a:srcRect b="0" l="0" r="0" t="0"/>
          <a:stretch/>
        </p:blipFill>
        <p:spPr>
          <a:xfrm>
            <a:off x="1" y="2796352"/>
            <a:ext cx="4488873" cy="2347148"/>
          </a:xfrm>
          <a:prstGeom prst="rect">
            <a:avLst/>
          </a:prstGeom>
          <a:noFill/>
          <a:ln>
            <a:noFill/>
          </a:ln>
        </p:spPr>
      </p:pic>
      <p:pic>
        <p:nvPicPr>
          <p:cNvPr id="445" name="Google Shape;445;p20"/>
          <p:cNvPicPr preferRelativeResize="0"/>
          <p:nvPr/>
        </p:nvPicPr>
        <p:blipFill rotWithShape="1">
          <a:blip r:embed="rId6">
            <a:alphaModFix/>
          </a:blip>
          <a:srcRect b="0" l="0" r="0" t="0"/>
          <a:stretch/>
        </p:blipFill>
        <p:spPr>
          <a:xfrm flipH="1">
            <a:off x="2880681" y="2206907"/>
            <a:ext cx="1428589" cy="2279024"/>
          </a:xfrm>
          <a:prstGeom prst="rect">
            <a:avLst/>
          </a:prstGeom>
          <a:noFill/>
          <a:ln>
            <a:noFill/>
          </a:ln>
        </p:spPr>
      </p:pic>
      <p:pic>
        <p:nvPicPr>
          <p:cNvPr id="446" name="Google Shape;446;p20"/>
          <p:cNvPicPr preferRelativeResize="0"/>
          <p:nvPr/>
        </p:nvPicPr>
        <p:blipFill rotWithShape="1">
          <a:blip r:embed="rId7">
            <a:alphaModFix/>
          </a:blip>
          <a:srcRect b="0" l="0" r="0" t="0"/>
          <a:stretch/>
        </p:blipFill>
        <p:spPr>
          <a:xfrm>
            <a:off x="2119973" y="2466892"/>
            <a:ext cx="384081" cy="1092803"/>
          </a:xfrm>
          <a:prstGeom prst="rect">
            <a:avLst/>
          </a:prstGeom>
          <a:noFill/>
          <a:ln>
            <a:noFill/>
          </a:ln>
        </p:spPr>
      </p:pic>
      <p:pic>
        <p:nvPicPr>
          <p:cNvPr id="447" name="Google Shape;447;p20"/>
          <p:cNvPicPr preferRelativeResize="0"/>
          <p:nvPr/>
        </p:nvPicPr>
        <p:blipFill rotWithShape="1">
          <a:blip r:embed="rId7">
            <a:alphaModFix/>
          </a:blip>
          <a:srcRect b="0" l="0" r="0" t="0"/>
          <a:stretch/>
        </p:blipFill>
        <p:spPr>
          <a:xfrm>
            <a:off x="2036069" y="3582439"/>
            <a:ext cx="384081" cy="1092803"/>
          </a:xfrm>
          <a:prstGeom prst="rect">
            <a:avLst/>
          </a:prstGeom>
          <a:noFill/>
          <a:ln>
            <a:noFill/>
          </a:ln>
        </p:spPr>
      </p:pic>
      <p:pic>
        <p:nvPicPr>
          <p:cNvPr id="448" name="Google Shape;448;p20"/>
          <p:cNvPicPr preferRelativeResize="0"/>
          <p:nvPr/>
        </p:nvPicPr>
        <p:blipFill rotWithShape="1">
          <a:blip r:embed="rId7">
            <a:alphaModFix/>
          </a:blip>
          <a:srcRect b="0" l="0" r="0" t="0"/>
          <a:stretch/>
        </p:blipFill>
        <p:spPr>
          <a:xfrm>
            <a:off x="2736509" y="2466892"/>
            <a:ext cx="384081" cy="1092803"/>
          </a:xfrm>
          <a:prstGeom prst="rect">
            <a:avLst/>
          </a:prstGeom>
          <a:noFill/>
          <a:ln>
            <a:noFill/>
          </a:ln>
        </p:spPr>
      </p:pic>
      <p:pic>
        <p:nvPicPr>
          <p:cNvPr id="449" name="Google Shape;449;p20"/>
          <p:cNvPicPr preferRelativeResize="0"/>
          <p:nvPr/>
        </p:nvPicPr>
        <p:blipFill rotWithShape="1">
          <a:blip r:embed="rId7">
            <a:alphaModFix/>
          </a:blip>
          <a:srcRect b="0" l="0" r="0" t="0"/>
          <a:stretch/>
        </p:blipFill>
        <p:spPr>
          <a:xfrm>
            <a:off x="2652605" y="3582439"/>
            <a:ext cx="384081" cy="1092803"/>
          </a:xfrm>
          <a:prstGeom prst="rect">
            <a:avLst/>
          </a:prstGeom>
          <a:noFill/>
          <a:ln>
            <a:noFill/>
          </a:ln>
        </p:spPr>
      </p:pic>
      <p:pic>
        <p:nvPicPr>
          <p:cNvPr id="450" name="Google Shape;450;p20"/>
          <p:cNvPicPr preferRelativeResize="0"/>
          <p:nvPr/>
        </p:nvPicPr>
        <p:blipFill rotWithShape="1">
          <a:blip r:embed="rId7">
            <a:alphaModFix/>
          </a:blip>
          <a:srcRect b="0" l="0" r="0" t="0"/>
          <a:stretch/>
        </p:blipFill>
        <p:spPr>
          <a:xfrm>
            <a:off x="300894" y="3581220"/>
            <a:ext cx="384081" cy="1092803"/>
          </a:xfrm>
          <a:prstGeom prst="rect">
            <a:avLst/>
          </a:prstGeom>
          <a:noFill/>
          <a:ln>
            <a:noFill/>
          </a:ln>
        </p:spPr>
      </p:pic>
      <p:pic>
        <p:nvPicPr>
          <p:cNvPr id="451" name="Google Shape;451;p20"/>
          <p:cNvPicPr preferRelativeResize="0"/>
          <p:nvPr/>
        </p:nvPicPr>
        <p:blipFill rotWithShape="1">
          <a:blip r:embed="rId7">
            <a:alphaModFix/>
          </a:blip>
          <a:srcRect b="0" l="0" r="0" t="0"/>
          <a:stretch/>
        </p:blipFill>
        <p:spPr>
          <a:xfrm>
            <a:off x="300894" y="2442928"/>
            <a:ext cx="384081" cy="1092803"/>
          </a:xfrm>
          <a:prstGeom prst="rect">
            <a:avLst/>
          </a:prstGeom>
          <a:noFill/>
          <a:ln>
            <a:noFill/>
          </a:ln>
        </p:spPr>
      </p:pic>
      <p:pic>
        <p:nvPicPr>
          <p:cNvPr id="452" name="Google Shape;452;p20"/>
          <p:cNvPicPr preferRelativeResize="0"/>
          <p:nvPr/>
        </p:nvPicPr>
        <p:blipFill rotWithShape="1">
          <a:blip r:embed="rId7">
            <a:alphaModFix/>
          </a:blip>
          <a:srcRect b="0" l="0" r="0" t="0"/>
          <a:stretch/>
        </p:blipFill>
        <p:spPr>
          <a:xfrm>
            <a:off x="903566" y="2442928"/>
            <a:ext cx="384081" cy="1092803"/>
          </a:xfrm>
          <a:prstGeom prst="rect">
            <a:avLst/>
          </a:prstGeom>
          <a:noFill/>
          <a:ln>
            <a:noFill/>
          </a:ln>
        </p:spPr>
      </p:pic>
      <p:pic>
        <p:nvPicPr>
          <p:cNvPr id="453" name="Google Shape;453;p20"/>
          <p:cNvPicPr preferRelativeResize="0"/>
          <p:nvPr/>
        </p:nvPicPr>
        <p:blipFill rotWithShape="1">
          <a:blip r:embed="rId7">
            <a:alphaModFix/>
          </a:blip>
          <a:srcRect b="0" l="0" r="0" t="0"/>
          <a:stretch/>
        </p:blipFill>
        <p:spPr>
          <a:xfrm>
            <a:off x="853152" y="3593758"/>
            <a:ext cx="384081" cy="1092803"/>
          </a:xfrm>
          <a:prstGeom prst="rect">
            <a:avLst/>
          </a:prstGeom>
          <a:noFill/>
          <a:ln>
            <a:noFill/>
          </a:ln>
        </p:spPr>
      </p:pic>
      <p:pic>
        <p:nvPicPr>
          <p:cNvPr id="454" name="Google Shape;454;p20"/>
          <p:cNvPicPr preferRelativeResize="0"/>
          <p:nvPr/>
        </p:nvPicPr>
        <p:blipFill rotWithShape="1">
          <a:blip r:embed="rId7">
            <a:alphaModFix/>
          </a:blip>
          <a:srcRect b="0" l="0" r="0" t="0"/>
          <a:stretch/>
        </p:blipFill>
        <p:spPr>
          <a:xfrm>
            <a:off x="1467755" y="3593758"/>
            <a:ext cx="384081" cy="1092803"/>
          </a:xfrm>
          <a:prstGeom prst="rect">
            <a:avLst/>
          </a:prstGeom>
          <a:noFill/>
          <a:ln>
            <a:noFill/>
          </a:ln>
        </p:spPr>
      </p:pic>
      <p:pic>
        <p:nvPicPr>
          <p:cNvPr id="455" name="Google Shape;455;p20"/>
          <p:cNvPicPr preferRelativeResize="0"/>
          <p:nvPr/>
        </p:nvPicPr>
        <p:blipFill rotWithShape="1">
          <a:blip r:embed="rId7">
            <a:alphaModFix/>
          </a:blip>
          <a:srcRect b="0" l="0" r="0" t="0"/>
          <a:stretch/>
        </p:blipFill>
        <p:spPr>
          <a:xfrm>
            <a:off x="1578592" y="2442928"/>
            <a:ext cx="384081" cy="1092803"/>
          </a:xfrm>
          <a:prstGeom prst="rect">
            <a:avLst/>
          </a:prstGeom>
          <a:noFill/>
          <a:ln>
            <a:noFill/>
          </a:ln>
        </p:spPr>
      </p:pic>
      <p:pic>
        <p:nvPicPr>
          <p:cNvPr id="456" name="Google Shape;456;p20"/>
          <p:cNvPicPr preferRelativeResize="0"/>
          <p:nvPr/>
        </p:nvPicPr>
        <p:blipFill rotWithShape="1">
          <a:blip r:embed="rId8">
            <a:alphaModFix/>
          </a:blip>
          <a:srcRect b="0" l="0" r="0" t="0"/>
          <a:stretch/>
        </p:blipFill>
        <p:spPr>
          <a:xfrm>
            <a:off x="5976382" y="2589279"/>
            <a:ext cx="1264928" cy="569788"/>
          </a:xfrm>
          <a:prstGeom prst="rect">
            <a:avLst/>
          </a:prstGeom>
          <a:noFill/>
          <a:ln>
            <a:noFill/>
          </a:ln>
        </p:spPr>
      </p:pic>
      <p:pic>
        <p:nvPicPr>
          <p:cNvPr id="457" name="Google Shape;457;p20"/>
          <p:cNvPicPr preferRelativeResize="0"/>
          <p:nvPr/>
        </p:nvPicPr>
        <p:blipFill rotWithShape="1">
          <a:blip r:embed="rId8">
            <a:alphaModFix/>
          </a:blip>
          <a:srcRect b="0" l="0" r="0" t="0"/>
          <a:stretch/>
        </p:blipFill>
        <p:spPr>
          <a:xfrm>
            <a:off x="7375140" y="2582357"/>
            <a:ext cx="1264928" cy="569788"/>
          </a:xfrm>
          <a:prstGeom prst="rect">
            <a:avLst/>
          </a:prstGeom>
          <a:noFill/>
          <a:ln>
            <a:noFill/>
          </a:ln>
        </p:spPr>
      </p:pic>
      <p:sp>
        <p:nvSpPr>
          <p:cNvPr id="458" name="Google Shape;458;p20"/>
          <p:cNvSpPr/>
          <p:nvPr/>
        </p:nvSpPr>
        <p:spPr>
          <a:xfrm>
            <a:off x="1800895" y="270010"/>
            <a:ext cx="5290551" cy="830997"/>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4950" u="none" cap="none" strike="noStrike">
                <a:solidFill>
                  <a:srgbClr val="F98F2E"/>
                </a:solidFill>
                <a:latin typeface="Arial"/>
                <a:ea typeface="Arial"/>
                <a:cs typeface="Arial"/>
                <a:sym typeface="Arial"/>
              </a:rPr>
              <a:t>NÔNG TRẠI CÀ RỐT</a:t>
            </a:r>
            <a:endParaRPr/>
          </a:p>
        </p:txBody>
      </p:sp>
      <p:pic>
        <p:nvPicPr>
          <p:cNvPr id="459" name="Google Shape;459;p20">
            <a:hlinkClick action="ppaction://hlinkshowjump?jump=nextslide"/>
          </p:cNvPr>
          <p:cNvPicPr preferRelativeResize="0"/>
          <p:nvPr/>
        </p:nvPicPr>
        <p:blipFill rotWithShape="1">
          <a:blip r:embed="rId9">
            <a:alphaModFix/>
          </a:blip>
          <a:srcRect b="0" l="0" r="0" t="0"/>
          <a:stretch/>
        </p:blipFill>
        <p:spPr>
          <a:xfrm>
            <a:off x="3985482" y="1739854"/>
            <a:ext cx="1069478" cy="679433"/>
          </a:xfrm>
          <a:prstGeom prst="rect">
            <a:avLst/>
          </a:prstGeom>
          <a:noFill/>
          <a:ln>
            <a:noFill/>
          </a:ln>
        </p:spPr>
      </p:pic>
      <p:pic>
        <p:nvPicPr>
          <p:cNvPr id="460" name="Google Shape;460;p20"/>
          <p:cNvPicPr preferRelativeResize="0"/>
          <p:nvPr/>
        </p:nvPicPr>
        <p:blipFill rotWithShape="1">
          <a:blip r:embed="rId10">
            <a:alphaModFix/>
          </a:blip>
          <a:srcRect b="0" l="0" r="0" t="0"/>
          <a:stretch/>
        </p:blipFill>
        <p:spPr>
          <a:xfrm flipH="1">
            <a:off x="4731121" y="2094842"/>
            <a:ext cx="1398179" cy="2391089"/>
          </a:xfrm>
          <a:prstGeom prst="rect">
            <a:avLst/>
          </a:prstGeom>
          <a:noFill/>
          <a:ln>
            <a:noFill/>
          </a:ln>
        </p:spPr>
      </p:pic>
      <p:pic>
        <p:nvPicPr>
          <p:cNvPr id="461" name="Google Shape;461;p20"/>
          <p:cNvPicPr preferRelativeResize="0"/>
          <p:nvPr/>
        </p:nvPicPr>
        <p:blipFill rotWithShape="1">
          <a:blip r:embed="rId11">
            <a:alphaModFix/>
          </a:blip>
          <a:srcRect b="0" l="0" r="0" t="0"/>
          <a:stretch/>
        </p:blipFill>
        <p:spPr>
          <a:xfrm>
            <a:off x="2826327" y="3784423"/>
            <a:ext cx="6317673" cy="1359077"/>
          </a:xfrm>
          <a:prstGeom prst="rect">
            <a:avLst/>
          </a:prstGeom>
          <a:noFill/>
          <a:ln>
            <a:noFill/>
          </a:ln>
        </p:spPr>
      </p:pic>
      <p:pic>
        <p:nvPicPr>
          <p:cNvPr id="462" name="Google Shape;462;p20"/>
          <p:cNvPicPr preferRelativeResize="0"/>
          <p:nvPr/>
        </p:nvPicPr>
        <p:blipFill rotWithShape="1">
          <a:blip r:embed="rId7">
            <a:alphaModFix/>
          </a:blip>
          <a:srcRect b="0" l="0" r="0" t="0"/>
          <a:stretch/>
        </p:blipFill>
        <p:spPr>
          <a:xfrm flipH="1">
            <a:off x="4821927" y="3330304"/>
            <a:ext cx="144400" cy="410852"/>
          </a:xfrm>
          <a:prstGeom prst="rect">
            <a:avLst/>
          </a:prstGeom>
          <a:noFill/>
          <a:ln>
            <a:noFill/>
          </a:ln>
        </p:spPr>
      </p:pic>
      <p:pic>
        <p:nvPicPr>
          <p:cNvPr id="463" name="Google Shape;463;p20"/>
          <p:cNvPicPr preferRelativeResize="0"/>
          <p:nvPr/>
        </p:nvPicPr>
        <p:blipFill rotWithShape="1">
          <a:blip r:embed="rId7">
            <a:alphaModFix/>
          </a:blip>
          <a:srcRect b="0" l="0" r="0" t="0"/>
          <a:stretch/>
        </p:blipFill>
        <p:spPr>
          <a:xfrm flipH="1">
            <a:off x="4965507" y="3298875"/>
            <a:ext cx="144400" cy="410852"/>
          </a:xfrm>
          <a:prstGeom prst="rect">
            <a:avLst/>
          </a:prstGeom>
          <a:noFill/>
          <a:ln>
            <a:noFill/>
          </a:ln>
        </p:spPr>
      </p:pic>
      <p:pic>
        <p:nvPicPr>
          <p:cNvPr id="464" name="Google Shape;464;p20"/>
          <p:cNvPicPr preferRelativeResize="0"/>
          <p:nvPr/>
        </p:nvPicPr>
        <p:blipFill rotWithShape="1">
          <a:blip r:embed="rId12">
            <a:alphaModFix/>
          </a:blip>
          <a:srcRect b="0" l="0" r="0" t="0"/>
          <a:stretch/>
        </p:blipFill>
        <p:spPr>
          <a:xfrm>
            <a:off x="4665526" y="-1609249"/>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500"/>
                                        <p:tgtEl>
                                          <p:spTgt spid="444"/>
                                        </p:tgtEl>
                                      </p:cBhvr>
                                    </p:animEffect>
                                  </p:childTnLst>
                                </p:cTn>
                              </p:par>
                              <p:par>
                                <p:cTn fill="hold" nodeType="withEffect" presetClass="entr" presetID="10" presetSubtype="0">
                                  <p:stCondLst>
                                    <p:cond delay="1500"/>
                                  </p:stCondLst>
                                  <p:childTnLst>
                                    <p:set>
                                      <p:cBhvr>
                                        <p:cTn dur="1" fill="hold">
                                          <p:stCondLst>
                                            <p:cond delay="0"/>
                                          </p:stCondLst>
                                        </p:cTn>
                                        <p:tgtEl>
                                          <p:spTgt spid="461"/>
                                        </p:tgtEl>
                                        <p:attrNameLst>
                                          <p:attrName>style.visibility</p:attrName>
                                        </p:attrNameLst>
                                      </p:cBhvr>
                                      <p:to>
                                        <p:strVal val="visible"/>
                                      </p:to>
                                    </p:set>
                                    <p:animEffect filter="fade" transition="in">
                                      <p:cBhvr>
                                        <p:cTn dur="1250"/>
                                        <p:tgtEl>
                                          <p:spTgt spid="461"/>
                                        </p:tgtEl>
                                      </p:cBhvr>
                                    </p:animEffect>
                                  </p:childTnLst>
                                </p:cTn>
                              </p:par>
                              <p:par>
                                <p:cTn fill="hold" nodeType="withEffect" presetClass="entr" presetID="10" presetSubtype="0">
                                  <p:stCondLst>
                                    <p:cond delay="2750"/>
                                  </p:stCondLst>
                                  <p:childTnLst>
                                    <p:set>
                                      <p:cBhvr>
                                        <p:cTn dur="1" fill="hold">
                                          <p:stCondLst>
                                            <p:cond delay="0"/>
                                          </p:stCondLst>
                                        </p:cTn>
                                        <p:tgtEl>
                                          <p:spTgt spid="443"/>
                                        </p:tgtEl>
                                        <p:attrNameLst>
                                          <p:attrName>style.visibility</p:attrName>
                                        </p:attrNameLst>
                                      </p:cBhvr>
                                      <p:to>
                                        <p:strVal val="visible"/>
                                      </p:to>
                                    </p:set>
                                    <p:animEffect filter="fade" transition="in">
                                      <p:cBhvr>
                                        <p:cTn dur="1250"/>
                                        <p:tgtEl>
                                          <p:spTgt spid="443"/>
                                        </p:tgtEl>
                                      </p:cBhvr>
                                    </p:animEffect>
                                  </p:childTnLst>
                                </p:cTn>
                              </p:par>
                              <p:par>
                                <p:cTn fill="hold" nodeType="withEffect" presetClass="entr" presetID="10" presetSubtype="0">
                                  <p:stCondLst>
                                    <p:cond delay="400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par>
                                <p:cTn fill="hold" nodeType="withEffect" presetClass="entr" presetID="10" presetSubtype="0">
                                  <p:stCondLst>
                                    <p:cond delay="400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par>
                                <p:cTn fill="hold" nodeType="withEffect" presetClass="entr" presetID="2" presetSubtype="2">
                                  <p:stCondLst>
                                    <p:cond delay="525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2750"/>
                                        <p:tgtEl>
                                          <p:spTgt spid="44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25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0"/>
                                        <p:tgtEl>
                                          <p:spTgt spid="46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350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1350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8500"/>
                                  </p:stCondLst>
                                  <p:childTnLst>
                                    <p:set>
                                      <p:cBhvr>
                                        <p:cTn dur="1" fill="hold">
                                          <p:stCondLst>
                                            <p:cond delay="0"/>
                                          </p:stCondLst>
                                        </p:cTn>
                                        <p:tgtEl>
                                          <p:spTgt spid="445"/>
                                        </p:tgtEl>
                                        <p:attrNameLst>
                                          <p:attrName>style.visibility</p:attrName>
                                        </p:attrNameLst>
                                      </p:cBhvr>
                                      <p:to>
                                        <p:strVal val="visible"/>
                                      </p:to>
                                    </p:set>
                                    <p:animEffect filter="fade" transition="in">
                                      <p:cBhvr>
                                        <p:cTn dur="1500"/>
                                        <p:tgtEl>
                                          <p:spTgt spid="445"/>
                                        </p:tgtEl>
                                      </p:cBhvr>
                                    </p:animEffect>
                                  </p:childTnLst>
                                </p:cTn>
                              </p:par>
                              <p:par>
                                <p:cTn fill="hold" nodeType="withEffect" presetClass="entr" presetID="10" presetSubtype="0">
                                  <p:stCondLst>
                                    <p:cond delay="850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1200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6500"/>
                                  </p:stCondLst>
                                  <p:childTnLst>
                                    <p:set>
                                      <p:cBhvr>
                                        <p:cTn dur="1" fill="hold">
                                          <p:stCondLst>
                                            <p:cond delay="0"/>
                                          </p:stCondLst>
                                        </p:cTn>
                                        <p:tgtEl>
                                          <p:spTgt spid="451"/>
                                        </p:tgtEl>
                                        <p:attrNameLst>
                                          <p:attrName>style.visibility</p:attrName>
                                        </p:attrNameLst>
                                      </p:cBhvr>
                                      <p:to>
                                        <p:strVal val="visible"/>
                                      </p:to>
                                    </p:set>
                                    <p:animEffect filter="fade" transition="in">
                                      <p:cBhvr>
                                        <p:cTn dur="3644"/>
                                        <p:tgtEl>
                                          <p:spTgt spid="451"/>
                                        </p:tgtEl>
                                      </p:cBhvr>
                                    </p:animEffect>
                                  </p:childTnLst>
                                </p:cTn>
                              </p:par>
                              <p:par>
                                <p:cTn fill="hold" nodeType="withEffect" presetClass="entr" presetID="10" presetSubtype="0">
                                  <p:stCondLst>
                                    <p:cond delay="6500"/>
                                  </p:stCondLst>
                                  <p:childTnLst>
                                    <p:set>
                                      <p:cBhvr>
                                        <p:cTn dur="1" fill="hold">
                                          <p:stCondLst>
                                            <p:cond delay="0"/>
                                          </p:stCondLst>
                                        </p:cTn>
                                        <p:tgtEl>
                                          <p:spTgt spid="450"/>
                                        </p:tgtEl>
                                        <p:attrNameLst>
                                          <p:attrName>style.visibility</p:attrName>
                                        </p:attrNameLst>
                                      </p:cBhvr>
                                      <p:to>
                                        <p:strVal val="visible"/>
                                      </p:to>
                                    </p:set>
                                    <p:animEffect filter="fade" transition="in">
                                      <p:cBhvr>
                                        <p:cTn dur="3644"/>
                                        <p:tgtEl>
                                          <p:spTgt spid="450"/>
                                        </p:tgtEl>
                                      </p:cBhvr>
                                    </p:animEffect>
                                  </p:childTnLst>
                                </p:cTn>
                              </p:par>
                              <p:par>
                                <p:cTn fill="hold" nodeType="withEffect" presetClass="entr" presetID="10" presetSubtype="0">
                                  <p:stCondLst>
                                    <p:cond delay="6500"/>
                                  </p:stCondLst>
                                  <p:childTnLst>
                                    <p:set>
                                      <p:cBhvr>
                                        <p:cTn dur="1" fill="hold">
                                          <p:stCondLst>
                                            <p:cond delay="0"/>
                                          </p:stCondLst>
                                        </p:cTn>
                                        <p:tgtEl>
                                          <p:spTgt spid="453"/>
                                        </p:tgtEl>
                                        <p:attrNameLst>
                                          <p:attrName>style.visibility</p:attrName>
                                        </p:attrNameLst>
                                      </p:cBhvr>
                                      <p:to>
                                        <p:strVal val="visible"/>
                                      </p:to>
                                    </p:set>
                                    <p:animEffect filter="fade" transition="in">
                                      <p:cBhvr>
                                        <p:cTn dur="3644"/>
                                        <p:tgtEl>
                                          <p:spTgt spid="453"/>
                                        </p:tgtEl>
                                      </p:cBhvr>
                                    </p:animEffect>
                                  </p:childTnLst>
                                </p:cTn>
                              </p:par>
                              <p:par>
                                <p:cTn fill="hold" nodeType="withEffect" presetClass="entr" presetID="10" presetSubtype="0">
                                  <p:stCondLst>
                                    <p:cond delay="6500"/>
                                  </p:stCondLst>
                                  <p:childTnLst>
                                    <p:set>
                                      <p:cBhvr>
                                        <p:cTn dur="1" fill="hold">
                                          <p:stCondLst>
                                            <p:cond delay="0"/>
                                          </p:stCondLst>
                                        </p:cTn>
                                        <p:tgtEl>
                                          <p:spTgt spid="452"/>
                                        </p:tgtEl>
                                        <p:attrNameLst>
                                          <p:attrName>style.visibility</p:attrName>
                                        </p:attrNameLst>
                                      </p:cBhvr>
                                      <p:to>
                                        <p:strVal val="visible"/>
                                      </p:to>
                                    </p:set>
                                    <p:animEffect filter="fade" transition="in">
                                      <p:cBhvr>
                                        <p:cTn dur="3644"/>
                                        <p:tgtEl>
                                          <p:spTgt spid="452"/>
                                        </p:tgtEl>
                                      </p:cBhvr>
                                    </p:animEffect>
                                  </p:childTnLst>
                                </p:cTn>
                              </p:par>
                              <p:par>
                                <p:cTn fill="hold" nodeType="withEffect" presetClass="entr" presetID="10" presetSubtype="0">
                                  <p:stCondLst>
                                    <p:cond delay="6500"/>
                                  </p:stCondLst>
                                  <p:childTnLst>
                                    <p:set>
                                      <p:cBhvr>
                                        <p:cTn dur="1" fill="hold">
                                          <p:stCondLst>
                                            <p:cond delay="0"/>
                                          </p:stCondLst>
                                        </p:cTn>
                                        <p:tgtEl>
                                          <p:spTgt spid="455"/>
                                        </p:tgtEl>
                                        <p:attrNameLst>
                                          <p:attrName>style.visibility</p:attrName>
                                        </p:attrNameLst>
                                      </p:cBhvr>
                                      <p:to>
                                        <p:strVal val="visible"/>
                                      </p:to>
                                    </p:set>
                                    <p:animEffect filter="fade" transition="in">
                                      <p:cBhvr>
                                        <p:cTn dur="3644"/>
                                        <p:tgtEl>
                                          <p:spTgt spid="455"/>
                                        </p:tgtEl>
                                      </p:cBhvr>
                                    </p:animEffect>
                                  </p:childTnLst>
                                </p:cTn>
                              </p:par>
                              <p:par>
                                <p:cTn fill="hold" nodeType="withEffect" presetClass="entr" presetID="10" presetSubtype="0">
                                  <p:stCondLst>
                                    <p:cond delay="6500"/>
                                  </p:stCondLst>
                                  <p:childTnLst>
                                    <p:set>
                                      <p:cBhvr>
                                        <p:cTn dur="1" fill="hold">
                                          <p:stCondLst>
                                            <p:cond delay="0"/>
                                          </p:stCondLst>
                                        </p:cTn>
                                        <p:tgtEl>
                                          <p:spTgt spid="454"/>
                                        </p:tgtEl>
                                        <p:attrNameLst>
                                          <p:attrName>style.visibility</p:attrName>
                                        </p:attrNameLst>
                                      </p:cBhvr>
                                      <p:to>
                                        <p:strVal val="visible"/>
                                      </p:to>
                                    </p:set>
                                    <p:animEffect filter="fade" transition="in">
                                      <p:cBhvr>
                                        <p:cTn dur="3644"/>
                                        <p:tgtEl>
                                          <p:spTgt spid="454"/>
                                        </p:tgtEl>
                                      </p:cBhvr>
                                    </p:animEffect>
                                  </p:childTnLst>
                                </p:cTn>
                              </p:par>
                              <p:par>
                                <p:cTn fill="hold" nodeType="withEffect" presetClass="entr" presetID="10" presetSubtype="0">
                                  <p:stCondLst>
                                    <p:cond delay="6500"/>
                                  </p:stCondLst>
                                  <p:childTnLst>
                                    <p:set>
                                      <p:cBhvr>
                                        <p:cTn dur="1" fill="hold">
                                          <p:stCondLst>
                                            <p:cond delay="0"/>
                                          </p:stCondLst>
                                        </p:cTn>
                                        <p:tgtEl>
                                          <p:spTgt spid="447"/>
                                        </p:tgtEl>
                                        <p:attrNameLst>
                                          <p:attrName>style.visibility</p:attrName>
                                        </p:attrNameLst>
                                      </p:cBhvr>
                                      <p:to>
                                        <p:strVal val="visible"/>
                                      </p:to>
                                    </p:set>
                                    <p:animEffect filter="fade" transition="in">
                                      <p:cBhvr>
                                        <p:cTn dur="3644"/>
                                        <p:tgtEl>
                                          <p:spTgt spid="447"/>
                                        </p:tgtEl>
                                      </p:cBhvr>
                                    </p:animEffect>
                                  </p:childTnLst>
                                </p:cTn>
                              </p:par>
                              <p:par>
                                <p:cTn fill="hold" nodeType="withEffect" presetClass="entr" presetID="10" presetSubtype="0">
                                  <p:stCondLst>
                                    <p:cond delay="6500"/>
                                  </p:stCondLst>
                                  <p:childTnLst>
                                    <p:set>
                                      <p:cBhvr>
                                        <p:cTn dur="1" fill="hold">
                                          <p:stCondLst>
                                            <p:cond delay="0"/>
                                          </p:stCondLst>
                                        </p:cTn>
                                        <p:tgtEl>
                                          <p:spTgt spid="446"/>
                                        </p:tgtEl>
                                        <p:attrNameLst>
                                          <p:attrName>style.visibility</p:attrName>
                                        </p:attrNameLst>
                                      </p:cBhvr>
                                      <p:to>
                                        <p:strVal val="visible"/>
                                      </p:to>
                                    </p:set>
                                    <p:animEffect filter="fade" transition="in">
                                      <p:cBhvr>
                                        <p:cTn dur="3644"/>
                                        <p:tgtEl>
                                          <p:spTgt spid="446"/>
                                        </p:tgtEl>
                                      </p:cBhvr>
                                    </p:animEffect>
                                  </p:childTnLst>
                                </p:cTn>
                              </p:par>
                              <p:par>
                                <p:cTn fill="hold" nodeType="withEffect" presetClass="entr" presetID="10" presetSubtype="0">
                                  <p:stCondLst>
                                    <p:cond delay="6500"/>
                                  </p:stCondLst>
                                  <p:childTnLst>
                                    <p:set>
                                      <p:cBhvr>
                                        <p:cTn dur="1" fill="hold">
                                          <p:stCondLst>
                                            <p:cond delay="0"/>
                                          </p:stCondLst>
                                        </p:cTn>
                                        <p:tgtEl>
                                          <p:spTgt spid="448"/>
                                        </p:tgtEl>
                                        <p:attrNameLst>
                                          <p:attrName>style.visibility</p:attrName>
                                        </p:attrNameLst>
                                      </p:cBhvr>
                                      <p:to>
                                        <p:strVal val="visible"/>
                                      </p:to>
                                    </p:set>
                                    <p:animEffect filter="fade" transition="in">
                                      <p:cBhvr>
                                        <p:cTn dur="3644"/>
                                        <p:tgtEl>
                                          <p:spTgt spid="448"/>
                                        </p:tgtEl>
                                      </p:cBhvr>
                                    </p:animEffect>
                                  </p:childTnLst>
                                </p:cTn>
                              </p:par>
                              <p:par>
                                <p:cTn fill="hold" nodeType="withEffect" presetClass="entr" presetID="10" presetSubtype="0">
                                  <p:stCondLst>
                                    <p:cond delay="6500"/>
                                  </p:stCondLst>
                                  <p:childTnLst>
                                    <p:set>
                                      <p:cBhvr>
                                        <p:cTn dur="1" fill="hold">
                                          <p:stCondLst>
                                            <p:cond delay="0"/>
                                          </p:stCondLst>
                                        </p:cTn>
                                        <p:tgtEl>
                                          <p:spTgt spid="449"/>
                                        </p:tgtEl>
                                        <p:attrNameLst>
                                          <p:attrName>style.visibility</p:attrName>
                                        </p:attrNameLst>
                                      </p:cBhvr>
                                      <p:to>
                                        <p:strVal val="visible"/>
                                      </p:to>
                                    </p:set>
                                    <p:animEffect filter="fade" transition="in">
                                      <p:cBhvr>
                                        <p:cTn dur="3644"/>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21"/>
          <p:cNvPicPr preferRelativeResize="0"/>
          <p:nvPr/>
        </p:nvPicPr>
        <p:blipFill rotWithShape="1">
          <a:blip r:embed="rId3">
            <a:alphaModFix/>
          </a:blip>
          <a:srcRect b="0" l="0" r="0" t="0"/>
          <a:stretch/>
        </p:blipFill>
        <p:spPr>
          <a:xfrm>
            <a:off x="4310851" y="1191682"/>
            <a:ext cx="739115" cy="1192217"/>
          </a:xfrm>
          <a:prstGeom prst="rect">
            <a:avLst/>
          </a:prstGeom>
          <a:noFill/>
          <a:ln>
            <a:noFill/>
          </a:ln>
        </p:spPr>
      </p:pic>
      <p:pic>
        <p:nvPicPr>
          <p:cNvPr id="470" name="Google Shape;470;p21"/>
          <p:cNvPicPr preferRelativeResize="0"/>
          <p:nvPr/>
        </p:nvPicPr>
        <p:blipFill rotWithShape="1">
          <a:blip r:embed="rId4">
            <a:alphaModFix/>
          </a:blip>
          <a:srcRect b="0" l="0" r="0" t="0"/>
          <a:stretch/>
        </p:blipFill>
        <p:spPr>
          <a:xfrm>
            <a:off x="856920" y="174204"/>
            <a:ext cx="7646973" cy="5556968"/>
          </a:xfrm>
          <a:prstGeom prst="rect">
            <a:avLst/>
          </a:prstGeom>
          <a:noFill/>
          <a:ln>
            <a:noFill/>
          </a:ln>
        </p:spPr>
      </p:pic>
      <p:sp>
        <p:nvSpPr>
          <p:cNvPr id="471" name="Google Shape;471;p21"/>
          <p:cNvSpPr txBox="1"/>
          <p:nvPr/>
        </p:nvSpPr>
        <p:spPr>
          <a:xfrm>
            <a:off x="1562940" y="1191682"/>
            <a:ext cx="6234935" cy="31085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Trong khu vường có 10 quả cà rốt, mỗi quả tương ứng với một câu hỏi ngẫu nhiên. Người chơi chọn từng quả cà rốt ngẫu nhiên để thu hoạch vào rỗ. Khi đã chọn hết cà rốt trong vườn thì sẽ dừng chơi và đếm cà rốt.</a:t>
            </a:r>
            <a:endParaRPr/>
          </a:p>
          <a:p>
            <a:pPr indent="0" lvl="0" marL="0" marR="0" rtl="0" algn="just">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Chúc bạn may mắn.</a:t>
            </a:r>
            <a:endParaRPr/>
          </a:p>
        </p:txBody>
      </p:sp>
      <p:sp>
        <p:nvSpPr>
          <p:cNvPr id="472" name="Google Shape;472;p21"/>
          <p:cNvSpPr/>
          <p:nvPr/>
        </p:nvSpPr>
        <p:spPr>
          <a:xfrm>
            <a:off x="2701903" y="567174"/>
            <a:ext cx="3957005" cy="624508"/>
          </a:xfrm>
          <a:prstGeom prst="roundRect">
            <a:avLst>
              <a:gd fmla="val 16667" name="adj"/>
            </a:avLst>
          </a:prstGeom>
          <a:solidFill>
            <a:schemeClr val="accent6">
              <a:alpha val="709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600" u="none" cap="none" strike="noStrike">
                <a:solidFill>
                  <a:schemeClr val="lt1"/>
                </a:solidFill>
                <a:latin typeface="Arial"/>
                <a:ea typeface="Arial"/>
                <a:cs typeface="Arial"/>
                <a:sym typeface="Arial"/>
              </a:rPr>
              <a:t>Quy tắc trò chơi</a:t>
            </a:r>
            <a:endParaRPr b="1" i="0" sz="3600" u="none" cap="none" strike="noStrike">
              <a:solidFill>
                <a:schemeClr val="lt1"/>
              </a:solidFill>
              <a:latin typeface="Arial"/>
              <a:ea typeface="Arial"/>
              <a:cs typeface="Arial"/>
              <a:sym typeface="Arial"/>
            </a:endParaRPr>
          </a:p>
        </p:txBody>
      </p:sp>
      <p:pic>
        <p:nvPicPr>
          <p:cNvPr id="473" name="Google Shape;473;p21"/>
          <p:cNvPicPr preferRelativeResize="0"/>
          <p:nvPr/>
        </p:nvPicPr>
        <p:blipFill rotWithShape="1">
          <a:blip r:embed="rId5">
            <a:alphaModFix/>
          </a:blip>
          <a:srcRect b="0" l="0" r="0" t="0"/>
          <a:stretch/>
        </p:blipFill>
        <p:spPr>
          <a:xfrm>
            <a:off x="7529661" y="4172557"/>
            <a:ext cx="1614339" cy="970943"/>
          </a:xfrm>
          <a:prstGeom prst="rect">
            <a:avLst/>
          </a:prstGeom>
          <a:noFill/>
          <a:ln>
            <a:noFill/>
          </a:ln>
        </p:spPr>
      </p:pic>
      <p:sp>
        <p:nvSpPr>
          <p:cNvPr id="474" name="Google Shape;474;p21">
            <a:hlinkClick action="ppaction://hlinkshowjump?jump=nextslide"/>
          </p:cNvPr>
          <p:cNvSpPr/>
          <p:nvPr/>
        </p:nvSpPr>
        <p:spPr>
          <a:xfrm>
            <a:off x="7663992" y="4362253"/>
            <a:ext cx="1414020" cy="367646"/>
          </a:xfrm>
          <a:prstGeom prst="rect">
            <a:avLst/>
          </a:prstGeom>
          <a:solidFill>
            <a:schemeClr val="accen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Tiếp tục</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22"/>
          <p:cNvPicPr preferRelativeResize="0"/>
          <p:nvPr/>
        </p:nvPicPr>
        <p:blipFill rotWithShape="1">
          <a:blip r:embed="rId3">
            <a:alphaModFix/>
          </a:blip>
          <a:srcRect b="0" l="0" r="0" t="0"/>
          <a:stretch/>
        </p:blipFill>
        <p:spPr>
          <a:xfrm flipH="1">
            <a:off x="2765887" y="3223849"/>
            <a:ext cx="169559" cy="400775"/>
          </a:xfrm>
          <a:prstGeom prst="rect">
            <a:avLst/>
          </a:prstGeom>
          <a:noFill/>
          <a:ln>
            <a:noFill/>
          </a:ln>
        </p:spPr>
      </p:pic>
      <p:pic>
        <p:nvPicPr>
          <p:cNvPr id="480" name="Google Shape;480;p22"/>
          <p:cNvPicPr preferRelativeResize="0"/>
          <p:nvPr/>
        </p:nvPicPr>
        <p:blipFill rotWithShape="1">
          <a:blip r:embed="rId4">
            <a:alphaModFix/>
          </a:blip>
          <a:srcRect b="0" l="0" r="0" t="0"/>
          <a:stretch/>
        </p:blipFill>
        <p:spPr>
          <a:xfrm>
            <a:off x="62687" y="782782"/>
            <a:ext cx="3009773" cy="3305123"/>
          </a:xfrm>
          <a:prstGeom prst="rect">
            <a:avLst/>
          </a:prstGeom>
          <a:noFill/>
          <a:ln>
            <a:noFill/>
          </a:ln>
        </p:spPr>
      </p:pic>
      <p:pic>
        <p:nvPicPr>
          <p:cNvPr id="481" name="Google Shape;481;p22"/>
          <p:cNvPicPr preferRelativeResize="0"/>
          <p:nvPr/>
        </p:nvPicPr>
        <p:blipFill rotWithShape="1">
          <a:blip r:embed="rId5">
            <a:alphaModFix/>
          </a:blip>
          <a:srcRect b="0" l="0" r="0" t="0"/>
          <a:stretch/>
        </p:blipFill>
        <p:spPr>
          <a:xfrm flipH="1">
            <a:off x="3736074" y="2796316"/>
            <a:ext cx="5430982" cy="2347148"/>
          </a:xfrm>
          <a:prstGeom prst="rect">
            <a:avLst/>
          </a:prstGeom>
          <a:noFill/>
          <a:ln>
            <a:noFill/>
          </a:ln>
        </p:spPr>
      </p:pic>
      <p:pic>
        <p:nvPicPr>
          <p:cNvPr id="482" name="Google Shape;482;p22">
            <a:hlinkClick action="ppaction://hlinksldjump" r:id="rId6"/>
          </p:cNvPr>
          <p:cNvPicPr preferRelativeResize="0"/>
          <p:nvPr/>
        </p:nvPicPr>
        <p:blipFill rotWithShape="1">
          <a:blip r:embed="rId7">
            <a:alphaModFix/>
          </a:blip>
          <a:srcRect b="0" l="0" r="0" t="0"/>
          <a:stretch/>
        </p:blipFill>
        <p:spPr>
          <a:xfrm>
            <a:off x="2102273" y="984780"/>
            <a:ext cx="2245046" cy="3621338"/>
          </a:xfrm>
          <a:prstGeom prst="rect">
            <a:avLst/>
          </a:prstGeom>
          <a:noFill/>
          <a:ln>
            <a:noFill/>
          </a:ln>
        </p:spPr>
      </p:pic>
      <p:pic>
        <p:nvPicPr>
          <p:cNvPr id="483" name="Google Shape;483;p22"/>
          <p:cNvPicPr preferRelativeResize="0"/>
          <p:nvPr/>
        </p:nvPicPr>
        <p:blipFill rotWithShape="1">
          <a:blip r:embed="rId8">
            <a:alphaModFix/>
          </a:blip>
          <a:srcRect b="0" l="0" r="0" t="0"/>
          <a:stretch/>
        </p:blipFill>
        <p:spPr>
          <a:xfrm>
            <a:off x="4872271" y="2430817"/>
            <a:ext cx="459980" cy="1308752"/>
          </a:xfrm>
          <a:prstGeom prst="rect">
            <a:avLst/>
          </a:prstGeom>
          <a:noFill/>
          <a:ln>
            <a:noFill/>
          </a:ln>
        </p:spPr>
      </p:pic>
      <p:pic>
        <p:nvPicPr>
          <p:cNvPr id="484" name="Google Shape;484;p22"/>
          <p:cNvPicPr preferRelativeResize="0"/>
          <p:nvPr/>
        </p:nvPicPr>
        <p:blipFill rotWithShape="1">
          <a:blip r:embed="rId8">
            <a:alphaModFix/>
          </a:blip>
          <a:srcRect b="0" l="0" r="0" t="0"/>
          <a:stretch/>
        </p:blipFill>
        <p:spPr>
          <a:xfrm>
            <a:off x="5490415" y="3828420"/>
            <a:ext cx="459980" cy="1308752"/>
          </a:xfrm>
          <a:prstGeom prst="rect">
            <a:avLst/>
          </a:prstGeom>
          <a:noFill/>
          <a:ln>
            <a:noFill/>
          </a:ln>
        </p:spPr>
      </p:pic>
      <p:pic>
        <p:nvPicPr>
          <p:cNvPr id="485" name="Google Shape;485;p22"/>
          <p:cNvPicPr preferRelativeResize="0"/>
          <p:nvPr/>
        </p:nvPicPr>
        <p:blipFill rotWithShape="1">
          <a:blip r:embed="rId8">
            <a:alphaModFix/>
          </a:blip>
          <a:srcRect b="0" l="0" r="0" t="0"/>
          <a:stretch/>
        </p:blipFill>
        <p:spPr>
          <a:xfrm>
            <a:off x="5753897" y="2456500"/>
            <a:ext cx="459980" cy="1308752"/>
          </a:xfrm>
          <a:prstGeom prst="rect">
            <a:avLst/>
          </a:prstGeom>
          <a:noFill/>
          <a:ln>
            <a:noFill/>
          </a:ln>
        </p:spPr>
      </p:pic>
      <p:pic>
        <p:nvPicPr>
          <p:cNvPr id="486" name="Google Shape;486;p22"/>
          <p:cNvPicPr preferRelativeResize="0"/>
          <p:nvPr/>
        </p:nvPicPr>
        <p:blipFill rotWithShape="1">
          <a:blip r:embed="rId8">
            <a:alphaModFix/>
          </a:blip>
          <a:srcRect b="0" l="0" r="0" t="0"/>
          <a:stretch/>
        </p:blipFill>
        <p:spPr>
          <a:xfrm>
            <a:off x="6210503" y="3841262"/>
            <a:ext cx="459980" cy="1308752"/>
          </a:xfrm>
          <a:prstGeom prst="rect">
            <a:avLst/>
          </a:prstGeom>
          <a:noFill/>
          <a:ln>
            <a:noFill/>
          </a:ln>
        </p:spPr>
      </p:pic>
      <p:pic>
        <p:nvPicPr>
          <p:cNvPr id="487" name="Google Shape;487;p22"/>
          <p:cNvPicPr preferRelativeResize="0"/>
          <p:nvPr/>
        </p:nvPicPr>
        <p:blipFill rotWithShape="1">
          <a:blip r:embed="rId8">
            <a:alphaModFix/>
          </a:blip>
          <a:srcRect b="0" l="0" r="0" t="0"/>
          <a:stretch/>
        </p:blipFill>
        <p:spPr>
          <a:xfrm>
            <a:off x="6548473" y="2469811"/>
            <a:ext cx="459980" cy="1308752"/>
          </a:xfrm>
          <a:prstGeom prst="rect">
            <a:avLst/>
          </a:prstGeom>
          <a:noFill/>
          <a:ln>
            <a:noFill/>
          </a:ln>
        </p:spPr>
      </p:pic>
      <p:pic>
        <p:nvPicPr>
          <p:cNvPr id="488" name="Google Shape;488;p22"/>
          <p:cNvPicPr preferRelativeResize="0"/>
          <p:nvPr/>
        </p:nvPicPr>
        <p:blipFill rotWithShape="1">
          <a:blip r:embed="rId8">
            <a:alphaModFix/>
          </a:blip>
          <a:srcRect b="0" l="0" r="0" t="0"/>
          <a:stretch/>
        </p:blipFill>
        <p:spPr>
          <a:xfrm>
            <a:off x="6952487" y="3841262"/>
            <a:ext cx="459980" cy="1308752"/>
          </a:xfrm>
          <a:prstGeom prst="rect">
            <a:avLst/>
          </a:prstGeom>
          <a:noFill/>
          <a:ln>
            <a:noFill/>
          </a:ln>
        </p:spPr>
      </p:pic>
      <p:pic>
        <p:nvPicPr>
          <p:cNvPr id="489" name="Google Shape;489;p22"/>
          <p:cNvPicPr preferRelativeResize="0"/>
          <p:nvPr/>
        </p:nvPicPr>
        <p:blipFill rotWithShape="1">
          <a:blip r:embed="rId8">
            <a:alphaModFix/>
          </a:blip>
          <a:srcRect b="0" l="0" r="0" t="0"/>
          <a:stretch/>
        </p:blipFill>
        <p:spPr>
          <a:xfrm>
            <a:off x="7703822" y="3803203"/>
            <a:ext cx="459980" cy="1308752"/>
          </a:xfrm>
          <a:prstGeom prst="rect">
            <a:avLst/>
          </a:prstGeom>
          <a:noFill/>
          <a:ln>
            <a:noFill/>
          </a:ln>
        </p:spPr>
      </p:pic>
      <p:pic>
        <p:nvPicPr>
          <p:cNvPr id="490" name="Google Shape;490;p22"/>
          <p:cNvPicPr preferRelativeResize="0"/>
          <p:nvPr/>
        </p:nvPicPr>
        <p:blipFill rotWithShape="1">
          <a:blip r:embed="rId8">
            <a:alphaModFix/>
          </a:blip>
          <a:srcRect b="0" l="0" r="0" t="0"/>
          <a:stretch/>
        </p:blipFill>
        <p:spPr>
          <a:xfrm>
            <a:off x="7269139" y="2483686"/>
            <a:ext cx="459980" cy="1308752"/>
          </a:xfrm>
          <a:prstGeom prst="rect">
            <a:avLst/>
          </a:prstGeom>
          <a:noFill/>
          <a:ln>
            <a:noFill/>
          </a:ln>
        </p:spPr>
      </p:pic>
      <p:pic>
        <p:nvPicPr>
          <p:cNvPr id="491" name="Google Shape;491;p22"/>
          <p:cNvPicPr preferRelativeResize="0"/>
          <p:nvPr/>
        </p:nvPicPr>
        <p:blipFill rotWithShape="1">
          <a:blip r:embed="rId8">
            <a:alphaModFix/>
          </a:blip>
          <a:srcRect b="0" l="0" r="0" t="0"/>
          <a:stretch/>
        </p:blipFill>
        <p:spPr>
          <a:xfrm>
            <a:off x="8074263" y="2510980"/>
            <a:ext cx="459980" cy="1308752"/>
          </a:xfrm>
          <a:prstGeom prst="rect">
            <a:avLst/>
          </a:prstGeom>
          <a:noFill/>
          <a:ln>
            <a:noFill/>
          </a:ln>
        </p:spPr>
      </p:pic>
      <p:pic>
        <p:nvPicPr>
          <p:cNvPr id="492" name="Google Shape;492;p22"/>
          <p:cNvPicPr preferRelativeResize="0"/>
          <p:nvPr/>
        </p:nvPicPr>
        <p:blipFill rotWithShape="1">
          <a:blip r:embed="rId8">
            <a:alphaModFix/>
          </a:blip>
          <a:srcRect b="0" l="0" r="0" t="0"/>
          <a:stretch/>
        </p:blipFill>
        <p:spPr>
          <a:xfrm>
            <a:off x="8569676" y="3834748"/>
            <a:ext cx="459980" cy="1308752"/>
          </a:xfrm>
          <a:prstGeom prst="rect">
            <a:avLst/>
          </a:prstGeom>
          <a:noFill/>
          <a:ln>
            <a:noFill/>
          </a:ln>
        </p:spPr>
      </p:pic>
      <p:pic>
        <p:nvPicPr>
          <p:cNvPr id="493" name="Google Shape;493;p22"/>
          <p:cNvPicPr preferRelativeResize="0"/>
          <p:nvPr/>
        </p:nvPicPr>
        <p:blipFill rotWithShape="1">
          <a:blip r:embed="rId8">
            <a:alphaModFix/>
          </a:blip>
          <a:srcRect b="0" l="0" r="0" t="0"/>
          <a:stretch/>
        </p:blipFill>
        <p:spPr>
          <a:xfrm>
            <a:off x="3318355" y="2579288"/>
            <a:ext cx="295101" cy="839633"/>
          </a:xfrm>
          <a:prstGeom prst="rect">
            <a:avLst/>
          </a:prstGeom>
          <a:noFill/>
          <a:ln>
            <a:noFill/>
          </a:ln>
        </p:spPr>
      </p:pic>
      <p:pic>
        <p:nvPicPr>
          <p:cNvPr id="494" name="Google Shape;494;p22"/>
          <p:cNvPicPr preferRelativeResize="0"/>
          <p:nvPr/>
        </p:nvPicPr>
        <p:blipFill rotWithShape="1">
          <a:blip r:embed="rId8">
            <a:alphaModFix/>
          </a:blip>
          <a:srcRect b="0" l="0" r="0" t="0"/>
          <a:stretch/>
        </p:blipFill>
        <p:spPr>
          <a:xfrm>
            <a:off x="2981210" y="2808548"/>
            <a:ext cx="295101" cy="839633"/>
          </a:xfrm>
          <a:prstGeom prst="rect">
            <a:avLst/>
          </a:prstGeom>
          <a:noFill/>
          <a:ln>
            <a:noFill/>
          </a:ln>
        </p:spPr>
      </p:pic>
      <p:pic>
        <p:nvPicPr>
          <p:cNvPr id="495" name="Google Shape;495;p22"/>
          <p:cNvPicPr preferRelativeResize="0"/>
          <p:nvPr/>
        </p:nvPicPr>
        <p:blipFill rotWithShape="1">
          <a:blip r:embed="rId8">
            <a:alphaModFix/>
          </a:blip>
          <a:srcRect b="0" l="0" r="0" t="0"/>
          <a:stretch/>
        </p:blipFill>
        <p:spPr>
          <a:xfrm>
            <a:off x="3517911" y="2477005"/>
            <a:ext cx="295101" cy="839633"/>
          </a:xfrm>
          <a:prstGeom prst="rect">
            <a:avLst/>
          </a:prstGeom>
          <a:noFill/>
          <a:ln>
            <a:noFill/>
          </a:ln>
        </p:spPr>
      </p:pic>
      <p:pic>
        <p:nvPicPr>
          <p:cNvPr id="496" name="Google Shape;496;p22"/>
          <p:cNvPicPr preferRelativeResize="0"/>
          <p:nvPr/>
        </p:nvPicPr>
        <p:blipFill rotWithShape="1">
          <a:blip r:embed="rId8">
            <a:alphaModFix/>
          </a:blip>
          <a:srcRect b="0" l="0" r="0" t="0"/>
          <a:stretch/>
        </p:blipFill>
        <p:spPr>
          <a:xfrm>
            <a:off x="3223355" y="2814589"/>
            <a:ext cx="295101" cy="839633"/>
          </a:xfrm>
          <a:prstGeom prst="rect">
            <a:avLst/>
          </a:prstGeom>
          <a:noFill/>
          <a:ln>
            <a:noFill/>
          </a:ln>
        </p:spPr>
      </p:pic>
      <p:pic>
        <p:nvPicPr>
          <p:cNvPr id="497" name="Google Shape;497;p22"/>
          <p:cNvPicPr preferRelativeResize="0"/>
          <p:nvPr/>
        </p:nvPicPr>
        <p:blipFill rotWithShape="1">
          <a:blip r:embed="rId8">
            <a:alphaModFix/>
          </a:blip>
          <a:srcRect b="0" l="0" r="0" t="0"/>
          <a:stretch/>
        </p:blipFill>
        <p:spPr>
          <a:xfrm>
            <a:off x="3652951" y="2547374"/>
            <a:ext cx="295101" cy="839633"/>
          </a:xfrm>
          <a:prstGeom prst="rect">
            <a:avLst/>
          </a:prstGeom>
          <a:noFill/>
          <a:ln>
            <a:noFill/>
          </a:ln>
        </p:spPr>
      </p:pic>
      <p:pic>
        <p:nvPicPr>
          <p:cNvPr id="498" name="Google Shape;498;p22"/>
          <p:cNvPicPr preferRelativeResize="0"/>
          <p:nvPr/>
        </p:nvPicPr>
        <p:blipFill rotWithShape="1">
          <a:blip r:embed="rId8">
            <a:alphaModFix/>
          </a:blip>
          <a:srcRect b="0" l="0" r="0" t="0"/>
          <a:stretch/>
        </p:blipFill>
        <p:spPr>
          <a:xfrm>
            <a:off x="3459560" y="2842422"/>
            <a:ext cx="295101" cy="839633"/>
          </a:xfrm>
          <a:prstGeom prst="rect">
            <a:avLst/>
          </a:prstGeom>
          <a:noFill/>
          <a:ln>
            <a:noFill/>
          </a:ln>
        </p:spPr>
      </p:pic>
      <p:pic>
        <p:nvPicPr>
          <p:cNvPr id="499" name="Google Shape;499;p22"/>
          <p:cNvPicPr preferRelativeResize="0"/>
          <p:nvPr/>
        </p:nvPicPr>
        <p:blipFill rotWithShape="1">
          <a:blip r:embed="rId8">
            <a:alphaModFix/>
          </a:blip>
          <a:srcRect b="0" l="0" r="0" t="0"/>
          <a:stretch/>
        </p:blipFill>
        <p:spPr>
          <a:xfrm>
            <a:off x="3705455" y="2848089"/>
            <a:ext cx="295101" cy="839633"/>
          </a:xfrm>
          <a:prstGeom prst="rect">
            <a:avLst/>
          </a:prstGeom>
          <a:noFill/>
          <a:ln>
            <a:noFill/>
          </a:ln>
        </p:spPr>
      </p:pic>
      <p:pic>
        <p:nvPicPr>
          <p:cNvPr id="500" name="Google Shape;500;p22"/>
          <p:cNvPicPr preferRelativeResize="0"/>
          <p:nvPr/>
        </p:nvPicPr>
        <p:blipFill rotWithShape="1">
          <a:blip r:embed="rId8">
            <a:alphaModFix/>
          </a:blip>
          <a:srcRect b="0" l="0" r="0" t="0"/>
          <a:stretch/>
        </p:blipFill>
        <p:spPr>
          <a:xfrm>
            <a:off x="3833043" y="2521690"/>
            <a:ext cx="295101" cy="839633"/>
          </a:xfrm>
          <a:prstGeom prst="rect">
            <a:avLst/>
          </a:prstGeom>
          <a:noFill/>
          <a:ln>
            <a:noFill/>
          </a:ln>
        </p:spPr>
      </p:pic>
      <p:pic>
        <p:nvPicPr>
          <p:cNvPr id="501" name="Google Shape;501;p22"/>
          <p:cNvPicPr preferRelativeResize="0"/>
          <p:nvPr/>
        </p:nvPicPr>
        <p:blipFill rotWithShape="1">
          <a:blip r:embed="rId8">
            <a:alphaModFix/>
          </a:blip>
          <a:srcRect b="0" l="0" r="0" t="0"/>
          <a:stretch/>
        </p:blipFill>
        <p:spPr>
          <a:xfrm>
            <a:off x="4050599" y="2745539"/>
            <a:ext cx="295101" cy="839633"/>
          </a:xfrm>
          <a:prstGeom prst="rect">
            <a:avLst/>
          </a:prstGeom>
          <a:noFill/>
          <a:ln>
            <a:noFill/>
          </a:ln>
        </p:spPr>
      </p:pic>
      <p:pic>
        <p:nvPicPr>
          <p:cNvPr id="502" name="Google Shape;502;p22"/>
          <p:cNvPicPr preferRelativeResize="0"/>
          <p:nvPr/>
        </p:nvPicPr>
        <p:blipFill rotWithShape="1">
          <a:blip r:embed="rId8">
            <a:alphaModFix/>
          </a:blip>
          <a:srcRect b="0" l="0" r="0" t="0"/>
          <a:stretch/>
        </p:blipFill>
        <p:spPr>
          <a:xfrm>
            <a:off x="3922691" y="2800321"/>
            <a:ext cx="295101" cy="839633"/>
          </a:xfrm>
          <a:prstGeom prst="rect">
            <a:avLst/>
          </a:prstGeom>
          <a:noFill/>
          <a:ln>
            <a:noFill/>
          </a:ln>
        </p:spPr>
      </p:pic>
      <p:pic>
        <p:nvPicPr>
          <p:cNvPr id="503" name="Google Shape;503;p22">
            <a:hlinkClick action="ppaction://hlinksldjump" r:id="rId9"/>
          </p:cNvPr>
          <p:cNvPicPr preferRelativeResize="0"/>
          <p:nvPr/>
        </p:nvPicPr>
        <p:blipFill rotWithShape="1">
          <a:blip r:embed="rId8">
            <a:alphaModFix/>
          </a:blip>
          <a:srcRect b="0" l="0" r="0" t="0"/>
          <a:stretch/>
        </p:blipFill>
        <p:spPr>
          <a:xfrm>
            <a:off x="4874708" y="2430781"/>
            <a:ext cx="459980" cy="1308752"/>
          </a:xfrm>
          <a:prstGeom prst="rect">
            <a:avLst/>
          </a:prstGeom>
          <a:noFill/>
          <a:ln>
            <a:noFill/>
          </a:ln>
        </p:spPr>
      </p:pic>
      <p:pic>
        <p:nvPicPr>
          <p:cNvPr id="504" name="Google Shape;504;p22">
            <a:hlinkClick action="ppaction://hlinksldjump" r:id="rId10"/>
          </p:cNvPr>
          <p:cNvPicPr preferRelativeResize="0"/>
          <p:nvPr/>
        </p:nvPicPr>
        <p:blipFill rotWithShape="1">
          <a:blip r:embed="rId8">
            <a:alphaModFix/>
          </a:blip>
          <a:srcRect b="0" l="0" r="0" t="0"/>
          <a:stretch/>
        </p:blipFill>
        <p:spPr>
          <a:xfrm>
            <a:off x="5492851" y="3828384"/>
            <a:ext cx="459980" cy="1308752"/>
          </a:xfrm>
          <a:prstGeom prst="rect">
            <a:avLst/>
          </a:prstGeom>
          <a:noFill/>
          <a:ln>
            <a:noFill/>
          </a:ln>
        </p:spPr>
      </p:pic>
      <p:pic>
        <p:nvPicPr>
          <p:cNvPr id="505" name="Google Shape;505;p22">
            <a:hlinkClick action="ppaction://hlinksldjump" r:id="rId11"/>
          </p:cNvPr>
          <p:cNvPicPr preferRelativeResize="0"/>
          <p:nvPr/>
        </p:nvPicPr>
        <p:blipFill rotWithShape="1">
          <a:blip r:embed="rId8">
            <a:alphaModFix/>
          </a:blip>
          <a:srcRect b="0" l="0" r="0" t="0"/>
          <a:stretch/>
        </p:blipFill>
        <p:spPr>
          <a:xfrm>
            <a:off x="5756334" y="2456464"/>
            <a:ext cx="459980" cy="1308752"/>
          </a:xfrm>
          <a:prstGeom prst="rect">
            <a:avLst/>
          </a:prstGeom>
          <a:noFill/>
          <a:ln>
            <a:noFill/>
          </a:ln>
        </p:spPr>
      </p:pic>
      <p:pic>
        <p:nvPicPr>
          <p:cNvPr id="506" name="Google Shape;506;p22">
            <a:hlinkClick action="ppaction://hlinksldjump" r:id="rId12"/>
          </p:cNvPr>
          <p:cNvPicPr preferRelativeResize="0"/>
          <p:nvPr/>
        </p:nvPicPr>
        <p:blipFill rotWithShape="1">
          <a:blip r:embed="rId8">
            <a:alphaModFix/>
          </a:blip>
          <a:srcRect b="0" l="0" r="0" t="0"/>
          <a:stretch/>
        </p:blipFill>
        <p:spPr>
          <a:xfrm>
            <a:off x="6212940" y="3841226"/>
            <a:ext cx="459980" cy="1308752"/>
          </a:xfrm>
          <a:prstGeom prst="rect">
            <a:avLst/>
          </a:prstGeom>
          <a:noFill/>
          <a:ln>
            <a:noFill/>
          </a:ln>
        </p:spPr>
      </p:pic>
      <p:pic>
        <p:nvPicPr>
          <p:cNvPr id="507" name="Google Shape;507;p22">
            <a:hlinkClick action="ppaction://hlinksldjump" r:id="rId13"/>
          </p:cNvPr>
          <p:cNvPicPr preferRelativeResize="0"/>
          <p:nvPr/>
        </p:nvPicPr>
        <p:blipFill rotWithShape="1">
          <a:blip r:embed="rId8">
            <a:alphaModFix/>
          </a:blip>
          <a:srcRect b="0" l="0" r="0" t="0"/>
          <a:stretch/>
        </p:blipFill>
        <p:spPr>
          <a:xfrm>
            <a:off x="6550909" y="2469775"/>
            <a:ext cx="459980" cy="1308752"/>
          </a:xfrm>
          <a:prstGeom prst="rect">
            <a:avLst/>
          </a:prstGeom>
          <a:noFill/>
          <a:ln>
            <a:noFill/>
          </a:ln>
        </p:spPr>
      </p:pic>
      <p:pic>
        <p:nvPicPr>
          <p:cNvPr id="508" name="Google Shape;508;p22">
            <a:hlinkClick action="ppaction://hlinksldjump" r:id="rId14"/>
          </p:cNvPr>
          <p:cNvPicPr preferRelativeResize="0"/>
          <p:nvPr/>
        </p:nvPicPr>
        <p:blipFill rotWithShape="1">
          <a:blip r:embed="rId8">
            <a:alphaModFix/>
          </a:blip>
          <a:srcRect b="0" l="0" r="0" t="0"/>
          <a:stretch/>
        </p:blipFill>
        <p:spPr>
          <a:xfrm>
            <a:off x="6954924" y="3841226"/>
            <a:ext cx="459980" cy="1308752"/>
          </a:xfrm>
          <a:prstGeom prst="rect">
            <a:avLst/>
          </a:prstGeom>
          <a:noFill/>
          <a:ln>
            <a:noFill/>
          </a:ln>
        </p:spPr>
      </p:pic>
      <p:pic>
        <p:nvPicPr>
          <p:cNvPr id="509" name="Google Shape;509;p22">
            <a:hlinkClick action="ppaction://hlinksldjump" r:id="rId15"/>
          </p:cNvPr>
          <p:cNvPicPr preferRelativeResize="0"/>
          <p:nvPr/>
        </p:nvPicPr>
        <p:blipFill rotWithShape="1">
          <a:blip r:embed="rId8">
            <a:alphaModFix/>
          </a:blip>
          <a:srcRect b="0" l="0" r="0" t="0"/>
          <a:stretch/>
        </p:blipFill>
        <p:spPr>
          <a:xfrm>
            <a:off x="7706259" y="3803167"/>
            <a:ext cx="459980" cy="1308752"/>
          </a:xfrm>
          <a:prstGeom prst="rect">
            <a:avLst/>
          </a:prstGeom>
          <a:noFill/>
          <a:ln>
            <a:noFill/>
          </a:ln>
        </p:spPr>
      </p:pic>
      <p:pic>
        <p:nvPicPr>
          <p:cNvPr id="510" name="Google Shape;510;p22">
            <a:hlinkClick action="ppaction://hlinksldjump" r:id="rId16"/>
          </p:cNvPr>
          <p:cNvPicPr preferRelativeResize="0"/>
          <p:nvPr/>
        </p:nvPicPr>
        <p:blipFill rotWithShape="1">
          <a:blip r:embed="rId8">
            <a:alphaModFix/>
          </a:blip>
          <a:srcRect b="0" l="0" r="0" t="0"/>
          <a:stretch/>
        </p:blipFill>
        <p:spPr>
          <a:xfrm>
            <a:off x="7271575" y="2483650"/>
            <a:ext cx="459980" cy="1308752"/>
          </a:xfrm>
          <a:prstGeom prst="rect">
            <a:avLst/>
          </a:prstGeom>
          <a:noFill/>
          <a:ln>
            <a:noFill/>
          </a:ln>
        </p:spPr>
      </p:pic>
      <p:pic>
        <p:nvPicPr>
          <p:cNvPr id="511" name="Google Shape;511;p22">
            <a:hlinkClick action="ppaction://hlinksldjump" r:id="rId17"/>
          </p:cNvPr>
          <p:cNvPicPr preferRelativeResize="0"/>
          <p:nvPr/>
        </p:nvPicPr>
        <p:blipFill rotWithShape="1">
          <a:blip r:embed="rId8">
            <a:alphaModFix/>
          </a:blip>
          <a:srcRect b="0" l="0" r="0" t="0"/>
          <a:stretch/>
        </p:blipFill>
        <p:spPr>
          <a:xfrm>
            <a:off x="8076700" y="2510944"/>
            <a:ext cx="459980" cy="1308752"/>
          </a:xfrm>
          <a:prstGeom prst="rect">
            <a:avLst/>
          </a:prstGeom>
          <a:noFill/>
          <a:ln>
            <a:noFill/>
          </a:ln>
        </p:spPr>
      </p:pic>
      <p:pic>
        <p:nvPicPr>
          <p:cNvPr id="512" name="Google Shape;512;p22">
            <a:hlinkClick action="ppaction://hlinksldjump" r:id="rId18"/>
          </p:cNvPr>
          <p:cNvPicPr preferRelativeResize="0"/>
          <p:nvPr/>
        </p:nvPicPr>
        <p:blipFill rotWithShape="1">
          <a:blip r:embed="rId8">
            <a:alphaModFix/>
          </a:blip>
          <a:srcRect b="0" l="0" r="0" t="0"/>
          <a:stretch/>
        </p:blipFill>
        <p:spPr>
          <a:xfrm>
            <a:off x="8572113" y="3834712"/>
            <a:ext cx="459980" cy="1308752"/>
          </a:xfrm>
          <a:prstGeom prst="rect">
            <a:avLst/>
          </a:prstGeom>
          <a:noFill/>
          <a:ln>
            <a:noFill/>
          </a:ln>
        </p:spPr>
      </p:pic>
      <p:pic>
        <p:nvPicPr>
          <p:cNvPr id="513" name="Google Shape;513;p22"/>
          <p:cNvPicPr preferRelativeResize="0"/>
          <p:nvPr/>
        </p:nvPicPr>
        <p:blipFill rotWithShape="1">
          <a:blip r:embed="rId19">
            <a:alphaModFix/>
          </a:blip>
          <a:srcRect b="0" l="12500" r="0" t="0"/>
          <a:stretch/>
        </p:blipFill>
        <p:spPr>
          <a:xfrm>
            <a:off x="0" y="3765253"/>
            <a:ext cx="5527964" cy="1359077"/>
          </a:xfrm>
          <a:prstGeom prst="rect">
            <a:avLst/>
          </a:prstGeom>
          <a:noFill/>
          <a:ln>
            <a:noFill/>
          </a:ln>
        </p:spPr>
      </p:pic>
      <p:sp>
        <p:nvSpPr>
          <p:cNvPr id="514" name="Google Shape;514;p22"/>
          <p:cNvSpPr txBox="1"/>
          <p:nvPr/>
        </p:nvSpPr>
        <p:spPr>
          <a:xfrm>
            <a:off x="2935445" y="463174"/>
            <a:ext cx="608265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000" u="none" cap="none" strike="noStrike">
                <a:solidFill>
                  <a:srgbClr val="F98F2E"/>
                </a:solidFill>
                <a:latin typeface="Arial"/>
                <a:ea typeface="Arial"/>
                <a:cs typeface="Arial"/>
                <a:sym typeface="Arial"/>
              </a:rPr>
              <a:t>Thu hoạch cà rốt giúp Thỏ thôi!</a:t>
            </a:r>
            <a:endParaRPr b="1" i="0" sz="3000" u="none" cap="none" strike="noStrike">
              <a:solidFill>
                <a:srgbClr val="F98F2E"/>
              </a:solidFill>
              <a:latin typeface="Arial"/>
              <a:ea typeface="Arial"/>
              <a:cs typeface="Arial"/>
              <a:sym typeface="Arial"/>
            </a:endParaRPr>
          </a:p>
          <a:p>
            <a:pPr indent="0" lvl="0" marL="0" marR="0" rtl="0" algn="ctr">
              <a:lnSpc>
                <a:spcPct val="100000"/>
              </a:lnSpc>
              <a:spcBef>
                <a:spcPts val="0"/>
              </a:spcBef>
              <a:spcAft>
                <a:spcPts val="0"/>
              </a:spcAft>
              <a:buNone/>
            </a:pPr>
            <a:r>
              <a:rPr b="1" i="0" lang="en-US" sz="3000" u="none" cap="none" strike="noStrike">
                <a:solidFill>
                  <a:srgbClr val="F98F2E"/>
                </a:solidFill>
                <a:latin typeface="Arial"/>
                <a:ea typeface="Arial"/>
                <a:cs typeface="Arial"/>
                <a:sym typeface="Arial"/>
              </a:rPr>
              <a:t>Bạn chọn cà rốt đi nào!</a:t>
            </a:r>
            <a:endParaRPr b="1" i="0" sz="3000" u="none" cap="none" strike="noStrike">
              <a:solidFill>
                <a:srgbClr val="F98F2E"/>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83"/>
                                        </p:tgtEl>
                                        <p:attrNameLst>
                                          <p:attrName>ppt_y</p:attrName>
                                        </p:attrNameLst>
                                      </p:cBhvr>
                                      <p:tavLst>
                                        <p:tav fmla="" tm="0">
                                          <p:val>
                                            <p:strVal val="#ppt_y"/>
                                          </p:val>
                                        </p:tav>
                                        <p:tav fmla="" tm="100000">
                                          <p:val>
                                            <p:strVal val="#ppt_y+1"/>
                                          </p:val>
                                        </p:tav>
                                      </p:tavLst>
                                    </p:anim>
                                    <p:set>
                                      <p:cBhvr>
                                        <p:cTn dur="1" fill="hold">
                                          <p:stCondLst>
                                            <p:cond delay="500"/>
                                          </p:stCondLst>
                                        </p:cTn>
                                        <p:tgtEl>
                                          <p:spTgt spid="483"/>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84"/>
                                        </p:tgtEl>
                                        <p:attrNameLst>
                                          <p:attrName>ppt_y</p:attrName>
                                        </p:attrNameLst>
                                      </p:cBhvr>
                                      <p:tavLst>
                                        <p:tav fmla="" tm="0">
                                          <p:val>
                                            <p:strVal val="#ppt_y"/>
                                          </p:val>
                                        </p:tav>
                                        <p:tav fmla="" tm="100000">
                                          <p:val>
                                            <p:strVal val="#ppt_y+1"/>
                                          </p:val>
                                        </p:tav>
                                      </p:tavLst>
                                    </p:anim>
                                    <p:set>
                                      <p:cBhvr>
                                        <p:cTn dur="1" fill="hold">
                                          <p:stCondLst>
                                            <p:cond delay="500"/>
                                          </p:stCondLst>
                                        </p:cTn>
                                        <p:tgtEl>
                                          <p:spTgt spid="484"/>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85"/>
                                        </p:tgtEl>
                                        <p:attrNameLst>
                                          <p:attrName>ppt_y</p:attrName>
                                        </p:attrNameLst>
                                      </p:cBhvr>
                                      <p:tavLst>
                                        <p:tav fmla="" tm="0">
                                          <p:val>
                                            <p:strVal val="#ppt_y"/>
                                          </p:val>
                                        </p:tav>
                                        <p:tav fmla="" tm="100000">
                                          <p:val>
                                            <p:strVal val="#ppt_y+1"/>
                                          </p:val>
                                        </p:tav>
                                      </p:tavLst>
                                    </p:anim>
                                    <p:set>
                                      <p:cBhvr>
                                        <p:cTn dur="1" fill="hold">
                                          <p:stCondLst>
                                            <p:cond delay="500"/>
                                          </p:stCondLst>
                                        </p:cTn>
                                        <p:tgtEl>
                                          <p:spTgt spid="485"/>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86"/>
                                        </p:tgtEl>
                                        <p:attrNameLst>
                                          <p:attrName>ppt_y</p:attrName>
                                        </p:attrNameLst>
                                      </p:cBhvr>
                                      <p:tavLst>
                                        <p:tav fmla="" tm="0">
                                          <p:val>
                                            <p:strVal val="#ppt_y"/>
                                          </p:val>
                                        </p:tav>
                                        <p:tav fmla="" tm="100000">
                                          <p:val>
                                            <p:strVal val="#ppt_y+1"/>
                                          </p:val>
                                        </p:tav>
                                      </p:tavLst>
                                    </p:anim>
                                    <p:set>
                                      <p:cBhvr>
                                        <p:cTn dur="1" fill="hold">
                                          <p:stCondLst>
                                            <p:cond delay="500"/>
                                          </p:stCondLst>
                                        </p:cTn>
                                        <p:tgtEl>
                                          <p:spTgt spid="486"/>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87"/>
                                        </p:tgtEl>
                                        <p:attrNameLst>
                                          <p:attrName>ppt_y</p:attrName>
                                        </p:attrNameLst>
                                      </p:cBhvr>
                                      <p:tavLst>
                                        <p:tav fmla="" tm="0">
                                          <p:val>
                                            <p:strVal val="#ppt_y"/>
                                          </p:val>
                                        </p:tav>
                                        <p:tav fmla="" tm="100000">
                                          <p:val>
                                            <p:strVal val="#ppt_y+1"/>
                                          </p:val>
                                        </p:tav>
                                      </p:tavLst>
                                    </p:anim>
                                    <p:set>
                                      <p:cBhvr>
                                        <p:cTn dur="1" fill="hold">
                                          <p:stCondLst>
                                            <p:cond delay="500"/>
                                          </p:stCondLst>
                                        </p:cTn>
                                        <p:tgtEl>
                                          <p:spTgt spid="487"/>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88"/>
                                        </p:tgtEl>
                                        <p:attrNameLst>
                                          <p:attrName>ppt_y</p:attrName>
                                        </p:attrNameLst>
                                      </p:cBhvr>
                                      <p:tavLst>
                                        <p:tav fmla="" tm="0">
                                          <p:val>
                                            <p:strVal val="#ppt_y"/>
                                          </p:val>
                                        </p:tav>
                                        <p:tav fmla="" tm="100000">
                                          <p:val>
                                            <p:strVal val="#ppt_y+1"/>
                                          </p:val>
                                        </p:tav>
                                      </p:tavLst>
                                    </p:anim>
                                    <p:set>
                                      <p:cBhvr>
                                        <p:cTn dur="1" fill="hold">
                                          <p:stCondLst>
                                            <p:cond delay="500"/>
                                          </p:stCondLst>
                                        </p:cTn>
                                        <p:tgtEl>
                                          <p:spTgt spid="488"/>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90"/>
                                        </p:tgtEl>
                                        <p:attrNameLst>
                                          <p:attrName>ppt_y</p:attrName>
                                        </p:attrNameLst>
                                      </p:cBhvr>
                                      <p:tavLst>
                                        <p:tav fmla="" tm="0">
                                          <p:val>
                                            <p:strVal val="#ppt_y"/>
                                          </p:val>
                                        </p:tav>
                                        <p:tav fmla="" tm="100000">
                                          <p:val>
                                            <p:strVal val="#ppt_y+1"/>
                                          </p:val>
                                        </p:tav>
                                      </p:tavLst>
                                    </p:anim>
                                    <p:set>
                                      <p:cBhvr>
                                        <p:cTn dur="1" fill="hold">
                                          <p:stCondLst>
                                            <p:cond delay="500"/>
                                          </p:stCondLst>
                                        </p:cTn>
                                        <p:tgtEl>
                                          <p:spTgt spid="490"/>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89"/>
                                        </p:tgtEl>
                                        <p:attrNameLst>
                                          <p:attrName>ppt_y</p:attrName>
                                        </p:attrNameLst>
                                      </p:cBhvr>
                                      <p:tavLst>
                                        <p:tav fmla="" tm="0">
                                          <p:val>
                                            <p:strVal val="#ppt_y"/>
                                          </p:val>
                                        </p:tav>
                                        <p:tav fmla="" tm="100000">
                                          <p:val>
                                            <p:strVal val="#ppt_y+1"/>
                                          </p:val>
                                        </p:tav>
                                      </p:tavLst>
                                    </p:anim>
                                    <p:set>
                                      <p:cBhvr>
                                        <p:cTn dur="1" fill="hold">
                                          <p:stCondLst>
                                            <p:cond delay="500"/>
                                          </p:stCondLst>
                                        </p:cTn>
                                        <p:tgtEl>
                                          <p:spTgt spid="489"/>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91"/>
                                        </p:tgtEl>
                                        <p:attrNameLst>
                                          <p:attrName>ppt_y</p:attrName>
                                        </p:attrNameLst>
                                      </p:cBhvr>
                                      <p:tavLst>
                                        <p:tav fmla="" tm="0">
                                          <p:val>
                                            <p:strVal val="#ppt_y"/>
                                          </p:val>
                                        </p:tav>
                                        <p:tav fmla="" tm="100000">
                                          <p:val>
                                            <p:strVal val="#ppt_y+1"/>
                                          </p:val>
                                        </p:tav>
                                      </p:tavLst>
                                    </p:anim>
                                    <p:set>
                                      <p:cBhvr>
                                        <p:cTn dur="1" fill="hold">
                                          <p:stCondLst>
                                            <p:cond delay="500"/>
                                          </p:stCondLst>
                                        </p:cTn>
                                        <p:tgtEl>
                                          <p:spTgt spid="491"/>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2000"/>
                                  </p:stCondLst>
                                  <p:childTnLst>
                                    <p:anim calcmode="lin" valueType="num">
                                      <p:cBhvr additive="base">
                                        <p:cTn dur="500"/>
                                        <p:tgtEl>
                                          <p:spTgt spid="492"/>
                                        </p:tgtEl>
                                        <p:attrNameLst>
                                          <p:attrName>ppt_y</p:attrName>
                                        </p:attrNameLst>
                                      </p:cBhvr>
                                      <p:tavLst>
                                        <p:tav fmla="" tm="0">
                                          <p:val>
                                            <p:strVal val="#ppt_y"/>
                                          </p:val>
                                        </p:tav>
                                        <p:tav fmla="" tm="100000">
                                          <p:val>
                                            <p:strVal val="#ppt_y+1"/>
                                          </p:val>
                                        </p:tav>
                                      </p:tavLst>
                                    </p:anim>
                                    <p:set>
                                      <p:cBhvr>
                                        <p:cTn dur="1" fill="hold">
                                          <p:stCondLst>
                                            <p:cond delay="500"/>
                                          </p:stCondLst>
                                        </p:cTn>
                                        <p:tgtEl>
                                          <p:spTgt spid="492"/>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23"/>
          <p:cNvPicPr preferRelativeResize="0"/>
          <p:nvPr/>
        </p:nvPicPr>
        <p:blipFill rotWithShape="1">
          <a:blip r:embed="rId3">
            <a:alphaModFix/>
          </a:blip>
          <a:srcRect b="0" l="0" r="0" t="0"/>
          <a:stretch/>
        </p:blipFill>
        <p:spPr>
          <a:xfrm>
            <a:off x="6428761" y="180090"/>
            <a:ext cx="2528676" cy="3001571"/>
          </a:xfrm>
          <a:prstGeom prst="rect">
            <a:avLst/>
          </a:prstGeom>
          <a:noFill/>
          <a:ln>
            <a:noFill/>
          </a:ln>
        </p:spPr>
      </p:pic>
      <p:pic>
        <p:nvPicPr>
          <p:cNvPr id="520" name="Google Shape;520;p23"/>
          <p:cNvPicPr preferRelativeResize="0"/>
          <p:nvPr/>
        </p:nvPicPr>
        <p:blipFill rotWithShape="1">
          <a:blip r:embed="rId4">
            <a:alphaModFix/>
          </a:blip>
          <a:srcRect b="0" l="0" r="0" t="0"/>
          <a:stretch/>
        </p:blipFill>
        <p:spPr>
          <a:xfrm>
            <a:off x="364614" y="1459950"/>
            <a:ext cx="1225403" cy="3621338"/>
          </a:xfrm>
          <a:prstGeom prst="rect">
            <a:avLst/>
          </a:prstGeom>
          <a:noFill/>
          <a:ln>
            <a:noFill/>
          </a:ln>
        </p:spPr>
      </p:pic>
      <p:pic>
        <p:nvPicPr>
          <p:cNvPr id="521" name="Google Shape;521;p23">
            <a:hlinkClick action="ppaction://hlinksldjump" r:id="rId5"/>
          </p:cNvPr>
          <p:cNvPicPr preferRelativeResize="0"/>
          <p:nvPr/>
        </p:nvPicPr>
        <p:blipFill rotWithShape="1">
          <a:blip r:embed="rId6">
            <a:alphaModFix/>
          </a:blip>
          <a:srcRect b="0" l="0" r="0" t="0"/>
          <a:stretch/>
        </p:blipFill>
        <p:spPr>
          <a:xfrm flipH="1">
            <a:off x="7966629" y="3678229"/>
            <a:ext cx="543733" cy="1285182"/>
          </a:xfrm>
          <a:prstGeom prst="rect">
            <a:avLst/>
          </a:prstGeom>
          <a:noFill/>
          <a:ln>
            <a:noFill/>
          </a:ln>
        </p:spPr>
      </p:pic>
      <p:pic>
        <p:nvPicPr>
          <p:cNvPr descr="Free vector empty wooden sign banner isolated" id="522" name="Google Shape;522;p23"/>
          <p:cNvPicPr preferRelativeResize="0"/>
          <p:nvPr/>
        </p:nvPicPr>
        <p:blipFill rotWithShape="1">
          <a:blip r:embed="rId7">
            <a:alphaModFix/>
          </a:blip>
          <a:srcRect b="0" l="0" r="0" t="0"/>
          <a:stretch/>
        </p:blipFill>
        <p:spPr>
          <a:xfrm>
            <a:off x="1683004" y="10673"/>
            <a:ext cx="5777992" cy="4099494"/>
          </a:xfrm>
          <a:prstGeom prst="rect">
            <a:avLst/>
          </a:prstGeom>
          <a:noFill/>
          <a:ln>
            <a:noFill/>
          </a:ln>
        </p:spPr>
      </p:pic>
      <p:pic>
        <p:nvPicPr>
          <p:cNvPr descr="Isolated wooden banner on white background" id="523" name="Google Shape;523;p23"/>
          <p:cNvPicPr preferRelativeResize="0"/>
          <p:nvPr/>
        </p:nvPicPr>
        <p:blipFill rotWithShape="1">
          <a:blip r:embed="rId8">
            <a:alphaModFix/>
          </a:blip>
          <a:srcRect b="0" l="0" r="38955" t="46670"/>
          <a:stretch/>
        </p:blipFill>
        <p:spPr>
          <a:xfrm>
            <a:off x="2828238" y="3427849"/>
            <a:ext cx="2956530" cy="1375925"/>
          </a:xfrm>
          <a:prstGeom prst="rect">
            <a:avLst/>
          </a:prstGeom>
          <a:noFill/>
          <a:ln>
            <a:noFill/>
          </a:ln>
        </p:spPr>
      </p:pic>
      <p:sp>
        <p:nvSpPr>
          <p:cNvPr id="524" name="Google Shape;524;p23"/>
          <p:cNvSpPr txBox="1"/>
          <p:nvPr/>
        </p:nvSpPr>
        <p:spPr>
          <a:xfrm>
            <a:off x="3226558" y="422517"/>
            <a:ext cx="4032862"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Mong con chào đời</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Dạy con sớm hôm</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Nâng niu từ bé</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Lúc lớn còn lo</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Lo cho đến già.</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		Là ai?</a:t>
            </a:r>
            <a:endParaRPr b="0" i="0" sz="2800" u="none" cap="none" strike="noStrike">
              <a:solidFill>
                <a:srgbClr val="000000"/>
              </a:solidFill>
              <a:latin typeface="Arial"/>
              <a:ea typeface="Arial"/>
              <a:cs typeface="Arial"/>
              <a:sym typeface="Arial"/>
            </a:endParaRPr>
          </a:p>
        </p:txBody>
      </p:sp>
      <p:sp>
        <p:nvSpPr>
          <p:cNvPr id="525" name="Google Shape;525;p23"/>
          <p:cNvSpPr txBox="1"/>
          <p:nvPr/>
        </p:nvSpPr>
        <p:spPr>
          <a:xfrm>
            <a:off x="3329653" y="3895299"/>
            <a:ext cx="229800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B. Bố mẹ</a:t>
            </a:r>
            <a:endParaRPr b="0" i="0" sz="2800" u="none" cap="none" strike="noStrike">
              <a:solidFill>
                <a:srgbClr val="000000"/>
              </a:solidFill>
              <a:latin typeface="Arial"/>
              <a:ea typeface="Arial"/>
              <a:cs typeface="Arial"/>
              <a:sym typeface="Arial"/>
            </a:endParaRPr>
          </a:p>
        </p:txBody>
      </p:sp>
      <p:pic>
        <p:nvPicPr>
          <p:cNvPr descr="Káº¿t quáº£ hÃ¬nh áº£nh cho right wrong tick icon" id="526" name="Google Shape;526;p23"/>
          <p:cNvPicPr preferRelativeResize="0"/>
          <p:nvPr/>
        </p:nvPicPr>
        <p:blipFill rotWithShape="1">
          <a:blip r:embed="rId9">
            <a:alphaModFix/>
          </a:blip>
          <a:srcRect b="28297" l="47149" r="5517" t="18843"/>
          <a:stretch/>
        </p:blipFill>
        <p:spPr>
          <a:xfrm>
            <a:off x="5340093" y="3757547"/>
            <a:ext cx="788985" cy="6934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1000"/>
                                        <p:tgtEl>
                                          <p:spTgt spid="52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mily Center by Slidesgo">
  <a:themeElements>
    <a:clrScheme name="Simple Light">
      <a:dk1>
        <a:srgbClr val="5571A7"/>
      </a:dk1>
      <a:lt1>
        <a:srgbClr val="FAECE3"/>
      </a:lt1>
      <a:dk2>
        <a:srgbClr val="813E3B"/>
      </a:dk2>
      <a:lt2>
        <a:srgbClr val="FF8687"/>
      </a:lt2>
      <a:accent1>
        <a:srgbClr val="FFA79B"/>
      </a:accent1>
      <a:accent2>
        <a:srgbClr val="213864"/>
      </a:accent2>
      <a:accent3>
        <a:srgbClr val="B14545"/>
      </a:accent3>
      <a:accent4>
        <a:srgbClr val="FFFFFF"/>
      </a:accent4>
      <a:accent5>
        <a:srgbClr val="FF8E77"/>
      </a:accent5>
      <a:accent6>
        <a:srgbClr val="A15631"/>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