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6858000" cx="12188825"/>
  <p:notesSz cx="6858000" cy="9144000"/>
  <p:embeddedFontLst>
    <p:embeddedFont>
      <p:font typeface="Josefin Slab"/>
      <p:regular r:id="rId46"/>
      <p:bold r:id="rId47"/>
      <p:italic r:id="rId48"/>
      <p:boldItalic r:id="rId49"/>
    </p:embeddedFont>
    <p:embeddedFont>
      <p:font typeface="Alata"/>
      <p:regular r:id="rId50"/>
    </p:embeddedFont>
    <p:embeddedFont>
      <p:font typeface="Mali"/>
      <p:regular r:id="rId51"/>
      <p:bold r:id="rId52"/>
      <p:italic r:id="rId53"/>
      <p:boldItalic r:id="rId54"/>
    </p:embeddedFont>
    <p:embeddedFont>
      <p:font typeface="Didact Gothic"/>
      <p:regular r:id="rId55"/>
    </p:embeddedFont>
    <p:embeddedFont>
      <p:font typeface="Pacifico"/>
      <p:regular r:id="rId56"/>
    </p:embeddedFont>
    <p:embeddedFont>
      <p:font typeface="Athiti"/>
      <p:regular r:id="rId57"/>
      <p:bold r:id="rId58"/>
    </p:embeddedFont>
    <p:embeddedFont>
      <p:font typeface="Yanone Kaffeesatz"/>
      <p:regular r:id="rId59"/>
      <p:bold r:id="rId60"/>
    </p:embeddedFont>
    <p:embeddedFont>
      <p:font typeface="Quicksand Medium"/>
      <p:regular r:id="rId61"/>
      <p:bold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JosefinSlab-regular.fntdata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JosefinSlab-italic.fntdata"/><Relationship Id="rId47" Type="http://schemas.openxmlformats.org/officeDocument/2006/relationships/font" Target="fonts/JosefinSlab-bold.fntdata"/><Relationship Id="rId49" Type="http://schemas.openxmlformats.org/officeDocument/2006/relationships/font" Target="fonts/JosefinSlab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QuicksandMedium-bold.fntdata"/><Relationship Id="rId61" Type="http://schemas.openxmlformats.org/officeDocument/2006/relationships/font" Target="fonts/QuicksandMedium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YanoneKaffeesatz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Mali-regular.fntdata"/><Relationship Id="rId50" Type="http://schemas.openxmlformats.org/officeDocument/2006/relationships/font" Target="fonts/Alata-regular.fntdata"/><Relationship Id="rId53" Type="http://schemas.openxmlformats.org/officeDocument/2006/relationships/font" Target="fonts/Mali-italic.fntdata"/><Relationship Id="rId52" Type="http://schemas.openxmlformats.org/officeDocument/2006/relationships/font" Target="fonts/Mali-bold.fntdata"/><Relationship Id="rId11" Type="http://schemas.openxmlformats.org/officeDocument/2006/relationships/slide" Target="slides/slide7.xml"/><Relationship Id="rId55" Type="http://schemas.openxmlformats.org/officeDocument/2006/relationships/font" Target="fonts/DidactGothic-regular.fntdata"/><Relationship Id="rId10" Type="http://schemas.openxmlformats.org/officeDocument/2006/relationships/slide" Target="slides/slide6.xml"/><Relationship Id="rId54" Type="http://schemas.openxmlformats.org/officeDocument/2006/relationships/font" Target="fonts/Mali-boldItalic.fntdata"/><Relationship Id="rId13" Type="http://schemas.openxmlformats.org/officeDocument/2006/relationships/slide" Target="slides/slide9.xml"/><Relationship Id="rId57" Type="http://schemas.openxmlformats.org/officeDocument/2006/relationships/font" Target="fonts/Athiti-regular.fntdata"/><Relationship Id="rId12" Type="http://schemas.openxmlformats.org/officeDocument/2006/relationships/slide" Target="slides/slide8.xml"/><Relationship Id="rId56" Type="http://schemas.openxmlformats.org/officeDocument/2006/relationships/font" Target="fonts/Pacifico-regular.fntdata"/><Relationship Id="rId15" Type="http://schemas.openxmlformats.org/officeDocument/2006/relationships/slide" Target="slides/slide11.xml"/><Relationship Id="rId59" Type="http://schemas.openxmlformats.org/officeDocument/2006/relationships/font" Target="fonts/YanoneKaffeesatz-regular.fntdata"/><Relationship Id="rId14" Type="http://schemas.openxmlformats.org/officeDocument/2006/relationships/slide" Target="slides/slide10.xml"/><Relationship Id="rId58" Type="http://schemas.openxmlformats.org/officeDocument/2006/relationships/font" Target="fonts/Athiti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nhilinh.phan/" TargetMode="External"/><Relationship Id="rId3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5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7" name="Google Shape;19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0" name="Google Shape;19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8" name="Google Shape;197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7" name="Google Shape;198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vi-VN"/>
              <a:t>Kho ppt Phan Linh 0916.604.268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7" name="Google Shape;200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3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5" name="Google Shape;201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2" name="Google Shape;202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8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0" name="Google Shape;203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8" name="Google Shape;203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7" name="Google Shape;204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2" name="Google Shape;19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vi-VN"/>
              <a:t>Tác giả bộ ppt ppt TNXH1 KNTT: Phan Linh cùng cộng sự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vi-VN"/>
              <a:t>Sđt lh: 0916.604.268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vi-VN" sz="110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vi-VN" sz="110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b="0" lang="vi-VN" sz="1100" u="sng">
                <a:solidFill>
                  <a:schemeClr val="hlink"/>
                </a:solidFill>
                <a:hlinkClick r:id="rId2"/>
              </a:rPr>
              <a:t>https://www.facebook.com/nhilinh.phan/</a:t>
            </a:r>
            <a:endParaRPr b="0" sz="11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vi-VN" sz="110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b="0" lang="vi-VN" sz="1100" u="sng">
                <a:solidFill>
                  <a:schemeClr val="hlink"/>
                </a:solidFill>
                <a:hlinkClick r:id="rId3"/>
              </a:rPr>
              <a:t>https://www.facebook.com/groups/443096903751589</a:t>
            </a:r>
            <a:endParaRPr b="0" sz="11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vi-VN" sz="110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b="0"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0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2" name="Google Shape;205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-VN"/>
              <a:t>HS giới thiệu thêm bạn bè trong lớp cho cả lớp biết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1" name="Google Shape;206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6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8" name="Google Shape;206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-VN"/>
              <a:t>- Sau khi mở hết các ô, GV nhấp vào bánh Donut trên góc phải để chuyển tới Slide “Nhắc nhở chúng mình”.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3" name="Google Shape;208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3" name="Google Shape;209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vi-VN"/>
              <a:t>Click vào đám mây để quay về ô số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3" name="Google Shape;210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vi-VN"/>
              <a:t>Click vào đám mây để quay về ô số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6" name="Google Shape;211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vi-VN"/>
              <a:t>Click vào đám mây để quay về ô số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7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9" name="Google Shape;212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vi-VN"/>
              <a:t>Click vào đám mây để quay về ô số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8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0" name="Google Shape;214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/>
              <a:t>Click vào đám mây để quay về ô số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1" name="Google Shape;215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/>
              <a:t>Click vào đám mây để quay về ô số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2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4" name="Google Shape;192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/>
              <a:t>30 giây thi đua ổn định, ngồi đẹp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7" name="Google Shape;215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/>
              <a:t>Click vào đám mây để quay về ô số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0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2" name="Google Shape;219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vi-VN"/>
              <a:t>Click vào đám mây để quay về ô số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9" name="Google Shape;219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3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5" name="Google Shape;220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1" name="Google Shape;221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4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6" name="Google Shape;2216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0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2" name="Google Shape;22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5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7" name="Google Shape;2227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0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2" name="Google Shape;2232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6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8" name="Google Shape;2238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0" name="Google Shape;193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-VN"/>
              <a:t>Kho ppt Phan Linh 0916.604.268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3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5" name="Google Shape;224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3" name="Google Shape;2253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5" name="Google Shape;19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0" name="Google Shape;19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5" name="Google Shape;19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/>
              <a:t>Kho ppt Phan Linh 0916.604.268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0" name="Google Shape;195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-VN"/>
              <a:t>- GV dẫn dắt: Để biết nhiệm vụ của họ, chúng ta cùng quan sát tranh sau.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0" name="Google Shape;19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2.png"/><Relationship Id="rId13" Type="http://schemas.openxmlformats.org/officeDocument/2006/relationships/image" Target="../media/image13.png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4.png"/><Relationship Id="rId13" Type="http://schemas.openxmlformats.org/officeDocument/2006/relationships/image" Target="../media/image5.png"/><Relationship Id="rId1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8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017667" y="-1964832"/>
            <a:ext cx="3902993" cy="3343739"/>
            <a:chOff x="-763449" y="-1473624"/>
            <a:chExt cx="2928007" cy="2507804"/>
          </a:xfrm>
        </p:grpSpPr>
        <p:sp>
          <p:nvSpPr>
            <p:cNvPr id="11" name="Google Shape;11;p2"/>
            <p:cNvSpPr/>
            <p:nvPr/>
          </p:nvSpPr>
          <p:spPr>
            <a:xfrm>
              <a:off x="-526723" y="-1446845"/>
              <a:ext cx="2691281" cy="2481025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763449" y="-1473624"/>
              <a:ext cx="2215557" cy="2039425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16099" y="4936129"/>
            <a:ext cx="4020648" cy="3535495"/>
            <a:chOff x="-312156" y="3702097"/>
            <a:chExt cx="3016272" cy="2651621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rect b="b" l="l" r="r" t="t"/>
                <a:pathLst>
                  <a:path extrusionOk="0" h="4819" w="3561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rect b="b" l="l" r="r" t="t"/>
                <a:pathLst>
                  <a:path extrusionOk="0" h="4821" w="3561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rect b="b" l="l" r="r" t="t"/>
                <a:pathLst>
                  <a:path extrusionOk="0" h="4814" w="3561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rect b="b" l="l" r="r" t="t"/>
                <a:pathLst>
                  <a:path extrusionOk="0" h="4822" w="3579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rect b="b" l="l" r="r" t="t"/>
                <a:pathLst>
                  <a:path extrusionOk="0" h="4810" w="3542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rect b="b" l="l" r="r" t="t"/>
                <a:pathLst>
                  <a:path extrusionOk="0" h="4821" w="3543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rect b="b" l="l" r="r" t="t"/>
                <a:pathLst>
                  <a:path extrusionOk="0" h="3201" w="2386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rect b="b" l="l" r="r" t="t"/>
                <a:pathLst>
                  <a:path extrusionOk="0" h="3202" w="2386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rect b="b" l="l" r="r" t="t"/>
                <a:pathLst>
                  <a:path extrusionOk="0" h="3211" w="2368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rect b="b" l="l" r="r" t="t"/>
                <a:pathLst>
                  <a:path extrusionOk="0" h="3202" w="2368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rect b="b" l="l" r="r" t="t"/>
                <a:pathLst>
                  <a:path extrusionOk="0" h="3203" w="2387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rect b="b" l="l" r="r" t="t"/>
                <a:pathLst>
                  <a:path extrusionOk="0" h="3212" w="235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rect b="b" l="l" r="r" t="t"/>
                <a:pathLst>
                  <a:path extrusionOk="0" h="4814" w="3542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Google Shape;37;p2"/>
          <p:cNvSpPr txBox="1"/>
          <p:nvPr>
            <p:ph type="ctrTitle"/>
          </p:nvPr>
        </p:nvSpPr>
        <p:spPr>
          <a:xfrm>
            <a:off x="1435793" y="2082667"/>
            <a:ext cx="4729968" cy="11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0" sz="11331"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/>
        </p:txBody>
      </p:sp>
      <p:sp>
        <p:nvSpPr>
          <p:cNvPr id="38" name="Google Shape;38;p2"/>
          <p:cNvSpPr txBox="1"/>
          <p:nvPr>
            <p:ph idx="1" type="subTitle"/>
          </p:nvPr>
        </p:nvSpPr>
        <p:spPr>
          <a:xfrm>
            <a:off x="950719" y="4192000"/>
            <a:ext cx="5506166" cy="9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/>
        </p:txBody>
      </p:sp>
      <p:sp>
        <p:nvSpPr>
          <p:cNvPr id="39" name="Google Shape;39;p2"/>
          <p:cNvSpPr txBox="1"/>
          <p:nvPr>
            <p:ph idx="2" type="ctrTitle"/>
          </p:nvPr>
        </p:nvSpPr>
        <p:spPr>
          <a:xfrm>
            <a:off x="950719" y="3277667"/>
            <a:ext cx="4596003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0" sz="9331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2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11"/>
          <p:cNvGrpSpPr/>
          <p:nvPr/>
        </p:nvGrpSpPr>
        <p:grpSpPr>
          <a:xfrm>
            <a:off x="-2014761" y="4905692"/>
            <a:ext cx="3850740" cy="3707906"/>
            <a:chOff x="-1511465" y="3679268"/>
            <a:chExt cx="2888807" cy="2780929"/>
          </a:xfrm>
        </p:grpSpPr>
        <p:sp>
          <p:nvSpPr>
            <p:cNvPr id="210" name="Google Shape;210;p11"/>
            <p:cNvSpPr/>
            <p:nvPr/>
          </p:nvSpPr>
          <p:spPr>
            <a:xfrm rot="2103802">
              <a:off x="-1195117" y="4162706"/>
              <a:ext cx="2256112" cy="1814053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211;p11"/>
            <p:cNvGrpSpPr/>
            <p:nvPr/>
          </p:nvGrpSpPr>
          <p:grpSpPr>
            <a:xfrm flipH="1">
              <a:off x="-782370" y="4438115"/>
              <a:ext cx="2084950" cy="1734834"/>
              <a:chOff x="7173422" y="4083799"/>
              <a:chExt cx="2350564" cy="1955844"/>
            </a:xfrm>
          </p:grpSpPr>
          <p:sp>
            <p:nvSpPr>
              <p:cNvPr id="212" name="Google Shape;212;p11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213;p11"/>
              <p:cNvGrpSpPr/>
              <p:nvPr/>
            </p:nvGrpSpPr>
            <p:grpSpPr>
              <a:xfrm flipH="1">
                <a:off x="7417514" y="4269389"/>
                <a:ext cx="1721841" cy="1113845"/>
                <a:chOff x="-3171530" y="2930427"/>
                <a:chExt cx="1885915" cy="1219983"/>
              </a:xfrm>
            </p:grpSpPr>
            <p:sp>
              <p:nvSpPr>
                <p:cNvPr id="214" name="Google Shape;214;p11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rect b="b" l="l" r="r" t="t"/>
                  <a:pathLst>
                    <a:path extrusionOk="0" h="4819" w="3561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11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rect b="b" l="l" r="r" t="t"/>
                  <a:pathLst>
                    <a:path extrusionOk="0" h="4821" w="3561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11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rect b="b" l="l" r="r" t="t"/>
                  <a:pathLst>
                    <a:path extrusionOk="0" h="4814" w="3561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11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rect b="b" l="l" r="r" t="t"/>
                  <a:pathLst>
                    <a:path extrusionOk="0" h="4822" w="3579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11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rect b="b" l="l" r="r" t="t"/>
                  <a:pathLst>
                    <a:path extrusionOk="0" h="4810" w="3542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11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rect b="b" l="l" r="r" t="t"/>
                  <a:pathLst>
                    <a:path extrusionOk="0" h="4821" w="3543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11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rect b="b" l="l" r="r" t="t"/>
                  <a:pathLst>
                    <a:path extrusionOk="0" h="3201" w="2386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11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rect b="b" l="l" r="r" t="t"/>
                  <a:pathLst>
                    <a:path extrusionOk="0" h="3202" w="2386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11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rect b="b" l="l" r="r" t="t"/>
                  <a:pathLst>
                    <a:path extrusionOk="0" h="3211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11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rect b="b" l="l" r="r" t="t"/>
                  <a:pathLst>
                    <a:path extrusionOk="0" h="3202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11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rect b="b" l="l" r="r" t="t"/>
                  <a:pathLst>
                    <a:path extrusionOk="0" h="3203" w="2387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11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rect b="b" l="l" r="r" t="t"/>
                  <a:pathLst>
                    <a:path extrusionOk="0" h="3212" w="235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11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rect b="b" l="l" r="r" t="t"/>
                  <a:pathLst>
                    <a:path extrusionOk="0" h="4814" w="3542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7" name="Google Shape;227;p11"/>
          <p:cNvGrpSpPr/>
          <p:nvPr/>
        </p:nvGrpSpPr>
        <p:grpSpPr>
          <a:xfrm>
            <a:off x="9633203" y="-2200165"/>
            <a:ext cx="3637412" cy="3082940"/>
            <a:chOff x="7226784" y="-1650124"/>
            <a:chExt cx="2728770" cy="2312205"/>
          </a:xfrm>
        </p:grpSpPr>
        <p:sp>
          <p:nvSpPr>
            <p:cNvPr id="228" name="Google Shape;228;p11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 flipH="1">
              <a:off x="7890753" y="-1568555"/>
              <a:ext cx="2064801" cy="1900654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11"/>
          <p:cNvSpPr txBox="1"/>
          <p:nvPr>
            <p:ph type="title"/>
          </p:nvPr>
        </p:nvSpPr>
        <p:spPr>
          <a:xfrm>
            <a:off x="959750" y="2685767"/>
            <a:ext cx="3102792" cy="1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1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9pPr>
          </a:lstStyle>
          <a:p/>
        </p:txBody>
      </p:sp>
      <p:sp>
        <p:nvSpPr>
          <p:cNvPr id="231" name="Google Shape;231;p11"/>
          <p:cNvSpPr txBox="1"/>
          <p:nvPr>
            <p:ph idx="1" type="subTitle"/>
          </p:nvPr>
        </p:nvSpPr>
        <p:spPr>
          <a:xfrm>
            <a:off x="959750" y="4552833"/>
            <a:ext cx="3102792" cy="8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2" name="Google Shape;232;p11"/>
          <p:cNvSpPr txBox="1"/>
          <p:nvPr>
            <p:ph idx="2" type="title"/>
          </p:nvPr>
        </p:nvSpPr>
        <p:spPr>
          <a:xfrm>
            <a:off x="4543017" y="2685767"/>
            <a:ext cx="3102792" cy="1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132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9pPr>
          </a:lstStyle>
          <a:p/>
        </p:txBody>
      </p:sp>
      <p:sp>
        <p:nvSpPr>
          <p:cNvPr id="233" name="Google Shape;233;p11"/>
          <p:cNvSpPr txBox="1"/>
          <p:nvPr>
            <p:ph idx="3" type="subTitle"/>
          </p:nvPr>
        </p:nvSpPr>
        <p:spPr>
          <a:xfrm>
            <a:off x="4543017" y="4552833"/>
            <a:ext cx="3102792" cy="8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4" name="Google Shape;234;p11"/>
          <p:cNvSpPr txBox="1"/>
          <p:nvPr>
            <p:ph idx="4" type="title"/>
          </p:nvPr>
        </p:nvSpPr>
        <p:spPr>
          <a:xfrm>
            <a:off x="8126283" y="2685767"/>
            <a:ext cx="3102792" cy="1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132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9pPr>
          </a:lstStyle>
          <a:p/>
        </p:txBody>
      </p:sp>
      <p:sp>
        <p:nvSpPr>
          <p:cNvPr id="235" name="Google Shape;235;p11"/>
          <p:cNvSpPr txBox="1"/>
          <p:nvPr>
            <p:ph idx="5" type="subTitle"/>
          </p:nvPr>
        </p:nvSpPr>
        <p:spPr>
          <a:xfrm>
            <a:off x="8126283" y="4552833"/>
            <a:ext cx="3102792" cy="8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6" name="Google Shape;236;p11"/>
          <p:cNvSpPr txBox="1"/>
          <p:nvPr>
            <p:ph idx="6" type="title"/>
          </p:nvPr>
        </p:nvSpPr>
        <p:spPr>
          <a:xfrm>
            <a:off x="959750" y="696633"/>
            <a:ext cx="10269325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3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2"/>
          <p:cNvGrpSpPr/>
          <p:nvPr/>
        </p:nvGrpSpPr>
        <p:grpSpPr>
          <a:xfrm flipH="1">
            <a:off x="-1236291" y="5645019"/>
            <a:ext cx="3659745" cy="3429500"/>
            <a:chOff x="7241446" y="4233764"/>
            <a:chExt cx="2745524" cy="2572125"/>
          </a:xfrm>
        </p:grpSpPr>
        <p:sp>
          <p:nvSpPr>
            <p:cNvPr id="239" name="Google Shape;239;p12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2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2"/>
          <p:cNvGrpSpPr/>
          <p:nvPr/>
        </p:nvGrpSpPr>
        <p:grpSpPr>
          <a:xfrm>
            <a:off x="9620064" y="-2913684"/>
            <a:ext cx="5063672" cy="4922870"/>
            <a:chOff x="6902090" y="-2185263"/>
            <a:chExt cx="3798743" cy="3692152"/>
          </a:xfrm>
        </p:grpSpPr>
        <p:sp>
          <p:nvSpPr>
            <p:cNvPr id="242" name="Google Shape;242;p12"/>
            <p:cNvSpPr/>
            <p:nvPr/>
          </p:nvSpPr>
          <p:spPr>
            <a:xfrm flipH="1" rot="-7845770">
              <a:off x="7235267" y="-1576819"/>
              <a:ext cx="2543914" cy="2045463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2"/>
            <p:cNvGrpSpPr/>
            <p:nvPr/>
          </p:nvGrpSpPr>
          <p:grpSpPr>
            <a:xfrm flipH="1" rot="-7845996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244" name="Google Shape;244;p12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2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2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2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2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2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2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4" name="Google Shape;254;p12"/>
          <p:cNvSpPr txBox="1"/>
          <p:nvPr>
            <p:ph type="title"/>
          </p:nvPr>
        </p:nvSpPr>
        <p:spPr>
          <a:xfrm>
            <a:off x="959750" y="696633"/>
            <a:ext cx="10269325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3"/>
          <p:cNvGrpSpPr/>
          <p:nvPr/>
        </p:nvGrpSpPr>
        <p:grpSpPr>
          <a:xfrm>
            <a:off x="9805108" y="5645019"/>
            <a:ext cx="3659745" cy="3429500"/>
            <a:chOff x="7241446" y="4233764"/>
            <a:chExt cx="2745524" cy="2572125"/>
          </a:xfrm>
        </p:grpSpPr>
        <p:sp>
          <p:nvSpPr>
            <p:cNvPr id="257" name="Google Shape;257;p13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13"/>
          <p:cNvGrpSpPr/>
          <p:nvPr/>
        </p:nvGrpSpPr>
        <p:grpSpPr>
          <a:xfrm flipH="1">
            <a:off x="-2455173" y="-2913684"/>
            <a:ext cx="5063672" cy="4922870"/>
            <a:chOff x="6902090" y="-2185263"/>
            <a:chExt cx="3798743" cy="3692152"/>
          </a:xfrm>
        </p:grpSpPr>
        <p:sp>
          <p:nvSpPr>
            <p:cNvPr id="260" name="Google Shape;260;p13"/>
            <p:cNvSpPr/>
            <p:nvPr/>
          </p:nvSpPr>
          <p:spPr>
            <a:xfrm flipH="1" rot="-7845770">
              <a:off x="7235267" y="-1576819"/>
              <a:ext cx="2543914" cy="2045463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1" name="Google Shape;261;p13"/>
            <p:cNvGrpSpPr/>
            <p:nvPr/>
          </p:nvGrpSpPr>
          <p:grpSpPr>
            <a:xfrm flipH="1" rot="-7845996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262" name="Google Shape;262;p13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3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3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3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3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2" name="Google Shape;272;p13"/>
          <p:cNvSpPr txBox="1"/>
          <p:nvPr>
            <p:ph type="title"/>
          </p:nvPr>
        </p:nvSpPr>
        <p:spPr>
          <a:xfrm>
            <a:off x="959750" y="696633"/>
            <a:ext cx="10269325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 txBox="1"/>
          <p:nvPr>
            <p:ph type="title"/>
          </p:nvPr>
        </p:nvSpPr>
        <p:spPr>
          <a:xfrm>
            <a:off x="3478894" y="4696133"/>
            <a:ext cx="5371001" cy="89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6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/>
        </p:txBody>
      </p:sp>
      <p:sp>
        <p:nvSpPr>
          <p:cNvPr id="275" name="Google Shape;275;p14"/>
          <p:cNvSpPr txBox="1"/>
          <p:nvPr>
            <p:ph idx="1" type="subTitle"/>
          </p:nvPr>
        </p:nvSpPr>
        <p:spPr>
          <a:xfrm>
            <a:off x="3453501" y="1711333"/>
            <a:ext cx="5396194" cy="25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6" name="Google Shape;27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226403">
            <a:off x="28341" y="5067197"/>
            <a:ext cx="1492115" cy="266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228923">
            <a:off x="2899194" y="-671070"/>
            <a:ext cx="2291324" cy="118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876244">
            <a:off x="11088929" y="3447774"/>
            <a:ext cx="1861043" cy="10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875417">
            <a:off x="-305425" y="159670"/>
            <a:ext cx="1074468" cy="164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285542">
            <a:off x="10823571" y="5601023"/>
            <a:ext cx="1646289" cy="72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274348">
            <a:off x="930654" y="-38820"/>
            <a:ext cx="2255619" cy="83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993895">
            <a:off x="9425298" y="4887327"/>
            <a:ext cx="1448591" cy="302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821987">
            <a:off x="10678220" y="-786790"/>
            <a:ext cx="1116885" cy="233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6602" y="5591333"/>
            <a:ext cx="1116876" cy="224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048255">
            <a:off x="922823" y="4146031"/>
            <a:ext cx="1636940" cy="90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28633" y="-69047"/>
            <a:ext cx="841913" cy="8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flipH="1" rot="9959136">
            <a:off x="752526" y="1258478"/>
            <a:ext cx="1342236" cy="73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331208">
            <a:off x="11641981" y="1137514"/>
            <a:ext cx="754942" cy="115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14"/>
          <p:cNvGrpSpPr/>
          <p:nvPr/>
        </p:nvGrpSpPr>
        <p:grpSpPr>
          <a:xfrm>
            <a:off x="97444" y="207125"/>
            <a:ext cx="175717" cy="182448"/>
            <a:chOff x="9933675" y="-1395987"/>
            <a:chExt cx="264225" cy="274275"/>
          </a:xfrm>
        </p:grpSpPr>
        <p:sp>
          <p:nvSpPr>
            <p:cNvPr id="290" name="Google Shape;290;p14"/>
            <p:cNvSpPr/>
            <p:nvPr/>
          </p:nvSpPr>
          <p:spPr>
            <a:xfrm>
              <a:off x="9940900" y="-1393112"/>
              <a:ext cx="250675" cy="162150"/>
            </a:xfrm>
            <a:custGeom>
              <a:rect b="b" l="l" r="r" t="t"/>
              <a:pathLst>
                <a:path extrusionOk="0" h="6486" w="10027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937300" y="-1329312"/>
              <a:ext cx="257000" cy="203850"/>
            </a:xfrm>
            <a:custGeom>
              <a:rect b="b" l="l" r="r" t="t"/>
              <a:pathLst>
                <a:path extrusionOk="0" h="8154" w="1028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10022050" y="-1208387"/>
              <a:ext cx="67650" cy="86675"/>
            </a:xfrm>
            <a:custGeom>
              <a:rect b="b" l="l" r="r" t="t"/>
              <a:pathLst>
                <a:path extrusionOk="0" h="3467" w="2706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933675" y="-1344512"/>
              <a:ext cx="46925" cy="200125"/>
            </a:xfrm>
            <a:custGeom>
              <a:rect b="b" l="l" r="r" t="t"/>
              <a:pathLst>
                <a:path extrusionOk="0" h="8005" w="1877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9989575" y="-1395987"/>
              <a:ext cx="121750" cy="35175"/>
            </a:xfrm>
            <a:custGeom>
              <a:rect b="b" l="l" r="r" t="t"/>
              <a:pathLst>
                <a:path extrusionOk="0" h="1407" w="487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10146475" y="-1278762"/>
              <a:ext cx="51425" cy="119025"/>
            </a:xfrm>
            <a:custGeom>
              <a:rect b="b" l="l" r="r" t="t"/>
              <a:pathLst>
                <a:path extrusionOk="0" h="4761" w="2057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10103200" y="-1168037"/>
              <a:ext cx="46900" cy="28825"/>
            </a:xfrm>
            <a:custGeom>
              <a:rect b="b" l="l" r="r" t="t"/>
              <a:pathLst>
                <a:path extrusionOk="0" h="1153" w="1876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0080650" y="-1142612"/>
              <a:ext cx="31600" cy="13650"/>
            </a:xfrm>
            <a:custGeom>
              <a:rect b="b" l="l" r="r" t="t"/>
              <a:pathLst>
                <a:path extrusionOk="0" h="546" w="1264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977875" y="-1362637"/>
              <a:ext cx="14450" cy="13925"/>
            </a:xfrm>
            <a:custGeom>
              <a:rect b="b" l="l" r="r" t="t"/>
              <a:pathLst>
                <a:path extrusionOk="0" h="557" w="578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973350" y="-1350012"/>
              <a:ext cx="12650" cy="7250"/>
            </a:xfrm>
            <a:custGeom>
              <a:rect b="b" l="l" r="r" t="t"/>
              <a:pathLst>
                <a:path extrusionOk="0" h="290" w="506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10061875" y="-1349637"/>
              <a:ext cx="58475" cy="32475"/>
            </a:xfrm>
            <a:custGeom>
              <a:rect b="b" l="l" r="r" t="t"/>
              <a:pathLst>
                <a:path extrusionOk="0" h="1299" w="2339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989575" y="-1365337"/>
              <a:ext cx="7250" cy="10850"/>
            </a:xfrm>
            <a:custGeom>
              <a:rect b="b" l="l" r="r" t="t"/>
              <a:pathLst>
                <a:path extrusionOk="0" h="434" w="29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985075" y="-13545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9998600" y="-1307687"/>
              <a:ext cx="163225" cy="160675"/>
            </a:xfrm>
            <a:custGeom>
              <a:rect b="b" l="l" r="r" t="t"/>
              <a:pathLst>
                <a:path extrusionOk="0" h="6427" w="6529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10054500" y="-1275162"/>
              <a:ext cx="138000" cy="136550"/>
            </a:xfrm>
            <a:custGeom>
              <a:rect b="b" l="l" r="r" t="t"/>
              <a:pathLst>
                <a:path extrusionOk="0" h="5462" w="552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10189750" y="-1266162"/>
              <a:ext cx="1825" cy="3650"/>
            </a:xfrm>
            <a:custGeom>
              <a:rect b="b" l="l" r="r" t="t"/>
              <a:pathLst>
                <a:path extrusionOk="0" h="146" w="73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9955325" y="-1231887"/>
              <a:ext cx="925" cy="925"/>
            </a:xfrm>
            <a:custGeom>
              <a:rect b="b" l="l" r="r" t="t"/>
              <a:pathLst>
                <a:path extrusionOk="0" h="37" w="37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10086075" y="-1232787"/>
              <a:ext cx="63125" cy="99200"/>
            </a:xfrm>
            <a:custGeom>
              <a:rect b="b" l="l" r="r" t="t"/>
              <a:pathLst>
                <a:path extrusionOk="0" h="3968" w="2525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10073450" y="-1161562"/>
              <a:ext cx="15350" cy="22425"/>
            </a:xfrm>
            <a:custGeom>
              <a:rect b="b" l="l" r="r" t="t"/>
              <a:pathLst>
                <a:path extrusionOk="0" h="897" w="614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10104100" y="-1247237"/>
              <a:ext cx="83875" cy="51575"/>
            </a:xfrm>
            <a:custGeom>
              <a:rect b="b" l="l" r="r" t="t"/>
              <a:pathLst>
                <a:path extrusionOk="0" h="2063" w="3355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10179850" y="-1228287"/>
              <a:ext cx="8125" cy="8150"/>
            </a:xfrm>
            <a:custGeom>
              <a:rect b="b" l="l" r="r" t="t"/>
              <a:pathLst>
                <a:path extrusionOk="0" h="326" w="325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10057300" y="-1216687"/>
              <a:ext cx="8950" cy="7375"/>
            </a:xfrm>
            <a:custGeom>
              <a:rect b="b" l="l" r="r" t="t"/>
              <a:pathLst>
                <a:path extrusionOk="0" h="295" w="358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10045500" y="-1195512"/>
              <a:ext cx="925" cy="1525"/>
            </a:xfrm>
            <a:custGeom>
              <a:rect b="b" l="l" r="r" t="t"/>
              <a:pathLst>
                <a:path extrusionOk="0" h="61" w="37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10137450" y="-1258937"/>
              <a:ext cx="5450" cy="3625"/>
            </a:xfrm>
            <a:custGeom>
              <a:rect b="b" l="l" r="r" t="t"/>
              <a:pathLst>
                <a:path extrusionOk="0" h="145" w="218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10157300" y="-12490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0100500" y="-1224662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10130250" y="-1173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10159100" y="-1219612"/>
              <a:ext cx="8150" cy="5775"/>
            </a:xfrm>
            <a:custGeom>
              <a:rect b="b" l="l" r="r" t="t"/>
              <a:pathLst>
                <a:path extrusionOk="0" h="231" w="326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8" name="Google Shape;318;p14"/>
          <p:cNvGrpSpPr/>
          <p:nvPr/>
        </p:nvGrpSpPr>
        <p:grpSpPr>
          <a:xfrm>
            <a:off x="6284595" y="651108"/>
            <a:ext cx="159524" cy="163389"/>
            <a:chOff x="9646950" y="-1595337"/>
            <a:chExt cx="239875" cy="245625"/>
          </a:xfrm>
        </p:grpSpPr>
        <p:sp>
          <p:nvSpPr>
            <p:cNvPr id="319" name="Google Shape;319;p14"/>
            <p:cNvSpPr/>
            <p:nvPr/>
          </p:nvSpPr>
          <p:spPr>
            <a:xfrm>
              <a:off x="9647850" y="-1595337"/>
              <a:ext cx="235375" cy="202775"/>
            </a:xfrm>
            <a:custGeom>
              <a:rect b="b" l="l" r="r" t="t"/>
              <a:pathLst>
                <a:path extrusionOk="0" h="8111" w="9415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719975" y="-1484362"/>
              <a:ext cx="165050" cy="132125"/>
            </a:xfrm>
            <a:custGeom>
              <a:rect b="b" l="l" r="r" t="t"/>
              <a:pathLst>
                <a:path extrusionOk="0" h="5285" w="6602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9697450" y="-1457612"/>
              <a:ext cx="139775" cy="107900"/>
            </a:xfrm>
            <a:custGeom>
              <a:rect b="b" l="l" r="r" t="t"/>
              <a:pathLst>
                <a:path extrusionOk="0" h="4316" w="5591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9646950" y="-1569562"/>
              <a:ext cx="74875" cy="202450"/>
            </a:xfrm>
            <a:custGeom>
              <a:rect b="b" l="l" r="r" t="t"/>
              <a:pathLst>
                <a:path extrusionOk="0" h="8098" w="2995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9699250" y="-1590762"/>
              <a:ext cx="42400" cy="22575"/>
            </a:xfrm>
            <a:custGeom>
              <a:rect b="b" l="l" r="r" t="t"/>
              <a:pathLst>
                <a:path extrusionOk="0" h="903" w="1696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9875075" y="-1480737"/>
              <a:ext cx="7225" cy="8125"/>
            </a:xfrm>
            <a:custGeom>
              <a:rect b="b" l="l" r="r" t="t"/>
              <a:pathLst>
                <a:path extrusionOk="0" h="325" w="289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9862450" y="-1541162"/>
              <a:ext cx="6325" cy="7250"/>
            </a:xfrm>
            <a:custGeom>
              <a:rect b="b" l="l" r="r" t="t"/>
              <a:pathLst>
                <a:path extrusionOk="0" h="290" w="253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9866950" y="-1533937"/>
              <a:ext cx="5450" cy="8125"/>
            </a:xfrm>
            <a:custGeom>
              <a:rect b="b" l="l" r="r" t="t"/>
              <a:pathLst>
                <a:path extrusionOk="0" h="325" w="218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9882275" y="-1465412"/>
              <a:ext cx="4550" cy="7225"/>
            </a:xfrm>
            <a:custGeom>
              <a:rect b="b" l="l" r="r" t="t"/>
              <a:pathLst>
                <a:path extrusionOk="0" h="289" w="182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878675" y="-14500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875075" y="-1425737"/>
              <a:ext cx="2725" cy="2725"/>
            </a:xfrm>
            <a:custGeom>
              <a:rect b="b" l="l" r="r" t="t"/>
              <a:pathLst>
                <a:path extrusionOk="0" h="109" w="109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882275" y="-1453687"/>
              <a:ext cx="3650" cy="3625"/>
            </a:xfrm>
            <a:custGeom>
              <a:rect b="b" l="l" r="r" t="t"/>
              <a:pathLst>
                <a:path extrusionOk="0" h="145" w="146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859750" y="-1544762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97525" y="-1504937"/>
              <a:ext cx="77575" cy="80125"/>
            </a:xfrm>
            <a:custGeom>
              <a:rect b="b" l="l" r="r" t="t"/>
              <a:pathLst>
                <a:path extrusionOk="0" h="3205" w="3103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768675" y="-1499687"/>
              <a:ext cx="48725" cy="45050"/>
            </a:xfrm>
            <a:custGeom>
              <a:rect b="b" l="l" r="r" t="t"/>
              <a:pathLst>
                <a:path extrusionOk="0" h="1802" w="1949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60550" y="-1484362"/>
              <a:ext cx="23475" cy="31975"/>
            </a:xfrm>
            <a:custGeom>
              <a:rect b="b" l="l" r="r" t="t"/>
              <a:pathLst>
                <a:path extrusionOk="0" h="1279" w="939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710075" y="-1476137"/>
              <a:ext cx="28875" cy="30575"/>
            </a:xfrm>
            <a:custGeom>
              <a:rect b="b" l="l" r="r" t="t"/>
              <a:pathLst>
                <a:path extrusionOk="0" h="1223" w="1155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774075" y="-1505312"/>
              <a:ext cx="28000" cy="15025"/>
            </a:xfrm>
            <a:custGeom>
              <a:rect b="b" l="l" r="r" t="t"/>
              <a:pathLst>
                <a:path extrusionOk="0" h="601" w="112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745225" y="-1484387"/>
              <a:ext cx="18975" cy="8200"/>
            </a:xfrm>
            <a:custGeom>
              <a:rect b="b" l="l" r="r" t="t"/>
              <a:pathLst>
                <a:path extrusionOk="0" h="328" w="759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736225" y="-1495187"/>
              <a:ext cx="8125" cy="6350"/>
            </a:xfrm>
            <a:custGeom>
              <a:rect b="b" l="l" r="r" t="t"/>
              <a:pathLst>
                <a:path extrusionOk="0" h="254" w="325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729000" y="-1485187"/>
              <a:ext cx="9050" cy="8975"/>
            </a:xfrm>
            <a:custGeom>
              <a:rect b="b" l="l" r="r" t="t"/>
              <a:pathLst>
                <a:path extrusionOk="0" h="359" w="362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738025" y="-147623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710975" y="-145008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9707350" y="-1430262"/>
              <a:ext cx="10700" cy="7250"/>
            </a:xfrm>
            <a:custGeom>
              <a:rect b="b" l="l" r="r" t="t"/>
              <a:pathLst>
                <a:path extrusionOk="0" h="290" w="428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9738025" y="-1476237"/>
              <a:ext cx="3625" cy="7225"/>
            </a:xfrm>
            <a:custGeom>
              <a:rect b="b" l="l" r="r" t="t"/>
              <a:pathLst>
                <a:path extrusionOk="0" h="289" w="145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9702850" y="-14041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9702850" y="-14113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9775000" y="-14879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9775000" y="-1469037"/>
              <a:ext cx="40600" cy="37175"/>
            </a:xfrm>
            <a:custGeom>
              <a:rect b="b" l="l" r="r" t="t"/>
              <a:pathLst>
                <a:path extrusionOk="0" h="1487" w="1624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9820075" y="-1451237"/>
              <a:ext cx="14450" cy="9200"/>
            </a:xfrm>
            <a:custGeom>
              <a:rect b="b" l="l" r="r" t="t"/>
              <a:pathLst>
                <a:path extrusionOk="0" h="368" w="578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9863350" y="-1454612"/>
              <a:ext cx="9050" cy="13550"/>
            </a:xfrm>
            <a:custGeom>
              <a:rect b="b" l="l" r="r" t="t"/>
              <a:pathLst>
                <a:path extrusionOk="0" h="542" w="362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9752450" y="-1453687"/>
              <a:ext cx="8125" cy="9025"/>
            </a:xfrm>
            <a:custGeom>
              <a:rect b="b" l="l" r="r" t="t"/>
              <a:pathLst>
                <a:path extrusionOk="0" h="361" w="325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29900" y="-1464762"/>
              <a:ext cx="8150" cy="3875"/>
            </a:xfrm>
            <a:custGeom>
              <a:rect b="b" l="l" r="r" t="t"/>
              <a:pathLst>
                <a:path extrusionOk="0" h="155" w="326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9725400" y="-1460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9729900" y="-14536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9820075" y="-1370737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9778400" y="-1483637"/>
              <a:ext cx="7425" cy="5625"/>
            </a:xfrm>
            <a:custGeom>
              <a:rect b="b" l="l" r="r" t="t"/>
              <a:pathLst>
                <a:path extrusionOk="0" h="225" w="297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9779500" y="-1453687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7" name="Google Shape;357;p14"/>
          <p:cNvGrpSpPr/>
          <p:nvPr/>
        </p:nvGrpSpPr>
        <p:grpSpPr>
          <a:xfrm>
            <a:off x="6114288" y="6010524"/>
            <a:ext cx="100221" cy="103288"/>
            <a:chOff x="10113175" y="293163"/>
            <a:chExt cx="248875" cy="256425"/>
          </a:xfrm>
        </p:grpSpPr>
        <p:sp>
          <p:nvSpPr>
            <p:cNvPr id="358" name="Google Shape;358;p14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14"/>
          <p:cNvGrpSpPr/>
          <p:nvPr/>
        </p:nvGrpSpPr>
        <p:grpSpPr>
          <a:xfrm>
            <a:off x="10024478" y="1106925"/>
            <a:ext cx="186490" cy="184609"/>
            <a:chOff x="10220425" y="-1503412"/>
            <a:chExt cx="280425" cy="277525"/>
          </a:xfrm>
        </p:grpSpPr>
        <p:sp>
          <p:nvSpPr>
            <p:cNvPr id="379" name="Google Shape;379;p14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14"/>
          <p:cNvGrpSpPr/>
          <p:nvPr/>
        </p:nvGrpSpPr>
        <p:grpSpPr>
          <a:xfrm>
            <a:off x="2164938" y="2149824"/>
            <a:ext cx="100203" cy="104041"/>
            <a:chOff x="9933675" y="-1395987"/>
            <a:chExt cx="264225" cy="274275"/>
          </a:xfrm>
        </p:grpSpPr>
        <p:sp>
          <p:nvSpPr>
            <p:cNvPr id="407" name="Google Shape;407;p14"/>
            <p:cNvSpPr/>
            <p:nvPr/>
          </p:nvSpPr>
          <p:spPr>
            <a:xfrm>
              <a:off x="9940900" y="-1393112"/>
              <a:ext cx="250675" cy="162150"/>
            </a:xfrm>
            <a:custGeom>
              <a:rect b="b" l="l" r="r" t="t"/>
              <a:pathLst>
                <a:path extrusionOk="0" h="6486" w="10027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9937300" y="-1329312"/>
              <a:ext cx="257000" cy="203850"/>
            </a:xfrm>
            <a:custGeom>
              <a:rect b="b" l="l" r="r" t="t"/>
              <a:pathLst>
                <a:path extrusionOk="0" h="8154" w="1028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10022050" y="-1208387"/>
              <a:ext cx="67650" cy="86675"/>
            </a:xfrm>
            <a:custGeom>
              <a:rect b="b" l="l" r="r" t="t"/>
              <a:pathLst>
                <a:path extrusionOk="0" h="3467" w="2706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9933675" y="-1344512"/>
              <a:ext cx="46925" cy="200125"/>
            </a:xfrm>
            <a:custGeom>
              <a:rect b="b" l="l" r="r" t="t"/>
              <a:pathLst>
                <a:path extrusionOk="0" h="8005" w="1877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9989575" y="-1395987"/>
              <a:ext cx="121750" cy="35175"/>
            </a:xfrm>
            <a:custGeom>
              <a:rect b="b" l="l" r="r" t="t"/>
              <a:pathLst>
                <a:path extrusionOk="0" h="1407" w="487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10146475" y="-1278762"/>
              <a:ext cx="51425" cy="119025"/>
            </a:xfrm>
            <a:custGeom>
              <a:rect b="b" l="l" r="r" t="t"/>
              <a:pathLst>
                <a:path extrusionOk="0" h="4761" w="2057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10103200" y="-1168037"/>
              <a:ext cx="46900" cy="28825"/>
            </a:xfrm>
            <a:custGeom>
              <a:rect b="b" l="l" r="r" t="t"/>
              <a:pathLst>
                <a:path extrusionOk="0" h="1153" w="1876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10080650" y="-1142612"/>
              <a:ext cx="31600" cy="13650"/>
            </a:xfrm>
            <a:custGeom>
              <a:rect b="b" l="l" r="r" t="t"/>
              <a:pathLst>
                <a:path extrusionOk="0" h="546" w="1264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9977875" y="-1362637"/>
              <a:ext cx="14450" cy="13925"/>
            </a:xfrm>
            <a:custGeom>
              <a:rect b="b" l="l" r="r" t="t"/>
              <a:pathLst>
                <a:path extrusionOk="0" h="557" w="578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9973350" y="-1350012"/>
              <a:ext cx="12650" cy="7250"/>
            </a:xfrm>
            <a:custGeom>
              <a:rect b="b" l="l" r="r" t="t"/>
              <a:pathLst>
                <a:path extrusionOk="0" h="290" w="506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10061875" y="-1349637"/>
              <a:ext cx="58475" cy="32475"/>
            </a:xfrm>
            <a:custGeom>
              <a:rect b="b" l="l" r="r" t="t"/>
              <a:pathLst>
                <a:path extrusionOk="0" h="1299" w="2339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9989575" y="-1365337"/>
              <a:ext cx="7250" cy="10850"/>
            </a:xfrm>
            <a:custGeom>
              <a:rect b="b" l="l" r="r" t="t"/>
              <a:pathLst>
                <a:path extrusionOk="0" h="434" w="29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9985075" y="-13545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9998600" y="-1307687"/>
              <a:ext cx="163225" cy="160675"/>
            </a:xfrm>
            <a:custGeom>
              <a:rect b="b" l="l" r="r" t="t"/>
              <a:pathLst>
                <a:path extrusionOk="0" h="6427" w="6529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10054500" y="-1275162"/>
              <a:ext cx="138000" cy="136550"/>
            </a:xfrm>
            <a:custGeom>
              <a:rect b="b" l="l" r="r" t="t"/>
              <a:pathLst>
                <a:path extrusionOk="0" h="5462" w="552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10189750" y="-1266162"/>
              <a:ext cx="1825" cy="3650"/>
            </a:xfrm>
            <a:custGeom>
              <a:rect b="b" l="l" r="r" t="t"/>
              <a:pathLst>
                <a:path extrusionOk="0" h="146" w="73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9955325" y="-1231887"/>
              <a:ext cx="925" cy="925"/>
            </a:xfrm>
            <a:custGeom>
              <a:rect b="b" l="l" r="r" t="t"/>
              <a:pathLst>
                <a:path extrusionOk="0" h="37" w="37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0086075" y="-1232787"/>
              <a:ext cx="63125" cy="99200"/>
            </a:xfrm>
            <a:custGeom>
              <a:rect b="b" l="l" r="r" t="t"/>
              <a:pathLst>
                <a:path extrusionOk="0" h="3968" w="2525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0073450" y="-1161562"/>
              <a:ext cx="15350" cy="22425"/>
            </a:xfrm>
            <a:custGeom>
              <a:rect b="b" l="l" r="r" t="t"/>
              <a:pathLst>
                <a:path extrusionOk="0" h="897" w="614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0104100" y="-1247237"/>
              <a:ext cx="83875" cy="51575"/>
            </a:xfrm>
            <a:custGeom>
              <a:rect b="b" l="l" r="r" t="t"/>
              <a:pathLst>
                <a:path extrusionOk="0" h="2063" w="3355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10179850" y="-1228287"/>
              <a:ext cx="8125" cy="8150"/>
            </a:xfrm>
            <a:custGeom>
              <a:rect b="b" l="l" r="r" t="t"/>
              <a:pathLst>
                <a:path extrusionOk="0" h="326" w="325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0057300" y="-1216687"/>
              <a:ext cx="8950" cy="7375"/>
            </a:xfrm>
            <a:custGeom>
              <a:rect b="b" l="l" r="r" t="t"/>
              <a:pathLst>
                <a:path extrusionOk="0" h="295" w="358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10045500" y="-1195512"/>
              <a:ext cx="925" cy="1525"/>
            </a:xfrm>
            <a:custGeom>
              <a:rect b="b" l="l" r="r" t="t"/>
              <a:pathLst>
                <a:path extrusionOk="0" h="61" w="37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10137450" y="-1258937"/>
              <a:ext cx="5450" cy="3625"/>
            </a:xfrm>
            <a:custGeom>
              <a:rect b="b" l="l" r="r" t="t"/>
              <a:pathLst>
                <a:path extrusionOk="0" h="145" w="218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10157300" y="-12490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0100500" y="-1224662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10130250" y="-1173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10159100" y="-1219612"/>
              <a:ext cx="8150" cy="5775"/>
            </a:xfrm>
            <a:custGeom>
              <a:rect b="b" l="l" r="r" t="t"/>
              <a:pathLst>
                <a:path extrusionOk="0" h="231" w="326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4"/>
          <p:cNvGrpSpPr/>
          <p:nvPr/>
        </p:nvGrpSpPr>
        <p:grpSpPr>
          <a:xfrm>
            <a:off x="11466272" y="2619244"/>
            <a:ext cx="100179" cy="99169"/>
            <a:chOff x="10220425" y="-1503412"/>
            <a:chExt cx="280425" cy="277525"/>
          </a:xfrm>
        </p:grpSpPr>
        <p:sp>
          <p:nvSpPr>
            <p:cNvPr id="436" name="Google Shape;436;p14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14"/>
          <p:cNvGrpSpPr/>
          <p:nvPr/>
        </p:nvGrpSpPr>
        <p:grpSpPr>
          <a:xfrm flipH="1">
            <a:off x="694642" y="3337807"/>
            <a:ext cx="159516" cy="175907"/>
            <a:chOff x="9943600" y="-1728387"/>
            <a:chExt cx="264225" cy="291300"/>
          </a:xfrm>
        </p:grpSpPr>
        <p:sp>
          <p:nvSpPr>
            <p:cNvPr id="464" name="Google Shape;464;p14"/>
            <p:cNvSpPr/>
            <p:nvPr/>
          </p:nvSpPr>
          <p:spPr>
            <a:xfrm>
              <a:off x="9958925" y="-1722937"/>
              <a:ext cx="237175" cy="88925"/>
            </a:xfrm>
            <a:custGeom>
              <a:rect b="b" l="l" r="r" t="t"/>
              <a:pathLst>
                <a:path extrusionOk="0" h="3557" w="9487">
                  <a:moveTo>
                    <a:pt x="4382" y="1"/>
                  </a:moveTo>
                  <a:cubicBezTo>
                    <a:pt x="3812" y="1"/>
                    <a:pt x="3246" y="130"/>
                    <a:pt x="2742" y="383"/>
                  </a:cubicBezTo>
                  <a:cubicBezTo>
                    <a:pt x="1443" y="888"/>
                    <a:pt x="433" y="1970"/>
                    <a:pt x="1" y="3304"/>
                  </a:cubicBezTo>
                  <a:cubicBezTo>
                    <a:pt x="51" y="3354"/>
                    <a:pt x="117" y="3381"/>
                    <a:pt x="184" y="3381"/>
                  </a:cubicBezTo>
                  <a:cubicBezTo>
                    <a:pt x="261" y="3381"/>
                    <a:pt x="339" y="3345"/>
                    <a:pt x="397" y="3268"/>
                  </a:cubicBezTo>
                  <a:cubicBezTo>
                    <a:pt x="515" y="3209"/>
                    <a:pt x="585" y="2933"/>
                    <a:pt x="705" y="2933"/>
                  </a:cubicBezTo>
                  <a:cubicBezTo>
                    <a:pt x="732" y="2933"/>
                    <a:pt x="761" y="2947"/>
                    <a:pt x="794" y="2980"/>
                  </a:cubicBezTo>
                  <a:cubicBezTo>
                    <a:pt x="1099" y="3226"/>
                    <a:pt x="1432" y="3280"/>
                    <a:pt x="1770" y="3280"/>
                  </a:cubicBezTo>
                  <a:cubicBezTo>
                    <a:pt x="2033" y="3280"/>
                    <a:pt x="2299" y="3247"/>
                    <a:pt x="2554" y="3247"/>
                  </a:cubicBezTo>
                  <a:cubicBezTo>
                    <a:pt x="2784" y="3247"/>
                    <a:pt x="3006" y="3274"/>
                    <a:pt x="3211" y="3376"/>
                  </a:cubicBezTo>
                  <a:cubicBezTo>
                    <a:pt x="3414" y="3478"/>
                    <a:pt x="3617" y="3503"/>
                    <a:pt x="3818" y="3503"/>
                  </a:cubicBezTo>
                  <a:cubicBezTo>
                    <a:pt x="4024" y="3503"/>
                    <a:pt x="4228" y="3477"/>
                    <a:pt x="4428" y="3477"/>
                  </a:cubicBezTo>
                  <a:cubicBezTo>
                    <a:pt x="4590" y="3477"/>
                    <a:pt x="4749" y="3494"/>
                    <a:pt x="4906" y="3557"/>
                  </a:cubicBezTo>
                  <a:cubicBezTo>
                    <a:pt x="5447" y="3484"/>
                    <a:pt x="5988" y="3340"/>
                    <a:pt x="6493" y="3052"/>
                  </a:cubicBezTo>
                  <a:cubicBezTo>
                    <a:pt x="7286" y="2727"/>
                    <a:pt x="7142" y="2150"/>
                    <a:pt x="7070" y="1537"/>
                  </a:cubicBezTo>
                  <a:cubicBezTo>
                    <a:pt x="7070" y="1393"/>
                    <a:pt x="6817" y="1320"/>
                    <a:pt x="7070" y="1104"/>
                  </a:cubicBezTo>
                  <a:cubicBezTo>
                    <a:pt x="7322" y="1212"/>
                    <a:pt x="7575" y="1320"/>
                    <a:pt x="7863" y="1465"/>
                  </a:cubicBezTo>
                  <a:cubicBezTo>
                    <a:pt x="8368" y="1825"/>
                    <a:pt x="8765" y="2330"/>
                    <a:pt x="8981" y="2907"/>
                  </a:cubicBezTo>
                  <a:cubicBezTo>
                    <a:pt x="9084" y="3114"/>
                    <a:pt x="9089" y="3451"/>
                    <a:pt x="9433" y="3451"/>
                  </a:cubicBezTo>
                  <a:cubicBezTo>
                    <a:pt x="9450" y="3451"/>
                    <a:pt x="9468" y="3450"/>
                    <a:pt x="9486" y="3448"/>
                  </a:cubicBezTo>
                  <a:cubicBezTo>
                    <a:pt x="9306" y="2006"/>
                    <a:pt x="8476" y="1104"/>
                    <a:pt x="7178" y="563"/>
                  </a:cubicBezTo>
                  <a:cubicBezTo>
                    <a:pt x="6673" y="383"/>
                    <a:pt x="6096" y="347"/>
                    <a:pt x="5591" y="202"/>
                  </a:cubicBezTo>
                  <a:cubicBezTo>
                    <a:pt x="5200" y="67"/>
                    <a:pt x="4790" y="1"/>
                    <a:pt x="4382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0132050" y="-1690612"/>
              <a:ext cx="72150" cy="72825"/>
            </a:xfrm>
            <a:custGeom>
              <a:rect b="b" l="l" r="r" t="t"/>
              <a:pathLst>
                <a:path extrusionOk="0" h="2913" w="2886">
                  <a:moveTo>
                    <a:pt x="804" y="1"/>
                  </a:moveTo>
                  <a:cubicBezTo>
                    <a:pt x="388" y="1"/>
                    <a:pt x="352" y="402"/>
                    <a:pt x="289" y="749"/>
                  </a:cubicBezTo>
                  <a:cubicBezTo>
                    <a:pt x="253" y="1073"/>
                    <a:pt x="181" y="1362"/>
                    <a:pt x="1" y="1650"/>
                  </a:cubicBezTo>
                  <a:cubicBezTo>
                    <a:pt x="1" y="1723"/>
                    <a:pt x="37" y="1795"/>
                    <a:pt x="73" y="1867"/>
                  </a:cubicBezTo>
                  <a:cubicBezTo>
                    <a:pt x="253" y="1975"/>
                    <a:pt x="578" y="1975"/>
                    <a:pt x="722" y="2191"/>
                  </a:cubicBezTo>
                  <a:cubicBezTo>
                    <a:pt x="797" y="2305"/>
                    <a:pt x="883" y="2359"/>
                    <a:pt x="973" y="2359"/>
                  </a:cubicBezTo>
                  <a:cubicBezTo>
                    <a:pt x="1055" y="2359"/>
                    <a:pt x="1141" y="2314"/>
                    <a:pt x="1227" y="2228"/>
                  </a:cubicBezTo>
                  <a:cubicBezTo>
                    <a:pt x="1311" y="2158"/>
                    <a:pt x="1389" y="2131"/>
                    <a:pt x="1466" y="2131"/>
                  </a:cubicBezTo>
                  <a:cubicBezTo>
                    <a:pt x="1588" y="2131"/>
                    <a:pt x="1707" y="2197"/>
                    <a:pt x="1840" y="2264"/>
                  </a:cubicBezTo>
                  <a:cubicBezTo>
                    <a:pt x="2165" y="2480"/>
                    <a:pt x="2417" y="2841"/>
                    <a:pt x="2850" y="2913"/>
                  </a:cubicBezTo>
                  <a:cubicBezTo>
                    <a:pt x="2850" y="2624"/>
                    <a:pt x="2886" y="2336"/>
                    <a:pt x="2561" y="2155"/>
                  </a:cubicBezTo>
                  <a:cubicBezTo>
                    <a:pt x="2381" y="2083"/>
                    <a:pt x="2381" y="1903"/>
                    <a:pt x="2345" y="1795"/>
                  </a:cubicBezTo>
                  <a:cubicBezTo>
                    <a:pt x="2020" y="1073"/>
                    <a:pt x="1732" y="388"/>
                    <a:pt x="1010" y="27"/>
                  </a:cubicBezTo>
                  <a:cubicBezTo>
                    <a:pt x="933" y="9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C3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0136550" y="-1645237"/>
              <a:ext cx="71275" cy="67350"/>
            </a:xfrm>
            <a:custGeom>
              <a:rect b="b" l="l" r="r" t="t"/>
              <a:pathLst>
                <a:path extrusionOk="0" h="2694" w="2851">
                  <a:moveTo>
                    <a:pt x="1382" y="1"/>
                  </a:moveTo>
                  <a:cubicBezTo>
                    <a:pt x="1286" y="1"/>
                    <a:pt x="1187" y="108"/>
                    <a:pt x="975" y="340"/>
                  </a:cubicBezTo>
                  <a:cubicBezTo>
                    <a:pt x="758" y="881"/>
                    <a:pt x="1" y="1134"/>
                    <a:pt x="181" y="1891"/>
                  </a:cubicBezTo>
                  <a:cubicBezTo>
                    <a:pt x="362" y="2144"/>
                    <a:pt x="542" y="2324"/>
                    <a:pt x="722" y="2504"/>
                  </a:cubicBezTo>
                  <a:cubicBezTo>
                    <a:pt x="812" y="2624"/>
                    <a:pt x="951" y="2694"/>
                    <a:pt x="1099" y="2694"/>
                  </a:cubicBezTo>
                  <a:cubicBezTo>
                    <a:pt x="1129" y="2694"/>
                    <a:pt x="1160" y="2691"/>
                    <a:pt x="1191" y="2685"/>
                  </a:cubicBezTo>
                  <a:cubicBezTo>
                    <a:pt x="1371" y="2613"/>
                    <a:pt x="1444" y="2396"/>
                    <a:pt x="1371" y="2216"/>
                  </a:cubicBezTo>
                  <a:cubicBezTo>
                    <a:pt x="1335" y="1927"/>
                    <a:pt x="1480" y="1783"/>
                    <a:pt x="1732" y="1639"/>
                  </a:cubicBezTo>
                  <a:cubicBezTo>
                    <a:pt x="1834" y="1503"/>
                    <a:pt x="1920" y="1431"/>
                    <a:pt x="1994" y="1431"/>
                  </a:cubicBezTo>
                  <a:cubicBezTo>
                    <a:pt x="2077" y="1431"/>
                    <a:pt x="2144" y="1521"/>
                    <a:pt x="2201" y="1711"/>
                  </a:cubicBezTo>
                  <a:cubicBezTo>
                    <a:pt x="2309" y="1999"/>
                    <a:pt x="2201" y="2396"/>
                    <a:pt x="2670" y="2468"/>
                  </a:cubicBezTo>
                  <a:cubicBezTo>
                    <a:pt x="2778" y="2216"/>
                    <a:pt x="2778" y="1927"/>
                    <a:pt x="2670" y="1675"/>
                  </a:cubicBezTo>
                  <a:cubicBezTo>
                    <a:pt x="2670" y="1495"/>
                    <a:pt x="2850" y="1350"/>
                    <a:pt x="2670" y="1098"/>
                  </a:cubicBezTo>
                  <a:cubicBezTo>
                    <a:pt x="2490" y="845"/>
                    <a:pt x="2345" y="521"/>
                    <a:pt x="1949" y="485"/>
                  </a:cubicBezTo>
                  <a:cubicBezTo>
                    <a:pt x="1840" y="485"/>
                    <a:pt x="1768" y="340"/>
                    <a:pt x="1696" y="232"/>
                  </a:cubicBezTo>
                  <a:cubicBezTo>
                    <a:pt x="1545" y="82"/>
                    <a:pt x="1465" y="1"/>
                    <a:pt x="1382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9957125" y="-1516437"/>
              <a:ext cx="128075" cy="79350"/>
            </a:xfrm>
            <a:custGeom>
              <a:rect b="b" l="l" r="r" t="t"/>
              <a:pathLst>
                <a:path extrusionOk="0" h="3174" w="5123">
                  <a:moveTo>
                    <a:pt x="263" y="1"/>
                  </a:moveTo>
                  <a:cubicBezTo>
                    <a:pt x="207" y="1"/>
                    <a:pt x="144" y="18"/>
                    <a:pt x="73" y="57"/>
                  </a:cubicBezTo>
                  <a:cubicBezTo>
                    <a:pt x="37" y="57"/>
                    <a:pt x="37" y="57"/>
                    <a:pt x="37" y="94"/>
                  </a:cubicBezTo>
                  <a:cubicBezTo>
                    <a:pt x="1" y="166"/>
                    <a:pt x="37" y="202"/>
                    <a:pt x="73" y="238"/>
                  </a:cubicBezTo>
                  <a:cubicBezTo>
                    <a:pt x="325" y="635"/>
                    <a:pt x="614" y="1031"/>
                    <a:pt x="902" y="1392"/>
                  </a:cubicBezTo>
                  <a:cubicBezTo>
                    <a:pt x="1624" y="2510"/>
                    <a:pt x="2742" y="2871"/>
                    <a:pt x="3932" y="3123"/>
                  </a:cubicBezTo>
                  <a:cubicBezTo>
                    <a:pt x="4059" y="3158"/>
                    <a:pt x="4190" y="3174"/>
                    <a:pt x="4321" y="3174"/>
                  </a:cubicBezTo>
                  <a:cubicBezTo>
                    <a:pt x="4599" y="3174"/>
                    <a:pt x="4877" y="3101"/>
                    <a:pt x="5122" y="2979"/>
                  </a:cubicBezTo>
                  <a:cubicBezTo>
                    <a:pt x="5093" y="2748"/>
                    <a:pt x="4995" y="2586"/>
                    <a:pt x="4828" y="2586"/>
                  </a:cubicBezTo>
                  <a:cubicBezTo>
                    <a:pt x="4786" y="2586"/>
                    <a:pt x="4740" y="2597"/>
                    <a:pt x="4689" y="2618"/>
                  </a:cubicBezTo>
                  <a:cubicBezTo>
                    <a:pt x="4518" y="2670"/>
                    <a:pt x="4353" y="2691"/>
                    <a:pt x="4191" y="2691"/>
                  </a:cubicBezTo>
                  <a:cubicBezTo>
                    <a:pt x="3672" y="2691"/>
                    <a:pt x="3192" y="2476"/>
                    <a:pt x="2670" y="2366"/>
                  </a:cubicBezTo>
                  <a:cubicBezTo>
                    <a:pt x="1912" y="1825"/>
                    <a:pt x="1263" y="1139"/>
                    <a:pt x="722" y="382"/>
                  </a:cubicBezTo>
                  <a:cubicBezTo>
                    <a:pt x="581" y="213"/>
                    <a:pt x="463" y="1"/>
                    <a:pt x="263" y="1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10027450" y="-1728387"/>
              <a:ext cx="110950" cy="19550"/>
            </a:xfrm>
            <a:custGeom>
              <a:rect b="b" l="l" r="r" t="t"/>
              <a:pathLst>
                <a:path extrusionOk="0" h="782" w="4438">
                  <a:moveTo>
                    <a:pt x="1258" y="1"/>
                  </a:moveTo>
                  <a:cubicBezTo>
                    <a:pt x="774" y="1"/>
                    <a:pt x="318" y="139"/>
                    <a:pt x="1" y="601"/>
                  </a:cubicBezTo>
                  <a:cubicBezTo>
                    <a:pt x="217" y="601"/>
                    <a:pt x="434" y="601"/>
                    <a:pt x="650" y="529"/>
                  </a:cubicBezTo>
                  <a:cubicBezTo>
                    <a:pt x="974" y="433"/>
                    <a:pt x="1307" y="388"/>
                    <a:pt x="1640" y="388"/>
                  </a:cubicBezTo>
                  <a:cubicBezTo>
                    <a:pt x="1938" y="388"/>
                    <a:pt x="2236" y="424"/>
                    <a:pt x="2525" y="492"/>
                  </a:cubicBezTo>
                  <a:cubicBezTo>
                    <a:pt x="2801" y="575"/>
                    <a:pt x="2992" y="721"/>
                    <a:pt x="3276" y="721"/>
                  </a:cubicBezTo>
                  <a:cubicBezTo>
                    <a:pt x="3364" y="721"/>
                    <a:pt x="3461" y="707"/>
                    <a:pt x="3571" y="673"/>
                  </a:cubicBezTo>
                  <a:cubicBezTo>
                    <a:pt x="3607" y="661"/>
                    <a:pt x="3648" y="656"/>
                    <a:pt x="3691" y="656"/>
                  </a:cubicBezTo>
                  <a:cubicBezTo>
                    <a:pt x="3906" y="656"/>
                    <a:pt x="4197" y="781"/>
                    <a:pt x="4437" y="781"/>
                  </a:cubicBezTo>
                  <a:cubicBezTo>
                    <a:pt x="3571" y="348"/>
                    <a:pt x="2598" y="96"/>
                    <a:pt x="1624" y="24"/>
                  </a:cubicBezTo>
                  <a:cubicBezTo>
                    <a:pt x="1501" y="9"/>
                    <a:pt x="1379" y="1"/>
                    <a:pt x="1258" y="1"/>
                  </a:cubicBezTo>
                  <a:close/>
                </a:path>
              </a:pathLst>
            </a:custGeom>
            <a:solidFill>
              <a:srgbClr val="FED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9943600" y="-1645012"/>
              <a:ext cx="42400" cy="66350"/>
            </a:xfrm>
            <a:custGeom>
              <a:rect b="b" l="l" r="r" t="t"/>
              <a:pathLst>
                <a:path extrusionOk="0" h="2654" w="1696">
                  <a:moveTo>
                    <a:pt x="1088" y="0"/>
                  </a:moveTo>
                  <a:cubicBezTo>
                    <a:pt x="1038" y="0"/>
                    <a:pt x="987" y="14"/>
                    <a:pt x="938" y="43"/>
                  </a:cubicBezTo>
                  <a:cubicBezTo>
                    <a:pt x="866" y="151"/>
                    <a:pt x="722" y="187"/>
                    <a:pt x="614" y="187"/>
                  </a:cubicBezTo>
                  <a:cubicBezTo>
                    <a:pt x="181" y="548"/>
                    <a:pt x="397" y="1089"/>
                    <a:pt x="181" y="1522"/>
                  </a:cubicBezTo>
                  <a:cubicBezTo>
                    <a:pt x="1" y="1882"/>
                    <a:pt x="1" y="2279"/>
                    <a:pt x="145" y="2640"/>
                  </a:cubicBezTo>
                  <a:cubicBezTo>
                    <a:pt x="181" y="2649"/>
                    <a:pt x="212" y="2653"/>
                    <a:pt x="241" y="2653"/>
                  </a:cubicBezTo>
                  <a:cubicBezTo>
                    <a:pt x="325" y="2653"/>
                    <a:pt x="379" y="2613"/>
                    <a:pt x="433" y="2532"/>
                  </a:cubicBezTo>
                  <a:cubicBezTo>
                    <a:pt x="602" y="2329"/>
                    <a:pt x="708" y="2095"/>
                    <a:pt x="1015" y="2095"/>
                  </a:cubicBezTo>
                  <a:cubicBezTo>
                    <a:pt x="1037" y="2095"/>
                    <a:pt x="1059" y="2096"/>
                    <a:pt x="1083" y="2099"/>
                  </a:cubicBezTo>
                  <a:cubicBezTo>
                    <a:pt x="1109" y="2102"/>
                    <a:pt x="1134" y="2104"/>
                    <a:pt x="1159" y="2104"/>
                  </a:cubicBezTo>
                  <a:cubicBezTo>
                    <a:pt x="1378" y="2104"/>
                    <a:pt x="1559" y="1968"/>
                    <a:pt x="1624" y="1774"/>
                  </a:cubicBezTo>
                  <a:cubicBezTo>
                    <a:pt x="1696" y="1486"/>
                    <a:pt x="1551" y="1377"/>
                    <a:pt x="1299" y="1233"/>
                  </a:cubicBezTo>
                  <a:cubicBezTo>
                    <a:pt x="1010" y="1125"/>
                    <a:pt x="794" y="945"/>
                    <a:pt x="974" y="584"/>
                  </a:cubicBezTo>
                  <a:cubicBezTo>
                    <a:pt x="1083" y="512"/>
                    <a:pt x="1227" y="476"/>
                    <a:pt x="1335" y="404"/>
                  </a:cubicBezTo>
                  <a:cubicBezTo>
                    <a:pt x="1371" y="367"/>
                    <a:pt x="1407" y="295"/>
                    <a:pt x="1407" y="259"/>
                  </a:cubicBezTo>
                  <a:cubicBezTo>
                    <a:pt x="1354" y="101"/>
                    <a:pt x="1224" y="0"/>
                    <a:pt x="1088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9944500" y="-1587562"/>
              <a:ext cx="33400" cy="77075"/>
            </a:xfrm>
            <a:custGeom>
              <a:rect b="b" l="l" r="r" t="t"/>
              <a:pathLst>
                <a:path extrusionOk="0" h="3083" w="1336">
                  <a:moveTo>
                    <a:pt x="808" y="1"/>
                  </a:moveTo>
                  <a:cubicBezTo>
                    <a:pt x="665" y="1"/>
                    <a:pt x="485" y="57"/>
                    <a:pt x="253" y="161"/>
                  </a:cubicBezTo>
                  <a:lnTo>
                    <a:pt x="109" y="306"/>
                  </a:lnTo>
                  <a:cubicBezTo>
                    <a:pt x="1" y="1279"/>
                    <a:pt x="145" y="2217"/>
                    <a:pt x="578" y="3083"/>
                  </a:cubicBezTo>
                  <a:lnTo>
                    <a:pt x="614" y="2902"/>
                  </a:lnTo>
                  <a:cubicBezTo>
                    <a:pt x="686" y="2794"/>
                    <a:pt x="758" y="2650"/>
                    <a:pt x="758" y="2506"/>
                  </a:cubicBezTo>
                  <a:cubicBezTo>
                    <a:pt x="722" y="2109"/>
                    <a:pt x="469" y="1784"/>
                    <a:pt x="506" y="1388"/>
                  </a:cubicBezTo>
                  <a:cubicBezTo>
                    <a:pt x="578" y="883"/>
                    <a:pt x="1227" y="1243"/>
                    <a:pt x="1335" y="811"/>
                  </a:cubicBezTo>
                  <a:cubicBezTo>
                    <a:pt x="1237" y="248"/>
                    <a:pt x="1106" y="1"/>
                    <a:pt x="808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10023850" y="-1467412"/>
              <a:ext cx="101925" cy="25450"/>
            </a:xfrm>
            <a:custGeom>
              <a:rect b="b" l="l" r="r" t="t"/>
              <a:pathLst>
                <a:path extrusionOk="0" h="1018" w="4077">
                  <a:moveTo>
                    <a:pt x="3725" y="1"/>
                  </a:moveTo>
                  <a:cubicBezTo>
                    <a:pt x="3546" y="1"/>
                    <a:pt x="3377" y="94"/>
                    <a:pt x="3247" y="224"/>
                  </a:cubicBezTo>
                  <a:cubicBezTo>
                    <a:pt x="3108" y="363"/>
                    <a:pt x="2925" y="428"/>
                    <a:pt x="2735" y="428"/>
                  </a:cubicBezTo>
                  <a:cubicBezTo>
                    <a:pt x="2629" y="428"/>
                    <a:pt x="2521" y="408"/>
                    <a:pt x="2417" y="369"/>
                  </a:cubicBezTo>
                  <a:cubicBezTo>
                    <a:pt x="1997" y="330"/>
                    <a:pt x="1566" y="242"/>
                    <a:pt x="1136" y="242"/>
                  </a:cubicBezTo>
                  <a:cubicBezTo>
                    <a:pt x="755" y="242"/>
                    <a:pt x="374" y="312"/>
                    <a:pt x="1" y="549"/>
                  </a:cubicBezTo>
                  <a:cubicBezTo>
                    <a:pt x="289" y="802"/>
                    <a:pt x="650" y="657"/>
                    <a:pt x="974" y="838"/>
                  </a:cubicBezTo>
                  <a:cubicBezTo>
                    <a:pt x="1119" y="910"/>
                    <a:pt x="1272" y="946"/>
                    <a:pt x="1425" y="946"/>
                  </a:cubicBezTo>
                  <a:cubicBezTo>
                    <a:pt x="1578" y="946"/>
                    <a:pt x="1732" y="910"/>
                    <a:pt x="1876" y="838"/>
                  </a:cubicBezTo>
                  <a:cubicBezTo>
                    <a:pt x="1960" y="781"/>
                    <a:pt x="2028" y="759"/>
                    <a:pt x="2084" y="759"/>
                  </a:cubicBezTo>
                  <a:cubicBezTo>
                    <a:pt x="2245" y="759"/>
                    <a:pt x="2320" y="938"/>
                    <a:pt x="2453" y="1018"/>
                  </a:cubicBezTo>
                  <a:cubicBezTo>
                    <a:pt x="2922" y="874"/>
                    <a:pt x="3463" y="874"/>
                    <a:pt x="3824" y="405"/>
                  </a:cubicBezTo>
                  <a:cubicBezTo>
                    <a:pt x="3932" y="297"/>
                    <a:pt x="4076" y="224"/>
                    <a:pt x="3932" y="44"/>
                  </a:cubicBezTo>
                  <a:cubicBezTo>
                    <a:pt x="3862" y="14"/>
                    <a:pt x="3793" y="1"/>
                    <a:pt x="3725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10119425" y="-1508712"/>
              <a:ext cx="60450" cy="51425"/>
            </a:xfrm>
            <a:custGeom>
              <a:rect b="b" l="l" r="r" t="t"/>
              <a:pathLst>
                <a:path extrusionOk="0" h="2057" w="2418">
                  <a:moveTo>
                    <a:pt x="2345" y="1"/>
                  </a:moveTo>
                  <a:cubicBezTo>
                    <a:pt x="1660" y="37"/>
                    <a:pt x="1299" y="650"/>
                    <a:pt x="758" y="975"/>
                  </a:cubicBezTo>
                  <a:cubicBezTo>
                    <a:pt x="722" y="1011"/>
                    <a:pt x="650" y="1083"/>
                    <a:pt x="614" y="1119"/>
                  </a:cubicBezTo>
                  <a:cubicBezTo>
                    <a:pt x="506" y="1371"/>
                    <a:pt x="217" y="1480"/>
                    <a:pt x="145" y="1768"/>
                  </a:cubicBezTo>
                  <a:lnTo>
                    <a:pt x="1" y="2057"/>
                  </a:lnTo>
                  <a:cubicBezTo>
                    <a:pt x="181" y="2057"/>
                    <a:pt x="397" y="1985"/>
                    <a:pt x="542" y="1876"/>
                  </a:cubicBezTo>
                  <a:cubicBezTo>
                    <a:pt x="1299" y="1408"/>
                    <a:pt x="1912" y="794"/>
                    <a:pt x="2417" y="73"/>
                  </a:cubicBezTo>
                  <a:lnTo>
                    <a:pt x="2345" y="1"/>
                  </a:ln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10194275" y="-1603387"/>
              <a:ext cx="13550" cy="55025"/>
            </a:xfrm>
            <a:custGeom>
              <a:rect b="b" l="l" r="r" t="t"/>
              <a:pathLst>
                <a:path extrusionOk="0" h="2201" w="542">
                  <a:moveTo>
                    <a:pt x="361" y="1"/>
                  </a:moveTo>
                  <a:lnTo>
                    <a:pt x="361" y="1"/>
                  </a:lnTo>
                  <a:cubicBezTo>
                    <a:pt x="289" y="289"/>
                    <a:pt x="469" y="578"/>
                    <a:pt x="217" y="794"/>
                  </a:cubicBezTo>
                  <a:lnTo>
                    <a:pt x="144" y="903"/>
                  </a:lnTo>
                  <a:lnTo>
                    <a:pt x="144" y="975"/>
                  </a:lnTo>
                  <a:lnTo>
                    <a:pt x="181" y="1047"/>
                  </a:lnTo>
                  <a:cubicBezTo>
                    <a:pt x="253" y="1155"/>
                    <a:pt x="108" y="1119"/>
                    <a:pt x="108" y="1191"/>
                  </a:cubicBezTo>
                  <a:cubicBezTo>
                    <a:pt x="72" y="1227"/>
                    <a:pt x="72" y="1299"/>
                    <a:pt x="36" y="1371"/>
                  </a:cubicBezTo>
                  <a:cubicBezTo>
                    <a:pt x="0" y="1624"/>
                    <a:pt x="36" y="1876"/>
                    <a:pt x="144" y="2129"/>
                  </a:cubicBezTo>
                  <a:lnTo>
                    <a:pt x="217" y="2201"/>
                  </a:lnTo>
                  <a:cubicBezTo>
                    <a:pt x="361" y="1696"/>
                    <a:pt x="469" y="1191"/>
                    <a:pt x="505" y="650"/>
                  </a:cubicBezTo>
                  <a:cubicBezTo>
                    <a:pt x="541" y="434"/>
                    <a:pt x="505" y="217"/>
                    <a:pt x="361" y="1"/>
                  </a:cubicBez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10175325" y="-1531237"/>
              <a:ext cx="17175" cy="24375"/>
            </a:xfrm>
            <a:custGeom>
              <a:rect b="b" l="l" r="r" t="t"/>
              <a:pathLst>
                <a:path extrusionOk="0" h="975" w="687">
                  <a:moveTo>
                    <a:pt x="614" y="0"/>
                  </a:moveTo>
                  <a:cubicBezTo>
                    <a:pt x="542" y="0"/>
                    <a:pt x="470" y="36"/>
                    <a:pt x="434" y="108"/>
                  </a:cubicBezTo>
                  <a:cubicBezTo>
                    <a:pt x="253" y="361"/>
                    <a:pt x="1" y="577"/>
                    <a:pt x="181" y="938"/>
                  </a:cubicBezTo>
                  <a:lnTo>
                    <a:pt x="217" y="974"/>
                  </a:lnTo>
                  <a:cubicBezTo>
                    <a:pt x="434" y="686"/>
                    <a:pt x="686" y="469"/>
                    <a:pt x="686" y="72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10191550" y="-1549287"/>
              <a:ext cx="9050" cy="11750"/>
            </a:xfrm>
            <a:custGeom>
              <a:rect b="b" l="l" r="r" t="t"/>
              <a:pathLst>
                <a:path extrusionOk="0" h="470" w="362">
                  <a:moveTo>
                    <a:pt x="290" y="1"/>
                  </a:moveTo>
                  <a:cubicBezTo>
                    <a:pt x="1" y="1"/>
                    <a:pt x="37" y="217"/>
                    <a:pt x="109" y="398"/>
                  </a:cubicBezTo>
                  <a:lnTo>
                    <a:pt x="181" y="470"/>
                  </a:lnTo>
                  <a:cubicBezTo>
                    <a:pt x="290" y="362"/>
                    <a:pt x="362" y="181"/>
                    <a:pt x="326" y="37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10188850" y="-1537562"/>
              <a:ext cx="7250" cy="8150"/>
            </a:xfrm>
            <a:custGeom>
              <a:rect b="b" l="l" r="r" t="t"/>
              <a:pathLst>
                <a:path extrusionOk="0" h="326" w="290">
                  <a:moveTo>
                    <a:pt x="253" y="1"/>
                  </a:moveTo>
                  <a:cubicBezTo>
                    <a:pt x="37" y="1"/>
                    <a:pt x="1" y="109"/>
                    <a:pt x="109" y="289"/>
                  </a:cubicBezTo>
                  <a:lnTo>
                    <a:pt x="109" y="325"/>
                  </a:lnTo>
                  <a:cubicBezTo>
                    <a:pt x="217" y="253"/>
                    <a:pt x="289" y="145"/>
                    <a:pt x="289" y="3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9967050" y="-1657487"/>
              <a:ext cx="114525" cy="64725"/>
            </a:xfrm>
            <a:custGeom>
              <a:rect b="b" l="l" r="r" t="t"/>
              <a:pathLst>
                <a:path extrusionOk="0" h="2589" w="4581">
                  <a:moveTo>
                    <a:pt x="361" y="1"/>
                  </a:moveTo>
                  <a:cubicBezTo>
                    <a:pt x="181" y="109"/>
                    <a:pt x="72" y="325"/>
                    <a:pt x="0" y="542"/>
                  </a:cubicBezTo>
                  <a:cubicBezTo>
                    <a:pt x="145" y="614"/>
                    <a:pt x="325" y="650"/>
                    <a:pt x="433" y="830"/>
                  </a:cubicBezTo>
                  <a:cubicBezTo>
                    <a:pt x="649" y="1155"/>
                    <a:pt x="1335" y="1371"/>
                    <a:pt x="722" y="1912"/>
                  </a:cubicBezTo>
                  <a:cubicBezTo>
                    <a:pt x="613" y="1985"/>
                    <a:pt x="686" y="2201"/>
                    <a:pt x="830" y="2309"/>
                  </a:cubicBezTo>
                  <a:cubicBezTo>
                    <a:pt x="884" y="2363"/>
                    <a:pt x="965" y="2390"/>
                    <a:pt x="1051" y="2390"/>
                  </a:cubicBezTo>
                  <a:cubicBezTo>
                    <a:pt x="1136" y="2390"/>
                    <a:pt x="1227" y="2363"/>
                    <a:pt x="1299" y="2309"/>
                  </a:cubicBezTo>
                  <a:cubicBezTo>
                    <a:pt x="1768" y="2057"/>
                    <a:pt x="2092" y="1588"/>
                    <a:pt x="2164" y="1083"/>
                  </a:cubicBezTo>
                  <a:cubicBezTo>
                    <a:pt x="2236" y="1732"/>
                    <a:pt x="2850" y="2021"/>
                    <a:pt x="3066" y="2562"/>
                  </a:cubicBezTo>
                  <a:cubicBezTo>
                    <a:pt x="3102" y="2580"/>
                    <a:pt x="3147" y="2589"/>
                    <a:pt x="3197" y="2589"/>
                  </a:cubicBezTo>
                  <a:cubicBezTo>
                    <a:pt x="3246" y="2589"/>
                    <a:pt x="3300" y="2580"/>
                    <a:pt x="3355" y="2562"/>
                  </a:cubicBezTo>
                  <a:cubicBezTo>
                    <a:pt x="3607" y="1912"/>
                    <a:pt x="4004" y="1335"/>
                    <a:pt x="4545" y="939"/>
                  </a:cubicBezTo>
                  <a:cubicBezTo>
                    <a:pt x="4545" y="903"/>
                    <a:pt x="4545" y="866"/>
                    <a:pt x="4581" y="830"/>
                  </a:cubicBezTo>
                  <a:cubicBezTo>
                    <a:pt x="4509" y="668"/>
                    <a:pt x="4419" y="623"/>
                    <a:pt x="4319" y="623"/>
                  </a:cubicBezTo>
                  <a:cubicBezTo>
                    <a:pt x="4220" y="623"/>
                    <a:pt x="4112" y="668"/>
                    <a:pt x="4004" y="686"/>
                  </a:cubicBezTo>
                  <a:cubicBezTo>
                    <a:pt x="3787" y="722"/>
                    <a:pt x="3571" y="758"/>
                    <a:pt x="3318" y="758"/>
                  </a:cubicBezTo>
                  <a:cubicBezTo>
                    <a:pt x="3102" y="722"/>
                    <a:pt x="3138" y="325"/>
                    <a:pt x="2922" y="325"/>
                  </a:cubicBezTo>
                  <a:lnTo>
                    <a:pt x="2597" y="614"/>
                  </a:lnTo>
                  <a:cubicBezTo>
                    <a:pt x="2516" y="391"/>
                    <a:pt x="2367" y="328"/>
                    <a:pt x="2213" y="328"/>
                  </a:cubicBezTo>
                  <a:cubicBezTo>
                    <a:pt x="2093" y="328"/>
                    <a:pt x="1971" y="366"/>
                    <a:pt x="1876" y="398"/>
                  </a:cubicBezTo>
                  <a:cubicBezTo>
                    <a:pt x="1709" y="475"/>
                    <a:pt x="1536" y="512"/>
                    <a:pt x="1366" y="512"/>
                  </a:cubicBezTo>
                  <a:cubicBezTo>
                    <a:pt x="982" y="512"/>
                    <a:pt x="611" y="326"/>
                    <a:pt x="361" y="1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10070725" y="-1702487"/>
              <a:ext cx="86600" cy="102800"/>
            </a:xfrm>
            <a:custGeom>
              <a:rect b="b" l="l" r="r" t="t"/>
              <a:pathLst>
                <a:path extrusionOk="0" h="4112" w="3464">
                  <a:moveTo>
                    <a:pt x="2697" y="0"/>
                  </a:moveTo>
                  <a:cubicBezTo>
                    <a:pt x="2544" y="0"/>
                    <a:pt x="2391" y="176"/>
                    <a:pt x="2237" y="286"/>
                  </a:cubicBezTo>
                  <a:cubicBezTo>
                    <a:pt x="2129" y="322"/>
                    <a:pt x="2021" y="358"/>
                    <a:pt x="2057" y="466"/>
                  </a:cubicBezTo>
                  <a:cubicBezTo>
                    <a:pt x="2093" y="719"/>
                    <a:pt x="2562" y="611"/>
                    <a:pt x="2454" y="827"/>
                  </a:cubicBezTo>
                  <a:cubicBezTo>
                    <a:pt x="2309" y="1224"/>
                    <a:pt x="2742" y="1909"/>
                    <a:pt x="1913" y="2017"/>
                  </a:cubicBezTo>
                  <a:cubicBezTo>
                    <a:pt x="1716" y="2045"/>
                    <a:pt x="1629" y="2358"/>
                    <a:pt x="1412" y="2358"/>
                  </a:cubicBezTo>
                  <a:cubicBezTo>
                    <a:pt x="1350" y="2358"/>
                    <a:pt x="1279" y="2333"/>
                    <a:pt x="1191" y="2270"/>
                  </a:cubicBezTo>
                  <a:cubicBezTo>
                    <a:pt x="1155" y="2270"/>
                    <a:pt x="975" y="2342"/>
                    <a:pt x="975" y="2414"/>
                  </a:cubicBezTo>
                  <a:cubicBezTo>
                    <a:pt x="917" y="2605"/>
                    <a:pt x="810" y="2644"/>
                    <a:pt x="694" y="2644"/>
                  </a:cubicBezTo>
                  <a:cubicBezTo>
                    <a:pt x="613" y="2644"/>
                    <a:pt x="529" y="2625"/>
                    <a:pt x="456" y="2625"/>
                  </a:cubicBezTo>
                  <a:cubicBezTo>
                    <a:pt x="435" y="2625"/>
                    <a:pt x="416" y="2627"/>
                    <a:pt x="398" y="2630"/>
                  </a:cubicBezTo>
                  <a:cubicBezTo>
                    <a:pt x="290" y="2847"/>
                    <a:pt x="217" y="3027"/>
                    <a:pt x="145" y="3280"/>
                  </a:cubicBezTo>
                  <a:cubicBezTo>
                    <a:pt x="1" y="3496"/>
                    <a:pt x="73" y="3821"/>
                    <a:pt x="326" y="3929"/>
                  </a:cubicBezTo>
                  <a:cubicBezTo>
                    <a:pt x="485" y="4020"/>
                    <a:pt x="645" y="4111"/>
                    <a:pt x="805" y="4111"/>
                  </a:cubicBezTo>
                  <a:cubicBezTo>
                    <a:pt x="897" y="4111"/>
                    <a:pt x="990" y="4080"/>
                    <a:pt x="1083" y="4001"/>
                  </a:cubicBezTo>
                  <a:cubicBezTo>
                    <a:pt x="1444" y="3748"/>
                    <a:pt x="1840" y="3460"/>
                    <a:pt x="1876" y="3027"/>
                  </a:cubicBezTo>
                  <a:cubicBezTo>
                    <a:pt x="1949" y="2558"/>
                    <a:pt x="2237" y="2378"/>
                    <a:pt x="2562" y="2162"/>
                  </a:cubicBezTo>
                  <a:cubicBezTo>
                    <a:pt x="2778" y="1909"/>
                    <a:pt x="2886" y="1584"/>
                    <a:pt x="2922" y="1260"/>
                  </a:cubicBezTo>
                  <a:cubicBezTo>
                    <a:pt x="2886" y="899"/>
                    <a:pt x="3139" y="575"/>
                    <a:pt x="3463" y="502"/>
                  </a:cubicBezTo>
                  <a:cubicBezTo>
                    <a:pt x="3355" y="322"/>
                    <a:pt x="3067" y="394"/>
                    <a:pt x="2995" y="286"/>
                  </a:cubicBezTo>
                  <a:cubicBezTo>
                    <a:pt x="2895" y="74"/>
                    <a:pt x="2796" y="0"/>
                    <a:pt x="2697" y="0"/>
                  </a:cubicBezTo>
                  <a:close/>
                </a:path>
              </a:pathLst>
            </a:custGeom>
            <a:solidFill>
              <a:srgbClr val="FFC9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10029250" y="-1648087"/>
              <a:ext cx="135275" cy="91525"/>
            </a:xfrm>
            <a:custGeom>
              <a:rect b="b" l="l" r="r" t="t"/>
              <a:pathLst>
                <a:path extrusionOk="0" h="3661" w="5411">
                  <a:moveTo>
                    <a:pt x="4634" y="1"/>
                  </a:moveTo>
                  <a:cubicBezTo>
                    <a:pt x="4511" y="1"/>
                    <a:pt x="4366" y="65"/>
                    <a:pt x="4221" y="130"/>
                  </a:cubicBezTo>
                  <a:cubicBezTo>
                    <a:pt x="4092" y="87"/>
                    <a:pt x="3989" y="63"/>
                    <a:pt x="3915" y="63"/>
                  </a:cubicBezTo>
                  <a:cubicBezTo>
                    <a:pt x="3737" y="63"/>
                    <a:pt x="3719" y="197"/>
                    <a:pt x="3896" y="527"/>
                  </a:cubicBezTo>
                  <a:cubicBezTo>
                    <a:pt x="4171" y="1111"/>
                    <a:pt x="3955" y="1794"/>
                    <a:pt x="3434" y="1794"/>
                  </a:cubicBezTo>
                  <a:cubicBezTo>
                    <a:pt x="3408" y="1794"/>
                    <a:pt x="3382" y="1792"/>
                    <a:pt x="3355" y="1789"/>
                  </a:cubicBezTo>
                  <a:cubicBezTo>
                    <a:pt x="3290" y="1781"/>
                    <a:pt x="3231" y="1777"/>
                    <a:pt x="3178" y="1777"/>
                  </a:cubicBezTo>
                  <a:cubicBezTo>
                    <a:pt x="2763" y="1777"/>
                    <a:pt x="2706" y="2022"/>
                    <a:pt x="2706" y="2438"/>
                  </a:cubicBezTo>
                  <a:cubicBezTo>
                    <a:pt x="2412" y="1919"/>
                    <a:pt x="2133" y="1668"/>
                    <a:pt x="1806" y="1668"/>
                  </a:cubicBezTo>
                  <a:cubicBezTo>
                    <a:pt x="1611" y="1668"/>
                    <a:pt x="1398" y="1758"/>
                    <a:pt x="1155" y="1933"/>
                  </a:cubicBezTo>
                  <a:cubicBezTo>
                    <a:pt x="975" y="2041"/>
                    <a:pt x="975" y="2294"/>
                    <a:pt x="758" y="2366"/>
                  </a:cubicBezTo>
                  <a:cubicBezTo>
                    <a:pt x="686" y="2366"/>
                    <a:pt x="650" y="2402"/>
                    <a:pt x="578" y="2402"/>
                  </a:cubicBezTo>
                  <a:cubicBezTo>
                    <a:pt x="506" y="2691"/>
                    <a:pt x="1" y="2366"/>
                    <a:pt x="37" y="2799"/>
                  </a:cubicBezTo>
                  <a:cubicBezTo>
                    <a:pt x="144" y="3148"/>
                    <a:pt x="272" y="3397"/>
                    <a:pt x="569" y="3397"/>
                  </a:cubicBezTo>
                  <a:cubicBezTo>
                    <a:pt x="670" y="3397"/>
                    <a:pt x="791" y="3368"/>
                    <a:pt x="939" y="3304"/>
                  </a:cubicBezTo>
                  <a:cubicBezTo>
                    <a:pt x="1079" y="3226"/>
                    <a:pt x="1233" y="3188"/>
                    <a:pt x="1385" y="3188"/>
                  </a:cubicBezTo>
                  <a:cubicBezTo>
                    <a:pt x="1586" y="3188"/>
                    <a:pt x="1785" y="3253"/>
                    <a:pt x="1949" y="3376"/>
                  </a:cubicBezTo>
                  <a:cubicBezTo>
                    <a:pt x="2220" y="3567"/>
                    <a:pt x="2399" y="3660"/>
                    <a:pt x="2565" y="3660"/>
                  </a:cubicBezTo>
                  <a:cubicBezTo>
                    <a:pt x="2774" y="3660"/>
                    <a:pt x="2961" y="3513"/>
                    <a:pt x="3283" y="3232"/>
                  </a:cubicBezTo>
                  <a:cubicBezTo>
                    <a:pt x="3716" y="2871"/>
                    <a:pt x="3788" y="2186"/>
                    <a:pt x="4437" y="2077"/>
                  </a:cubicBezTo>
                  <a:lnTo>
                    <a:pt x="4509" y="1969"/>
                  </a:lnTo>
                  <a:cubicBezTo>
                    <a:pt x="4581" y="1789"/>
                    <a:pt x="4798" y="1681"/>
                    <a:pt x="4726" y="1464"/>
                  </a:cubicBezTo>
                  <a:cubicBezTo>
                    <a:pt x="4654" y="1320"/>
                    <a:pt x="4762" y="1176"/>
                    <a:pt x="4834" y="1176"/>
                  </a:cubicBezTo>
                  <a:cubicBezTo>
                    <a:pt x="5411" y="1176"/>
                    <a:pt x="5267" y="779"/>
                    <a:pt x="5267" y="454"/>
                  </a:cubicBezTo>
                  <a:lnTo>
                    <a:pt x="5267" y="454"/>
                  </a:lnTo>
                  <a:cubicBezTo>
                    <a:pt x="5203" y="476"/>
                    <a:pt x="5101" y="535"/>
                    <a:pt x="5028" y="535"/>
                  </a:cubicBezTo>
                  <a:cubicBezTo>
                    <a:pt x="4978" y="535"/>
                    <a:pt x="4942" y="507"/>
                    <a:pt x="4942" y="418"/>
                  </a:cubicBezTo>
                  <a:cubicBezTo>
                    <a:pt x="4902" y="99"/>
                    <a:pt x="4785" y="1"/>
                    <a:pt x="4634" y="1"/>
                  </a:cubicBezTo>
                  <a:close/>
                </a:path>
              </a:pathLst>
            </a:custGeom>
            <a:solidFill>
              <a:srgbClr val="FFC0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10046400" y="-1649362"/>
              <a:ext cx="93800" cy="69000"/>
            </a:xfrm>
            <a:custGeom>
              <a:rect b="b" l="l" r="r" t="t"/>
              <a:pathLst>
                <a:path extrusionOk="0" h="2760" w="3752">
                  <a:moveTo>
                    <a:pt x="3535" y="0"/>
                  </a:moveTo>
                  <a:cubicBezTo>
                    <a:pt x="2886" y="73"/>
                    <a:pt x="2669" y="181"/>
                    <a:pt x="2741" y="614"/>
                  </a:cubicBezTo>
                  <a:cubicBezTo>
                    <a:pt x="2849" y="1335"/>
                    <a:pt x="2092" y="1335"/>
                    <a:pt x="1948" y="1768"/>
                  </a:cubicBezTo>
                  <a:cubicBezTo>
                    <a:pt x="1934" y="1795"/>
                    <a:pt x="1904" y="1807"/>
                    <a:pt x="1867" y="1807"/>
                  </a:cubicBezTo>
                  <a:cubicBezTo>
                    <a:pt x="1807" y="1807"/>
                    <a:pt x="1726" y="1776"/>
                    <a:pt x="1659" y="1732"/>
                  </a:cubicBezTo>
                  <a:lnTo>
                    <a:pt x="1154" y="1479"/>
                  </a:lnTo>
                  <a:cubicBezTo>
                    <a:pt x="1371" y="1191"/>
                    <a:pt x="1479" y="830"/>
                    <a:pt x="1407" y="469"/>
                  </a:cubicBezTo>
                  <a:lnTo>
                    <a:pt x="1407" y="469"/>
                  </a:lnTo>
                  <a:cubicBezTo>
                    <a:pt x="1082" y="614"/>
                    <a:pt x="902" y="974"/>
                    <a:pt x="505" y="974"/>
                  </a:cubicBezTo>
                  <a:cubicBezTo>
                    <a:pt x="397" y="974"/>
                    <a:pt x="325" y="1082"/>
                    <a:pt x="325" y="1191"/>
                  </a:cubicBezTo>
                  <a:cubicBezTo>
                    <a:pt x="289" y="1515"/>
                    <a:pt x="217" y="1840"/>
                    <a:pt x="181" y="2164"/>
                  </a:cubicBezTo>
                  <a:cubicBezTo>
                    <a:pt x="72" y="2237"/>
                    <a:pt x="0" y="2345"/>
                    <a:pt x="36" y="2453"/>
                  </a:cubicBezTo>
                  <a:cubicBezTo>
                    <a:pt x="72" y="2561"/>
                    <a:pt x="108" y="2706"/>
                    <a:pt x="289" y="2706"/>
                  </a:cubicBezTo>
                  <a:cubicBezTo>
                    <a:pt x="469" y="2706"/>
                    <a:pt x="361" y="2561"/>
                    <a:pt x="361" y="2489"/>
                  </a:cubicBezTo>
                  <a:cubicBezTo>
                    <a:pt x="289" y="1984"/>
                    <a:pt x="649" y="2128"/>
                    <a:pt x="938" y="2020"/>
                  </a:cubicBezTo>
                  <a:cubicBezTo>
                    <a:pt x="1127" y="1961"/>
                    <a:pt x="1266" y="1925"/>
                    <a:pt x="1367" y="1925"/>
                  </a:cubicBezTo>
                  <a:cubicBezTo>
                    <a:pt x="1574" y="1925"/>
                    <a:pt x="1623" y="2077"/>
                    <a:pt x="1623" y="2489"/>
                  </a:cubicBezTo>
                  <a:cubicBezTo>
                    <a:pt x="1623" y="2633"/>
                    <a:pt x="1587" y="2742"/>
                    <a:pt x="1767" y="2742"/>
                  </a:cubicBezTo>
                  <a:cubicBezTo>
                    <a:pt x="1830" y="2752"/>
                    <a:pt x="1890" y="2759"/>
                    <a:pt x="1945" y="2759"/>
                  </a:cubicBezTo>
                  <a:cubicBezTo>
                    <a:pt x="2079" y="2759"/>
                    <a:pt x="2185" y="2715"/>
                    <a:pt x="2236" y="2561"/>
                  </a:cubicBezTo>
                  <a:cubicBezTo>
                    <a:pt x="2308" y="2345"/>
                    <a:pt x="2164" y="2128"/>
                    <a:pt x="2345" y="1840"/>
                  </a:cubicBezTo>
                  <a:cubicBezTo>
                    <a:pt x="2479" y="2058"/>
                    <a:pt x="2605" y="2143"/>
                    <a:pt x="2727" y="2143"/>
                  </a:cubicBezTo>
                  <a:cubicBezTo>
                    <a:pt x="2868" y="2143"/>
                    <a:pt x="3003" y="2030"/>
                    <a:pt x="3138" y="1876"/>
                  </a:cubicBezTo>
                  <a:cubicBezTo>
                    <a:pt x="3715" y="1335"/>
                    <a:pt x="3751" y="1010"/>
                    <a:pt x="3246" y="361"/>
                  </a:cubicBezTo>
                  <a:cubicBezTo>
                    <a:pt x="3210" y="289"/>
                    <a:pt x="3174" y="253"/>
                    <a:pt x="3246" y="181"/>
                  </a:cubicBezTo>
                  <a:lnTo>
                    <a:pt x="3535" y="181"/>
                  </a:lnTo>
                  <a:lnTo>
                    <a:pt x="3535" y="0"/>
                  </a:ln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9959825" y="-1618587"/>
              <a:ext cx="241675" cy="165475"/>
            </a:xfrm>
            <a:custGeom>
              <a:rect b="b" l="l" r="r" t="t"/>
              <a:pathLst>
                <a:path extrusionOk="0" h="6619" w="9667">
                  <a:moveTo>
                    <a:pt x="9048" y="0"/>
                  </a:moveTo>
                  <a:cubicBezTo>
                    <a:pt x="8990" y="0"/>
                    <a:pt x="8931" y="10"/>
                    <a:pt x="8873" y="32"/>
                  </a:cubicBezTo>
                  <a:cubicBezTo>
                    <a:pt x="8585" y="140"/>
                    <a:pt x="8801" y="320"/>
                    <a:pt x="8837" y="465"/>
                  </a:cubicBezTo>
                  <a:cubicBezTo>
                    <a:pt x="8477" y="573"/>
                    <a:pt x="8404" y="789"/>
                    <a:pt x="8477" y="1150"/>
                  </a:cubicBezTo>
                  <a:cubicBezTo>
                    <a:pt x="8510" y="1315"/>
                    <a:pt x="8512" y="1664"/>
                    <a:pt x="8205" y="1664"/>
                  </a:cubicBezTo>
                  <a:cubicBezTo>
                    <a:pt x="8178" y="1664"/>
                    <a:pt x="8148" y="1661"/>
                    <a:pt x="8116" y="1655"/>
                  </a:cubicBezTo>
                  <a:cubicBezTo>
                    <a:pt x="8018" y="1640"/>
                    <a:pt x="7922" y="1633"/>
                    <a:pt x="7828" y="1633"/>
                  </a:cubicBezTo>
                  <a:cubicBezTo>
                    <a:pt x="7227" y="1633"/>
                    <a:pt x="6693" y="1906"/>
                    <a:pt x="6132" y="2124"/>
                  </a:cubicBezTo>
                  <a:lnTo>
                    <a:pt x="6060" y="2196"/>
                  </a:lnTo>
                  <a:lnTo>
                    <a:pt x="5880" y="2340"/>
                  </a:lnTo>
                  <a:cubicBezTo>
                    <a:pt x="5844" y="2376"/>
                    <a:pt x="5808" y="2448"/>
                    <a:pt x="5771" y="2484"/>
                  </a:cubicBezTo>
                  <a:cubicBezTo>
                    <a:pt x="5684" y="2572"/>
                    <a:pt x="5738" y="2776"/>
                    <a:pt x="5591" y="2776"/>
                  </a:cubicBezTo>
                  <a:cubicBezTo>
                    <a:pt x="5556" y="2776"/>
                    <a:pt x="5510" y="2765"/>
                    <a:pt x="5447" y="2737"/>
                  </a:cubicBezTo>
                  <a:cubicBezTo>
                    <a:pt x="5389" y="2704"/>
                    <a:pt x="5339" y="2690"/>
                    <a:pt x="5295" y="2690"/>
                  </a:cubicBezTo>
                  <a:cubicBezTo>
                    <a:pt x="5145" y="2690"/>
                    <a:pt x="5061" y="2850"/>
                    <a:pt x="4978" y="2989"/>
                  </a:cubicBezTo>
                  <a:cubicBezTo>
                    <a:pt x="4978" y="3025"/>
                    <a:pt x="4942" y="3061"/>
                    <a:pt x="4906" y="3170"/>
                  </a:cubicBezTo>
                  <a:cubicBezTo>
                    <a:pt x="4888" y="3206"/>
                    <a:pt x="4879" y="3224"/>
                    <a:pt x="4874" y="3224"/>
                  </a:cubicBezTo>
                  <a:cubicBezTo>
                    <a:pt x="4870" y="3224"/>
                    <a:pt x="4870" y="3206"/>
                    <a:pt x="4870" y="3170"/>
                  </a:cubicBezTo>
                  <a:cubicBezTo>
                    <a:pt x="4870" y="3098"/>
                    <a:pt x="4798" y="3061"/>
                    <a:pt x="4762" y="3025"/>
                  </a:cubicBezTo>
                  <a:cubicBezTo>
                    <a:pt x="4671" y="2953"/>
                    <a:pt x="4581" y="2899"/>
                    <a:pt x="4505" y="2899"/>
                  </a:cubicBezTo>
                  <a:cubicBezTo>
                    <a:pt x="4428" y="2899"/>
                    <a:pt x="4365" y="2953"/>
                    <a:pt x="4329" y="3098"/>
                  </a:cubicBezTo>
                  <a:cubicBezTo>
                    <a:pt x="4257" y="3278"/>
                    <a:pt x="4185" y="3458"/>
                    <a:pt x="4040" y="3639"/>
                  </a:cubicBezTo>
                  <a:cubicBezTo>
                    <a:pt x="4004" y="3675"/>
                    <a:pt x="3968" y="3747"/>
                    <a:pt x="3968" y="3819"/>
                  </a:cubicBezTo>
                  <a:cubicBezTo>
                    <a:pt x="3889" y="3898"/>
                    <a:pt x="3926" y="4169"/>
                    <a:pt x="3796" y="4169"/>
                  </a:cubicBezTo>
                  <a:cubicBezTo>
                    <a:pt x="3749" y="4169"/>
                    <a:pt x="3678" y="4132"/>
                    <a:pt x="3571" y="4035"/>
                  </a:cubicBezTo>
                  <a:cubicBezTo>
                    <a:pt x="3517" y="3981"/>
                    <a:pt x="3445" y="3954"/>
                    <a:pt x="3373" y="3954"/>
                  </a:cubicBezTo>
                  <a:cubicBezTo>
                    <a:pt x="3301" y="3954"/>
                    <a:pt x="3229" y="3981"/>
                    <a:pt x="3175" y="4035"/>
                  </a:cubicBezTo>
                  <a:cubicBezTo>
                    <a:pt x="2919" y="4193"/>
                    <a:pt x="2672" y="4253"/>
                    <a:pt x="2429" y="4253"/>
                  </a:cubicBezTo>
                  <a:cubicBezTo>
                    <a:pt x="1951" y="4253"/>
                    <a:pt x="1489" y="4022"/>
                    <a:pt x="1011" y="3855"/>
                  </a:cubicBezTo>
                  <a:cubicBezTo>
                    <a:pt x="845" y="3669"/>
                    <a:pt x="656" y="3613"/>
                    <a:pt x="457" y="3613"/>
                  </a:cubicBezTo>
                  <a:cubicBezTo>
                    <a:pt x="308" y="3613"/>
                    <a:pt x="155" y="3644"/>
                    <a:pt x="1" y="3675"/>
                  </a:cubicBezTo>
                  <a:lnTo>
                    <a:pt x="1" y="4143"/>
                  </a:lnTo>
                  <a:cubicBezTo>
                    <a:pt x="145" y="4180"/>
                    <a:pt x="325" y="4288"/>
                    <a:pt x="397" y="4432"/>
                  </a:cubicBezTo>
                  <a:cubicBezTo>
                    <a:pt x="866" y="5189"/>
                    <a:pt x="1480" y="5875"/>
                    <a:pt x="2129" y="6452"/>
                  </a:cubicBezTo>
                  <a:cubicBezTo>
                    <a:pt x="2237" y="6560"/>
                    <a:pt x="2417" y="6560"/>
                    <a:pt x="2562" y="6596"/>
                  </a:cubicBezTo>
                  <a:cubicBezTo>
                    <a:pt x="2635" y="6612"/>
                    <a:pt x="2708" y="6618"/>
                    <a:pt x="2779" y="6618"/>
                  </a:cubicBezTo>
                  <a:cubicBezTo>
                    <a:pt x="3123" y="6618"/>
                    <a:pt x="3438" y="6465"/>
                    <a:pt x="3764" y="6465"/>
                  </a:cubicBezTo>
                  <a:cubicBezTo>
                    <a:pt x="3832" y="6465"/>
                    <a:pt x="3899" y="6472"/>
                    <a:pt x="3968" y="6488"/>
                  </a:cubicBezTo>
                  <a:cubicBezTo>
                    <a:pt x="4365" y="6560"/>
                    <a:pt x="4762" y="6596"/>
                    <a:pt x="5158" y="6596"/>
                  </a:cubicBezTo>
                  <a:cubicBezTo>
                    <a:pt x="5194" y="6452"/>
                    <a:pt x="5303" y="6452"/>
                    <a:pt x="5483" y="6380"/>
                  </a:cubicBezTo>
                  <a:cubicBezTo>
                    <a:pt x="5952" y="6307"/>
                    <a:pt x="6385" y="6091"/>
                    <a:pt x="6709" y="5730"/>
                  </a:cubicBezTo>
                  <a:cubicBezTo>
                    <a:pt x="7250" y="4937"/>
                    <a:pt x="8224" y="4540"/>
                    <a:pt x="8477" y="3530"/>
                  </a:cubicBezTo>
                  <a:cubicBezTo>
                    <a:pt x="8513" y="3422"/>
                    <a:pt x="8657" y="3350"/>
                    <a:pt x="8765" y="3314"/>
                  </a:cubicBezTo>
                  <a:cubicBezTo>
                    <a:pt x="8837" y="3278"/>
                    <a:pt x="8909" y="3242"/>
                    <a:pt x="8945" y="3206"/>
                  </a:cubicBezTo>
                  <a:cubicBezTo>
                    <a:pt x="9018" y="3170"/>
                    <a:pt x="9054" y="3134"/>
                    <a:pt x="9090" y="3061"/>
                  </a:cubicBezTo>
                  <a:cubicBezTo>
                    <a:pt x="9595" y="2701"/>
                    <a:pt x="9414" y="2124"/>
                    <a:pt x="9595" y="1691"/>
                  </a:cubicBezTo>
                  <a:cubicBezTo>
                    <a:pt x="9631" y="1691"/>
                    <a:pt x="9595" y="1655"/>
                    <a:pt x="9631" y="1619"/>
                  </a:cubicBezTo>
                  <a:cubicBezTo>
                    <a:pt x="9631" y="1583"/>
                    <a:pt x="9631" y="1547"/>
                    <a:pt x="9595" y="1511"/>
                  </a:cubicBezTo>
                  <a:cubicBezTo>
                    <a:pt x="9595" y="1511"/>
                    <a:pt x="9559" y="1511"/>
                    <a:pt x="9559" y="1475"/>
                  </a:cubicBezTo>
                  <a:cubicBezTo>
                    <a:pt x="9559" y="1438"/>
                    <a:pt x="9559" y="1402"/>
                    <a:pt x="9595" y="1366"/>
                  </a:cubicBezTo>
                  <a:cubicBezTo>
                    <a:pt x="9667" y="1042"/>
                    <a:pt x="9486" y="753"/>
                    <a:pt x="9486" y="392"/>
                  </a:cubicBezTo>
                  <a:cubicBezTo>
                    <a:pt x="9486" y="162"/>
                    <a:pt x="9279" y="0"/>
                    <a:pt x="9048" y="0"/>
                  </a:cubicBezTo>
                  <a:close/>
                </a:path>
              </a:pathLst>
            </a:custGeom>
            <a:solidFill>
              <a:srgbClr val="FFB2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10105900" y="-1606087"/>
              <a:ext cx="73975" cy="45125"/>
            </a:xfrm>
            <a:custGeom>
              <a:rect b="b" l="l" r="r" t="t"/>
              <a:pathLst>
                <a:path extrusionOk="0" h="1805" w="2959">
                  <a:moveTo>
                    <a:pt x="2958" y="1"/>
                  </a:moveTo>
                  <a:cubicBezTo>
                    <a:pt x="2417" y="109"/>
                    <a:pt x="2417" y="109"/>
                    <a:pt x="2489" y="686"/>
                  </a:cubicBezTo>
                  <a:cubicBezTo>
                    <a:pt x="2489" y="758"/>
                    <a:pt x="2525" y="902"/>
                    <a:pt x="2417" y="938"/>
                  </a:cubicBezTo>
                  <a:cubicBezTo>
                    <a:pt x="2381" y="962"/>
                    <a:pt x="2341" y="975"/>
                    <a:pt x="2302" y="975"/>
                  </a:cubicBezTo>
                  <a:cubicBezTo>
                    <a:pt x="2225" y="975"/>
                    <a:pt x="2153" y="926"/>
                    <a:pt x="2129" y="830"/>
                  </a:cubicBezTo>
                  <a:cubicBezTo>
                    <a:pt x="1984" y="578"/>
                    <a:pt x="1732" y="361"/>
                    <a:pt x="1443" y="289"/>
                  </a:cubicBezTo>
                  <a:cubicBezTo>
                    <a:pt x="1407" y="758"/>
                    <a:pt x="1047" y="1155"/>
                    <a:pt x="578" y="1191"/>
                  </a:cubicBezTo>
                  <a:cubicBezTo>
                    <a:pt x="289" y="1299"/>
                    <a:pt x="1" y="1407"/>
                    <a:pt x="217" y="1804"/>
                  </a:cubicBezTo>
                  <a:cubicBezTo>
                    <a:pt x="844" y="1540"/>
                    <a:pt x="1501" y="1367"/>
                    <a:pt x="2188" y="1367"/>
                  </a:cubicBezTo>
                  <a:cubicBezTo>
                    <a:pt x="2252" y="1367"/>
                    <a:pt x="2317" y="1368"/>
                    <a:pt x="2381" y="1371"/>
                  </a:cubicBezTo>
                  <a:cubicBezTo>
                    <a:pt x="2489" y="1371"/>
                    <a:pt x="2634" y="1299"/>
                    <a:pt x="2634" y="1155"/>
                  </a:cubicBezTo>
                  <a:cubicBezTo>
                    <a:pt x="2670" y="938"/>
                    <a:pt x="2886" y="758"/>
                    <a:pt x="2742" y="506"/>
                  </a:cubicBezTo>
                  <a:cubicBezTo>
                    <a:pt x="2634" y="217"/>
                    <a:pt x="2886" y="145"/>
                    <a:pt x="2958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9951725" y="-1638137"/>
              <a:ext cx="91075" cy="73000"/>
            </a:xfrm>
            <a:custGeom>
              <a:rect b="b" l="l" r="r" t="t"/>
              <a:pathLst>
                <a:path extrusionOk="0" h="2920" w="3643">
                  <a:moveTo>
                    <a:pt x="1272" y="1"/>
                  </a:moveTo>
                  <a:cubicBezTo>
                    <a:pt x="1203" y="1"/>
                    <a:pt x="1124" y="25"/>
                    <a:pt x="1046" y="56"/>
                  </a:cubicBezTo>
                  <a:cubicBezTo>
                    <a:pt x="992" y="111"/>
                    <a:pt x="911" y="138"/>
                    <a:pt x="830" y="138"/>
                  </a:cubicBezTo>
                  <a:cubicBezTo>
                    <a:pt x="749" y="138"/>
                    <a:pt x="667" y="111"/>
                    <a:pt x="613" y="56"/>
                  </a:cubicBezTo>
                  <a:lnTo>
                    <a:pt x="613" y="56"/>
                  </a:lnTo>
                  <a:cubicBezTo>
                    <a:pt x="180" y="525"/>
                    <a:pt x="289" y="958"/>
                    <a:pt x="866" y="1102"/>
                  </a:cubicBezTo>
                  <a:cubicBezTo>
                    <a:pt x="1082" y="1174"/>
                    <a:pt x="1226" y="1211"/>
                    <a:pt x="1190" y="1427"/>
                  </a:cubicBezTo>
                  <a:cubicBezTo>
                    <a:pt x="1166" y="1575"/>
                    <a:pt x="1039" y="1673"/>
                    <a:pt x="904" y="1673"/>
                  </a:cubicBezTo>
                  <a:cubicBezTo>
                    <a:pt x="842" y="1673"/>
                    <a:pt x="778" y="1653"/>
                    <a:pt x="721" y="1607"/>
                  </a:cubicBezTo>
                  <a:cubicBezTo>
                    <a:pt x="637" y="1559"/>
                    <a:pt x="565" y="1535"/>
                    <a:pt x="502" y="1535"/>
                  </a:cubicBezTo>
                  <a:cubicBezTo>
                    <a:pt x="377" y="1535"/>
                    <a:pt x="289" y="1631"/>
                    <a:pt x="217" y="1824"/>
                  </a:cubicBezTo>
                  <a:cubicBezTo>
                    <a:pt x="180" y="1932"/>
                    <a:pt x="0" y="2004"/>
                    <a:pt x="0" y="2184"/>
                  </a:cubicBezTo>
                  <a:cubicBezTo>
                    <a:pt x="649" y="2184"/>
                    <a:pt x="649" y="2220"/>
                    <a:pt x="902" y="2653"/>
                  </a:cubicBezTo>
                  <a:cubicBezTo>
                    <a:pt x="938" y="2689"/>
                    <a:pt x="1010" y="2761"/>
                    <a:pt x="1046" y="2798"/>
                  </a:cubicBezTo>
                  <a:lnTo>
                    <a:pt x="1118" y="2870"/>
                  </a:lnTo>
                  <a:cubicBezTo>
                    <a:pt x="1183" y="2902"/>
                    <a:pt x="1248" y="2920"/>
                    <a:pt x="1309" y="2920"/>
                  </a:cubicBezTo>
                  <a:cubicBezTo>
                    <a:pt x="1385" y="2920"/>
                    <a:pt x="1455" y="2893"/>
                    <a:pt x="1515" y="2834"/>
                  </a:cubicBezTo>
                  <a:cubicBezTo>
                    <a:pt x="1587" y="2798"/>
                    <a:pt x="1623" y="2761"/>
                    <a:pt x="1659" y="2689"/>
                  </a:cubicBezTo>
                  <a:cubicBezTo>
                    <a:pt x="1702" y="2547"/>
                    <a:pt x="1762" y="2500"/>
                    <a:pt x="1827" y="2500"/>
                  </a:cubicBezTo>
                  <a:cubicBezTo>
                    <a:pt x="1927" y="2500"/>
                    <a:pt x="2041" y="2610"/>
                    <a:pt x="2128" y="2653"/>
                  </a:cubicBezTo>
                  <a:cubicBezTo>
                    <a:pt x="2260" y="2703"/>
                    <a:pt x="2392" y="2745"/>
                    <a:pt x="2517" y="2745"/>
                  </a:cubicBezTo>
                  <a:cubicBezTo>
                    <a:pt x="2665" y="2745"/>
                    <a:pt x="2804" y="2685"/>
                    <a:pt x="2922" y="2509"/>
                  </a:cubicBezTo>
                  <a:cubicBezTo>
                    <a:pt x="2958" y="2473"/>
                    <a:pt x="2994" y="2401"/>
                    <a:pt x="3030" y="2329"/>
                  </a:cubicBezTo>
                  <a:cubicBezTo>
                    <a:pt x="3138" y="2076"/>
                    <a:pt x="3390" y="1968"/>
                    <a:pt x="3607" y="1788"/>
                  </a:cubicBezTo>
                  <a:lnTo>
                    <a:pt x="3643" y="1752"/>
                  </a:lnTo>
                  <a:cubicBezTo>
                    <a:pt x="3571" y="1391"/>
                    <a:pt x="3535" y="994"/>
                    <a:pt x="3607" y="633"/>
                  </a:cubicBezTo>
                  <a:cubicBezTo>
                    <a:pt x="3582" y="626"/>
                    <a:pt x="3559" y="623"/>
                    <a:pt x="3539" y="623"/>
                  </a:cubicBezTo>
                  <a:cubicBezTo>
                    <a:pt x="3359" y="623"/>
                    <a:pt x="3372" y="886"/>
                    <a:pt x="3210" y="886"/>
                  </a:cubicBezTo>
                  <a:cubicBezTo>
                    <a:pt x="3174" y="850"/>
                    <a:pt x="3102" y="814"/>
                    <a:pt x="3102" y="814"/>
                  </a:cubicBezTo>
                  <a:cubicBezTo>
                    <a:pt x="3066" y="489"/>
                    <a:pt x="2922" y="237"/>
                    <a:pt x="2669" y="56"/>
                  </a:cubicBezTo>
                  <a:cubicBezTo>
                    <a:pt x="2561" y="273"/>
                    <a:pt x="2489" y="489"/>
                    <a:pt x="2489" y="742"/>
                  </a:cubicBezTo>
                  <a:cubicBezTo>
                    <a:pt x="2417" y="1030"/>
                    <a:pt x="2020" y="1066"/>
                    <a:pt x="1876" y="1355"/>
                  </a:cubicBezTo>
                  <a:cubicBezTo>
                    <a:pt x="1832" y="1442"/>
                    <a:pt x="1735" y="1490"/>
                    <a:pt x="1642" y="1490"/>
                  </a:cubicBezTo>
                  <a:cubicBezTo>
                    <a:pt x="1581" y="1490"/>
                    <a:pt x="1522" y="1470"/>
                    <a:pt x="1479" y="1427"/>
                  </a:cubicBezTo>
                  <a:cubicBezTo>
                    <a:pt x="1299" y="1211"/>
                    <a:pt x="1479" y="1102"/>
                    <a:pt x="1623" y="994"/>
                  </a:cubicBezTo>
                  <a:cubicBezTo>
                    <a:pt x="1695" y="958"/>
                    <a:pt x="1731" y="922"/>
                    <a:pt x="1804" y="886"/>
                  </a:cubicBezTo>
                  <a:cubicBezTo>
                    <a:pt x="1912" y="778"/>
                    <a:pt x="2092" y="778"/>
                    <a:pt x="2056" y="525"/>
                  </a:cubicBezTo>
                  <a:cubicBezTo>
                    <a:pt x="2037" y="409"/>
                    <a:pt x="1996" y="376"/>
                    <a:pt x="1930" y="376"/>
                  </a:cubicBezTo>
                  <a:cubicBezTo>
                    <a:pt x="1872" y="376"/>
                    <a:pt x="1795" y="400"/>
                    <a:pt x="1695" y="417"/>
                  </a:cubicBezTo>
                  <a:cubicBezTo>
                    <a:pt x="1676" y="420"/>
                    <a:pt x="1659" y="422"/>
                    <a:pt x="1644" y="422"/>
                  </a:cubicBezTo>
                  <a:cubicBezTo>
                    <a:pt x="1485" y="422"/>
                    <a:pt x="1512" y="263"/>
                    <a:pt x="1479" y="165"/>
                  </a:cubicBezTo>
                  <a:cubicBezTo>
                    <a:pt x="1438" y="42"/>
                    <a:pt x="1363" y="1"/>
                    <a:pt x="1272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9967050" y="-1636737"/>
              <a:ext cx="10850" cy="3750"/>
            </a:xfrm>
            <a:custGeom>
              <a:rect b="b" l="l" r="r" t="t"/>
              <a:pathLst>
                <a:path extrusionOk="0" h="150" w="434">
                  <a:moveTo>
                    <a:pt x="0" y="0"/>
                  </a:moveTo>
                  <a:cubicBezTo>
                    <a:pt x="76" y="95"/>
                    <a:pt x="151" y="149"/>
                    <a:pt x="226" y="149"/>
                  </a:cubicBezTo>
                  <a:cubicBezTo>
                    <a:pt x="295" y="149"/>
                    <a:pt x="364" y="104"/>
                    <a:pt x="433" y="0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9950825" y="-1598862"/>
              <a:ext cx="195675" cy="85900"/>
            </a:xfrm>
            <a:custGeom>
              <a:rect b="b" l="l" r="r" t="t"/>
              <a:pathLst>
                <a:path extrusionOk="0" h="3436" w="7827">
                  <a:moveTo>
                    <a:pt x="7646" y="0"/>
                  </a:moveTo>
                  <a:cubicBezTo>
                    <a:pt x="7033" y="72"/>
                    <a:pt x="7033" y="72"/>
                    <a:pt x="6817" y="722"/>
                  </a:cubicBezTo>
                  <a:cubicBezTo>
                    <a:pt x="6817" y="758"/>
                    <a:pt x="6709" y="866"/>
                    <a:pt x="6672" y="866"/>
                  </a:cubicBezTo>
                  <a:cubicBezTo>
                    <a:pt x="6629" y="856"/>
                    <a:pt x="6591" y="852"/>
                    <a:pt x="6558" y="852"/>
                  </a:cubicBezTo>
                  <a:cubicBezTo>
                    <a:pt x="6346" y="852"/>
                    <a:pt x="6333" y="1039"/>
                    <a:pt x="6240" y="1227"/>
                  </a:cubicBezTo>
                  <a:cubicBezTo>
                    <a:pt x="6114" y="1437"/>
                    <a:pt x="5816" y="1549"/>
                    <a:pt x="5590" y="1549"/>
                  </a:cubicBezTo>
                  <a:cubicBezTo>
                    <a:pt x="5428" y="1549"/>
                    <a:pt x="5302" y="1491"/>
                    <a:pt x="5302" y="1371"/>
                  </a:cubicBezTo>
                  <a:cubicBezTo>
                    <a:pt x="5283" y="1048"/>
                    <a:pt x="5194" y="955"/>
                    <a:pt x="5072" y="955"/>
                  </a:cubicBezTo>
                  <a:cubicBezTo>
                    <a:pt x="4962" y="955"/>
                    <a:pt x="4826" y="1031"/>
                    <a:pt x="4689" y="1082"/>
                  </a:cubicBezTo>
                  <a:cubicBezTo>
                    <a:pt x="4635" y="1136"/>
                    <a:pt x="4572" y="1163"/>
                    <a:pt x="4508" y="1163"/>
                  </a:cubicBezTo>
                  <a:cubicBezTo>
                    <a:pt x="4445" y="1163"/>
                    <a:pt x="4382" y="1136"/>
                    <a:pt x="4328" y="1082"/>
                  </a:cubicBezTo>
                  <a:cubicBezTo>
                    <a:pt x="4241" y="1013"/>
                    <a:pt x="4169" y="985"/>
                    <a:pt x="4107" y="985"/>
                  </a:cubicBezTo>
                  <a:cubicBezTo>
                    <a:pt x="3911" y="985"/>
                    <a:pt x="3816" y="1261"/>
                    <a:pt x="3679" y="1371"/>
                  </a:cubicBezTo>
                  <a:lnTo>
                    <a:pt x="3210" y="794"/>
                  </a:lnTo>
                  <a:cubicBezTo>
                    <a:pt x="3174" y="740"/>
                    <a:pt x="3120" y="713"/>
                    <a:pt x="3066" y="713"/>
                  </a:cubicBezTo>
                  <a:cubicBezTo>
                    <a:pt x="3012" y="713"/>
                    <a:pt x="2958" y="740"/>
                    <a:pt x="2922" y="794"/>
                  </a:cubicBezTo>
                  <a:cubicBezTo>
                    <a:pt x="2759" y="1180"/>
                    <a:pt x="2493" y="1257"/>
                    <a:pt x="2208" y="1257"/>
                  </a:cubicBezTo>
                  <a:cubicBezTo>
                    <a:pt x="2020" y="1257"/>
                    <a:pt x="1823" y="1223"/>
                    <a:pt x="1642" y="1223"/>
                  </a:cubicBezTo>
                  <a:cubicBezTo>
                    <a:pt x="1611" y="1223"/>
                    <a:pt x="1581" y="1224"/>
                    <a:pt x="1551" y="1227"/>
                  </a:cubicBezTo>
                  <a:cubicBezTo>
                    <a:pt x="1479" y="1281"/>
                    <a:pt x="1398" y="1308"/>
                    <a:pt x="1317" y="1308"/>
                  </a:cubicBezTo>
                  <a:cubicBezTo>
                    <a:pt x="1235" y="1308"/>
                    <a:pt x="1154" y="1281"/>
                    <a:pt x="1082" y="1227"/>
                  </a:cubicBezTo>
                  <a:cubicBezTo>
                    <a:pt x="954" y="1338"/>
                    <a:pt x="812" y="1372"/>
                    <a:pt x="665" y="1372"/>
                  </a:cubicBezTo>
                  <a:cubicBezTo>
                    <a:pt x="481" y="1372"/>
                    <a:pt x="289" y="1319"/>
                    <a:pt x="108" y="1299"/>
                  </a:cubicBezTo>
                  <a:lnTo>
                    <a:pt x="108" y="1299"/>
                  </a:lnTo>
                  <a:cubicBezTo>
                    <a:pt x="0" y="1840"/>
                    <a:pt x="72" y="2417"/>
                    <a:pt x="325" y="2922"/>
                  </a:cubicBezTo>
                  <a:cubicBezTo>
                    <a:pt x="432" y="2948"/>
                    <a:pt x="499" y="3155"/>
                    <a:pt x="631" y="3155"/>
                  </a:cubicBezTo>
                  <a:cubicBezTo>
                    <a:pt x="676" y="3155"/>
                    <a:pt x="729" y="3131"/>
                    <a:pt x="794" y="3066"/>
                  </a:cubicBezTo>
                  <a:cubicBezTo>
                    <a:pt x="849" y="3001"/>
                    <a:pt x="895" y="2977"/>
                    <a:pt x="935" y="2977"/>
                  </a:cubicBezTo>
                  <a:cubicBezTo>
                    <a:pt x="1052" y="2977"/>
                    <a:pt x="1119" y="3183"/>
                    <a:pt x="1226" y="3210"/>
                  </a:cubicBezTo>
                  <a:cubicBezTo>
                    <a:pt x="1347" y="3270"/>
                    <a:pt x="1474" y="3299"/>
                    <a:pt x="1596" y="3299"/>
                  </a:cubicBezTo>
                  <a:cubicBezTo>
                    <a:pt x="1767" y="3299"/>
                    <a:pt x="1930" y="3243"/>
                    <a:pt x="2056" y="3138"/>
                  </a:cubicBezTo>
                  <a:cubicBezTo>
                    <a:pt x="2381" y="2994"/>
                    <a:pt x="2308" y="2669"/>
                    <a:pt x="2417" y="2417"/>
                  </a:cubicBezTo>
                  <a:cubicBezTo>
                    <a:pt x="2849" y="2669"/>
                    <a:pt x="2597" y="3174"/>
                    <a:pt x="2813" y="3354"/>
                  </a:cubicBezTo>
                  <a:cubicBezTo>
                    <a:pt x="2878" y="3412"/>
                    <a:pt x="2938" y="3436"/>
                    <a:pt x="2995" y="3436"/>
                  </a:cubicBezTo>
                  <a:cubicBezTo>
                    <a:pt x="3236" y="3436"/>
                    <a:pt x="3427" y="3019"/>
                    <a:pt x="3709" y="3019"/>
                  </a:cubicBezTo>
                  <a:cubicBezTo>
                    <a:pt x="3734" y="3019"/>
                    <a:pt x="3760" y="3023"/>
                    <a:pt x="3787" y="3030"/>
                  </a:cubicBezTo>
                  <a:cubicBezTo>
                    <a:pt x="3895" y="3066"/>
                    <a:pt x="4013" y="3111"/>
                    <a:pt x="4125" y="3111"/>
                  </a:cubicBezTo>
                  <a:cubicBezTo>
                    <a:pt x="4238" y="3111"/>
                    <a:pt x="4346" y="3066"/>
                    <a:pt x="4436" y="2922"/>
                  </a:cubicBezTo>
                  <a:cubicBezTo>
                    <a:pt x="4545" y="2850"/>
                    <a:pt x="4617" y="2741"/>
                    <a:pt x="4653" y="2633"/>
                  </a:cubicBezTo>
                  <a:cubicBezTo>
                    <a:pt x="4689" y="2453"/>
                    <a:pt x="4436" y="2200"/>
                    <a:pt x="4761" y="2128"/>
                  </a:cubicBezTo>
                  <a:cubicBezTo>
                    <a:pt x="4787" y="2119"/>
                    <a:pt x="4812" y="2115"/>
                    <a:pt x="4835" y="2115"/>
                  </a:cubicBezTo>
                  <a:cubicBezTo>
                    <a:pt x="5003" y="2115"/>
                    <a:pt x="5099" y="2326"/>
                    <a:pt x="5194" y="2453"/>
                  </a:cubicBezTo>
                  <a:cubicBezTo>
                    <a:pt x="5212" y="2471"/>
                    <a:pt x="5239" y="2480"/>
                    <a:pt x="5266" y="2480"/>
                  </a:cubicBezTo>
                  <a:cubicBezTo>
                    <a:pt x="5293" y="2480"/>
                    <a:pt x="5320" y="2471"/>
                    <a:pt x="5338" y="2453"/>
                  </a:cubicBezTo>
                  <a:cubicBezTo>
                    <a:pt x="5434" y="2230"/>
                    <a:pt x="5417" y="1893"/>
                    <a:pt x="5760" y="1893"/>
                  </a:cubicBezTo>
                  <a:cubicBezTo>
                    <a:pt x="5805" y="1893"/>
                    <a:pt x="5857" y="1899"/>
                    <a:pt x="5915" y="1912"/>
                  </a:cubicBezTo>
                  <a:cubicBezTo>
                    <a:pt x="6023" y="1912"/>
                    <a:pt x="6131" y="1768"/>
                    <a:pt x="6276" y="1695"/>
                  </a:cubicBezTo>
                  <a:cubicBezTo>
                    <a:pt x="6312" y="1659"/>
                    <a:pt x="6384" y="1587"/>
                    <a:pt x="6420" y="1551"/>
                  </a:cubicBezTo>
                  <a:cubicBezTo>
                    <a:pt x="6564" y="1046"/>
                    <a:pt x="6600" y="1010"/>
                    <a:pt x="7250" y="974"/>
                  </a:cubicBezTo>
                  <a:cubicBezTo>
                    <a:pt x="7682" y="938"/>
                    <a:pt x="7827" y="794"/>
                    <a:pt x="7754" y="361"/>
                  </a:cubicBezTo>
                  <a:cubicBezTo>
                    <a:pt x="7718" y="253"/>
                    <a:pt x="7682" y="144"/>
                    <a:pt x="7646" y="0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10082450" y="-1538862"/>
              <a:ext cx="107325" cy="89150"/>
            </a:xfrm>
            <a:custGeom>
              <a:rect b="b" l="l" r="r" t="t"/>
              <a:pathLst>
                <a:path extrusionOk="0" h="3566" w="4293">
                  <a:moveTo>
                    <a:pt x="3692" y="1"/>
                  </a:moveTo>
                  <a:cubicBezTo>
                    <a:pt x="3466" y="1"/>
                    <a:pt x="3391" y="248"/>
                    <a:pt x="3247" y="450"/>
                  </a:cubicBezTo>
                  <a:cubicBezTo>
                    <a:pt x="3103" y="738"/>
                    <a:pt x="2850" y="1027"/>
                    <a:pt x="2850" y="1279"/>
                  </a:cubicBezTo>
                  <a:cubicBezTo>
                    <a:pt x="2850" y="1557"/>
                    <a:pt x="2739" y="1605"/>
                    <a:pt x="2605" y="1605"/>
                  </a:cubicBezTo>
                  <a:cubicBezTo>
                    <a:pt x="2532" y="1605"/>
                    <a:pt x="2453" y="1591"/>
                    <a:pt x="2381" y="1591"/>
                  </a:cubicBezTo>
                  <a:cubicBezTo>
                    <a:pt x="2290" y="1591"/>
                    <a:pt x="2209" y="1613"/>
                    <a:pt x="2165" y="1712"/>
                  </a:cubicBezTo>
                  <a:cubicBezTo>
                    <a:pt x="2093" y="1892"/>
                    <a:pt x="1876" y="2036"/>
                    <a:pt x="1768" y="2217"/>
                  </a:cubicBezTo>
                  <a:cubicBezTo>
                    <a:pt x="1539" y="2708"/>
                    <a:pt x="1073" y="3020"/>
                    <a:pt x="530" y="3020"/>
                  </a:cubicBezTo>
                  <a:cubicBezTo>
                    <a:pt x="475" y="3020"/>
                    <a:pt x="418" y="3017"/>
                    <a:pt x="362" y="3010"/>
                  </a:cubicBezTo>
                  <a:cubicBezTo>
                    <a:pt x="325" y="3010"/>
                    <a:pt x="285" y="3006"/>
                    <a:pt x="247" y="3006"/>
                  </a:cubicBezTo>
                  <a:cubicBezTo>
                    <a:pt x="169" y="3006"/>
                    <a:pt x="97" y="3022"/>
                    <a:pt x="73" y="3118"/>
                  </a:cubicBezTo>
                  <a:cubicBezTo>
                    <a:pt x="1" y="3263"/>
                    <a:pt x="217" y="3299"/>
                    <a:pt x="253" y="3407"/>
                  </a:cubicBezTo>
                  <a:cubicBezTo>
                    <a:pt x="343" y="3523"/>
                    <a:pt x="434" y="3565"/>
                    <a:pt x="520" y="3565"/>
                  </a:cubicBezTo>
                  <a:cubicBezTo>
                    <a:pt x="677" y="3565"/>
                    <a:pt x="823" y="3428"/>
                    <a:pt x="939" y="3335"/>
                  </a:cubicBezTo>
                  <a:cubicBezTo>
                    <a:pt x="1119" y="3155"/>
                    <a:pt x="1371" y="3010"/>
                    <a:pt x="1624" y="2974"/>
                  </a:cubicBezTo>
                  <a:cubicBezTo>
                    <a:pt x="1876" y="2794"/>
                    <a:pt x="2237" y="2758"/>
                    <a:pt x="2237" y="2361"/>
                  </a:cubicBezTo>
                  <a:cubicBezTo>
                    <a:pt x="2814" y="2073"/>
                    <a:pt x="3247" y="1495"/>
                    <a:pt x="3860" y="1279"/>
                  </a:cubicBezTo>
                  <a:cubicBezTo>
                    <a:pt x="3860" y="882"/>
                    <a:pt x="4221" y="702"/>
                    <a:pt x="4221" y="377"/>
                  </a:cubicBezTo>
                  <a:cubicBezTo>
                    <a:pt x="4293" y="53"/>
                    <a:pt x="3896" y="269"/>
                    <a:pt x="3896" y="53"/>
                  </a:cubicBezTo>
                  <a:cubicBezTo>
                    <a:pt x="3816" y="16"/>
                    <a:pt x="3749" y="1"/>
                    <a:pt x="3692" y="1"/>
                  </a:cubicBez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10175325" y="-1575437"/>
              <a:ext cx="23475" cy="48150"/>
            </a:xfrm>
            <a:custGeom>
              <a:rect b="b" l="l" r="r" t="t"/>
              <a:pathLst>
                <a:path extrusionOk="0" h="1926" w="939">
                  <a:moveTo>
                    <a:pt x="939" y="1"/>
                  </a:moveTo>
                  <a:cubicBezTo>
                    <a:pt x="650" y="398"/>
                    <a:pt x="722" y="975"/>
                    <a:pt x="361" y="1372"/>
                  </a:cubicBezTo>
                  <a:cubicBezTo>
                    <a:pt x="289" y="1408"/>
                    <a:pt x="253" y="1480"/>
                    <a:pt x="181" y="1516"/>
                  </a:cubicBezTo>
                  <a:cubicBezTo>
                    <a:pt x="145" y="1660"/>
                    <a:pt x="1" y="1804"/>
                    <a:pt x="145" y="1913"/>
                  </a:cubicBezTo>
                  <a:cubicBezTo>
                    <a:pt x="163" y="1922"/>
                    <a:pt x="180" y="1926"/>
                    <a:pt x="195" y="1926"/>
                  </a:cubicBezTo>
                  <a:cubicBezTo>
                    <a:pt x="291" y="1926"/>
                    <a:pt x="333" y="1765"/>
                    <a:pt x="413" y="1765"/>
                  </a:cubicBezTo>
                  <a:cubicBezTo>
                    <a:pt x="419" y="1765"/>
                    <a:pt x="426" y="1766"/>
                    <a:pt x="434" y="1768"/>
                  </a:cubicBezTo>
                  <a:cubicBezTo>
                    <a:pt x="470" y="1768"/>
                    <a:pt x="506" y="1840"/>
                    <a:pt x="506" y="1840"/>
                  </a:cubicBezTo>
                  <a:lnTo>
                    <a:pt x="650" y="1840"/>
                  </a:lnTo>
                  <a:cubicBezTo>
                    <a:pt x="650" y="1696"/>
                    <a:pt x="722" y="1588"/>
                    <a:pt x="794" y="1516"/>
                  </a:cubicBezTo>
                  <a:cubicBezTo>
                    <a:pt x="830" y="1372"/>
                    <a:pt x="794" y="1191"/>
                    <a:pt x="939" y="1083"/>
                  </a:cubicBezTo>
                  <a:lnTo>
                    <a:pt x="939" y="1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10198775" y="-1579037"/>
              <a:ext cx="2725" cy="3625"/>
            </a:xfrm>
            <a:custGeom>
              <a:rect b="b" l="l" r="r" t="t"/>
              <a:pathLst>
                <a:path extrusionOk="0" h="145" w="109">
                  <a:moveTo>
                    <a:pt x="1" y="1"/>
                  </a:moveTo>
                  <a:lnTo>
                    <a:pt x="1" y="145"/>
                  </a:lnTo>
                  <a:cubicBezTo>
                    <a:pt x="109" y="73"/>
                    <a:pt x="109" y="37"/>
                    <a:pt x="1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10196975" y="-1583537"/>
              <a:ext cx="1825" cy="3625"/>
            </a:xfrm>
            <a:custGeom>
              <a:rect b="b" l="l" r="r" t="t"/>
              <a:pathLst>
                <a:path extrusionOk="0" h="145" w="73">
                  <a:moveTo>
                    <a:pt x="73" y="0"/>
                  </a:moveTo>
                  <a:cubicBezTo>
                    <a:pt x="0" y="73"/>
                    <a:pt x="0" y="109"/>
                    <a:pt x="73" y="145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10040975" y="-1594362"/>
              <a:ext cx="9950" cy="7250"/>
            </a:xfrm>
            <a:custGeom>
              <a:rect b="b" l="l" r="r" t="t"/>
              <a:pathLst>
                <a:path extrusionOk="0" h="290" w="398">
                  <a:moveTo>
                    <a:pt x="73" y="1"/>
                  </a:moveTo>
                  <a:cubicBezTo>
                    <a:pt x="1" y="145"/>
                    <a:pt x="109" y="217"/>
                    <a:pt x="217" y="289"/>
                  </a:cubicBezTo>
                  <a:cubicBezTo>
                    <a:pt x="325" y="217"/>
                    <a:pt x="398" y="109"/>
                    <a:pt x="398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10049100" y="-1632237"/>
              <a:ext cx="2725" cy="1825"/>
            </a:xfrm>
            <a:custGeom>
              <a:rect b="b" l="l" r="r" t="t"/>
              <a:pathLst>
                <a:path extrusionOk="0" h="73" w="109">
                  <a:moveTo>
                    <a:pt x="36" y="1"/>
                  </a:moveTo>
                  <a:cubicBezTo>
                    <a:pt x="0" y="1"/>
                    <a:pt x="0" y="73"/>
                    <a:pt x="0" y="73"/>
                  </a:cubicBezTo>
                  <a:lnTo>
                    <a:pt x="73" y="73"/>
                  </a:lnTo>
                  <a:cubicBezTo>
                    <a:pt x="109" y="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10022950" y="-1596587"/>
              <a:ext cx="23475" cy="17575"/>
            </a:xfrm>
            <a:custGeom>
              <a:rect b="b" l="l" r="r" t="t"/>
              <a:pathLst>
                <a:path extrusionOk="0" h="703" w="939">
                  <a:moveTo>
                    <a:pt x="605" y="1"/>
                  </a:moveTo>
                  <a:cubicBezTo>
                    <a:pt x="566" y="1"/>
                    <a:pt x="522" y="23"/>
                    <a:pt x="469" y="90"/>
                  </a:cubicBezTo>
                  <a:cubicBezTo>
                    <a:pt x="325" y="306"/>
                    <a:pt x="181" y="486"/>
                    <a:pt x="0" y="703"/>
                  </a:cubicBezTo>
                  <a:lnTo>
                    <a:pt x="325" y="703"/>
                  </a:lnTo>
                  <a:cubicBezTo>
                    <a:pt x="377" y="640"/>
                    <a:pt x="451" y="626"/>
                    <a:pt x="529" y="626"/>
                  </a:cubicBezTo>
                  <a:cubicBezTo>
                    <a:pt x="594" y="626"/>
                    <a:pt x="661" y="636"/>
                    <a:pt x="723" y="636"/>
                  </a:cubicBezTo>
                  <a:cubicBezTo>
                    <a:pt x="843" y="636"/>
                    <a:pt x="938" y="598"/>
                    <a:pt x="938" y="378"/>
                  </a:cubicBezTo>
                  <a:lnTo>
                    <a:pt x="794" y="90"/>
                  </a:lnTo>
                  <a:cubicBezTo>
                    <a:pt x="726" y="67"/>
                    <a:pt x="672" y="1"/>
                    <a:pt x="605" y="1"/>
                  </a:cubicBez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9981475" y="-1548787"/>
              <a:ext cx="81175" cy="46425"/>
            </a:xfrm>
            <a:custGeom>
              <a:rect b="b" l="l" r="r" t="t"/>
              <a:pathLst>
                <a:path extrusionOk="0" h="1857" w="3247">
                  <a:moveTo>
                    <a:pt x="1221" y="1"/>
                  </a:moveTo>
                  <a:cubicBezTo>
                    <a:pt x="1191" y="1"/>
                    <a:pt x="1157" y="6"/>
                    <a:pt x="1118" y="17"/>
                  </a:cubicBezTo>
                  <a:cubicBezTo>
                    <a:pt x="902" y="53"/>
                    <a:pt x="902" y="306"/>
                    <a:pt x="938" y="450"/>
                  </a:cubicBezTo>
                  <a:cubicBezTo>
                    <a:pt x="1046" y="774"/>
                    <a:pt x="830" y="883"/>
                    <a:pt x="650" y="1063"/>
                  </a:cubicBezTo>
                  <a:cubicBezTo>
                    <a:pt x="501" y="1152"/>
                    <a:pt x="328" y="1217"/>
                    <a:pt x="131" y="1217"/>
                  </a:cubicBezTo>
                  <a:cubicBezTo>
                    <a:pt x="89" y="1217"/>
                    <a:pt x="45" y="1214"/>
                    <a:pt x="0" y="1207"/>
                  </a:cubicBezTo>
                  <a:lnTo>
                    <a:pt x="0" y="1207"/>
                  </a:lnTo>
                  <a:cubicBezTo>
                    <a:pt x="157" y="1453"/>
                    <a:pt x="369" y="1477"/>
                    <a:pt x="585" y="1477"/>
                  </a:cubicBezTo>
                  <a:cubicBezTo>
                    <a:pt x="638" y="1477"/>
                    <a:pt x="690" y="1476"/>
                    <a:pt x="742" y="1476"/>
                  </a:cubicBezTo>
                  <a:cubicBezTo>
                    <a:pt x="822" y="1476"/>
                    <a:pt x="900" y="1479"/>
                    <a:pt x="974" y="1496"/>
                  </a:cubicBezTo>
                  <a:cubicBezTo>
                    <a:pt x="1170" y="1616"/>
                    <a:pt x="1384" y="1674"/>
                    <a:pt x="1594" y="1674"/>
                  </a:cubicBezTo>
                  <a:cubicBezTo>
                    <a:pt x="1887" y="1674"/>
                    <a:pt x="2171" y="1562"/>
                    <a:pt x="2381" y="1351"/>
                  </a:cubicBezTo>
                  <a:cubicBezTo>
                    <a:pt x="2424" y="1308"/>
                    <a:pt x="2468" y="1291"/>
                    <a:pt x="2509" y="1291"/>
                  </a:cubicBezTo>
                  <a:cubicBezTo>
                    <a:pt x="2605" y="1291"/>
                    <a:pt x="2691" y="1384"/>
                    <a:pt x="2741" y="1460"/>
                  </a:cubicBezTo>
                  <a:cubicBezTo>
                    <a:pt x="2814" y="1568"/>
                    <a:pt x="2705" y="1784"/>
                    <a:pt x="2886" y="1856"/>
                  </a:cubicBezTo>
                  <a:cubicBezTo>
                    <a:pt x="3138" y="1604"/>
                    <a:pt x="3246" y="1243"/>
                    <a:pt x="3246" y="883"/>
                  </a:cubicBezTo>
                  <a:lnTo>
                    <a:pt x="3246" y="883"/>
                  </a:lnTo>
                  <a:cubicBezTo>
                    <a:pt x="3174" y="937"/>
                    <a:pt x="3093" y="964"/>
                    <a:pt x="3012" y="964"/>
                  </a:cubicBezTo>
                  <a:cubicBezTo>
                    <a:pt x="2931" y="964"/>
                    <a:pt x="2850" y="937"/>
                    <a:pt x="2778" y="883"/>
                  </a:cubicBezTo>
                  <a:cubicBezTo>
                    <a:pt x="2678" y="795"/>
                    <a:pt x="2557" y="756"/>
                    <a:pt x="2436" y="756"/>
                  </a:cubicBezTo>
                  <a:cubicBezTo>
                    <a:pt x="2208" y="756"/>
                    <a:pt x="1983" y="899"/>
                    <a:pt x="1912" y="1135"/>
                  </a:cubicBezTo>
                  <a:cubicBezTo>
                    <a:pt x="1876" y="1243"/>
                    <a:pt x="1768" y="1279"/>
                    <a:pt x="1696" y="1279"/>
                  </a:cubicBezTo>
                  <a:cubicBezTo>
                    <a:pt x="1659" y="955"/>
                    <a:pt x="1623" y="666"/>
                    <a:pt x="1515" y="378"/>
                  </a:cubicBezTo>
                  <a:cubicBezTo>
                    <a:pt x="1454" y="163"/>
                    <a:pt x="1393" y="1"/>
                    <a:pt x="122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10082575" y="-1556487"/>
              <a:ext cx="25150" cy="18950"/>
            </a:xfrm>
            <a:custGeom>
              <a:rect b="b" l="l" r="r" t="t"/>
              <a:pathLst>
                <a:path extrusionOk="0" h="758" w="1006">
                  <a:moveTo>
                    <a:pt x="1006" y="0"/>
                  </a:moveTo>
                  <a:cubicBezTo>
                    <a:pt x="816" y="0"/>
                    <a:pt x="627" y="122"/>
                    <a:pt x="422" y="122"/>
                  </a:cubicBezTo>
                  <a:cubicBezTo>
                    <a:pt x="354" y="122"/>
                    <a:pt x="284" y="109"/>
                    <a:pt x="212" y="73"/>
                  </a:cubicBezTo>
                  <a:cubicBezTo>
                    <a:pt x="198" y="68"/>
                    <a:pt x="184" y="66"/>
                    <a:pt x="171" y="66"/>
                  </a:cubicBezTo>
                  <a:cubicBezTo>
                    <a:pt x="79" y="66"/>
                    <a:pt x="1" y="168"/>
                    <a:pt x="32" y="325"/>
                  </a:cubicBezTo>
                  <a:cubicBezTo>
                    <a:pt x="68" y="469"/>
                    <a:pt x="104" y="614"/>
                    <a:pt x="104" y="758"/>
                  </a:cubicBezTo>
                  <a:cubicBezTo>
                    <a:pt x="264" y="726"/>
                    <a:pt x="197" y="380"/>
                    <a:pt x="383" y="380"/>
                  </a:cubicBezTo>
                  <a:cubicBezTo>
                    <a:pt x="406" y="380"/>
                    <a:pt x="433" y="385"/>
                    <a:pt x="465" y="397"/>
                  </a:cubicBezTo>
                  <a:cubicBezTo>
                    <a:pt x="503" y="410"/>
                    <a:pt x="541" y="416"/>
                    <a:pt x="579" y="416"/>
                  </a:cubicBezTo>
                  <a:cubicBezTo>
                    <a:pt x="752" y="416"/>
                    <a:pt x="904" y="287"/>
                    <a:pt x="934" y="109"/>
                  </a:cubicBezTo>
                  <a:cubicBezTo>
                    <a:pt x="970" y="73"/>
                    <a:pt x="970" y="36"/>
                    <a:pt x="1006" y="0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058125" y="-1551987"/>
              <a:ext cx="22550" cy="26175"/>
            </a:xfrm>
            <a:custGeom>
              <a:rect b="b" l="l" r="r" t="t"/>
              <a:pathLst>
                <a:path extrusionOk="0" h="1047" w="902">
                  <a:moveTo>
                    <a:pt x="72" y="1"/>
                  </a:moveTo>
                  <a:lnTo>
                    <a:pt x="72" y="1"/>
                  </a:lnTo>
                  <a:cubicBezTo>
                    <a:pt x="0" y="397"/>
                    <a:pt x="469" y="686"/>
                    <a:pt x="144" y="1047"/>
                  </a:cubicBezTo>
                  <a:cubicBezTo>
                    <a:pt x="577" y="1011"/>
                    <a:pt x="505" y="650"/>
                    <a:pt x="541" y="361"/>
                  </a:cubicBezTo>
                  <a:lnTo>
                    <a:pt x="541" y="361"/>
                  </a:lnTo>
                  <a:lnTo>
                    <a:pt x="902" y="578"/>
                  </a:lnTo>
                  <a:cubicBezTo>
                    <a:pt x="866" y="37"/>
                    <a:pt x="433" y="145"/>
                    <a:pt x="72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0057200" y="-1469037"/>
              <a:ext cx="9950" cy="6550"/>
            </a:xfrm>
            <a:custGeom>
              <a:rect b="b" l="l" r="r" t="t"/>
              <a:pathLst>
                <a:path extrusionOk="0" h="262" w="398">
                  <a:moveTo>
                    <a:pt x="253" y="1"/>
                  </a:moveTo>
                  <a:cubicBezTo>
                    <a:pt x="172" y="1"/>
                    <a:pt x="73" y="37"/>
                    <a:pt x="1" y="73"/>
                  </a:cubicBezTo>
                  <a:cubicBezTo>
                    <a:pt x="37" y="109"/>
                    <a:pt x="73" y="145"/>
                    <a:pt x="73" y="181"/>
                  </a:cubicBezTo>
                  <a:cubicBezTo>
                    <a:pt x="137" y="203"/>
                    <a:pt x="239" y="262"/>
                    <a:pt x="312" y="262"/>
                  </a:cubicBezTo>
                  <a:cubicBezTo>
                    <a:pt x="362" y="262"/>
                    <a:pt x="398" y="234"/>
                    <a:pt x="398" y="145"/>
                  </a:cubicBezTo>
                  <a:cubicBezTo>
                    <a:pt x="398" y="37"/>
                    <a:pt x="335" y="1"/>
                    <a:pt x="253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0142875" y="-1512312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cubicBezTo>
                    <a:pt x="36" y="37"/>
                    <a:pt x="0" y="37"/>
                    <a:pt x="0" y="73"/>
                  </a:cubicBezTo>
                  <a:cubicBezTo>
                    <a:pt x="0" y="73"/>
                    <a:pt x="36" y="109"/>
                    <a:pt x="36" y="109"/>
                  </a:cubicBezTo>
                  <a:lnTo>
                    <a:pt x="72" y="7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10080650" y="-1537562"/>
              <a:ext cx="4550" cy="2050"/>
            </a:xfrm>
            <a:custGeom>
              <a:rect b="b" l="l" r="r" t="t"/>
              <a:pathLst>
                <a:path extrusionOk="0" h="82" w="182">
                  <a:moveTo>
                    <a:pt x="1" y="1"/>
                  </a:moveTo>
                  <a:cubicBezTo>
                    <a:pt x="37" y="55"/>
                    <a:pt x="64" y="82"/>
                    <a:pt x="91" y="82"/>
                  </a:cubicBezTo>
                  <a:cubicBezTo>
                    <a:pt x="118" y="82"/>
                    <a:pt x="145" y="55"/>
                    <a:pt x="18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10179850" y="-15411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1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10107700" y="-1560087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1" y="144"/>
                  </a:moveTo>
                  <a:lnTo>
                    <a:pt x="145" y="0"/>
                  </a:ln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9988675" y="-1584437"/>
              <a:ext cx="35200" cy="26350"/>
            </a:xfrm>
            <a:custGeom>
              <a:rect b="b" l="l" r="r" t="t"/>
              <a:pathLst>
                <a:path extrusionOk="0" h="1054" w="1408">
                  <a:moveTo>
                    <a:pt x="1" y="0"/>
                  </a:moveTo>
                  <a:lnTo>
                    <a:pt x="1" y="650"/>
                  </a:lnTo>
                  <a:cubicBezTo>
                    <a:pt x="145" y="758"/>
                    <a:pt x="362" y="866"/>
                    <a:pt x="434" y="938"/>
                  </a:cubicBezTo>
                  <a:cubicBezTo>
                    <a:pt x="496" y="969"/>
                    <a:pt x="611" y="1054"/>
                    <a:pt x="665" y="1054"/>
                  </a:cubicBezTo>
                  <a:cubicBezTo>
                    <a:pt x="674" y="1054"/>
                    <a:pt x="681" y="1051"/>
                    <a:pt x="686" y="1046"/>
                  </a:cubicBezTo>
                  <a:cubicBezTo>
                    <a:pt x="903" y="722"/>
                    <a:pt x="1408" y="686"/>
                    <a:pt x="1371" y="181"/>
                  </a:cubicBezTo>
                  <a:lnTo>
                    <a:pt x="1371" y="181"/>
                  </a:lnTo>
                  <a:cubicBezTo>
                    <a:pt x="1272" y="330"/>
                    <a:pt x="1121" y="411"/>
                    <a:pt x="954" y="411"/>
                  </a:cubicBezTo>
                  <a:cubicBezTo>
                    <a:pt x="879" y="411"/>
                    <a:pt x="800" y="394"/>
                    <a:pt x="722" y="361"/>
                  </a:cubicBezTo>
                  <a:cubicBezTo>
                    <a:pt x="470" y="289"/>
                    <a:pt x="326" y="0"/>
                    <a:pt x="1" y="0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9977875" y="-1568212"/>
              <a:ext cx="11725" cy="4075"/>
            </a:xfrm>
            <a:custGeom>
              <a:rect b="b" l="l" r="r" t="t"/>
              <a:pathLst>
                <a:path extrusionOk="0" h="163" w="469">
                  <a:moveTo>
                    <a:pt x="0" y="1"/>
                  </a:moveTo>
                  <a:cubicBezTo>
                    <a:pt x="72" y="109"/>
                    <a:pt x="153" y="163"/>
                    <a:pt x="235" y="163"/>
                  </a:cubicBezTo>
                  <a:cubicBezTo>
                    <a:pt x="316" y="163"/>
                    <a:pt x="397" y="109"/>
                    <a:pt x="469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10136550" y="-1481337"/>
              <a:ext cx="1850" cy="1525"/>
            </a:xfrm>
            <a:custGeom>
              <a:rect b="b" l="l" r="r" t="t"/>
              <a:pathLst>
                <a:path extrusionOk="0" h="61" w="74">
                  <a:moveTo>
                    <a:pt x="17" y="0"/>
                  </a:moveTo>
                  <a:cubicBezTo>
                    <a:pt x="7" y="0"/>
                    <a:pt x="1" y="9"/>
                    <a:pt x="1" y="24"/>
                  </a:cubicBezTo>
                  <a:lnTo>
                    <a:pt x="73" y="60"/>
                  </a:lnTo>
                  <a:cubicBezTo>
                    <a:pt x="52" y="18"/>
                    <a:pt x="31" y="0"/>
                    <a:pt x="17" y="0"/>
                  </a:cubicBez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14"/>
          <p:cNvGrpSpPr/>
          <p:nvPr/>
        </p:nvGrpSpPr>
        <p:grpSpPr>
          <a:xfrm>
            <a:off x="10070733" y="2586067"/>
            <a:ext cx="174520" cy="165501"/>
            <a:chOff x="9607275" y="-1266912"/>
            <a:chExt cx="262425" cy="248800"/>
          </a:xfrm>
        </p:grpSpPr>
        <p:sp>
          <p:nvSpPr>
            <p:cNvPr id="505" name="Google Shape;505;p14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14"/>
          <p:cNvGrpSpPr/>
          <p:nvPr/>
        </p:nvGrpSpPr>
        <p:grpSpPr>
          <a:xfrm>
            <a:off x="3756763" y="6313486"/>
            <a:ext cx="165509" cy="170573"/>
            <a:chOff x="10113175" y="293163"/>
            <a:chExt cx="248875" cy="256425"/>
          </a:xfrm>
        </p:grpSpPr>
        <p:sp>
          <p:nvSpPr>
            <p:cNvPr id="530" name="Google Shape;530;p14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14"/>
          <p:cNvGrpSpPr/>
          <p:nvPr/>
        </p:nvGrpSpPr>
        <p:grpSpPr>
          <a:xfrm>
            <a:off x="10570536" y="4092325"/>
            <a:ext cx="186490" cy="184609"/>
            <a:chOff x="10220425" y="-1503412"/>
            <a:chExt cx="280425" cy="277525"/>
          </a:xfrm>
        </p:grpSpPr>
        <p:sp>
          <p:nvSpPr>
            <p:cNvPr id="551" name="Google Shape;551;p14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14"/>
          <p:cNvGrpSpPr/>
          <p:nvPr/>
        </p:nvGrpSpPr>
        <p:grpSpPr>
          <a:xfrm>
            <a:off x="2773485" y="3253968"/>
            <a:ext cx="165509" cy="170573"/>
            <a:chOff x="10113175" y="293163"/>
            <a:chExt cx="248875" cy="256425"/>
          </a:xfrm>
        </p:grpSpPr>
        <p:sp>
          <p:nvSpPr>
            <p:cNvPr id="579" name="Google Shape;579;p14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1293158" y="5175308"/>
            <a:ext cx="100186" cy="95008"/>
            <a:chOff x="9607275" y="-1266912"/>
            <a:chExt cx="262425" cy="248800"/>
          </a:xfrm>
        </p:grpSpPr>
        <p:sp>
          <p:nvSpPr>
            <p:cNvPr id="600" name="Google Shape;600;p14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4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4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p14"/>
          <p:cNvGrpSpPr/>
          <p:nvPr/>
        </p:nvGrpSpPr>
        <p:grpSpPr>
          <a:xfrm>
            <a:off x="8218866" y="6630200"/>
            <a:ext cx="174520" cy="165501"/>
            <a:chOff x="9607275" y="-1266912"/>
            <a:chExt cx="262425" cy="248800"/>
          </a:xfrm>
        </p:grpSpPr>
        <p:sp>
          <p:nvSpPr>
            <p:cNvPr id="625" name="Google Shape;625;p14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14"/>
          <p:cNvGrpSpPr/>
          <p:nvPr/>
        </p:nvGrpSpPr>
        <p:grpSpPr>
          <a:xfrm>
            <a:off x="8289915" y="1149644"/>
            <a:ext cx="100179" cy="99169"/>
            <a:chOff x="10220425" y="-1503412"/>
            <a:chExt cx="280425" cy="277525"/>
          </a:xfrm>
        </p:grpSpPr>
        <p:sp>
          <p:nvSpPr>
            <p:cNvPr id="650" name="Google Shape;650;p14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5"/>
          <p:cNvGrpSpPr/>
          <p:nvPr/>
        </p:nvGrpSpPr>
        <p:grpSpPr>
          <a:xfrm>
            <a:off x="-1017667" y="-1964832"/>
            <a:ext cx="3902993" cy="3343739"/>
            <a:chOff x="-763449" y="-1473624"/>
            <a:chExt cx="2928007" cy="2507804"/>
          </a:xfrm>
        </p:grpSpPr>
        <p:sp>
          <p:nvSpPr>
            <p:cNvPr id="679" name="Google Shape;679;p15"/>
            <p:cNvSpPr/>
            <p:nvPr/>
          </p:nvSpPr>
          <p:spPr>
            <a:xfrm>
              <a:off x="-526723" y="-1446845"/>
              <a:ext cx="2691281" cy="2481025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-763449" y="-1473624"/>
              <a:ext cx="2215557" cy="2039425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5"/>
          <p:cNvGrpSpPr/>
          <p:nvPr/>
        </p:nvGrpSpPr>
        <p:grpSpPr>
          <a:xfrm>
            <a:off x="-416099" y="4936129"/>
            <a:ext cx="4020648" cy="3535495"/>
            <a:chOff x="-312156" y="3702097"/>
            <a:chExt cx="3016272" cy="2651621"/>
          </a:xfrm>
        </p:grpSpPr>
        <p:grpSp>
          <p:nvGrpSpPr>
            <p:cNvPr id="682" name="Google Shape;682;p15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683" name="Google Shape;683;p15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15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15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15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15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0" name="Google Shape;690;p15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691" name="Google Shape;691;p15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rect b="b" l="l" r="r" t="t"/>
                <a:pathLst>
                  <a:path extrusionOk="0" h="4819" w="3561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rect b="b" l="l" r="r" t="t"/>
                <a:pathLst>
                  <a:path extrusionOk="0" h="4821" w="3561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rect b="b" l="l" r="r" t="t"/>
                <a:pathLst>
                  <a:path extrusionOk="0" h="4814" w="3561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rect b="b" l="l" r="r" t="t"/>
                <a:pathLst>
                  <a:path extrusionOk="0" h="4822" w="3579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rect b="b" l="l" r="r" t="t"/>
                <a:pathLst>
                  <a:path extrusionOk="0" h="4810" w="3542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15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rect b="b" l="l" r="r" t="t"/>
                <a:pathLst>
                  <a:path extrusionOk="0" h="4821" w="3543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rect b="b" l="l" r="r" t="t"/>
                <a:pathLst>
                  <a:path extrusionOk="0" h="3201" w="2386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rect b="b" l="l" r="r" t="t"/>
                <a:pathLst>
                  <a:path extrusionOk="0" h="3202" w="2386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rect b="b" l="l" r="r" t="t"/>
                <a:pathLst>
                  <a:path extrusionOk="0" h="3211" w="2368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rect b="b" l="l" r="r" t="t"/>
                <a:pathLst>
                  <a:path extrusionOk="0" h="3202" w="2368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rect b="b" l="l" r="r" t="t"/>
                <a:pathLst>
                  <a:path extrusionOk="0" h="3203" w="2387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rect b="b" l="l" r="r" t="t"/>
                <a:pathLst>
                  <a:path extrusionOk="0" h="3212" w="235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rect b="b" l="l" r="r" t="t"/>
                <a:pathLst>
                  <a:path extrusionOk="0" h="4814" w="3542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 and two columns 1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6"/>
          <p:cNvSpPr txBox="1"/>
          <p:nvPr>
            <p:ph type="title"/>
          </p:nvPr>
        </p:nvSpPr>
        <p:spPr>
          <a:xfrm>
            <a:off x="952152" y="459508"/>
            <a:ext cx="10284521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07" name="Google Shape;707;p16"/>
          <p:cNvSpPr txBox="1"/>
          <p:nvPr>
            <p:ph idx="2" type="title"/>
          </p:nvPr>
        </p:nvSpPr>
        <p:spPr>
          <a:xfrm>
            <a:off x="952152" y="4783333"/>
            <a:ext cx="2980424" cy="50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/>
        </p:txBody>
      </p:sp>
      <p:sp>
        <p:nvSpPr>
          <p:cNvPr id="708" name="Google Shape;708;p16"/>
          <p:cNvSpPr txBox="1"/>
          <p:nvPr>
            <p:ph idx="1" type="subTitle"/>
          </p:nvPr>
        </p:nvSpPr>
        <p:spPr>
          <a:xfrm>
            <a:off x="952152" y="5292333"/>
            <a:ext cx="2980424" cy="8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p16"/>
          <p:cNvSpPr txBox="1"/>
          <p:nvPr>
            <p:ph idx="3" type="title"/>
          </p:nvPr>
        </p:nvSpPr>
        <p:spPr>
          <a:xfrm>
            <a:off x="8256449" y="4783333"/>
            <a:ext cx="2980424" cy="50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/>
        </p:txBody>
      </p:sp>
      <p:sp>
        <p:nvSpPr>
          <p:cNvPr id="710" name="Google Shape;710;p16"/>
          <p:cNvSpPr txBox="1"/>
          <p:nvPr>
            <p:ph idx="4" type="subTitle"/>
          </p:nvPr>
        </p:nvSpPr>
        <p:spPr>
          <a:xfrm>
            <a:off x="8256449" y="5292333"/>
            <a:ext cx="2980424" cy="8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1" name="Google Shape;71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226395">
            <a:off x="-306757" y="-349468"/>
            <a:ext cx="1490854" cy="266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228914">
            <a:off x="11026547" y="2878858"/>
            <a:ext cx="2109764" cy="109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48544">
            <a:off x="2308567" y="1827753"/>
            <a:ext cx="1476181" cy="8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285547">
            <a:off x="9473356" y="2280726"/>
            <a:ext cx="1515837" cy="66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699992">
            <a:off x="10198502" y="-161782"/>
            <a:ext cx="2076342" cy="76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881753">
            <a:off x="-30038" y="2498908"/>
            <a:ext cx="1334155" cy="27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752500">
            <a:off x="2186708" y="-964977"/>
            <a:ext cx="1028387" cy="214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8495869">
            <a:off x="8351391" y="-689497"/>
            <a:ext cx="1302427" cy="26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589358">
            <a:off x="966157" y="1648011"/>
            <a:ext cx="1133922" cy="62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9959136">
            <a:off x="11571408" y="884345"/>
            <a:ext cx="1342236" cy="7397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" name="Google Shape;721;p16"/>
          <p:cNvGrpSpPr/>
          <p:nvPr/>
        </p:nvGrpSpPr>
        <p:grpSpPr>
          <a:xfrm>
            <a:off x="7978224" y="406425"/>
            <a:ext cx="175717" cy="182448"/>
            <a:chOff x="9933675" y="-1395987"/>
            <a:chExt cx="264225" cy="274275"/>
          </a:xfrm>
        </p:grpSpPr>
        <p:sp>
          <p:nvSpPr>
            <p:cNvPr id="722" name="Google Shape;722;p16"/>
            <p:cNvSpPr/>
            <p:nvPr/>
          </p:nvSpPr>
          <p:spPr>
            <a:xfrm>
              <a:off x="9940900" y="-1393112"/>
              <a:ext cx="250675" cy="162150"/>
            </a:xfrm>
            <a:custGeom>
              <a:rect b="b" l="l" r="r" t="t"/>
              <a:pathLst>
                <a:path extrusionOk="0" h="6486" w="10027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9937300" y="-1329312"/>
              <a:ext cx="257000" cy="203850"/>
            </a:xfrm>
            <a:custGeom>
              <a:rect b="b" l="l" r="r" t="t"/>
              <a:pathLst>
                <a:path extrusionOk="0" h="8154" w="1028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10022050" y="-1208387"/>
              <a:ext cx="67650" cy="86675"/>
            </a:xfrm>
            <a:custGeom>
              <a:rect b="b" l="l" r="r" t="t"/>
              <a:pathLst>
                <a:path extrusionOk="0" h="3467" w="2706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9933675" y="-1344512"/>
              <a:ext cx="46925" cy="200125"/>
            </a:xfrm>
            <a:custGeom>
              <a:rect b="b" l="l" r="r" t="t"/>
              <a:pathLst>
                <a:path extrusionOk="0" h="8005" w="1877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6"/>
            <p:cNvSpPr/>
            <p:nvPr/>
          </p:nvSpPr>
          <p:spPr>
            <a:xfrm>
              <a:off x="9989575" y="-1395987"/>
              <a:ext cx="121750" cy="35175"/>
            </a:xfrm>
            <a:custGeom>
              <a:rect b="b" l="l" r="r" t="t"/>
              <a:pathLst>
                <a:path extrusionOk="0" h="1407" w="487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6"/>
            <p:cNvSpPr/>
            <p:nvPr/>
          </p:nvSpPr>
          <p:spPr>
            <a:xfrm>
              <a:off x="10146475" y="-1278762"/>
              <a:ext cx="51425" cy="119025"/>
            </a:xfrm>
            <a:custGeom>
              <a:rect b="b" l="l" r="r" t="t"/>
              <a:pathLst>
                <a:path extrusionOk="0" h="4761" w="2057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6"/>
            <p:cNvSpPr/>
            <p:nvPr/>
          </p:nvSpPr>
          <p:spPr>
            <a:xfrm>
              <a:off x="10103200" y="-1168037"/>
              <a:ext cx="46900" cy="28825"/>
            </a:xfrm>
            <a:custGeom>
              <a:rect b="b" l="l" r="r" t="t"/>
              <a:pathLst>
                <a:path extrusionOk="0" h="1153" w="1876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6"/>
            <p:cNvSpPr/>
            <p:nvPr/>
          </p:nvSpPr>
          <p:spPr>
            <a:xfrm>
              <a:off x="10080650" y="-1142612"/>
              <a:ext cx="31600" cy="13650"/>
            </a:xfrm>
            <a:custGeom>
              <a:rect b="b" l="l" r="r" t="t"/>
              <a:pathLst>
                <a:path extrusionOk="0" h="546" w="1264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6"/>
            <p:cNvSpPr/>
            <p:nvPr/>
          </p:nvSpPr>
          <p:spPr>
            <a:xfrm>
              <a:off x="9977875" y="-1362637"/>
              <a:ext cx="14450" cy="13925"/>
            </a:xfrm>
            <a:custGeom>
              <a:rect b="b" l="l" r="r" t="t"/>
              <a:pathLst>
                <a:path extrusionOk="0" h="557" w="578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9973350" y="-1350012"/>
              <a:ext cx="12650" cy="7250"/>
            </a:xfrm>
            <a:custGeom>
              <a:rect b="b" l="l" r="r" t="t"/>
              <a:pathLst>
                <a:path extrusionOk="0" h="290" w="506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10061875" y="-1349637"/>
              <a:ext cx="58475" cy="32475"/>
            </a:xfrm>
            <a:custGeom>
              <a:rect b="b" l="l" r="r" t="t"/>
              <a:pathLst>
                <a:path extrusionOk="0" h="1299" w="2339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9989575" y="-1365337"/>
              <a:ext cx="7250" cy="10850"/>
            </a:xfrm>
            <a:custGeom>
              <a:rect b="b" l="l" r="r" t="t"/>
              <a:pathLst>
                <a:path extrusionOk="0" h="434" w="29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9985075" y="-13545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9998600" y="-1307687"/>
              <a:ext cx="163225" cy="160675"/>
            </a:xfrm>
            <a:custGeom>
              <a:rect b="b" l="l" r="r" t="t"/>
              <a:pathLst>
                <a:path extrusionOk="0" h="6427" w="6529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6"/>
            <p:cNvSpPr/>
            <p:nvPr/>
          </p:nvSpPr>
          <p:spPr>
            <a:xfrm>
              <a:off x="10054500" y="-1275162"/>
              <a:ext cx="138000" cy="136550"/>
            </a:xfrm>
            <a:custGeom>
              <a:rect b="b" l="l" r="r" t="t"/>
              <a:pathLst>
                <a:path extrusionOk="0" h="5462" w="552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6"/>
            <p:cNvSpPr/>
            <p:nvPr/>
          </p:nvSpPr>
          <p:spPr>
            <a:xfrm>
              <a:off x="10189750" y="-1266162"/>
              <a:ext cx="1825" cy="3650"/>
            </a:xfrm>
            <a:custGeom>
              <a:rect b="b" l="l" r="r" t="t"/>
              <a:pathLst>
                <a:path extrusionOk="0" h="146" w="73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9955325" y="-1231887"/>
              <a:ext cx="925" cy="925"/>
            </a:xfrm>
            <a:custGeom>
              <a:rect b="b" l="l" r="r" t="t"/>
              <a:pathLst>
                <a:path extrusionOk="0" h="37" w="37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10086075" y="-1232787"/>
              <a:ext cx="63125" cy="99200"/>
            </a:xfrm>
            <a:custGeom>
              <a:rect b="b" l="l" r="r" t="t"/>
              <a:pathLst>
                <a:path extrusionOk="0" h="3968" w="2525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10073450" y="-1161562"/>
              <a:ext cx="15350" cy="22425"/>
            </a:xfrm>
            <a:custGeom>
              <a:rect b="b" l="l" r="r" t="t"/>
              <a:pathLst>
                <a:path extrusionOk="0" h="897" w="614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10104100" y="-1247237"/>
              <a:ext cx="83875" cy="51575"/>
            </a:xfrm>
            <a:custGeom>
              <a:rect b="b" l="l" r="r" t="t"/>
              <a:pathLst>
                <a:path extrusionOk="0" h="2063" w="3355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10179850" y="-1228287"/>
              <a:ext cx="8125" cy="8150"/>
            </a:xfrm>
            <a:custGeom>
              <a:rect b="b" l="l" r="r" t="t"/>
              <a:pathLst>
                <a:path extrusionOk="0" h="326" w="325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10057300" y="-1216687"/>
              <a:ext cx="8950" cy="7375"/>
            </a:xfrm>
            <a:custGeom>
              <a:rect b="b" l="l" r="r" t="t"/>
              <a:pathLst>
                <a:path extrusionOk="0" h="295" w="358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10045500" y="-1195512"/>
              <a:ext cx="925" cy="1525"/>
            </a:xfrm>
            <a:custGeom>
              <a:rect b="b" l="l" r="r" t="t"/>
              <a:pathLst>
                <a:path extrusionOk="0" h="61" w="37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10137450" y="-1258937"/>
              <a:ext cx="5450" cy="3625"/>
            </a:xfrm>
            <a:custGeom>
              <a:rect b="b" l="l" r="r" t="t"/>
              <a:pathLst>
                <a:path extrusionOk="0" h="145" w="218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10157300" y="-12490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10100500" y="-1224662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10130250" y="-1173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10159100" y="-1219612"/>
              <a:ext cx="8150" cy="5775"/>
            </a:xfrm>
            <a:custGeom>
              <a:rect b="b" l="l" r="r" t="t"/>
              <a:pathLst>
                <a:path extrusionOk="0" h="231" w="326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16"/>
          <p:cNvGrpSpPr/>
          <p:nvPr/>
        </p:nvGrpSpPr>
        <p:grpSpPr>
          <a:xfrm>
            <a:off x="4561077" y="140908"/>
            <a:ext cx="159524" cy="163389"/>
            <a:chOff x="9646950" y="-1595337"/>
            <a:chExt cx="239875" cy="245625"/>
          </a:xfrm>
        </p:grpSpPr>
        <p:sp>
          <p:nvSpPr>
            <p:cNvPr id="751" name="Google Shape;751;p16"/>
            <p:cNvSpPr/>
            <p:nvPr/>
          </p:nvSpPr>
          <p:spPr>
            <a:xfrm>
              <a:off x="9647850" y="-1595337"/>
              <a:ext cx="235375" cy="202775"/>
            </a:xfrm>
            <a:custGeom>
              <a:rect b="b" l="l" r="r" t="t"/>
              <a:pathLst>
                <a:path extrusionOk="0" h="8111" w="9415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9719975" y="-1484362"/>
              <a:ext cx="165050" cy="132125"/>
            </a:xfrm>
            <a:custGeom>
              <a:rect b="b" l="l" r="r" t="t"/>
              <a:pathLst>
                <a:path extrusionOk="0" h="5285" w="6602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9697450" y="-1457612"/>
              <a:ext cx="139775" cy="107900"/>
            </a:xfrm>
            <a:custGeom>
              <a:rect b="b" l="l" r="r" t="t"/>
              <a:pathLst>
                <a:path extrusionOk="0" h="4316" w="5591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6"/>
            <p:cNvSpPr/>
            <p:nvPr/>
          </p:nvSpPr>
          <p:spPr>
            <a:xfrm>
              <a:off x="9646950" y="-1569562"/>
              <a:ext cx="74875" cy="202450"/>
            </a:xfrm>
            <a:custGeom>
              <a:rect b="b" l="l" r="r" t="t"/>
              <a:pathLst>
                <a:path extrusionOk="0" h="8098" w="2995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9699250" y="-1590762"/>
              <a:ext cx="42400" cy="22575"/>
            </a:xfrm>
            <a:custGeom>
              <a:rect b="b" l="l" r="r" t="t"/>
              <a:pathLst>
                <a:path extrusionOk="0" h="903" w="1696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9875075" y="-1480737"/>
              <a:ext cx="7225" cy="8125"/>
            </a:xfrm>
            <a:custGeom>
              <a:rect b="b" l="l" r="r" t="t"/>
              <a:pathLst>
                <a:path extrusionOk="0" h="325" w="289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9862450" y="-1541162"/>
              <a:ext cx="6325" cy="7250"/>
            </a:xfrm>
            <a:custGeom>
              <a:rect b="b" l="l" r="r" t="t"/>
              <a:pathLst>
                <a:path extrusionOk="0" h="290" w="253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9866950" y="-1533937"/>
              <a:ext cx="5450" cy="8125"/>
            </a:xfrm>
            <a:custGeom>
              <a:rect b="b" l="l" r="r" t="t"/>
              <a:pathLst>
                <a:path extrusionOk="0" h="325" w="218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9882275" y="-1465412"/>
              <a:ext cx="4550" cy="7225"/>
            </a:xfrm>
            <a:custGeom>
              <a:rect b="b" l="l" r="r" t="t"/>
              <a:pathLst>
                <a:path extrusionOk="0" h="289" w="182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9878675" y="-14500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9875075" y="-1425737"/>
              <a:ext cx="2725" cy="2725"/>
            </a:xfrm>
            <a:custGeom>
              <a:rect b="b" l="l" r="r" t="t"/>
              <a:pathLst>
                <a:path extrusionOk="0" h="109" w="109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9882275" y="-1453687"/>
              <a:ext cx="3650" cy="3625"/>
            </a:xfrm>
            <a:custGeom>
              <a:rect b="b" l="l" r="r" t="t"/>
              <a:pathLst>
                <a:path extrusionOk="0" h="145" w="146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9859750" y="-1544762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9797525" y="-1504937"/>
              <a:ext cx="77575" cy="80125"/>
            </a:xfrm>
            <a:custGeom>
              <a:rect b="b" l="l" r="r" t="t"/>
              <a:pathLst>
                <a:path extrusionOk="0" h="3205" w="3103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9768675" y="-1499687"/>
              <a:ext cx="48725" cy="45050"/>
            </a:xfrm>
            <a:custGeom>
              <a:rect b="b" l="l" r="r" t="t"/>
              <a:pathLst>
                <a:path extrusionOk="0" h="1802" w="1949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9760550" y="-1484362"/>
              <a:ext cx="23475" cy="31975"/>
            </a:xfrm>
            <a:custGeom>
              <a:rect b="b" l="l" r="r" t="t"/>
              <a:pathLst>
                <a:path extrusionOk="0" h="1279" w="939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6"/>
            <p:cNvSpPr/>
            <p:nvPr/>
          </p:nvSpPr>
          <p:spPr>
            <a:xfrm>
              <a:off x="9710075" y="-1476137"/>
              <a:ext cx="28875" cy="30575"/>
            </a:xfrm>
            <a:custGeom>
              <a:rect b="b" l="l" r="r" t="t"/>
              <a:pathLst>
                <a:path extrusionOk="0" h="1223" w="1155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6"/>
            <p:cNvSpPr/>
            <p:nvPr/>
          </p:nvSpPr>
          <p:spPr>
            <a:xfrm>
              <a:off x="9774075" y="-1505312"/>
              <a:ext cx="28000" cy="15025"/>
            </a:xfrm>
            <a:custGeom>
              <a:rect b="b" l="l" r="r" t="t"/>
              <a:pathLst>
                <a:path extrusionOk="0" h="601" w="112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9745225" y="-1484387"/>
              <a:ext cx="18975" cy="8200"/>
            </a:xfrm>
            <a:custGeom>
              <a:rect b="b" l="l" r="r" t="t"/>
              <a:pathLst>
                <a:path extrusionOk="0" h="328" w="759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9736225" y="-1495187"/>
              <a:ext cx="8125" cy="6350"/>
            </a:xfrm>
            <a:custGeom>
              <a:rect b="b" l="l" r="r" t="t"/>
              <a:pathLst>
                <a:path extrusionOk="0" h="254" w="325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6"/>
            <p:cNvSpPr/>
            <p:nvPr/>
          </p:nvSpPr>
          <p:spPr>
            <a:xfrm>
              <a:off x="9729000" y="-1485187"/>
              <a:ext cx="9050" cy="8975"/>
            </a:xfrm>
            <a:custGeom>
              <a:rect b="b" l="l" r="r" t="t"/>
              <a:pathLst>
                <a:path extrusionOk="0" h="359" w="362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6"/>
            <p:cNvSpPr/>
            <p:nvPr/>
          </p:nvSpPr>
          <p:spPr>
            <a:xfrm>
              <a:off x="9738025" y="-147623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6"/>
            <p:cNvSpPr/>
            <p:nvPr/>
          </p:nvSpPr>
          <p:spPr>
            <a:xfrm>
              <a:off x="9710975" y="-145008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6"/>
            <p:cNvSpPr/>
            <p:nvPr/>
          </p:nvSpPr>
          <p:spPr>
            <a:xfrm>
              <a:off x="9707350" y="-1430262"/>
              <a:ext cx="10700" cy="7250"/>
            </a:xfrm>
            <a:custGeom>
              <a:rect b="b" l="l" r="r" t="t"/>
              <a:pathLst>
                <a:path extrusionOk="0" h="290" w="428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6"/>
            <p:cNvSpPr/>
            <p:nvPr/>
          </p:nvSpPr>
          <p:spPr>
            <a:xfrm>
              <a:off x="9738025" y="-1476237"/>
              <a:ext cx="3625" cy="7225"/>
            </a:xfrm>
            <a:custGeom>
              <a:rect b="b" l="l" r="r" t="t"/>
              <a:pathLst>
                <a:path extrusionOk="0" h="289" w="145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6"/>
            <p:cNvSpPr/>
            <p:nvPr/>
          </p:nvSpPr>
          <p:spPr>
            <a:xfrm>
              <a:off x="9702850" y="-14041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6"/>
            <p:cNvSpPr/>
            <p:nvPr/>
          </p:nvSpPr>
          <p:spPr>
            <a:xfrm>
              <a:off x="9702850" y="-14113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6"/>
            <p:cNvSpPr/>
            <p:nvPr/>
          </p:nvSpPr>
          <p:spPr>
            <a:xfrm>
              <a:off x="9775000" y="-14879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6"/>
            <p:cNvSpPr/>
            <p:nvPr/>
          </p:nvSpPr>
          <p:spPr>
            <a:xfrm>
              <a:off x="9775000" y="-1469037"/>
              <a:ext cx="40600" cy="37175"/>
            </a:xfrm>
            <a:custGeom>
              <a:rect b="b" l="l" r="r" t="t"/>
              <a:pathLst>
                <a:path extrusionOk="0" h="1487" w="1624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6"/>
            <p:cNvSpPr/>
            <p:nvPr/>
          </p:nvSpPr>
          <p:spPr>
            <a:xfrm>
              <a:off x="9820075" y="-1451237"/>
              <a:ext cx="14450" cy="9200"/>
            </a:xfrm>
            <a:custGeom>
              <a:rect b="b" l="l" r="r" t="t"/>
              <a:pathLst>
                <a:path extrusionOk="0" h="368" w="578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6"/>
            <p:cNvSpPr/>
            <p:nvPr/>
          </p:nvSpPr>
          <p:spPr>
            <a:xfrm>
              <a:off x="9863350" y="-1454612"/>
              <a:ext cx="9050" cy="13550"/>
            </a:xfrm>
            <a:custGeom>
              <a:rect b="b" l="l" r="r" t="t"/>
              <a:pathLst>
                <a:path extrusionOk="0" h="542" w="362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6"/>
            <p:cNvSpPr/>
            <p:nvPr/>
          </p:nvSpPr>
          <p:spPr>
            <a:xfrm>
              <a:off x="9752450" y="-1453687"/>
              <a:ext cx="8125" cy="9025"/>
            </a:xfrm>
            <a:custGeom>
              <a:rect b="b" l="l" r="r" t="t"/>
              <a:pathLst>
                <a:path extrusionOk="0" h="361" w="325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6"/>
            <p:cNvSpPr/>
            <p:nvPr/>
          </p:nvSpPr>
          <p:spPr>
            <a:xfrm>
              <a:off x="9729900" y="-1464762"/>
              <a:ext cx="8150" cy="3875"/>
            </a:xfrm>
            <a:custGeom>
              <a:rect b="b" l="l" r="r" t="t"/>
              <a:pathLst>
                <a:path extrusionOk="0" h="155" w="326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6"/>
            <p:cNvSpPr/>
            <p:nvPr/>
          </p:nvSpPr>
          <p:spPr>
            <a:xfrm>
              <a:off x="9725400" y="-1460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6"/>
            <p:cNvSpPr/>
            <p:nvPr/>
          </p:nvSpPr>
          <p:spPr>
            <a:xfrm>
              <a:off x="9729900" y="-14536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6"/>
            <p:cNvSpPr/>
            <p:nvPr/>
          </p:nvSpPr>
          <p:spPr>
            <a:xfrm>
              <a:off x="9820075" y="-1370737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6"/>
            <p:cNvSpPr/>
            <p:nvPr/>
          </p:nvSpPr>
          <p:spPr>
            <a:xfrm>
              <a:off x="9778400" y="-1483637"/>
              <a:ext cx="7425" cy="5625"/>
            </a:xfrm>
            <a:custGeom>
              <a:rect b="b" l="l" r="r" t="t"/>
              <a:pathLst>
                <a:path extrusionOk="0" h="225" w="297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6"/>
            <p:cNvSpPr/>
            <p:nvPr/>
          </p:nvSpPr>
          <p:spPr>
            <a:xfrm>
              <a:off x="9779500" y="-1453687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16"/>
          <p:cNvGrpSpPr/>
          <p:nvPr/>
        </p:nvGrpSpPr>
        <p:grpSpPr>
          <a:xfrm>
            <a:off x="311217" y="2760857"/>
            <a:ext cx="100221" cy="103288"/>
            <a:chOff x="10113175" y="293163"/>
            <a:chExt cx="248875" cy="256425"/>
          </a:xfrm>
        </p:grpSpPr>
        <p:sp>
          <p:nvSpPr>
            <p:cNvPr id="790" name="Google Shape;790;p16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6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6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6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6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6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6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6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16"/>
          <p:cNvGrpSpPr/>
          <p:nvPr/>
        </p:nvGrpSpPr>
        <p:grpSpPr>
          <a:xfrm>
            <a:off x="10826253" y="1392484"/>
            <a:ext cx="174520" cy="165501"/>
            <a:chOff x="9607275" y="-1266912"/>
            <a:chExt cx="262425" cy="248800"/>
          </a:xfrm>
        </p:grpSpPr>
        <p:sp>
          <p:nvSpPr>
            <p:cNvPr id="811" name="Google Shape;811;p16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6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6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6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6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6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6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6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6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5" name="Google Shape;835;p16"/>
          <p:cNvGrpSpPr/>
          <p:nvPr/>
        </p:nvGrpSpPr>
        <p:grpSpPr>
          <a:xfrm>
            <a:off x="3434350" y="450141"/>
            <a:ext cx="100186" cy="95008"/>
            <a:chOff x="9607275" y="-1266912"/>
            <a:chExt cx="262425" cy="248800"/>
          </a:xfrm>
        </p:grpSpPr>
        <p:sp>
          <p:nvSpPr>
            <p:cNvPr id="836" name="Google Shape;836;p16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6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6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6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6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6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6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6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6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6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6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6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6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6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>
            <a:off x="2349111" y="1520041"/>
            <a:ext cx="186490" cy="184609"/>
            <a:chOff x="10220425" y="-1503412"/>
            <a:chExt cx="280425" cy="277525"/>
          </a:xfrm>
        </p:grpSpPr>
        <p:sp>
          <p:nvSpPr>
            <p:cNvPr id="861" name="Google Shape;861;p16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6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6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6"/>
          <p:cNvGrpSpPr/>
          <p:nvPr/>
        </p:nvGrpSpPr>
        <p:grpSpPr>
          <a:xfrm>
            <a:off x="2112318" y="2954008"/>
            <a:ext cx="100203" cy="104041"/>
            <a:chOff x="9933675" y="-1395987"/>
            <a:chExt cx="264225" cy="274275"/>
          </a:xfrm>
        </p:grpSpPr>
        <p:sp>
          <p:nvSpPr>
            <p:cNvPr id="889" name="Google Shape;889;p16"/>
            <p:cNvSpPr/>
            <p:nvPr/>
          </p:nvSpPr>
          <p:spPr>
            <a:xfrm>
              <a:off x="9940900" y="-1393112"/>
              <a:ext cx="250675" cy="162150"/>
            </a:xfrm>
            <a:custGeom>
              <a:rect b="b" l="l" r="r" t="t"/>
              <a:pathLst>
                <a:path extrusionOk="0" h="6486" w="10027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9937300" y="-1329312"/>
              <a:ext cx="257000" cy="203850"/>
            </a:xfrm>
            <a:custGeom>
              <a:rect b="b" l="l" r="r" t="t"/>
              <a:pathLst>
                <a:path extrusionOk="0" h="8154" w="1028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10022050" y="-1208387"/>
              <a:ext cx="67650" cy="86675"/>
            </a:xfrm>
            <a:custGeom>
              <a:rect b="b" l="l" r="r" t="t"/>
              <a:pathLst>
                <a:path extrusionOk="0" h="3467" w="2706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9933675" y="-1344512"/>
              <a:ext cx="46925" cy="200125"/>
            </a:xfrm>
            <a:custGeom>
              <a:rect b="b" l="l" r="r" t="t"/>
              <a:pathLst>
                <a:path extrusionOk="0" h="8005" w="1877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9989575" y="-1395987"/>
              <a:ext cx="121750" cy="35175"/>
            </a:xfrm>
            <a:custGeom>
              <a:rect b="b" l="l" r="r" t="t"/>
              <a:pathLst>
                <a:path extrusionOk="0" h="1407" w="487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10146475" y="-1278762"/>
              <a:ext cx="51425" cy="119025"/>
            </a:xfrm>
            <a:custGeom>
              <a:rect b="b" l="l" r="r" t="t"/>
              <a:pathLst>
                <a:path extrusionOk="0" h="4761" w="2057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10103200" y="-1168037"/>
              <a:ext cx="46900" cy="28825"/>
            </a:xfrm>
            <a:custGeom>
              <a:rect b="b" l="l" r="r" t="t"/>
              <a:pathLst>
                <a:path extrusionOk="0" h="1153" w="1876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10080650" y="-1142612"/>
              <a:ext cx="31600" cy="13650"/>
            </a:xfrm>
            <a:custGeom>
              <a:rect b="b" l="l" r="r" t="t"/>
              <a:pathLst>
                <a:path extrusionOk="0" h="546" w="1264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9977875" y="-1362637"/>
              <a:ext cx="14450" cy="13925"/>
            </a:xfrm>
            <a:custGeom>
              <a:rect b="b" l="l" r="r" t="t"/>
              <a:pathLst>
                <a:path extrusionOk="0" h="557" w="578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9973350" y="-1350012"/>
              <a:ext cx="12650" cy="7250"/>
            </a:xfrm>
            <a:custGeom>
              <a:rect b="b" l="l" r="r" t="t"/>
              <a:pathLst>
                <a:path extrusionOk="0" h="290" w="506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10061875" y="-1349637"/>
              <a:ext cx="58475" cy="32475"/>
            </a:xfrm>
            <a:custGeom>
              <a:rect b="b" l="l" r="r" t="t"/>
              <a:pathLst>
                <a:path extrusionOk="0" h="1299" w="2339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9989575" y="-1365337"/>
              <a:ext cx="7250" cy="10850"/>
            </a:xfrm>
            <a:custGeom>
              <a:rect b="b" l="l" r="r" t="t"/>
              <a:pathLst>
                <a:path extrusionOk="0" h="434" w="29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9985075" y="-13545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9998600" y="-1307687"/>
              <a:ext cx="163225" cy="160675"/>
            </a:xfrm>
            <a:custGeom>
              <a:rect b="b" l="l" r="r" t="t"/>
              <a:pathLst>
                <a:path extrusionOk="0" h="6427" w="6529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10054500" y="-1275162"/>
              <a:ext cx="138000" cy="136550"/>
            </a:xfrm>
            <a:custGeom>
              <a:rect b="b" l="l" r="r" t="t"/>
              <a:pathLst>
                <a:path extrusionOk="0" h="5462" w="552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10189750" y="-1266162"/>
              <a:ext cx="1825" cy="3650"/>
            </a:xfrm>
            <a:custGeom>
              <a:rect b="b" l="l" r="r" t="t"/>
              <a:pathLst>
                <a:path extrusionOk="0" h="146" w="73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9955325" y="-1231887"/>
              <a:ext cx="925" cy="925"/>
            </a:xfrm>
            <a:custGeom>
              <a:rect b="b" l="l" r="r" t="t"/>
              <a:pathLst>
                <a:path extrusionOk="0" h="37" w="37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10086075" y="-1232787"/>
              <a:ext cx="63125" cy="99200"/>
            </a:xfrm>
            <a:custGeom>
              <a:rect b="b" l="l" r="r" t="t"/>
              <a:pathLst>
                <a:path extrusionOk="0" h="3968" w="2525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10073450" y="-1161562"/>
              <a:ext cx="15350" cy="22425"/>
            </a:xfrm>
            <a:custGeom>
              <a:rect b="b" l="l" r="r" t="t"/>
              <a:pathLst>
                <a:path extrusionOk="0" h="897" w="614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10104100" y="-1247237"/>
              <a:ext cx="83875" cy="51575"/>
            </a:xfrm>
            <a:custGeom>
              <a:rect b="b" l="l" r="r" t="t"/>
              <a:pathLst>
                <a:path extrusionOk="0" h="2063" w="3355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10179850" y="-1228287"/>
              <a:ext cx="8125" cy="8150"/>
            </a:xfrm>
            <a:custGeom>
              <a:rect b="b" l="l" r="r" t="t"/>
              <a:pathLst>
                <a:path extrusionOk="0" h="326" w="325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10057300" y="-1216687"/>
              <a:ext cx="8950" cy="7375"/>
            </a:xfrm>
            <a:custGeom>
              <a:rect b="b" l="l" r="r" t="t"/>
              <a:pathLst>
                <a:path extrusionOk="0" h="295" w="358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10045500" y="-1195512"/>
              <a:ext cx="925" cy="1525"/>
            </a:xfrm>
            <a:custGeom>
              <a:rect b="b" l="l" r="r" t="t"/>
              <a:pathLst>
                <a:path extrusionOk="0" h="61" w="37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10137450" y="-1258937"/>
              <a:ext cx="5450" cy="3625"/>
            </a:xfrm>
            <a:custGeom>
              <a:rect b="b" l="l" r="r" t="t"/>
              <a:pathLst>
                <a:path extrusionOk="0" h="145" w="218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10157300" y="-12490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10100500" y="-1224662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10130250" y="-1173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10159100" y="-1219612"/>
              <a:ext cx="8150" cy="5775"/>
            </a:xfrm>
            <a:custGeom>
              <a:rect b="b" l="l" r="r" t="t"/>
              <a:pathLst>
                <a:path extrusionOk="0" h="231" w="326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7" name="Google Shape;917;p16"/>
          <p:cNvGrpSpPr/>
          <p:nvPr/>
        </p:nvGrpSpPr>
        <p:grpSpPr>
          <a:xfrm>
            <a:off x="9231794" y="2254258"/>
            <a:ext cx="159524" cy="163389"/>
            <a:chOff x="9646950" y="-1595337"/>
            <a:chExt cx="239875" cy="245625"/>
          </a:xfrm>
        </p:grpSpPr>
        <p:sp>
          <p:nvSpPr>
            <p:cNvPr id="918" name="Google Shape;918;p16"/>
            <p:cNvSpPr/>
            <p:nvPr/>
          </p:nvSpPr>
          <p:spPr>
            <a:xfrm>
              <a:off x="9647850" y="-1595337"/>
              <a:ext cx="235375" cy="202775"/>
            </a:xfrm>
            <a:custGeom>
              <a:rect b="b" l="l" r="r" t="t"/>
              <a:pathLst>
                <a:path extrusionOk="0" h="8111" w="9415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9719975" y="-1484362"/>
              <a:ext cx="165050" cy="132125"/>
            </a:xfrm>
            <a:custGeom>
              <a:rect b="b" l="l" r="r" t="t"/>
              <a:pathLst>
                <a:path extrusionOk="0" h="5285" w="6602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9697450" y="-1457612"/>
              <a:ext cx="139775" cy="107900"/>
            </a:xfrm>
            <a:custGeom>
              <a:rect b="b" l="l" r="r" t="t"/>
              <a:pathLst>
                <a:path extrusionOk="0" h="4316" w="5591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9646950" y="-1569562"/>
              <a:ext cx="74875" cy="202450"/>
            </a:xfrm>
            <a:custGeom>
              <a:rect b="b" l="l" r="r" t="t"/>
              <a:pathLst>
                <a:path extrusionOk="0" h="8098" w="2995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9699250" y="-1590762"/>
              <a:ext cx="42400" cy="22575"/>
            </a:xfrm>
            <a:custGeom>
              <a:rect b="b" l="l" r="r" t="t"/>
              <a:pathLst>
                <a:path extrusionOk="0" h="903" w="1696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9875075" y="-1480737"/>
              <a:ext cx="7225" cy="8125"/>
            </a:xfrm>
            <a:custGeom>
              <a:rect b="b" l="l" r="r" t="t"/>
              <a:pathLst>
                <a:path extrusionOk="0" h="325" w="289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6"/>
            <p:cNvSpPr/>
            <p:nvPr/>
          </p:nvSpPr>
          <p:spPr>
            <a:xfrm>
              <a:off x="9862450" y="-1541162"/>
              <a:ext cx="6325" cy="7250"/>
            </a:xfrm>
            <a:custGeom>
              <a:rect b="b" l="l" r="r" t="t"/>
              <a:pathLst>
                <a:path extrusionOk="0" h="290" w="253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6"/>
            <p:cNvSpPr/>
            <p:nvPr/>
          </p:nvSpPr>
          <p:spPr>
            <a:xfrm>
              <a:off x="9866950" y="-1533937"/>
              <a:ext cx="5450" cy="8125"/>
            </a:xfrm>
            <a:custGeom>
              <a:rect b="b" l="l" r="r" t="t"/>
              <a:pathLst>
                <a:path extrusionOk="0" h="325" w="218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9882275" y="-1465412"/>
              <a:ext cx="4550" cy="7225"/>
            </a:xfrm>
            <a:custGeom>
              <a:rect b="b" l="l" r="r" t="t"/>
              <a:pathLst>
                <a:path extrusionOk="0" h="289" w="182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9878675" y="-14500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9875075" y="-1425737"/>
              <a:ext cx="2725" cy="2725"/>
            </a:xfrm>
            <a:custGeom>
              <a:rect b="b" l="l" r="r" t="t"/>
              <a:pathLst>
                <a:path extrusionOk="0" h="109" w="109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9882275" y="-1453687"/>
              <a:ext cx="3650" cy="3625"/>
            </a:xfrm>
            <a:custGeom>
              <a:rect b="b" l="l" r="r" t="t"/>
              <a:pathLst>
                <a:path extrusionOk="0" h="145" w="146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9859750" y="-1544762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9797525" y="-1504937"/>
              <a:ext cx="77575" cy="80125"/>
            </a:xfrm>
            <a:custGeom>
              <a:rect b="b" l="l" r="r" t="t"/>
              <a:pathLst>
                <a:path extrusionOk="0" h="3205" w="3103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9768675" y="-1499687"/>
              <a:ext cx="48725" cy="45050"/>
            </a:xfrm>
            <a:custGeom>
              <a:rect b="b" l="l" r="r" t="t"/>
              <a:pathLst>
                <a:path extrusionOk="0" h="1802" w="1949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9760550" y="-1484362"/>
              <a:ext cx="23475" cy="31975"/>
            </a:xfrm>
            <a:custGeom>
              <a:rect b="b" l="l" r="r" t="t"/>
              <a:pathLst>
                <a:path extrusionOk="0" h="1279" w="939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9710075" y="-1476137"/>
              <a:ext cx="28875" cy="30575"/>
            </a:xfrm>
            <a:custGeom>
              <a:rect b="b" l="l" r="r" t="t"/>
              <a:pathLst>
                <a:path extrusionOk="0" h="1223" w="1155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9774075" y="-1505312"/>
              <a:ext cx="28000" cy="15025"/>
            </a:xfrm>
            <a:custGeom>
              <a:rect b="b" l="l" r="r" t="t"/>
              <a:pathLst>
                <a:path extrusionOk="0" h="601" w="112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9745225" y="-1484387"/>
              <a:ext cx="18975" cy="8200"/>
            </a:xfrm>
            <a:custGeom>
              <a:rect b="b" l="l" r="r" t="t"/>
              <a:pathLst>
                <a:path extrusionOk="0" h="328" w="759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9736225" y="-1495187"/>
              <a:ext cx="8125" cy="6350"/>
            </a:xfrm>
            <a:custGeom>
              <a:rect b="b" l="l" r="r" t="t"/>
              <a:pathLst>
                <a:path extrusionOk="0" h="254" w="325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9729000" y="-1485187"/>
              <a:ext cx="9050" cy="8975"/>
            </a:xfrm>
            <a:custGeom>
              <a:rect b="b" l="l" r="r" t="t"/>
              <a:pathLst>
                <a:path extrusionOk="0" h="359" w="362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9738025" y="-147623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9710975" y="-145008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6"/>
            <p:cNvSpPr/>
            <p:nvPr/>
          </p:nvSpPr>
          <p:spPr>
            <a:xfrm>
              <a:off x="9707350" y="-1430262"/>
              <a:ext cx="10700" cy="7250"/>
            </a:xfrm>
            <a:custGeom>
              <a:rect b="b" l="l" r="r" t="t"/>
              <a:pathLst>
                <a:path extrusionOk="0" h="290" w="428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9738025" y="-1476237"/>
              <a:ext cx="3625" cy="7225"/>
            </a:xfrm>
            <a:custGeom>
              <a:rect b="b" l="l" r="r" t="t"/>
              <a:pathLst>
                <a:path extrusionOk="0" h="289" w="145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9702850" y="-14041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9702850" y="-14113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9775000" y="-14879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9775000" y="-1469037"/>
              <a:ext cx="40600" cy="37175"/>
            </a:xfrm>
            <a:custGeom>
              <a:rect b="b" l="l" r="r" t="t"/>
              <a:pathLst>
                <a:path extrusionOk="0" h="1487" w="1624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9820075" y="-1451237"/>
              <a:ext cx="14450" cy="9200"/>
            </a:xfrm>
            <a:custGeom>
              <a:rect b="b" l="l" r="r" t="t"/>
              <a:pathLst>
                <a:path extrusionOk="0" h="368" w="578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6"/>
            <p:cNvSpPr/>
            <p:nvPr/>
          </p:nvSpPr>
          <p:spPr>
            <a:xfrm>
              <a:off x="9863350" y="-1454612"/>
              <a:ext cx="9050" cy="13550"/>
            </a:xfrm>
            <a:custGeom>
              <a:rect b="b" l="l" r="r" t="t"/>
              <a:pathLst>
                <a:path extrusionOk="0" h="542" w="362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9752450" y="-1453687"/>
              <a:ext cx="8125" cy="9025"/>
            </a:xfrm>
            <a:custGeom>
              <a:rect b="b" l="l" r="r" t="t"/>
              <a:pathLst>
                <a:path extrusionOk="0" h="361" w="325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9729900" y="-1464762"/>
              <a:ext cx="8150" cy="3875"/>
            </a:xfrm>
            <a:custGeom>
              <a:rect b="b" l="l" r="r" t="t"/>
              <a:pathLst>
                <a:path extrusionOk="0" h="155" w="326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9725400" y="-1460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9729900" y="-14536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9820075" y="-1370737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9778400" y="-1483637"/>
              <a:ext cx="7425" cy="5625"/>
            </a:xfrm>
            <a:custGeom>
              <a:rect b="b" l="l" r="r" t="t"/>
              <a:pathLst>
                <a:path extrusionOk="0" h="225" w="297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9779500" y="-1453687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16"/>
          <p:cNvGrpSpPr/>
          <p:nvPr/>
        </p:nvGrpSpPr>
        <p:grpSpPr>
          <a:xfrm>
            <a:off x="1459412" y="161161"/>
            <a:ext cx="100179" cy="99169"/>
            <a:chOff x="10220425" y="-1503412"/>
            <a:chExt cx="280425" cy="277525"/>
          </a:xfrm>
        </p:grpSpPr>
        <p:sp>
          <p:nvSpPr>
            <p:cNvPr id="957" name="Google Shape;957;p16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6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6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4" name="Google Shape;984;p16"/>
          <p:cNvGrpSpPr/>
          <p:nvPr/>
        </p:nvGrpSpPr>
        <p:grpSpPr>
          <a:xfrm flipH="1">
            <a:off x="3920768" y="1174240"/>
            <a:ext cx="159516" cy="175907"/>
            <a:chOff x="9943600" y="-1728387"/>
            <a:chExt cx="264225" cy="291300"/>
          </a:xfrm>
        </p:grpSpPr>
        <p:sp>
          <p:nvSpPr>
            <p:cNvPr id="985" name="Google Shape;985;p16"/>
            <p:cNvSpPr/>
            <p:nvPr/>
          </p:nvSpPr>
          <p:spPr>
            <a:xfrm>
              <a:off x="9958925" y="-1722937"/>
              <a:ext cx="237175" cy="88925"/>
            </a:xfrm>
            <a:custGeom>
              <a:rect b="b" l="l" r="r" t="t"/>
              <a:pathLst>
                <a:path extrusionOk="0" h="3557" w="9487">
                  <a:moveTo>
                    <a:pt x="4382" y="1"/>
                  </a:moveTo>
                  <a:cubicBezTo>
                    <a:pt x="3812" y="1"/>
                    <a:pt x="3246" y="130"/>
                    <a:pt x="2742" y="383"/>
                  </a:cubicBezTo>
                  <a:cubicBezTo>
                    <a:pt x="1443" y="888"/>
                    <a:pt x="433" y="1970"/>
                    <a:pt x="1" y="3304"/>
                  </a:cubicBezTo>
                  <a:cubicBezTo>
                    <a:pt x="51" y="3354"/>
                    <a:pt x="117" y="3381"/>
                    <a:pt x="184" y="3381"/>
                  </a:cubicBezTo>
                  <a:cubicBezTo>
                    <a:pt x="261" y="3381"/>
                    <a:pt x="339" y="3345"/>
                    <a:pt x="397" y="3268"/>
                  </a:cubicBezTo>
                  <a:cubicBezTo>
                    <a:pt x="515" y="3209"/>
                    <a:pt x="585" y="2933"/>
                    <a:pt x="705" y="2933"/>
                  </a:cubicBezTo>
                  <a:cubicBezTo>
                    <a:pt x="732" y="2933"/>
                    <a:pt x="761" y="2947"/>
                    <a:pt x="794" y="2980"/>
                  </a:cubicBezTo>
                  <a:cubicBezTo>
                    <a:pt x="1099" y="3226"/>
                    <a:pt x="1432" y="3280"/>
                    <a:pt x="1770" y="3280"/>
                  </a:cubicBezTo>
                  <a:cubicBezTo>
                    <a:pt x="2033" y="3280"/>
                    <a:pt x="2299" y="3247"/>
                    <a:pt x="2554" y="3247"/>
                  </a:cubicBezTo>
                  <a:cubicBezTo>
                    <a:pt x="2784" y="3247"/>
                    <a:pt x="3006" y="3274"/>
                    <a:pt x="3211" y="3376"/>
                  </a:cubicBezTo>
                  <a:cubicBezTo>
                    <a:pt x="3414" y="3478"/>
                    <a:pt x="3617" y="3503"/>
                    <a:pt x="3818" y="3503"/>
                  </a:cubicBezTo>
                  <a:cubicBezTo>
                    <a:pt x="4024" y="3503"/>
                    <a:pt x="4228" y="3477"/>
                    <a:pt x="4428" y="3477"/>
                  </a:cubicBezTo>
                  <a:cubicBezTo>
                    <a:pt x="4590" y="3477"/>
                    <a:pt x="4749" y="3494"/>
                    <a:pt x="4906" y="3557"/>
                  </a:cubicBezTo>
                  <a:cubicBezTo>
                    <a:pt x="5447" y="3484"/>
                    <a:pt x="5988" y="3340"/>
                    <a:pt x="6493" y="3052"/>
                  </a:cubicBezTo>
                  <a:cubicBezTo>
                    <a:pt x="7286" y="2727"/>
                    <a:pt x="7142" y="2150"/>
                    <a:pt x="7070" y="1537"/>
                  </a:cubicBezTo>
                  <a:cubicBezTo>
                    <a:pt x="7070" y="1393"/>
                    <a:pt x="6817" y="1320"/>
                    <a:pt x="7070" y="1104"/>
                  </a:cubicBezTo>
                  <a:cubicBezTo>
                    <a:pt x="7322" y="1212"/>
                    <a:pt x="7575" y="1320"/>
                    <a:pt x="7863" y="1465"/>
                  </a:cubicBezTo>
                  <a:cubicBezTo>
                    <a:pt x="8368" y="1825"/>
                    <a:pt x="8765" y="2330"/>
                    <a:pt x="8981" y="2907"/>
                  </a:cubicBezTo>
                  <a:cubicBezTo>
                    <a:pt x="9084" y="3114"/>
                    <a:pt x="9089" y="3451"/>
                    <a:pt x="9433" y="3451"/>
                  </a:cubicBezTo>
                  <a:cubicBezTo>
                    <a:pt x="9450" y="3451"/>
                    <a:pt x="9468" y="3450"/>
                    <a:pt x="9486" y="3448"/>
                  </a:cubicBezTo>
                  <a:cubicBezTo>
                    <a:pt x="9306" y="2006"/>
                    <a:pt x="8476" y="1104"/>
                    <a:pt x="7178" y="563"/>
                  </a:cubicBezTo>
                  <a:cubicBezTo>
                    <a:pt x="6673" y="383"/>
                    <a:pt x="6096" y="347"/>
                    <a:pt x="5591" y="202"/>
                  </a:cubicBezTo>
                  <a:cubicBezTo>
                    <a:pt x="5200" y="67"/>
                    <a:pt x="4790" y="1"/>
                    <a:pt x="4382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10132050" y="-1690612"/>
              <a:ext cx="72150" cy="72825"/>
            </a:xfrm>
            <a:custGeom>
              <a:rect b="b" l="l" r="r" t="t"/>
              <a:pathLst>
                <a:path extrusionOk="0" h="2913" w="2886">
                  <a:moveTo>
                    <a:pt x="804" y="1"/>
                  </a:moveTo>
                  <a:cubicBezTo>
                    <a:pt x="388" y="1"/>
                    <a:pt x="352" y="402"/>
                    <a:pt x="289" y="749"/>
                  </a:cubicBezTo>
                  <a:cubicBezTo>
                    <a:pt x="253" y="1073"/>
                    <a:pt x="181" y="1362"/>
                    <a:pt x="1" y="1650"/>
                  </a:cubicBezTo>
                  <a:cubicBezTo>
                    <a:pt x="1" y="1723"/>
                    <a:pt x="37" y="1795"/>
                    <a:pt x="73" y="1867"/>
                  </a:cubicBezTo>
                  <a:cubicBezTo>
                    <a:pt x="253" y="1975"/>
                    <a:pt x="578" y="1975"/>
                    <a:pt x="722" y="2191"/>
                  </a:cubicBezTo>
                  <a:cubicBezTo>
                    <a:pt x="797" y="2305"/>
                    <a:pt x="883" y="2359"/>
                    <a:pt x="973" y="2359"/>
                  </a:cubicBezTo>
                  <a:cubicBezTo>
                    <a:pt x="1055" y="2359"/>
                    <a:pt x="1141" y="2314"/>
                    <a:pt x="1227" y="2228"/>
                  </a:cubicBezTo>
                  <a:cubicBezTo>
                    <a:pt x="1311" y="2158"/>
                    <a:pt x="1389" y="2131"/>
                    <a:pt x="1466" y="2131"/>
                  </a:cubicBezTo>
                  <a:cubicBezTo>
                    <a:pt x="1588" y="2131"/>
                    <a:pt x="1707" y="2197"/>
                    <a:pt x="1840" y="2264"/>
                  </a:cubicBezTo>
                  <a:cubicBezTo>
                    <a:pt x="2165" y="2480"/>
                    <a:pt x="2417" y="2841"/>
                    <a:pt x="2850" y="2913"/>
                  </a:cubicBezTo>
                  <a:cubicBezTo>
                    <a:pt x="2850" y="2624"/>
                    <a:pt x="2886" y="2336"/>
                    <a:pt x="2561" y="2155"/>
                  </a:cubicBezTo>
                  <a:cubicBezTo>
                    <a:pt x="2381" y="2083"/>
                    <a:pt x="2381" y="1903"/>
                    <a:pt x="2345" y="1795"/>
                  </a:cubicBezTo>
                  <a:cubicBezTo>
                    <a:pt x="2020" y="1073"/>
                    <a:pt x="1732" y="388"/>
                    <a:pt x="1010" y="27"/>
                  </a:cubicBezTo>
                  <a:cubicBezTo>
                    <a:pt x="933" y="9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C3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10136550" y="-1645237"/>
              <a:ext cx="71275" cy="67350"/>
            </a:xfrm>
            <a:custGeom>
              <a:rect b="b" l="l" r="r" t="t"/>
              <a:pathLst>
                <a:path extrusionOk="0" h="2694" w="2851">
                  <a:moveTo>
                    <a:pt x="1382" y="1"/>
                  </a:moveTo>
                  <a:cubicBezTo>
                    <a:pt x="1286" y="1"/>
                    <a:pt x="1187" y="108"/>
                    <a:pt x="975" y="340"/>
                  </a:cubicBezTo>
                  <a:cubicBezTo>
                    <a:pt x="758" y="881"/>
                    <a:pt x="1" y="1134"/>
                    <a:pt x="181" y="1891"/>
                  </a:cubicBezTo>
                  <a:cubicBezTo>
                    <a:pt x="362" y="2144"/>
                    <a:pt x="542" y="2324"/>
                    <a:pt x="722" y="2504"/>
                  </a:cubicBezTo>
                  <a:cubicBezTo>
                    <a:pt x="812" y="2624"/>
                    <a:pt x="951" y="2694"/>
                    <a:pt x="1099" y="2694"/>
                  </a:cubicBezTo>
                  <a:cubicBezTo>
                    <a:pt x="1129" y="2694"/>
                    <a:pt x="1160" y="2691"/>
                    <a:pt x="1191" y="2685"/>
                  </a:cubicBezTo>
                  <a:cubicBezTo>
                    <a:pt x="1371" y="2613"/>
                    <a:pt x="1444" y="2396"/>
                    <a:pt x="1371" y="2216"/>
                  </a:cubicBezTo>
                  <a:cubicBezTo>
                    <a:pt x="1335" y="1927"/>
                    <a:pt x="1480" y="1783"/>
                    <a:pt x="1732" y="1639"/>
                  </a:cubicBezTo>
                  <a:cubicBezTo>
                    <a:pt x="1834" y="1503"/>
                    <a:pt x="1920" y="1431"/>
                    <a:pt x="1994" y="1431"/>
                  </a:cubicBezTo>
                  <a:cubicBezTo>
                    <a:pt x="2077" y="1431"/>
                    <a:pt x="2144" y="1521"/>
                    <a:pt x="2201" y="1711"/>
                  </a:cubicBezTo>
                  <a:cubicBezTo>
                    <a:pt x="2309" y="1999"/>
                    <a:pt x="2201" y="2396"/>
                    <a:pt x="2670" y="2468"/>
                  </a:cubicBezTo>
                  <a:cubicBezTo>
                    <a:pt x="2778" y="2216"/>
                    <a:pt x="2778" y="1927"/>
                    <a:pt x="2670" y="1675"/>
                  </a:cubicBezTo>
                  <a:cubicBezTo>
                    <a:pt x="2670" y="1495"/>
                    <a:pt x="2850" y="1350"/>
                    <a:pt x="2670" y="1098"/>
                  </a:cubicBezTo>
                  <a:cubicBezTo>
                    <a:pt x="2490" y="845"/>
                    <a:pt x="2345" y="521"/>
                    <a:pt x="1949" y="485"/>
                  </a:cubicBezTo>
                  <a:cubicBezTo>
                    <a:pt x="1840" y="485"/>
                    <a:pt x="1768" y="340"/>
                    <a:pt x="1696" y="232"/>
                  </a:cubicBezTo>
                  <a:cubicBezTo>
                    <a:pt x="1545" y="82"/>
                    <a:pt x="1465" y="1"/>
                    <a:pt x="1382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9957125" y="-1516437"/>
              <a:ext cx="128075" cy="79350"/>
            </a:xfrm>
            <a:custGeom>
              <a:rect b="b" l="l" r="r" t="t"/>
              <a:pathLst>
                <a:path extrusionOk="0" h="3174" w="5123">
                  <a:moveTo>
                    <a:pt x="263" y="1"/>
                  </a:moveTo>
                  <a:cubicBezTo>
                    <a:pt x="207" y="1"/>
                    <a:pt x="144" y="18"/>
                    <a:pt x="73" y="57"/>
                  </a:cubicBezTo>
                  <a:cubicBezTo>
                    <a:pt x="37" y="57"/>
                    <a:pt x="37" y="57"/>
                    <a:pt x="37" y="94"/>
                  </a:cubicBezTo>
                  <a:cubicBezTo>
                    <a:pt x="1" y="166"/>
                    <a:pt x="37" y="202"/>
                    <a:pt x="73" y="238"/>
                  </a:cubicBezTo>
                  <a:cubicBezTo>
                    <a:pt x="325" y="635"/>
                    <a:pt x="614" y="1031"/>
                    <a:pt x="902" y="1392"/>
                  </a:cubicBezTo>
                  <a:cubicBezTo>
                    <a:pt x="1624" y="2510"/>
                    <a:pt x="2742" y="2871"/>
                    <a:pt x="3932" y="3123"/>
                  </a:cubicBezTo>
                  <a:cubicBezTo>
                    <a:pt x="4059" y="3158"/>
                    <a:pt x="4190" y="3174"/>
                    <a:pt x="4321" y="3174"/>
                  </a:cubicBezTo>
                  <a:cubicBezTo>
                    <a:pt x="4599" y="3174"/>
                    <a:pt x="4877" y="3101"/>
                    <a:pt x="5122" y="2979"/>
                  </a:cubicBezTo>
                  <a:cubicBezTo>
                    <a:pt x="5093" y="2748"/>
                    <a:pt x="4995" y="2586"/>
                    <a:pt x="4828" y="2586"/>
                  </a:cubicBezTo>
                  <a:cubicBezTo>
                    <a:pt x="4786" y="2586"/>
                    <a:pt x="4740" y="2597"/>
                    <a:pt x="4689" y="2618"/>
                  </a:cubicBezTo>
                  <a:cubicBezTo>
                    <a:pt x="4518" y="2670"/>
                    <a:pt x="4353" y="2691"/>
                    <a:pt x="4191" y="2691"/>
                  </a:cubicBezTo>
                  <a:cubicBezTo>
                    <a:pt x="3672" y="2691"/>
                    <a:pt x="3192" y="2476"/>
                    <a:pt x="2670" y="2366"/>
                  </a:cubicBezTo>
                  <a:cubicBezTo>
                    <a:pt x="1912" y="1825"/>
                    <a:pt x="1263" y="1139"/>
                    <a:pt x="722" y="382"/>
                  </a:cubicBezTo>
                  <a:cubicBezTo>
                    <a:pt x="581" y="213"/>
                    <a:pt x="463" y="1"/>
                    <a:pt x="263" y="1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10027450" y="-1728387"/>
              <a:ext cx="110950" cy="19550"/>
            </a:xfrm>
            <a:custGeom>
              <a:rect b="b" l="l" r="r" t="t"/>
              <a:pathLst>
                <a:path extrusionOk="0" h="782" w="4438">
                  <a:moveTo>
                    <a:pt x="1258" y="1"/>
                  </a:moveTo>
                  <a:cubicBezTo>
                    <a:pt x="774" y="1"/>
                    <a:pt x="318" y="139"/>
                    <a:pt x="1" y="601"/>
                  </a:cubicBezTo>
                  <a:cubicBezTo>
                    <a:pt x="217" y="601"/>
                    <a:pt x="434" y="601"/>
                    <a:pt x="650" y="529"/>
                  </a:cubicBezTo>
                  <a:cubicBezTo>
                    <a:pt x="974" y="433"/>
                    <a:pt x="1307" y="388"/>
                    <a:pt x="1640" y="388"/>
                  </a:cubicBezTo>
                  <a:cubicBezTo>
                    <a:pt x="1938" y="388"/>
                    <a:pt x="2236" y="424"/>
                    <a:pt x="2525" y="492"/>
                  </a:cubicBezTo>
                  <a:cubicBezTo>
                    <a:pt x="2801" y="575"/>
                    <a:pt x="2992" y="721"/>
                    <a:pt x="3276" y="721"/>
                  </a:cubicBezTo>
                  <a:cubicBezTo>
                    <a:pt x="3364" y="721"/>
                    <a:pt x="3461" y="707"/>
                    <a:pt x="3571" y="673"/>
                  </a:cubicBezTo>
                  <a:cubicBezTo>
                    <a:pt x="3607" y="661"/>
                    <a:pt x="3648" y="656"/>
                    <a:pt x="3691" y="656"/>
                  </a:cubicBezTo>
                  <a:cubicBezTo>
                    <a:pt x="3906" y="656"/>
                    <a:pt x="4197" y="781"/>
                    <a:pt x="4437" y="781"/>
                  </a:cubicBezTo>
                  <a:cubicBezTo>
                    <a:pt x="3571" y="348"/>
                    <a:pt x="2598" y="96"/>
                    <a:pt x="1624" y="24"/>
                  </a:cubicBezTo>
                  <a:cubicBezTo>
                    <a:pt x="1501" y="9"/>
                    <a:pt x="1379" y="1"/>
                    <a:pt x="1258" y="1"/>
                  </a:cubicBezTo>
                  <a:close/>
                </a:path>
              </a:pathLst>
            </a:custGeom>
            <a:solidFill>
              <a:srgbClr val="FED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9943600" y="-1645012"/>
              <a:ext cx="42400" cy="66350"/>
            </a:xfrm>
            <a:custGeom>
              <a:rect b="b" l="l" r="r" t="t"/>
              <a:pathLst>
                <a:path extrusionOk="0" h="2654" w="1696">
                  <a:moveTo>
                    <a:pt x="1088" y="0"/>
                  </a:moveTo>
                  <a:cubicBezTo>
                    <a:pt x="1038" y="0"/>
                    <a:pt x="987" y="14"/>
                    <a:pt x="938" y="43"/>
                  </a:cubicBezTo>
                  <a:cubicBezTo>
                    <a:pt x="866" y="151"/>
                    <a:pt x="722" y="187"/>
                    <a:pt x="614" y="187"/>
                  </a:cubicBezTo>
                  <a:cubicBezTo>
                    <a:pt x="181" y="548"/>
                    <a:pt x="397" y="1089"/>
                    <a:pt x="181" y="1522"/>
                  </a:cubicBezTo>
                  <a:cubicBezTo>
                    <a:pt x="1" y="1882"/>
                    <a:pt x="1" y="2279"/>
                    <a:pt x="145" y="2640"/>
                  </a:cubicBezTo>
                  <a:cubicBezTo>
                    <a:pt x="181" y="2649"/>
                    <a:pt x="212" y="2653"/>
                    <a:pt x="241" y="2653"/>
                  </a:cubicBezTo>
                  <a:cubicBezTo>
                    <a:pt x="325" y="2653"/>
                    <a:pt x="379" y="2613"/>
                    <a:pt x="433" y="2532"/>
                  </a:cubicBezTo>
                  <a:cubicBezTo>
                    <a:pt x="602" y="2329"/>
                    <a:pt x="708" y="2095"/>
                    <a:pt x="1015" y="2095"/>
                  </a:cubicBezTo>
                  <a:cubicBezTo>
                    <a:pt x="1037" y="2095"/>
                    <a:pt x="1059" y="2096"/>
                    <a:pt x="1083" y="2099"/>
                  </a:cubicBezTo>
                  <a:cubicBezTo>
                    <a:pt x="1109" y="2102"/>
                    <a:pt x="1134" y="2104"/>
                    <a:pt x="1159" y="2104"/>
                  </a:cubicBezTo>
                  <a:cubicBezTo>
                    <a:pt x="1378" y="2104"/>
                    <a:pt x="1559" y="1968"/>
                    <a:pt x="1624" y="1774"/>
                  </a:cubicBezTo>
                  <a:cubicBezTo>
                    <a:pt x="1696" y="1486"/>
                    <a:pt x="1551" y="1377"/>
                    <a:pt x="1299" y="1233"/>
                  </a:cubicBezTo>
                  <a:cubicBezTo>
                    <a:pt x="1010" y="1125"/>
                    <a:pt x="794" y="945"/>
                    <a:pt x="974" y="584"/>
                  </a:cubicBezTo>
                  <a:cubicBezTo>
                    <a:pt x="1083" y="512"/>
                    <a:pt x="1227" y="476"/>
                    <a:pt x="1335" y="404"/>
                  </a:cubicBezTo>
                  <a:cubicBezTo>
                    <a:pt x="1371" y="367"/>
                    <a:pt x="1407" y="295"/>
                    <a:pt x="1407" y="259"/>
                  </a:cubicBezTo>
                  <a:cubicBezTo>
                    <a:pt x="1354" y="101"/>
                    <a:pt x="1224" y="0"/>
                    <a:pt x="1088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9944500" y="-1587562"/>
              <a:ext cx="33400" cy="77075"/>
            </a:xfrm>
            <a:custGeom>
              <a:rect b="b" l="l" r="r" t="t"/>
              <a:pathLst>
                <a:path extrusionOk="0" h="3083" w="1336">
                  <a:moveTo>
                    <a:pt x="808" y="1"/>
                  </a:moveTo>
                  <a:cubicBezTo>
                    <a:pt x="665" y="1"/>
                    <a:pt x="485" y="57"/>
                    <a:pt x="253" y="161"/>
                  </a:cubicBezTo>
                  <a:lnTo>
                    <a:pt x="109" y="306"/>
                  </a:lnTo>
                  <a:cubicBezTo>
                    <a:pt x="1" y="1279"/>
                    <a:pt x="145" y="2217"/>
                    <a:pt x="578" y="3083"/>
                  </a:cubicBezTo>
                  <a:lnTo>
                    <a:pt x="614" y="2902"/>
                  </a:lnTo>
                  <a:cubicBezTo>
                    <a:pt x="686" y="2794"/>
                    <a:pt x="758" y="2650"/>
                    <a:pt x="758" y="2506"/>
                  </a:cubicBezTo>
                  <a:cubicBezTo>
                    <a:pt x="722" y="2109"/>
                    <a:pt x="469" y="1784"/>
                    <a:pt x="506" y="1388"/>
                  </a:cubicBezTo>
                  <a:cubicBezTo>
                    <a:pt x="578" y="883"/>
                    <a:pt x="1227" y="1243"/>
                    <a:pt x="1335" y="811"/>
                  </a:cubicBezTo>
                  <a:cubicBezTo>
                    <a:pt x="1237" y="248"/>
                    <a:pt x="1106" y="1"/>
                    <a:pt x="808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10023850" y="-1467412"/>
              <a:ext cx="101925" cy="25450"/>
            </a:xfrm>
            <a:custGeom>
              <a:rect b="b" l="l" r="r" t="t"/>
              <a:pathLst>
                <a:path extrusionOk="0" h="1018" w="4077">
                  <a:moveTo>
                    <a:pt x="3725" y="1"/>
                  </a:moveTo>
                  <a:cubicBezTo>
                    <a:pt x="3546" y="1"/>
                    <a:pt x="3377" y="94"/>
                    <a:pt x="3247" y="224"/>
                  </a:cubicBezTo>
                  <a:cubicBezTo>
                    <a:pt x="3108" y="363"/>
                    <a:pt x="2925" y="428"/>
                    <a:pt x="2735" y="428"/>
                  </a:cubicBezTo>
                  <a:cubicBezTo>
                    <a:pt x="2629" y="428"/>
                    <a:pt x="2521" y="408"/>
                    <a:pt x="2417" y="369"/>
                  </a:cubicBezTo>
                  <a:cubicBezTo>
                    <a:pt x="1997" y="330"/>
                    <a:pt x="1566" y="242"/>
                    <a:pt x="1136" y="242"/>
                  </a:cubicBezTo>
                  <a:cubicBezTo>
                    <a:pt x="755" y="242"/>
                    <a:pt x="374" y="312"/>
                    <a:pt x="1" y="549"/>
                  </a:cubicBezTo>
                  <a:cubicBezTo>
                    <a:pt x="289" y="802"/>
                    <a:pt x="650" y="657"/>
                    <a:pt x="974" y="838"/>
                  </a:cubicBezTo>
                  <a:cubicBezTo>
                    <a:pt x="1119" y="910"/>
                    <a:pt x="1272" y="946"/>
                    <a:pt x="1425" y="946"/>
                  </a:cubicBezTo>
                  <a:cubicBezTo>
                    <a:pt x="1578" y="946"/>
                    <a:pt x="1732" y="910"/>
                    <a:pt x="1876" y="838"/>
                  </a:cubicBezTo>
                  <a:cubicBezTo>
                    <a:pt x="1960" y="781"/>
                    <a:pt x="2028" y="759"/>
                    <a:pt x="2084" y="759"/>
                  </a:cubicBezTo>
                  <a:cubicBezTo>
                    <a:pt x="2245" y="759"/>
                    <a:pt x="2320" y="938"/>
                    <a:pt x="2453" y="1018"/>
                  </a:cubicBezTo>
                  <a:cubicBezTo>
                    <a:pt x="2922" y="874"/>
                    <a:pt x="3463" y="874"/>
                    <a:pt x="3824" y="405"/>
                  </a:cubicBezTo>
                  <a:cubicBezTo>
                    <a:pt x="3932" y="297"/>
                    <a:pt x="4076" y="224"/>
                    <a:pt x="3932" y="44"/>
                  </a:cubicBezTo>
                  <a:cubicBezTo>
                    <a:pt x="3862" y="14"/>
                    <a:pt x="3793" y="1"/>
                    <a:pt x="3725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10119425" y="-1508712"/>
              <a:ext cx="60450" cy="51425"/>
            </a:xfrm>
            <a:custGeom>
              <a:rect b="b" l="l" r="r" t="t"/>
              <a:pathLst>
                <a:path extrusionOk="0" h="2057" w="2418">
                  <a:moveTo>
                    <a:pt x="2345" y="1"/>
                  </a:moveTo>
                  <a:cubicBezTo>
                    <a:pt x="1660" y="37"/>
                    <a:pt x="1299" y="650"/>
                    <a:pt x="758" y="975"/>
                  </a:cubicBezTo>
                  <a:cubicBezTo>
                    <a:pt x="722" y="1011"/>
                    <a:pt x="650" y="1083"/>
                    <a:pt x="614" y="1119"/>
                  </a:cubicBezTo>
                  <a:cubicBezTo>
                    <a:pt x="506" y="1371"/>
                    <a:pt x="217" y="1480"/>
                    <a:pt x="145" y="1768"/>
                  </a:cubicBezTo>
                  <a:lnTo>
                    <a:pt x="1" y="2057"/>
                  </a:lnTo>
                  <a:cubicBezTo>
                    <a:pt x="181" y="2057"/>
                    <a:pt x="397" y="1985"/>
                    <a:pt x="542" y="1876"/>
                  </a:cubicBezTo>
                  <a:cubicBezTo>
                    <a:pt x="1299" y="1408"/>
                    <a:pt x="1912" y="794"/>
                    <a:pt x="2417" y="73"/>
                  </a:cubicBezTo>
                  <a:lnTo>
                    <a:pt x="2345" y="1"/>
                  </a:ln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10194275" y="-1603387"/>
              <a:ext cx="13550" cy="55025"/>
            </a:xfrm>
            <a:custGeom>
              <a:rect b="b" l="l" r="r" t="t"/>
              <a:pathLst>
                <a:path extrusionOk="0" h="2201" w="542">
                  <a:moveTo>
                    <a:pt x="361" y="1"/>
                  </a:moveTo>
                  <a:lnTo>
                    <a:pt x="361" y="1"/>
                  </a:lnTo>
                  <a:cubicBezTo>
                    <a:pt x="289" y="289"/>
                    <a:pt x="469" y="578"/>
                    <a:pt x="217" y="794"/>
                  </a:cubicBezTo>
                  <a:lnTo>
                    <a:pt x="144" y="903"/>
                  </a:lnTo>
                  <a:lnTo>
                    <a:pt x="144" y="975"/>
                  </a:lnTo>
                  <a:lnTo>
                    <a:pt x="181" y="1047"/>
                  </a:lnTo>
                  <a:cubicBezTo>
                    <a:pt x="253" y="1155"/>
                    <a:pt x="108" y="1119"/>
                    <a:pt x="108" y="1191"/>
                  </a:cubicBezTo>
                  <a:cubicBezTo>
                    <a:pt x="72" y="1227"/>
                    <a:pt x="72" y="1299"/>
                    <a:pt x="36" y="1371"/>
                  </a:cubicBezTo>
                  <a:cubicBezTo>
                    <a:pt x="0" y="1624"/>
                    <a:pt x="36" y="1876"/>
                    <a:pt x="144" y="2129"/>
                  </a:cubicBezTo>
                  <a:lnTo>
                    <a:pt x="217" y="2201"/>
                  </a:lnTo>
                  <a:cubicBezTo>
                    <a:pt x="361" y="1696"/>
                    <a:pt x="469" y="1191"/>
                    <a:pt x="505" y="650"/>
                  </a:cubicBezTo>
                  <a:cubicBezTo>
                    <a:pt x="541" y="434"/>
                    <a:pt x="505" y="217"/>
                    <a:pt x="361" y="1"/>
                  </a:cubicBez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10175325" y="-1531237"/>
              <a:ext cx="17175" cy="24375"/>
            </a:xfrm>
            <a:custGeom>
              <a:rect b="b" l="l" r="r" t="t"/>
              <a:pathLst>
                <a:path extrusionOk="0" h="975" w="687">
                  <a:moveTo>
                    <a:pt x="614" y="0"/>
                  </a:moveTo>
                  <a:cubicBezTo>
                    <a:pt x="542" y="0"/>
                    <a:pt x="470" y="36"/>
                    <a:pt x="434" y="108"/>
                  </a:cubicBezTo>
                  <a:cubicBezTo>
                    <a:pt x="253" y="361"/>
                    <a:pt x="1" y="577"/>
                    <a:pt x="181" y="938"/>
                  </a:cubicBezTo>
                  <a:lnTo>
                    <a:pt x="217" y="974"/>
                  </a:lnTo>
                  <a:cubicBezTo>
                    <a:pt x="434" y="686"/>
                    <a:pt x="686" y="469"/>
                    <a:pt x="686" y="72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10191550" y="-1549287"/>
              <a:ext cx="9050" cy="11750"/>
            </a:xfrm>
            <a:custGeom>
              <a:rect b="b" l="l" r="r" t="t"/>
              <a:pathLst>
                <a:path extrusionOk="0" h="470" w="362">
                  <a:moveTo>
                    <a:pt x="290" y="1"/>
                  </a:moveTo>
                  <a:cubicBezTo>
                    <a:pt x="1" y="1"/>
                    <a:pt x="37" y="217"/>
                    <a:pt x="109" y="398"/>
                  </a:cubicBezTo>
                  <a:lnTo>
                    <a:pt x="181" y="470"/>
                  </a:lnTo>
                  <a:cubicBezTo>
                    <a:pt x="290" y="362"/>
                    <a:pt x="362" y="181"/>
                    <a:pt x="326" y="37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10188850" y="-1537562"/>
              <a:ext cx="7250" cy="8150"/>
            </a:xfrm>
            <a:custGeom>
              <a:rect b="b" l="l" r="r" t="t"/>
              <a:pathLst>
                <a:path extrusionOk="0" h="326" w="290">
                  <a:moveTo>
                    <a:pt x="253" y="1"/>
                  </a:moveTo>
                  <a:cubicBezTo>
                    <a:pt x="37" y="1"/>
                    <a:pt x="1" y="109"/>
                    <a:pt x="109" y="289"/>
                  </a:cubicBezTo>
                  <a:lnTo>
                    <a:pt x="109" y="325"/>
                  </a:lnTo>
                  <a:cubicBezTo>
                    <a:pt x="217" y="253"/>
                    <a:pt x="289" y="145"/>
                    <a:pt x="289" y="3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9967050" y="-1657487"/>
              <a:ext cx="114525" cy="64725"/>
            </a:xfrm>
            <a:custGeom>
              <a:rect b="b" l="l" r="r" t="t"/>
              <a:pathLst>
                <a:path extrusionOk="0" h="2589" w="4581">
                  <a:moveTo>
                    <a:pt x="361" y="1"/>
                  </a:moveTo>
                  <a:cubicBezTo>
                    <a:pt x="181" y="109"/>
                    <a:pt x="72" y="325"/>
                    <a:pt x="0" y="542"/>
                  </a:cubicBezTo>
                  <a:cubicBezTo>
                    <a:pt x="145" y="614"/>
                    <a:pt x="325" y="650"/>
                    <a:pt x="433" y="830"/>
                  </a:cubicBezTo>
                  <a:cubicBezTo>
                    <a:pt x="649" y="1155"/>
                    <a:pt x="1335" y="1371"/>
                    <a:pt x="722" y="1912"/>
                  </a:cubicBezTo>
                  <a:cubicBezTo>
                    <a:pt x="613" y="1985"/>
                    <a:pt x="686" y="2201"/>
                    <a:pt x="830" y="2309"/>
                  </a:cubicBezTo>
                  <a:cubicBezTo>
                    <a:pt x="884" y="2363"/>
                    <a:pt x="965" y="2390"/>
                    <a:pt x="1051" y="2390"/>
                  </a:cubicBezTo>
                  <a:cubicBezTo>
                    <a:pt x="1136" y="2390"/>
                    <a:pt x="1227" y="2363"/>
                    <a:pt x="1299" y="2309"/>
                  </a:cubicBezTo>
                  <a:cubicBezTo>
                    <a:pt x="1768" y="2057"/>
                    <a:pt x="2092" y="1588"/>
                    <a:pt x="2164" y="1083"/>
                  </a:cubicBezTo>
                  <a:cubicBezTo>
                    <a:pt x="2236" y="1732"/>
                    <a:pt x="2850" y="2021"/>
                    <a:pt x="3066" y="2562"/>
                  </a:cubicBezTo>
                  <a:cubicBezTo>
                    <a:pt x="3102" y="2580"/>
                    <a:pt x="3147" y="2589"/>
                    <a:pt x="3197" y="2589"/>
                  </a:cubicBezTo>
                  <a:cubicBezTo>
                    <a:pt x="3246" y="2589"/>
                    <a:pt x="3300" y="2580"/>
                    <a:pt x="3355" y="2562"/>
                  </a:cubicBezTo>
                  <a:cubicBezTo>
                    <a:pt x="3607" y="1912"/>
                    <a:pt x="4004" y="1335"/>
                    <a:pt x="4545" y="939"/>
                  </a:cubicBezTo>
                  <a:cubicBezTo>
                    <a:pt x="4545" y="903"/>
                    <a:pt x="4545" y="866"/>
                    <a:pt x="4581" y="830"/>
                  </a:cubicBezTo>
                  <a:cubicBezTo>
                    <a:pt x="4509" y="668"/>
                    <a:pt x="4419" y="623"/>
                    <a:pt x="4319" y="623"/>
                  </a:cubicBezTo>
                  <a:cubicBezTo>
                    <a:pt x="4220" y="623"/>
                    <a:pt x="4112" y="668"/>
                    <a:pt x="4004" y="686"/>
                  </a:cubicBezTo>
                  <a:cubicBezTo>
                    <a:pt x="3787" y="722"/>
                    <a:pt x="3571" y="758"/>
                    <a:pt x="3318" y="758"/>
                  </a:cubicBezTo>
                  <a:cubicBezTo>
                    <a:pt x="3102" y="722"/>
                    <a:pt x="3138" y="325"/>
                    <a:pt x="2922" y="325"/>
                  </a:cubicBezTo>
                  <a:lnTo>
                    <a:pt x="2597" y="614"/>
                  </a:lnTo>
                  <a:cubicBezTo>
                    <a:pt x="2516" y="391"/>
                    <a:pt x="2367" y="328"/>
                    <a:pt x="2213" y="328"/>
                  </a:cubicBezTo>
                  <a:cubicBezTo>
                    <a:pt x="2093" y="328"/>
                    <a:pt x="1971" y="366"/>
                    <a:pt x="1876" y="398"/>
                  </a:cubicBezTo>
                  <a:cubicBezTo>
                    <a:pt x="1709" y="475"/>
                    <a:pt x="1536" y="512"/>
                    <a:pt x="1366" y="512"/>
                  </a:cubicBezTo>
                  <a:cubicBezTo>
                    <a:pt x="982" y="512"/>
                    <a:pt x="611" y="326"/>
                    <a:pt x="361" y="1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10070725" y="-1702487"/>
              <a:ext cx="86600" cy="102800"/>
            </a:xfrm>
            <a:custGeom>
              <a:rect b="b" l="l" r="r" t="t"/>
              <a:pathLst>
                <a:path extrusionOk="0" h="4112" w="3464">
                  <a:moveTo>
                    <a:pt x="2697" y="0"/>
                  </a:moveTo>
                  <a:cubicBezTo>
                    <a:pt x="2544" y="0"/>
                    <a:pt x="2391" y="176"/>
                    <a:pt x="2237" y="286"/>
                  </a:cubicBezTo>
                  <a:cubicBezTo>
                    <a:pt x="2129" y="322"/>
                    <a:pt x="2021" y="358"/>
                    <a:pt x="2057" y="466"/>
                  </a:cubicBezTo>
                  <a:cubicBezTo>
                    <a:pt x="2093" y="719"/>
                    <a:pt x="2562" y="611"/>
                    <a:pt x="2454" y="827"/>
                  </a:cubicBezTo>
                  <a:cubicBezTo>
                    <a:pt x="2309" y="1224"/>
                    <a:pt x="2742" y="1909"/>
                    <a:pt x="1913" y="2017"/>
                  </a:cubicBezTo>
                  <a:cubicBezTo>
                    <a:pt x="1716" y="2045"/>
                    <a:pt x="1629" y="2358"/>
                    <a:pt x="1412" y="2358"/>
                  </a:cubicBezTo>
                  <a:cubicBezTo>
                    <a:pt x="1350" y="2358"/>
                    <a:pt x="1279" y="2333"/>
                    <a:pt x="1191" y="2270"/>
                  </a:cubicBezTo>
                  <a:cubicBezTo>
                    <a:pt x="1155" y="2270"/>
                    <a:pt x="975" y="2342"/>
                    <a:pt x="975" y="2414"/>
                  </a:cubicBezTo>
                  <a:cubicBezTo>
                    <a:pt x="917" y="2605"/>
                    <a:pt x="810" y="2644"/>
                    <a:pt x="694" y="2644"/>
                  </a:cubicBezTo>
                  <a:cubicBezTo>
                    <a:pt x="613" y="2644"/>
                    <a:pt x="529" y="2625"/>
                    <a:pt x="456" y="2625"/>
                  </a:cubicBezTo>
                  <a:cubicBezTo>
                    <a:pt x="435" y="2625"/>
                    <a:pt x="416" y="2627"/>
                    <a:pt x="398" y="2630"/>
                  </a:cubicBezTo>
                  <a:cubicBezTo>
                    <a:pt x="290" y="2847"/>
                    <a:pt x="217" y="3027"/>
                    <a:pt x="145" y="3280"/>
                  </a:cubicBezTo>
                  <a:cubicBezTo>
                    <a:pt x="1" y="3496"/>
                    <a:pt x="73" y="3821"/>
                    <a:pt x="326" y="3929"/>
                  </a:cubicBezTo>
                  <a:cubicBezTo>
                    <a:pt x="485" y="4020"/>
                    <a:pt x="645" y="4111"/>
                    <a:pt x="805" y="4111"/>
                  </a:cubicBezTo>
                  <a:cubicBezTo>
                    <a:pt x="897" y="4111"/>
                    <a:pt x="990" y="4080"/>
                    <a:pt x="1083" y="4001"/>
                  </a:cubicBezTo>
                  <a:cubicBezTo>
                    <a:pt x="1444" y="3748"/>
                    <a:pt x="1840" y="3460"/>
                    <a:pt x="1876" y="3027"/>
                  </a:cubicBezTo>
                  <a:cubicBezTo>
                    <a:pt x="1949" y="2558"/>
                    <a:pt x="2237" y="2378"/>
                    <a:pt x="2562" y="2162"/>
                  </a:cubicBezTo>
                  <a:cubicBezTo>
                    <a:pt x="2778" y="1909"/>
                    <a:pt x="2886" y="1584"/>
                    <a:pt x="2922" y="1260"/>
                  </a:cubicBezTo>
                  <a:cubicBezTo>
                    <a:pt x="2886" y="899"/>
                    <a:pt x="3139" y="575"/>
                    <a:pt x="3463" y="502"/>
                  </a:cubicBezTo>
                  <a:cubicBezTo>
                    <a:pt x="3355" y="322"/>
                    <a:pt x="3067" y="394"/>
                    <a:pt x="2995" y="286"/>
                  </a:cubicBezTo>
                  <a:cubicBezTo>
                    <a:pt x="2895" y="74"/>
                    <a:pt x="2796" y="0"/>
                    <a:pt x="2697" y="0"/>
                  </a:cubicBezTo>
                  <a:close/>
                </a:path>
              </a:pathLst>
            </a:custGeom>
            <a:solidFill>
              <a:srgbClr val="FFC9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10029250" y="-1648087"/>
              <a:ext cx="135275" cy="91525"/>
            </a:xfrm>
            <a:custGeom>
              <a:rect b="b" l="l" r="r" t="t"/>
              <a:pathLst>
                <a:path extrusionOk="0" h="3661" w="5411">
                  <a:moveTo>
                    <a:pt x="4634" y="1"/>
                  </a:moveTo>
                  <a:cubicBezTo>
                    <a:pt x="4511" y="1"/>
                    <a:pt x="4366" y="65"/>
                    <a:pt x="4221" y="130"/>
                  </a:cubicBezTo>
                  <a:cubicBezTo>
                    <a:pt x="4092" y="87"/>
                    <a:pt x="3989" y="63"/>
                    <a:pt x="3915" y="63"/>
                  </a:cubicBezTo>
                  <a:cubicBezTo>
                    <a:pt x="3737" y="63"/>
                    <a:pt x="3719" y="197"/>
                    <a:pt x="3896" y="527"/>
                  </a:cubicBezTo>
                  <a:cubicBezTo>
                    <a:pt x="4171" y="1111"/>
                    <a:pt x="3955" y="1794"/>
                    <a:pt x="3434" y="1794"/>
                  </a:cubicBezTo>
                  <a:cubicBezTo>
                    <a:pt x="3408" y="1794"/>
                    <a:pt x="3382" y="1792"/>
                    <a:pt x="3355" y="1789"/>
                  </a:cubicBezTo>
                  <a:cubicBezTo>
                    <a:pt x="3290" y="1781"/>
                    <a:pt x="3231" y="1777"/>
                    <a:pt x="3178" y="1777"/>
                  </a:cubicBezTo>
                  <a:cubicBezTo>
                    <a:pt x="2763" y="1777"/>
                    <a:pt x="2706" y="2022"/>
                    <a:pt x="2706" y="2438"/>
                  </a:cubicBezTo>
                  <a:cubicBezTo>
                    <a:pt x="2412" y="1919"/>
                    <a:pt x="2133" y="1668"/>
                    <a:pt x="1806" y="1668"/>
                  </a:cubicBezTo>
                  <a:cubicBezTo>
                    <a:pt x="1611" y="1668"/>
                    <a:pt x="1398" y="1758"/>
                    <a:pt x="1155" y="1933"/>
                  </a:cubicBezTo>
                  <a:cubicBezTo>
                    <a:pt x="975" y="2041"/>
                    <a:pt x="975" y="2294"/>
                    <a:pt x="758" y="2366"/>
                  </a:cubicBezTo>
                  <a:cubicBezTo>
                    <a:pt x="686" y="2366"/>
                    <a:pt x="650" y="2402"/>
                    <a:pt x="578" y="2402"/>
                  </a:cubicBezTo>
                  <a:cubicBezTo>
                    <a:pt x="506" y="2691"/>
                    <a:pt x="1" y="2366"/>
                    <a:pt x="37" y="2799"/>
                  </a:cubicBezTo>
                  <a:cubicBezTo>
                    <a:pt x="144" y="3148"/>
                    <a:pt x="272" y="3397"/>
                    <a:pt x="569" y="3397"/>
                  </a:cubicBezTo>
                  <a:cubicBezTo>
                    <a:pt x="670" y="3397"/>
                    <a:pt x="791" y="3368"/>
                    <a:pt x="939" y="3304"/>
                  </a:cubicBezTo>
                  <a:cubicBezTo>
                    <a:pt x="1079" y="3226"/>
                    <a:pt x="1233" y="3188"/>
                    <a:pt x="1385" y="3188"/>
                  </a:cubicBezTo>
                  <a:cubicBezTo>
                    <a:pt x="1586" y="3188"/>
                    <a:pt x="1785" y="3253"/>
                    <a:pt x="1949" y="3376"/>
                  </a:cubicBezTo>
                  <a:cubicBezTo>
                    <a:pt x="2220" y="3567"/>
                    <a:pt x="2399" y="3660"/>
                    <a:pt x="2565" y="3660"/>
                  </a:cubicBezTo>
                  <a:cubicBezTo>
                    <a:pt x="2774" y="3660"/>
                    <a:pt x="2961" y="3513"/>
                    <a:pt x="3283" y="3232"/>
                  </a:cubicBezTo>
                  <a:cubicBezTo>
                    <a:pt x="3716" y="2871"/>
                    <a:pt x="3788" y="2186"/>
                    <a:pt x="4437" y="2077"/>
                  </a:cubicBezTo>
                  <a:lnTo>
                    <a:pt x="4509" y="1969"/>
                  </a:lnTo>
                  <a:cubicBezTo>
                    <a:pt x="4581" y="1789"/>
                    <a:pt x="4798" y="1681"/>
                    <a:pt x="4726" y="1464"/>
                  </a:cubicBezTo>
                  <a:cubicBezTo>
                    <a:pt x="4654" y="1320"/>
                    <a:pt x="4762" y="1176"/>
                    <a:pt x="4834" y="1176"/>
                  </a:cubicBezTo>
                  <a:cubicBezTo>
                    <a:pt x="5411" y="1176"/>
                    <a:pt x="5267" y="779"/>
                    <a:pt x="5267" y="454"/>
                  </a:cubicBezTo>
                  <a:lnTo>
                    <a:pt x="5267" y="454"/>
                  </a:lnTo>
                  <a:cubicBezTo>
                    <a:pt x="5203" y="476"/>
                    <a:pt x="5101" y="535"/>
                    <a:pt x="5028" y="535"/>
                  </a:cubicBezTo>
                  <a:cubicBezTo>
                    <a:pt x="4978" y="535"/>
                    <a:pt x="4942" y="507"/>
                    <a:pt x="4942" y="418"/>
                  </a:cubicBezTo>
                  <a:cubicBezTo>
                    <a:pt x="4902" y="99"/>
                    <a:pt x="4785" y="1"/>
                    <a:pt x="4634" y="1"/>
                  </a:cubicBezTo>
                  <a:close/>
                </a:path>
              </a:pathLst>
            </a:custGeom>
            <a:solidFill>
              <a:srgbClr val="FFC0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10046400" y="-1649362"/>
              <a:ext cx="93800" cy="69000"/>
            </a:xfrm>
            <a:custGeom>
              <a:rect b="b" l="l" r="r" t="t"/>
              <a:pathLst>
                <a:path extrusionOk="0" h="2760" w="3752">
                  <a:moveTo>
                    <a:pt x="3535" y="0"/>
                  </a:moveTo>
                  <a:cubicBezTo>
                    <a:pt x="2886" y="73"/>
                    <a:pt x="2669" y="181"/>
                    <a:pt x="2741" y="614"/>
                  </a:cubicBezTo>
                  <a:cubicBezTo>
                    <a:pt x="2849" y="1335"/>
                    <a:pt x="2092" y="1335"/>
                    <a:pt x="1948" y="1768"/>
                  </a:cubicBezTo>
                  <a:cubicBezTo>
                    <a:pt x="1934" y="1795"/>
                    <a:pt x="1904" y="1807"/>
                    <a:pt x="1867" y="1807"/>
                  </a:cubicBezTo>
                  <a:cubicBezTo>
                    <a:pt x="1807" y="1807"/>
                    <a:pt x="1726" y="1776"/>
                    <a:pt x="1659" y="1732"/>
                  </a:cubicBezTo>
                  <a:lnTo>
                    <a:pt x="1154" y="1479"/>
                  </a:lnTo>
                  <a:cubicBezTo>
                    <a:pt x="1371" y="1191"/>
                    <a:pt x="1479" y="830"/>
                    <a:pt x="1407" y="469"/>
                  </a:cubicBezTo>
                  <a:lnTo>
                    <a:pt x="1407" y="469"/>
                  </a:lnTo>
                  <a:cubicBezTo>
                    <a:pt x="1082" y="614"/>
                    <a:pt x="902" y="974"/>
                    <a:pt x="505" y="974"/>
                  </a:cubicBezTo>
                  <a:cubicBezTo>
                    <a:pt x="397" y="974"/>
                    <a:pt x="325" y="1082"/>
                    <a:pt x="325" y="1191"/>
                  </a:cubicBezTo>
                  <a:cubicBezTo>
                    <a:pt x="289" y="1515"/>
                    <a:pt x="217" y="1840"/>
                    <a:pt x="181" y="2164"/>
                  </a:cubicBezTo>
                  <a:cubicBezTo>
                    <a:pt x="72" y="2237"/>
                    <a:pt x="0" y="2345"/>
                    <a:pt x="36" y="2453"/>
                  </a:cubicBezTo>
                  <a:cubicBezTo>
                    <a:pt x="72" y="2561"/>
                    <a:pt x="108" y="2706"/>
                    <a:pt x="289" y="2706"/>
                  </a:cubicBezTo>
                  <a:cubicBezTo>
                    <a:pt x="469" y="2706"/>
                    <a:pt x="361" y="2561"/>
                    <a:pt x="361" y="2489"/>
                  </a:cubicBezTo>
                  <a:cubicBezTo>
                    <a:pt x="289" y="1984"/>
                    <a:pt x="649" y="2128"/>
                    <a:pt x="938" y="2020"/>
                  </a:cubicBezTo>
                  <a:cubicBezTo>
                    <a:pt x="1127" y="1961"/>
                    <a:pt x="1266" y="1925"/>
                    <a:pt x="1367" y="1925"/>
                  </a:cubicBezTo>
                  <a:cubicBezTo>
                    <a:pt x="1574" y="1925"/>
                    <a:pt x="1623" y="2077"/>
                    <a:pt x="1623" y="2489"/>
                  </a:cubicBezTo>
                  <a:cubicBezTo>
                    <a:pt x="1623" y="2633"/>
                    <a:pt x="1587" y="2742"/>
                    <a:pt x="1767" y="2742"/>
                  </a:cubicBezTo>
                  <a:cubicBezTo>
                    <a:pt x="1830" y="2752"/>
                    <a:pt x="1890" y="2759"/>
                    <a:pt x="1945" y="2759"/>
                  </a:cubicBezTo>
                  <a:cubicBezTo>
                    <a:pt x="2079" y="2759"/>
                    <a:pt x="2185" y="2715"/>
                    <a:pt x="2236" y="2561"/>
                  </a:cubicBezTo>
                  <a:cubicBezTo>
                    <a:pt x="2308" y="2345"/>
                    <a:pt x="2164" y="2128"/>
                    <a:pt x="2345" y="1840"/>
                  </a:cubicBezTo>
                  <a:cubicBezTo>
                    <a:pt x="2479" y="2058"/>
                    <a:pt x="2605" y="2143"/>
                    <a:pt x="2727" y="2143"/>
                  </a:cubicBezTo>
                  <a:cubicBezTo>
                    <a:pt x="2868" y="2143"/>
                    <a:pt x="3003" y="2030"/>
                    <a:pt x="3138" y="1876"/>
                  </a:cubicBezTo>
                  <a:cubicBezTo>
                    <a:pt x="3715" y="1335"/>
                    <a:pt x="3751" y="1010"/>
                    <a:pt x="3246" y="361"/>
                  </a:cubicBezTo>
                  <a:cubicBezTo>
                    <a:pt x="3210" y="289"/>
                    <a:pt x="3174" y="253"/>
                    <a:pt x="3246" y="181"/>
                  </a:cubicBezTo>
                  <a:lnTo>
                    <a:pt x="3535" y="181"/>
                  </a:lnTo>
                  <a:lnTo>
                    <a:pt x="3535" y="0"/>
                  </a:ln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9959825" y="-1618587"/>
              <a:ext cx="241675" cy="165475"/>
            </a:xfrm>
            <a:custGeom>
              <a:rect b="b" l="l" r="r" t="t"/>
              <a:pathLst>
                <a:path extrusionOk="0" h="6619" w="9667">
                  <a:moveTo>
                    <a:pt x="9048" y="0"/>
                  </a:moveTo>
                  <a:cubicBezTo>
                    <a:pt x="8990" y="0"/>
                    <a:pt x="8931" y="10"/>
                    <a:pt x="8873" y="32"/>
                  </a:cubicBezTo>
                  <a:cubicBezTo>
                    <a:pt x="8585" y="140"/>
                    <a:pt x="8801" y="320"/>
                    <a:pt x="8837" y="465"/>
                  </a:cubicBezTo>
                  <a:cubicBezTo>
                    <a:pt x="8477" y="573"/>
                    <a:pt x="8404" y="789"/>
                    <a:pt x="8477" y="1150"/>
                  </a:cubicBezTo>
                  <a:cubicBezTo>
                    <a:pt x="8510" y="1315"/>
                    <a:pt x="8512" y="1664"/>
                    <a:pt x="8205" y="1664"/>
                  </a:cubicBezTo>
                  <a:cubicBezTo>
                    <a:pt x="8178" y="1664"/>
                    <a:pt x="8148" y="1661"/>
                    <a:pt x="8116" y="1655"/>
                  </a:cubicBezTo>
                  <a:cubicBezTo>
                    <a:pt x="8018" y="1640"/>
                    <a:pt x="7922" y="1633"/>
                    <a:pt x="7828" y="1633"/>
                  </a:cubicBezTo>
                  <a:cubicBezTo>
                    <a:pt x="7227" y="1633"/>
                    <a:pt x="6693" y="1906"/>
                    <a:pt x="6132" y="2124"/>
                  </a:cubicBezTo>
                  <a:lnTo>
                    <a:pt x="6060" y="2196"/>
                  </a:lnTo>
                  <a:lnTo>
                    <a:pt x="5880" y="2340"/>
                  </a:lnTo>
                  <a:cubicBezTo>
                    <a:pt x="5844" y="2376"/>
                    <a:pt x="5808" y="2448"/>
                    <a:pt x="5771" y="2484"/>
                  </a:cubicBezTo>
                  <a:cubicBezTo>
                    <a:pt x="5684" y="2572"/>
                    <a:pt x="5738" y="2776"/>
                    <a:pt x="5591" y="2776"/>
                  </a:cubicBezTo>
                  <a:cubicBezTo>
                    <a:pt x="5556" y="2776"/>
                    <a:pt x="5510" y="2765"/>
                    <a:pt x="5447" y="2737"/>
                  </a:cubicBezTo>
                  <a:cubicBezTo>
                    <a:pt x="5389" y="2704"/>
                    <a:pt x="5339" y="2690"/>
                    <a:pt x="5295" y="2690"/>
                  </a:cubicBezTo>
                  <a:cubicBezTo>
                    <a:pt x="5145" y="2690"/>
                    <a:pt x="5061" y="2850"/>
                    <a:pt x="4978" y="2989"/>
                  </a:cubicBezTo>
                  <a:cubicBezTo>
                    <a:pt x="4978" y="3025"/>
                    <a:pt x="4942" y="3061"/>
                    <a:pt x="4906" y="3170"/>
                  </a:cubicBezTo>
                  <a:cubicBezTo>
                    <a:pt x="4888" y="3206"/>
                    <a:pt x="4879" y="3224"/>
                    <a:pt x="4874" y="3224"/>
                  </a:cubicBezTo>
                  <a:cubicBezTo>
                    <a:pt x="4870" y="3224"/>
                    <a:pt x="4870" y="3206"/>
                    <a:pt x="4870" y="3170"/>
                  </a:cubicBezTo>
                  <a:cubicBezTo>
                    <a:pt x="4870" y="3098"/>
                    <a:pt x="4798" y="3061"/>
                    <a:pt x="4762" y="3025"/>
                  </a:cubicBezTo>
                  <a:cubicBezTo>
                    <a:pt x="4671" y="2953"/>
                    <a:pt x="4581" y="2899"/>
                    <a:pt x="4505" y="2899"/>
                  </a:cubicBezTo>
                  <a:cubicBezTo>
                    <a:pt x="4428" y="2899"/>
                    <a:pt x="4365" y="2953"/>
                    <a:pt x="4329" y="3098"/>
                  </a:cubicBezTo>
                  <a:cubicBezTo>
                    <a:pt x="4257" y="3278"/>
                    <a:pt x="4185" y="3458"/>
                    <a:pt x="4040" y="3639"/>
                  </a:cubicBezTo>
                  <a:cubicBezTo>
                    <a:pt x="4004" y="3675"/>
                    <a:pt x="3968" y="3747"/>
                    <a:pt x="3968" y="3819"/>
                  </a:cubicBezTo>
                  <a:cubicBezTo>
                    <a:pt x="3889" y="3898"/>
                    <a:pt x="3926" y="4169"/>
                    <a:pt x="3796" y="4169"/>
                  </a:cubicBezTo>
                  <a:cubicBezTo>
                    <a:pt x="3749" y="4169"/>
                    <a:pt x="3678" y="4132"/>
                    <a:pt x="3571" y="4035"/>
                  </a:cubicBezTo>
                  <a:cubicBezTo>
                    <a:pt x="3517" y="3981"/>
                    <a:pt x="3445" y="3954"/>
                    <a:pt x="3373" y="3954"/>
                  </a:cubicBezTo>
                  <a:cubicBezTo>
                    <a:pt x="3301" y="3954"/>
                    <a:pt x="3229" y="3981"/>
                    <a:pt x="3175" y="4035"/>
                  </a:cubicBezTo>
                  <a:cubicBezTo>
                    <a:pt x="2919" y="4193"/>
                    <a:pt x="2672" y="4253"/>
                    <a:pt x="2429" y="4253"/>
                  </a:cubicBezTo>
                  <a:cubicBezTo>
                    <a:pt x="1951" y="4253"/>
                    <a:pt x="1489" y="4022"/>
                    <a:pt x="1011" y="3855"/>
                  </a:cubicBezTo>
                  <a:cubicBezTo>
                    <a:pt x="845" y="3669"/>
                    <a:pt x="656" y="3613"/>
                    <a:pt x="457" y="3613"/>
                  </a:cubicBezTo>
                  <a:cubicBezTo>
                    <a:pt x="308" y="3613"/>
                    <a:pt x="155" y="3644"/>
                    <a:pt x="1" y="3675"/>
                  </a:cubicBezTo>
                  <a:lnTo>
                    <a:pt x="1" y="4143"/>
                  </a:lnTo>
                  <a:cubicBezTo>
                    <a:pt x="145" y="4180"/>
                    <a:pt x="325" y="4288"/>
                    <a:pt x="397" y="4432"/>
                  </a:cubicBezTo>
                  <a:cubicBezTo>
                    <a:pt x="866" y="5189"/>
                    <a:pt x="1480" y="5875"/>
                    <a:pt x="2129" y="6452"/>
                  </a:cubicBezTo>
                  <a:cubicBezTo>
                    <a:pt x="2237" y="6560"/>
                    <a:pt x="2417" y="6560"/>
                    <a:pt x="2562" y="6596"/>
                  </a:cubicBezTo>
                  <a:cubicBezTo>
                    <a:pt x="2635" y="6612"/>
                    <a:pt x="2708" y="6618"/>
                    <a:pt x="2779" y="6618"/>
                  </a:cubicBezTo>
                  <a:cubicBezTo>
                    <a:pt x="3123" y="6618"/>
                    <a:pt x="3438" y="6465"/>
                    <a:pt x="3764" y="6465"/>
                  </a:cubicBezTo>
                  <a:cubicBezTo>
                    <a:pt x="3832" y="6465"/>
                    <a:pt x="3899" y="6472"/>
                    <a:pt x="3968" y="6488"/>
                  </a:cubicBezTo>
                  <a:cubicBezTo>
                    <a:pt x="4365" y="6560"/>
                    <a:pt x="4762" y="6596"/>
                    <a:pt x="5158" y="6596"/>
                  </a:cubicBezTo>
                  <a:cubicBezTo>
                    <a:pt x="5194" y="6452"/>
                    <a:pt x="5303" y="6452"/>
                    <a:pt x="5483" y="6380"/>
                  </a:cubicBezTo>
                  <a:cubicBezTo>
                    <a:pt x="5952" y="6307"/>
                    <a:pt x="6385" y="6091"/>
                    <a:pt x="6709" y="5730"/>
                  </a:cubicBezTo>
                  <a:cubicBezTo>
                    <a:pt x="7250" y="4937"/>
                    <a:pt x="8224" y="4540"/>
                    <a:pt x="8477" y="3530"/>
                  </a:cubicBezTo>
                  <a:cubicBezTo>
                    <a:pt x="8513" y="3422"/>
                    <a:pt x="8657" y="3350"/>
                    <a:pt x="8765" y="3314"/>
                  </a:cubicBezTo>
                  <a:cubicBezTo>
                    <a:pt x="8837" y="3278"/>
                    <a:pt x="8909" y="3242"/>
                    <a:pt x="8945" y="3206"/>
                  </a:cubicBezTo>
                  <a:cubicBezTo>
                    <a:pt x="9018" y="3170"/>
                    <a:pt x="9054" y="3134"/>
                    <a:pt x="9090" y="3061"/>
                  </a:cubicBezTo>
                  <a:cubicBezTo>
                    <a:pt x="9595" y="2701"/>
                    <a:pt x="9414" y="2124"/>
                    <a:pt x="9595" y="1691"/>
                  </a:cubicBezTo>
                  <a:cubicBezTo>
                    <a:pt x="9631" y="1691"/>
                    <a:pt x="9595" y="1655"/>
                    <a:pt x="9631" y="1619"/>
                  </a:cubicBezTo>
                  <a:cubicBezTo>
                    <a:pt x="9631" y="1583"/>
                    <a:pt x="9631" y="1547"/>
                    <a:pt x="9595" y="1511"/>
                  </a:cubicBezTo>
                  <a:cubicBezTo>
                    <a:pt x="9595" y="1511"/>
                    <a:pt x="9559" y="1511"/>
                    <a:pt x="9559" y="1475"/>
                  </a:cubicBezTo>
                  <a:cubicBezTo>
                    <a:pt x="9559" y="1438"/>
                    <a:pt x="9559" y="1402"/>
                    <a:pt x="9595" y="1366"/>
                  </a:cubicBezTo>
                  <a:cubicBezTo>
                    <a:pt x="9667" y="1042"/>
                    <a:pt x="9486" y="753"/>
                    <a:pt x="9486" y="392"/>
                  </a:cubicBezTo>
                  <a:cubicBezTo>
                    <a:pt x="9486" y="162"/>
                    <a:pt x="9279" y="0"/>
                    <a:pt x="9048" y="0"/>
                  </a:cubicBezTo>
                  <a:close/>
                </a:path>
              </a:pathLst>
            </a:custGeom>
            <a:solidFill>
              <a:srgbClr val="FFB2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10105900" y="-1606087"/>
              <a:ext cx="73975" cy="45125"/>
            </a:xfrm>
            <a:custGeom>
              <a:rect b="b" l="l" r="r" t="t"/>
              <a:pathLst>
                <a:path extrusionOk="0" h="1805" w="2959">
                  <a:moveTo>
                    <a:pt x="2958" y="1"/>
                  </a:moveTo>
                  <a:cubicBezTo>
                    <a:pt x="2417" y="109"/>
                    <a:pt x="2417" y="109"/>
                    <a:pt x="2489" y="686"/>
                  </a:cubicBezTo>
                  <a:cubicBezTo>
                    <a:pt x="2489" y="758"/>
                    <a:pt x="2525" y="902"/>
                    <a:pt x="2417" y="938"/>
                  </a:cubicBezTo>
                  <a:cubicBezTo>
                    <a:pt x="2381" y="962"/>
                    <a:pt x="2341" y="975"/>
                    <a:pt x="2302" y="975"/>
                  </a:cubicBezTo>
                  <a:cubicBezTo>
                    <a:pt x="2225" y="975"/>
                    <a:pt x="2153" y="926"/>
                    <a:pt x="2129" y="830"/>
                  </a:cubicBezTo>
                  <a:cubicBezTo>
                    <a:pt x="1984" y="578"/>
                    <a:pt x="1732" y="361"/>
                    <a:pt x="1443" y="289"/>
                  </a:cubicBezTo>
                  <a:cubicBezTo>
                    <a:pt x="1407" y="758"/>
                    <a:pt x="1047" y="1155"/>
                    <a:pt x="578" y="1191"/>
                  </a:cubicBezTo>
                  <a:cubicBezTo>
                    <a:pt x="289" y="1299"/>
                    <a:pt x="1" y="1407"/>
                    <a:pt x="217" y="1804"/>
                  </a:cubicBezTo>
                  <a:cubicBezTo>
                    <a:pt x="844" y="1540"/>
                    <a:pt x="1501" y="1367"/>
                    <a:pt x="2188" y="1367"/>
                  </a:cubicBezTo>
                  <a:cubicBezTo>
                    <a:pt x="2252" y="1367"/>
                    <a:pt x="2317" y="1368"/>
                    <a:pt x="2381" y="1371"/>
                  </a:cubicBezTo>
                  <a:cubicBezTo>
                    <a:pt x="2489" y="1371"/>
                    <a:pt x="2634" y="1299"/>
                    <a:pt x="2634" y="1155"/>
                  </a:cubicBezTo>
                  <a:cubicBezTo>
                    <a:pt x="2670" y="938"/>
                    <a:pt x="2886" y="758"/>
                    <a:pt x="2742" y="506"/>
                  </a:cubicBezTo>
                  <a:cubicBezTo>
                    <a:pt x="2634" y="217"/>
                    <a:pt x="2886" y="145"/>
                    <a:pt x="2958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9951725" y="-1638137"/>
              <a:ext cx="91075" cy="73000"/>
            </a:xfrm>
            <a:custGeom>
              <a:rect b="b" l="l" r="r" t="t"/>
              <a:pathLst>
                <a:path extrusionOk="0" h="2920" w="3643">
                  <a:moveTo>
                    <a:pt x="1272" y="1"/>
                  </a:moveTo>
                  <a:cubicBezTo>
                    <a:pt x="1203" y="1"/>
                    <a:pt x="1124" y="25"/>
                    <a:pt x="1046" y="56"/>
                  </a:cubicBezTo>
                  <a:cubicBezTo>
                    <a:pt x="992" y="111"/>
                    <a:pt x="911" y="138"/>
                    <a:pt x="830" y="138"/>
                  </a:cubicBezTo>
                  <a:cubicBezTo>
                    <a:pt x="749" y="138"/>
                    <a:pt x="667" y="111"/>
                    <a:pt x="613" y="56"/>
                  </a:cubicBezTo>
                  <a:lnTo>
                    <a:pt x="613" y="56"/>
                  </a:lnTo>
                  <a:cubicBezTo>
                    <a:pt x="180" y="525"/>
                    <a:pt x="289" y="958"/>
                    <a:pt x="866" y="1102"/>
                  </a:cubicBezTo>
                  <a:cubicBezTo>
                    <a:pt x="1082" y="1174"/>
                    <a:pt x="1226" y="1211"/>
                    <a:pt x="1190" y="1427"/>
                  </a:cubicBezTo>
                  <a:cubicBezTo>
                    <a:pt x="1166" y="1575"/>
                    <a:pt x="1039" y="1673"/>
                    <a:pt x="904" y="1673"/>
                  </a:cubicBezTo>
                  <a:cubicBezTo>
                    <a:pt x="842" y="1673"/>
                    <a:pt x="778" y="1653"/>
                    <a:pt x="721" y="1607"/>
                  </a:cubicBezTo>
                  <a:cubicBezTo>
                    <a:pt x="637" y="1559"/>
                    <a:pt x="565" y="1535"/>
                    <a:pt x="502" y="1535"/>
                  </a:cubicBezTo>
                  <a:cubicBezTo>
                    <a:pt x="377" y="1535"/>
                    <a:pt x="289" y="1631"/>
                    <a:pt x="217" y="1824"/>
                  </a:cubicBezTo>
                  <a:cubicBezTo>
                    <a:pt x="180" y="1932"/>
                    <a:pt x="0" y="2004"/>
                    <a:pt x="0" y="2184"/>
                  </a:cubicBezTo>
                  <a:cubicBezTo>
                    <a:pt x="649" y="2184"/>
                    <a:pt x="649" y="2220"/>
                    <a:pt x="902" y="2653"/>
                  </a:cubicBezTo>
                  <a:cubicBezTo>
                    <a:pt x="938" y="2689"/>
                    <a:pt x="1010" y="2761"/>
                    <a:pt x="1046" y="2798"/>
                  </a:cubicBezTo>
                  <a:lnTo>
                    <a:pt x="1118" y="2870"/>
                  </a:lnTo>
                  <a:cubicBezTo>
                    <a:pt x="1183" y="2902"/>
                    <a:pt x="1248" y="2920"/>
                    <a:pt x="1309" y="2920"/>
                  </a:cubicBezTo>
                  <a:cubicBezTo>
                    <a:pt x="1385" y="2920"/>
                    <a:pt x="1455" y="2893"/>
                    <a:pt x="1515" y="2834"/>
                  </a:cubicBezTo>
                  <a:cubicBezTo>
                    <a:pt x="1587" y="2798"/>
                    <a:pt x="1623" y="2761"/>
                    <a:pt x="1659" y="2689"/>
                  </a:cubicBezTo>
                  <a:cubicBezTo>
                    <a:pt x="1702" y="2547"/>
                    <a:pt x="1762" y="2500"/>
                    <a:pt x="1827" y="2500"/>
                  </a:cubicBezTo>
                  <a:cubicBezTo>
                    <a:pt x="1927" y="2500"/>
                    <a:pt x="2041" y="2610"/>
                    <a:pt x="2128" y="2653"/>
                  </a:cubicBezTo>
                  <a:cubicBezTo>
                    <a:pt x="2260" y="2703"/>
                    <a:pt x="2392" y="2745"/>
                    <a:pt x="2517" y="2745"/>
                  </a:cubicBezTo>
                  <a:cubicBezTo>
                    <a:pt x="2665" y="2745"/>
                    <a:pt x="2804" y="2685"/>
                    <a:pt x="2922" y="2509"/>
                  </a:cubicBezTo>
                  <a:cubicBezTo>
                    <a:pt x="2958" y="2473"/>
                    <a:pt x="2994" y="2401"/>
                    <a:pt x="3030" y="2329"/>
                  </a:cubicBezTo>
                  <a:cubicBezTo>
                    <a:pt x="3138" y="2076"/>
                    <a:pt x="3390" y="1968"/>
                    <a:pt x="3607" y="1788"/>
                  </a:cubicBezTo>
                  <a:lnTo>
                    <a:pt x="3643" y="1752"/>
                  </a:lnTo>
                  <a:cubicBezTo>
                    <a:pt x="3571" y="1391"/>
                    <a:pt x="3535" y="994"/>
                    <a:pt x="3607" y="633"/>
                  </a:cubicBezTo>
                  <a:cubicBezTo>
                    <a:pt x="3582" y="626"/>
                    <a:pt x="3559" y="623"/>
                    <a:pt x="3539" y="623"/>
                  </a:cubicBezTo>
                  <a:cubicBezTo>
                    <a:pt x="3359" y="623"/>
                    <a:pt x="3372" y="886"/>
                    <a:pt x="3210" y="886"/>
                  </a:cubicBezTo>
                  <a:cubicBezTo>
                    <a:pt x="3174" y="850"/>
                    <a:pt x="3102" y="814"/>
                    <a:pt x="3102" y="814"/>
                  </a:cubicBezTo>
                  <a:cubicBezTo>
                    <a:pt x="3066" y="489"/>
                    <a:pt x="2922" y="237"/>
                    <a:pt x="2669" y="56"/>
                  </a:cubicBezTo>
                  <a:cubicBezTo>
                    <a:pt x="2561" y="273"/>
                    <a:pt x="2489" y="489"/>
                    <a:pt x="2489" y="742"/>
                  </a:cubicBezTo>
                  <a:cubicBezTo>
                    <a:pt x="2417" y="1030"/>
                    <a:pt x="2020" y="1066"/>
                    <a:pt x="1876" y="1355"/>
                  </a:cubicBezTo>
                  <a:cubicBezTo>
                    <a:pt x="1832" y="1442"/>
                    <a:pt x="1735" y="1490"/>
                    <a:pt x="1642" y="1490"/>
                  </a:cubicBezTo>
                  <a:cubicBezTo>
                    <a:pt x="1581" y="1490"/>
                    <a:pt x="1522" y="1470"/>
                    <a:pt x="1479" y="1427"/>
                  </a:cubicBezTo>
                  <a:cubicBezTo>
                    <a:pt x="1299" y="1211"/>
                    <a:pt x="1479" y="1102"/>
                    <a:pt x="1623" y="994"/>
                  </a:cubicBezTo>
                  <a:cubicBezTo>
                    <a:pt x="1695" y="958"/>
                    <a:pt x="1731" y="922"/>
                    <a:pt x="1804" y="886"/>
                  </a:cubicBezTo>
                  <a:cubicBezTo>
                    <a:pt x="1912" y="778"/>
                    <a:pt x="2092" y="778"/>
                    <a:pt x="2056" y="525"/>
                  </a:cubicBezTo>
                  <a:cubicBezTo>
                    <a:pt x="2037" y="409"/>
                    <a:pt x="1996" y="376"/>
                    <a:pt x="1930" y="376"/>
                  </a:cubicBezTo>
                  <a:cubicBezTo>
                    <a:pt x="1872" y="376"/>
                    <a:pt x="1795" y="400"/>
                    <a:pt x="1695" y="417"/>
                  </a:cubicBezTo>
                  <a:cubicBezTo>
                    <a:pt x="1676" y="420"/>
                    <a:pt x="1659" y="422"/>
                    <a:pt x="1644" y="422"/>
                  </a:cubicBezTo>
                  <a:cubicBezTo>
                    <a:pt x="1485" y="422"/>
                    <a:pt x="1512" y="263"/>
                    <a:pt x="1479" y="165"/>
                  </a:cubicBezTo>
                  <a:cubicBezTo>
                    <a:pt x="1438" y="42"/>
                    <a:pt x="1363" y="1"/>
                    <a:pt x="1272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9967050" y="-1636737"/>
              <a:ext cx="10850" cy="3750"/>
            </a:xfrm>
            <a:custGeom>
              <a:rect b="b" l="l" r="r" t="t"/>
              <a:pathLst>
                <a:path extrusionOk="0" h="150" w="434">
                  <a:moveTo>
                    <a:pt x="0" y="0"/>
                  </a:moveTo>
                  <a:cubicBezTo>
                    <a:pt x="76" y="95"/>
                    <a:pt x="151" y="149"/>
                    <a:pt x="226" y="149"/>
                  </a:cubicBezTo>
                  <a:cubicBezTo>
                    <a:pt x="295" y="149"/>
                    <a:pt x="364" y="104"/>
                    <a:pt x="433" y="0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9950825" y="-1598862"/>
              <a:ext cx="195675" cy="85900"/>
            </a:xfrm>
            <a:custGeom>
              <a:rect b="b" l="l" r="r" t="t"/>
              <a:pathLst>
                <a:path extrusionOk="0" h="3436" w="7827">
                  <a:moveTo>
                    <a:pt x="7646" y="0"/>
                  </a:moveTo>
                  <a:cubicBezTo>
                    <a:pt x="7033" y="72"/>
                    <a:pt x="7033" y="72"/>
                    <a:pt x="6817" y="722"/>
                  </a:cubicBezTo>
                  <a:cubicBezTo>
                    <a:pt x="6817" y="758"/>
                    <a:pt x="6709" y="866"/>
                    <a:pt x="6672" y="866"/>
                  </a:cubicBezTo>
                  <a:cubicBezTo>
                    <a:pt x="6629" y="856"/>
                    <a:pt x="6591" y="852"/>
                    <a:pt x="6558" y="852"/>
                  </a:cubicBezTo>
                  <a:cubicBezTo>
                    <a:pt x="6346" y="852"/>
                    <a:pt x="6333" y="1039"/>
                    <a:pt x="6240" y="1227"/>
                  </a:cubicBezTo>
                  <a:cubicBezTo>
                    <a:pt x="6114" y="1437"/>
                    <a:pt x="5816" y="1549"/>
                    <a:pt x="5590" y="1549"/>
                  </a:cubicBezTo>
                  <a:cubicBezTo>
                    <a:pt x="5428" y="1549"/>
                    <a:pt x="5302" y="1491"/>
                    <a:pt x="5302" y="1371"/>
                  </a:cubicBezTo>
                  <a:cubicBezTo>
                    <a:pt x="5283" y="1048"/>
                    <a:pt x="5194" y="955"/>
                    <a:pt x="5072" y="955"/>
                  </a:cubicBezTo>
                  <a:cubicBezTo>
                    <a:pt x="4962" y="955"/>
                    <a:pt x="4826" y="1031"/>
                    <a:pt x="4689" y="1082"/>
                  </a:cubicBezTo>
                  <a:cubicBezTo>
                    <a:pt x="4635" y="1136"/>
                    <a:pt x="4572" y="1163"/>
                    <a:pt x="4508" y="1163"/>
                  </a:cubicBezTo>
                  <a:cubicBezTo>
                    <a:pt x="4445" y="1163"/>
                    <a:pt x="4382" y="1136"/>
                    <a:pt x="4328" y="1082"/>
                  </a:cubicBezTo>
                  <a:cubicBezTo>
                    <a:pt x="4241" y="1013"/>
                    <a:pt x="4169" y="985"/>
                    <a:pt x="4107" y="985"/>
                  </a:cubicBezTo>
                  <a:cubicBezTo>
                    <a:pt x="3911" y="985"/>
                    <a:pt x="3816" y="1261"/>
                    <a:pt x="3679" y="1371"/>
                  </a:cubicBezTo>
                  <a:lnTo>
                    <a:pt x="3210" y="794"/>
                  </a:lnTo>
                  <a:cubicBezTo>
                    <a:pt x="3174" y="740"/>
                    <a:pt x="3120" y="713"/>
                    <a:pt x="3066" y="713"/>
                  </a:cubicBezTo>
                  <a:cubicBezTo>
                    <a:pt x="3012" y="713"/>
                    <a:pt x="2958" y="740"/>
                    <a:pt x="2922" y="794"/>
                  </a:cubicBezTo>
                  <a:cubicBezTo>
                    <a:pt x="2759" y="1180"/>
                    <a:pt x="2493" y="1257"/>
                    <a:pt x="2208" y="1257"/>
                  </a:cubicBezTo>
                  <a:cubicBezTo>
                    <a:pt x="2020" y="1257"/>
                    <a:pt x="1823" y="1223"/>
                    <a:pt x="1642" y="1223"/>
                  </a:cubicBezTo>
                  <a:cubicBezTo>
                    <a:pt x="1611" y="1223"/>
                    <a:pt x="1581" y="1224"/>
                    <a:pt x="1551" y="1227"/>
                  </a:cubicBezTo>
                  <a:cubicBezTo>
                    <a:pt x="1479" y="1281"/>
                    <a:pt x="1398" y="1308"/>
                    <a:pt x="1317" y="1308"/>
                  </a:cubicBezTo>
                  <a:cubicBezTo>
                    <a:pt x="1235" y="1308"/>
                    <a:pt x="1154" y="1281"/>
                    <a:pt x="1082" y="1227"/>
                  </a:cubicBezTo>
                  <a:cubicBezTo>
                    <a:pt x="954" y="1338"/>
                    <a:pt x="812" y="1372"/>
                    <a:pt x="665" y="1372"/>
                  </a:cubicBezTo>
                  <a:cubicBezTo>
                    <a:pt x="481" y="1372"/>
                    <a:pt x="289" y="1319"/>
                    <a:pt x="108" y="1299"/>
                  </a:cubicBezTo>
                  <a:lnTo>
                    <a:pt x="108" y="1299"/>
                  </a:lnTo>
                  <a:cubicBezTo>
                    <a:pt x="0" y="1840"/>
                    <a:pt x="72" y="2417"/>
                    <a:pt x="325" y="2922"/>
                  </a:cubicBezTo>
                  <a:cubicBezTo>
                    <a:pt x="432" y="2948"/>
                    <a:pt x="499" y="3155"/>
                    <a:pt x="631" y="3155"/>
                  </a:cubicBezTo>
                  <a:cubicBezTo>
                    <a:pt x="676" y="3155"/>
                    <a:pt x="729" y="3131"/>
                    <a:pt x="794" y="3066"/>
                  </a:cubicBezTo>
                  <a:cubicBezTo>
                    <a:pt x="849" y="3001"/>
                    <a:pt x="895" y="2977"/>
                    <a:pt x="935" y="2977"/>
                  </a:cubicBezTo>
                  <a:cubicBezTo>
                    <a:pt x="1052" y="2977"/>
                    <a:pt x="1119" y="3183"/>
                    <a:pt x="1226" y="3210"/>
                  </a:cubicBezTo>
                  <a:cubicBezTo>
                    <a:pt x="1347" y="3270"/>
                    <a:pt x="1474" y="3299"/>
                    <a:pt x="1596" y="3299"/>
                  </a:cubicBezTo>
                  <a:cubicBezTo>
                    <a:pt x="1767" y="3299"/>
                    <a:pt x="1930" y="3243"/>
                    <a:pt x="2056" y="3138"/>
                  </a:cubicBezTo>
                  <a:cubicBezTo>
                    <a:pt x="2381" y="2994"/>
                    <a:pt x="2308" y="2669"/>
                    <a:pt x="2417" y="2417"/>
                  </a:cubicBezTo>
                  <a:cubicBezTo>
                    <a:pt x="2849" y="2669"/>
                    <a:pt x="2597" y="3174"/>
                    <a:pt x="2813" y="3354"/>
                  </a:cubicBezTo>
                  <a:cubicBezTo>
                    <a:pt x="2878" y="3412"/>
                    <a:pt x="2938" y="3436"/>
                    <a:pt x="2995" y="3436"/>
                  </a:cubicBezTo>
                  <a:cubicBezTo>
                    <a:pt x="3236" y="3436"/>
                    <a:pt x="3427" y="3019"/>
                    <a:pt x="3709" y="3019"/>
                  </a:cubicBezTo>
                  <a:cubicBezTo>
                    <a:pt x="3734" y="3019"/>
                    <a:pt x="3760" y="3023"/>
                    <a:pt x="3787" y="3030"/>
                  </a:cubicBezTo>
                  <a:cubicBezTo>
                    <a:pt x="3895" y="3066"/>
                    <a:pt x="4013" y="3111"/>
                    <a:pt x="4125" y="3111"/>
                  </a:cubicBezTo>
                  <a:cubicBezTo>
                    <a:pt x="4238" y="3111"/>
                    <a:pt x="4346" y="3066"/>
                    <a:pt x="4436" y="2922"/>
                  </a:cubicBezTo>
                  <a:cubicBezTo>
                    <a:pt x="4545" y="2850"/>
                    <a:pt x="4617" y="2741"/>
                    <a:pt x="4653" y="2633"/>
                  </a:cubicBezTo>
                  <a:cubicBezTo>
                    <a:pt x="4689" y="2453"/>
                    <a:pt x="4436" y="2200"/>
                    <a:pt x="4761" y="2128"/>
                  </a:cubicBezTo>
                  <a:cubicBezTo>
                    <a:pt x="4787" y="2119"/>
                    <a:pt x="4812" y="2115"/>
                    <a:pt x="4835" y="2115"/>
                  </a:cubicBezTo>
                  <a:cubicBezTo>
                    <a:pt x="5003" y="2115"/>
                    <a:pt x="5099" y="2326"/>
                    <a:pt x="5194" y="2453"/>
                  </a:cubicBezTo>
                  <a:cubicBezTo>
                    <a:pt x="5212" y="2471"/>
                    <a:pt x="5239" y="2480"/>
                    <a:pt x="5266" y="2480"/>
                  </a:cubicBezTo>
                  <a:cubicBezTo>
                    <a:pt x="5293" y="2480"/>
                    <a:pt x="5320" y="2471"/>
                    <a:pt x="5338" y="2453"/>
                  </a:cubicBezTo>
                  <a:cubicBezTo>
                    <a:pt x="5434" y="2230"/>
                    <a:pt x="5417" y="1893"/>
                    <a:pt x="5760" y="1893"/>
                  </a:cubicBezTo>
                  <a:cubicBezTo>
                    <a:pt x="5805" y="1893"/>
                    <a:pt x="5857" y="1899"/>
                    <a:pt x="5915" y="1912"/>
                  </a:cubicBezTo>
                  <a:cubicBezTo>
                    <a:pt x="6023" y="1912"/>
                    <a:pt x="6131" y="1768"/>
                    <a:pt x="6276" y="1695"/>
                  </a:cubicBezTo>
                  <a:cubicBezTo>
                    <a:pt x="6312" y="1659"/>
                    <a:pt x="6384" y="1587"/>
                    <a:pt x="6420" y="1551"/>
                  </a:cubicBezTo>
                  <a:cubicBezTo>
                    <a:pt x="6564" y="1046"/>
                    <a:pt x="6600" y="1010"/>
                    <a:pt x="7250" y="974"/>
                  </a:cubicBezTo>
                  <a:cubicBezTo>
                    <a:pt x="7682" y="938"/>
                    <a:pt x="7827" y="794"/>
                    <a:pt x="7754" y="361"/>
                  </a:cubicBezTo>
                  <a:cubicBezTo>
                    <a:pt x="7718" y="253"/>
                    <a:pt x="7682" y="144"/>
                    <a:pt x="7646" y="0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10082450" y="-1538862"/>
              <a:ext cx="107325" cy="89150"/>
            </a:xfrm>
            <a:custGeom>
              <a:rect b="b" l="l" r="r" t="t"/>
              <a:pathLst>
                <a:path extrusionOk="0" h="3566" w="4293">
                  <a:moveTo>
                    <a:pt x="3692" y="1"/>
                  </a:moveTo>
                  <a:cubicBezTo>
                    <a:pt x="3466" y="1"/>
                    <a:pt x="3391" y="248"/>
                    <a:pt x="3247" y="450"/>
                  </a:cubicBezTo>
                  <a:cubicBezTo>
                    <a:pt x="3103" y="738"/>
                    <a:pt x="2850" y="1027"/>
                    <a:pt x="2850" y="1279"/>
                  </a:cubicBezTo>
                  <a:cubicBezTo>
                    <a:pt x="2850" y="1557"/>
                    <a:pt x="2739" y="1605"/>
                    <a:pt x="2605" y="1605"/>
                  </a:cubicBezTo>
                  <a:cubicBezTo>
                    <a:pt x="2532" y="1605"/>
                    <a:pt x="2453" y="1591"/>
                    <a:pt x="2381" y="1591"/>
                  </a:cubicBezTo>
                  <a:cubicBezTo>
                    <a:pt x="2290" y="1591"/>
                    <a:pt x="2209" y="1613"/>
                    <a:pt x="2165" y="1712"/>
                  </a:cubicBezTo>
                  <a:cubicBezTo>
                    <a:pt x="2093" y="1892"/>
                    <a:pt x="1876" y="2036"/>
                    <a:pt x="1768" y="2217"/>
                  </a:cubicBezTo>
                  <a:cubicBezTo>
                    <a:pt x="1539" y="2708"/>
                    <a:pt x="1073" y="3020"/>
                    <a:pt x="530" y="3020"/>
                  </a:cubicBezTo>
                  <a:cubicBezTo>
                    <a:pt x="475" y="3020"/>
                    <a:pt x="418" y="3017"/>
                    <a:pt x="362" y="3010"/>
                  </a:cubicBezTo>
                  <a:cubicBezTo>
                    <a:pt x="325" y="3010"/>
                    <a:pt x="285" y="3006"/>
                    <a:pt x="247" y="3006"/>
                  </a:cubicBezTo>
                  <a:cubicBezTo>
                    <a:pt x="169" y="3006"/>
                    <a:pt x="97" y="3022"/>
                    <a:pt x="73" y="3118"/>
                  </a:cubicBezTo>
                  <a:cubicBezTo>
                    <a:pt x="1" y="3263"/>
                    <a:pt x="217" y="3299"/>
                    <a:pt x="253" y="3407"/>
                  </a:cubicBezTo>
                  <a:cubicBezTo>
                    <a:pt x="343" y="3523"/>
                    <a:pt x="434" y="3565"/>
                    <a:pt x="520" y="3565"/>
                  </a:cubicBezTo>
                  <a:cubicBezTo>
                    <a:pt x="677" y="3565"/>
                    <a:pt x="823" y="3428"/>
                    <a:pt x="939" y="3335"/>
                  </a:cubicBezTo>
                  <a:cubicBezTo>
                    <a:pt x="1119" y="3155"/>
                    <a:pt x="1371" y="3010"/>
                    <a:pt x="1624" y="2974"/>
                  </a:cubicBezTo>
                  <a:cubicBezTo>
                    <a:pt x="1876" y="2794"/>
                    <a:pt x="2237" y="2758"/>
                    <a:pt x="2237" y="2361"/>
                  </a:cubicBezTo>
                  <a:cubicBezTo>
                    <a:pt x="2814" y="2073"/>
                    <a:pt x="3247" y="1495"/>
                    <a:pt x="3860" y="1279"/>
                  </a:cubicBezTo>
                  <a:cubicBezTo>
                    <a:pt x="3860" y="882"/>
                    <a:pt x="4221" y="702"/>
                    <a:pt x="4221" y="377"/>
                  </a:cubicBezTo>
                  <a:cubicBezTo>
                    <a:pt x="4293" y="53"/>
                    <a:pt x="3896" y="269"/>
                    <a:pt x="3896" y="53"/>
                  </a:cubicBezTo>
                  <a:cubicBezTo>
                    <a:pt x="3816" y="16"/>
                    <a:pt x="3749" y="1"/>
                    <a:pt x="3692" y="1"/>
                  </a:cubicBez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10175325" y="-1575437"/>
              <a:ext cx="23475" cy="48150"/>
            </a:xfrm>
            <a:custGeom>
              <a:rect b="b" l="l" r="r" t="t"/>
              <a:pathLst>
                <a:path extrusionOk="0" h="1926" w="939">
                  <a:moveTo>
                    <a:pt x="939" y="1"/>
                  </a:moveTo>
                  <a:cubicBezTo>
                    <a:pt x="650" y="398"/>
                    <a:pt x="722" y="975"/>
                    <a:pt x="361" y="1372"/>
                  </a:cubicBezTo>
                  <a:cubicBezTo>
                    <a:pt x="289" y="1408"/>
                    <a:pt x="253" y="1480"/>
                    <a:pt x="181" y="1516"/>
                  </a:cubicBezTo>
                  <a:cubicBezTo>
                    <a:pt x="145" y="1660"/>
                    <a:pt x="1" y="1804"/>
                    <a:pt x="145" y="1913"/>
                  </a:cubicBezTo>
                  <a:cubicBezTo>
                    <a:pt x="163" y="1922"/>
                    <a:pt x="180" y="1926"/>
                    <a:pt x="195" y="1926"/>
                  </a:cubicBezTo>
                  <a:cubicBezTo>
                    <a:pt x="291" y="1926"/>
                    <a:pt x="333" y="1765"/>
                    <a:pt x="413" y="1765"/>
                  </a:cubicBezTo>
                  <a:cubicBezTo>
                    <a:pt x="419" y="1765"/>
                    <a:pt x="426" y="1766"/>
                    <a:pt x="434" y="1768"/>
                  </a:cubicBezTo>
                  <a:cubicBezTo>
                    <a:pt x="470" y="1768"/>
                    <a:pt x="506" y="1840"/>
                    <a:pt x="506" y="1840"/>
                  </a:cubicBezTo>
                  <a:lnTo>
                    <a:pt x="650" y="1840"/>
                  </a:lnTo>
                  <a:cubicBezTo>
                    <a:pt x="650" y="1696"/>
                    <a:pt x="722" y="1588"/>
                    <a:pt x="794" y="1516"/>
                  </a:cubicBezTo>
                  <a:cubicBezTo>
                    <a:pt x="830" y="1372"/>
                    <a:pt x="794" y="1191"/>
                    <a:pt x="939" y="1083"/>
                  </a:cubicBezTo>
                  <a:lnTo>
                    <a:pt x="939" y="1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10198775" y="-1579037"/>
              <a:ext cx="2725" cy="3625"/>
            </a:xfrm>
            <a:custGeom>
              <a:rect b="b" l="l" r="r" t="t"/>
              <a:pathLst>
                <a:path extrusionOk="0" h="145" w="109">
                  <a:moveTo>
                    <a:pt x="1" y="1"/>
                  </a:moveTo>
                  <a:lnTo>
                    <a:pt x="1" y="145"/>
                  </a:lnTo>
                  <a:cubicBezTo>
                    <a:pt x="109" y="73"/>
                    <a:pt x="109" y="37"/>
                    <a:pt x="1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10196975" y="-1583537"/>
              <a:ext cx="1825" cy="3625"/>
            </a:xfrm>
            <a:custGeom>
              <a:rect b="b" l="l" r="r" t="t"/>
              <a:pathLst>
                <a:path extrusionOk="0" h="145" w="73">
                  <a:moveTo>
                    <a:pt x="73" y="0"/>
                  </a:moveTo>
                  <a:cubicBezTo>
                    <a:pt x="0" y="73"/>
                    <a:pt x="0" y="109"/>
                    <a:pt x="73" y="145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10040975" y="-1594362"/>
              <a:ext cx="9950" cy="7250"/>
            </a:xfrm>
            <a:custGeom>
              <a:rect b="b" l="l" r="r" t="t"/>
              <a:pathLst>
                <a:path extrusionOk="0" h="290" w="398">
                  <a:moveTo>
                    <a:pt x="73" y="1"/>
                  </a:moveTo>
                  <a:cubicBezTo>
                    <a:pt x="1" y="145"/>
                    <a:pt x="109" y="217"/>
                    <a:pt x="217" y="289"/>
                  </a:cubicBezTo>
                  <a:cubicBezTo>
                    <a:pt x="325" y="217"/>
                    <a:pt x="398" y="109"/>
                    <a:pt x="398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10049100" y="-1632237"/>
              <a:ext cx="2725" cy="1825"/>
            </a:xfrm>
            <a:custGeom>
              <a:rect b="b" l="l" r="r" t="t"/>
              <a:pathLst>
                <a:path extrusionOk="0" h="73" w="109">
                  <a:moveTo>
                    <a:pt x="36" y="1"/>
                  </a:moveTo>
                  <a:cubicBezTo>
                    <a:pt x="0" y="1"/>
                    <a:pt x="0" y="73"/>
                    <a:pt x="0" y="73"/>
                  </a:cubicBezTo>
                  <a:lnTo>
                    <a:pt x="73" y="73"/>
                  </a:lnTo>
                  <a:cubicBezTo>
                    <a:pt x="109" y="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10022950" y="-1596587"/>
              <a:ext cx="23475" cy="17575"/>
            </a:xfrm>
            <a:custGeom>
              <a:rect b="b" l="l" r="r" t="t"/>
              <a:pathLst>
                <a:path extrusionOk="0" h="703" w="939">
                  <a:moveTo>
                    <a:pt x="605" y="1"/>
                  </a:moveTo>
                  <a:cubicBezTo>
                    <a:pt x="566" y="1"/>
                    <a:pt x="522" y="23"/>
                    <a:pt x="469" y="90"/>
                  </a:cubicBezTo>
                  <a:cubicBezTo>
                    <a:pt x="325" y="306"/>
                    <a:pt x="181" y="486"/>
                    <a:pt x="0" y="703"/>
                  </a:cubicBezTo>
                  <a:lnTo>
                    <a:pt x="325" y="703"/>
                  </a:lnTo>
                  <a:cubicBezTo>
                    <a:pt x="377" y="640"/>
                    <a:pt x="451" y="626"/>
                    <a:pt x="529" y="626"/>
                  </a:cubicBezTo>
                  <a:cubicBezTo>
                    <a:pt x="594" y="626"/>
                    <a:pt x="661" y="636"/>
                    <a:pt x="723" y="636"/>
                  </a:cubicBezTo>
                  <a:cubicBezTo>
                    <a:pt x="843" y="636"/>
                    <a:pt x="938" y="598"/>
                    <a:pt x="938" y="378"/>
                  </a:cubicBezTo>
                  <a:lnTo>
                    <a:pt x="794" y="90"/>
                  </a:lnTo>
                  <a:cubicBezTo>
                    <a:pt x="726" y="67"/>
                    <a:pt x="672" y="1"/>
                    <a:pt x="605" y="1"/>
                  </a:cubicBez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9981475" y="-1548787"/>
              <a:ext cx="81175" cy="46425"/>
            </a:xfrm>
            <a:custGeom>
              <a:rect b="b" l="l" r="r" t="t"/>
              <a:pathLst>
                <a:path extrusionOk="0" h="1857" w="3247">
                  <a:moveTo>
                    <a:pt x="1221" y="1"/>
                  </a:moveTo>
                  <a:cubicBezTo>
                    <a:pt x="1191" y="1"/>
                    <a:pt x="1157" y="6"/>
                    <a:pt x="1118" y="17"/>
                  </a:cubicBezTo>
                  <a:cubicBezTo>
                    <a:pt x="902" y="53"/>
                    <a:pt x="902" y="306"/>
                    <a:pt x="938" y="450"/>
                  </a:cubicBezTo>
                  <a:cubicBezTo>
                    <a:pt x="1046" y="774"/>
                    <a:pt x="830" y="883"/>
                    <a:pt x="650" y="1063"/>
                  </a:cubicBezTo>
                  <a:cubicBezTo>
                    <a:pt x="501" y="1152"/>
                    <a:pt x="328" y="1217"/>
                    <a:pt x="131" y="1217"/>
                  </a:cubicBezTo>
                  <a:cubicBezTo>
                    <a:pt x="89" y="1217"/>
                    <a:pt x="45" y="1214"/>
                    <a:pt x="0" y="1207"/>
                  </a:cubicBezTo>
                  <a:lnTo>
                    <a:pt x="0" y="1207"/>
                  </a:lnTo>
                  <a:cubicBezTo>
                    <a:pt x="157" y="1453"/>
                    <a:pt x="369" y="1477"/>
                    <a:pt x="585" y="1477"/>
                  </a:cubicBezTo>
                  <a:cubicBezTo>
                    <a:pt x="638" y="1477"/>
                    <a:pt x="690" y="1476"/>
                    <a:pt x="742" y="1476"/>
                  </a:cubicBezTo>
                  <a:cubicBezTo>
                    <a:pt x="822" y="1476"/>
                    <a:pt x="900" y="1479"/>
                    <a:pt x="974" y="1496"/>
                  </a:cubicBezTo>
                  <a:cubicBezTo>
                    <a:pt x="1170" y="1616"/>
                    <a:pt x="1384" y="1674"/>
                    <a:pt x="1594" y="1674"/>
                  </a:cubicBezTo>
                  <a:cubicBezTo>
                    <a:pt x="1887" y="1674"/>
                    <a:pt x="2171" y="1562"/>
                    <a:pt x="2381" y="1351"/>
                  </a:cubicBezTo>
                  <a:cubicBezTo>
                    <a:pt x="2424" y="1308"/>
                    <a:pt x="2468" y="1291"/>
                    <a:pt x="2509" y="1291"/>
                  </a:cubicBezTo>
                  <a:cubicBezTo>
                    <a:pt x="2605" y="1291"/>
                    <a:pt x="2691" y="1384"/>
                    <a:pt x="2741" y="1460"/>
                  </a:cubicBezTo>
                  <a:cubicBezTo>
                    <a:pt x="2814" y="1568"/>
                    <a:pt x="2705" y="1784"/>
                    <a:pt x="2886" y="1856"/>
                  </a:cubicBezTo>
                  <a:cubicBezTo>
                    <a:pt x="3138" y="1604"/>
                    <a:pt x="3246" y="1243"/>
                    <a:pt x="3246" y="883"/>
                  </a:cubicBezTo>
                  <a:lnTo>
                    <a:pt x="3246" y="883"/>
                  </a:lnTo>
                  <a:cubicBezTo>
                    <a:pt x="3174" y="937"/>
                    <a:pt x="3093" y="964"/>
                    <a:pt x="3012" y="964"/>
                  </a:cubicBezTo>
                  <a:cubicBezTo>
                    <a:pt x="2931" y="964"/>
                    <a:pt x="2850" y="937"/>
                    <a:pt x="2778" y="883"/>
                  </a:cubicBezTo>
                  <a:cubicBezTo>
                    <a:pt x="2678" y="795"/>
                    <a:pt x="2557" y="756"/>
                    <a:pt x="2436" y="756"/>
                  </a:cubicBezTo>
                  <a:cubicBezTo>
                    <a:pt x="2208" y="756"/>
                    <a:pt x="1983" y="899"/>
                    <a:pt x="1912" y="1135"/>
                  </a:cubicBezTo>
                  <a:cubicBezTo>
                    <a:pt x="1876" y="1243"/>
                    <a:pt x="1768" y="1279"/>
                    <a:pt x="1696" y="1279"/>
                  </a:cubicBezTo>
                  <a:cubicBezTo>
                    <a:pt x="1659" y="955"/>
                    <a:pt x="1623" y="666"/>
                    <a:pt x="1515" y="378"/>
                  </a:cubicBezTo>
                  <a:cubicBezTo>
                    <a:pt x="1454" y="163"/>
                    <a:pt x="1393" y="1"/>
                    <a:pt x="122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10082575" y="-1556487"/>
              <a:ext cx="25150" cy="18950"/>
            </a:xfrm>
            <a:custGeom>
              <a:rect b="b" l="l" r="r" t="t"/>
              <a:pathLst>
                <a:path extrusionOk="0" h="758" w="1006">
                  <a:moveTo>
                    <a:pt x="1006" y="0"/>
                  </a:moveTo>
                  <a:cubicBezTo>
                    <a:pt x="816" y="0"/>
                    <a:pt x="627" y="122"/>
                    <a:pt x="422" y="122"/>
                  </a:cubicBezTo>
                  <a:cubicBezTo>
                    <a:pt x="354" y="122"/>
                    <a:pt x="284" y="109"/>
                    <a:pt x="212" y="73"/>
                  </a:cubicBezTo>
                  <a:cubicBezTo>
                    <a:pt x="198" y="68"/>
                    <a:pt x="184" y="66"/>
                    <a:pt x="171" y="66"/>
                  </a:cubicBezTo>
                  <a:cubicBezTo>
                    <a:pt x="79" y="66"/>
                    <a:pt x="1" y="168"/>
                    <a:pt x="32" y="325"/>
                  </a:cubicBezTo>
                  <a:cubicBezTo>
                    <a:pt x="68" y="469"/>
                    <a:pt x="104" y="614"/>
                    <a:pt x="104" y="758"/>
                  </a:cubicBezTo>
                  <a:cubicBezTo>
                    <a:pt x="264" y="726"/>
                    <a:pt x="197" y="380"/>
                    <a:pt x="383" y="380"/>
                  </a:cubicBezTo>
                  <a:cubicBezTo>
                    <a:pt x="406" y="380"/>
                    <a:pt x="433" y="385"/>
                    <a:pt x="465" y="397"/>
                  </a:cubicBezTo>
                  <a:cubicBezTo>
                    <a:pt x="503" y="410"/>
                    <a:pt x="541" y="416"/>
                    <a:pt x="579" y="416"/>
                  </a:cubicBezTo>
                  <a:cubicBezTo>
                    <a:pt x="752" y="416"/>
                    <a:pt x="904" y="287"/>
                    <a:pt x="934" y="109"/>
                  </a:cubicBezTo>
                  <a:cubicBezTo>
                    <a:pt x="970" y="73"/>
                    <a:pt x="970" y="36"/>
                    <a:pt x="1006" y="0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10058125" y="-1551987"/>
              <a:ext cx="22550" cy="26175"/>
            </a:xfrm>
            <a:custGeom>
              <a:rect b="b" l="l" r="r" t="t"/>
              <a:pathLst>
                <a:path extrusionOk="0" h="1047" w="902">
                  <a:moveTo>
                    <a:pt x="72" y="1"/>
                  </a:moveTo>
                  <a:lnTo>
                    <a:pt x="72" y="1"/>
                  </a:lnTo>
                  <a:cubicBezTo>
                    <a:pt x="0" y="397"/>
                    <a:pt x="469" y="686"/>
                    <a:pt x="144" y="1047"/>
                  </a:cubicBezTo>
                  <a:cubicBezTo>
                    <a:pt x="577" y="1011"/>
                    <a:pt x="505" y="650"/>
                    <a:pt x="541" y="361"/>
                  </a:cubicBezTo>
                  <a:lnTo>
                    <a:pt x="541" y="361"/>
                  </a:lnTo>
                  <a:lnTo>
                    <a:pt x="902" y="578"/>
                  </a:lnTo>
                  <a:cubicBezTo>
                    <a:pt x="866" y="37"/>
                    <a:pt x="433" y="145"/>
                    <a:pt x="72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10057200" y="-1469037"/>
              <a:ext cx="9950" cy="6550"/>
            </a:xfrm>
            <a:custGeom>
              <a:rect b="b" l="l" r="r" t="t"/>
              <a:pathLst>
                <a:path extrusionOk="0" h="262" w="398">
                  <a:moveTo>
                    <a:pt x="253" y="1"/>
                  </a:moveTo>
                  <a:cubicBezTo>
                    <a:pt x="172" y="1"/>
                    <a:pt x="73" y="37"/>
                    <a:pt x="1" y="73"/>
                  </a:cubicBezTo>
                  <a:cubicBezTo>
                    <a:pt x="37" y="109"/>
                    <a:pt x="73" y="145"/>
                    <a:pt x="73" y="181"/>
                  </a:cubicBezTo>
                  <a:cubicBezTo>
                    <a:pt x="137" y="203"/>
                    <a:pt x="239" y="262"/>
                    <a:pt x="312" y="262"/>
                  </a:cubicBezTo>
                  <a:cubicBezTo>
                    <a:pt x="362" y="262"/>
                    <a:pt x="398" y="234"/>
                    <a:pt x="398" y="145"/>
                  </a:cubicBezTo>
                  <a:cubicBezTo>
                    <a:pt x="398" y="37"/>
                    <a:pt x="335" y="1"/>
                    <a:pt x="253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10142875" y="-1512312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cubicBezTo>
                    <a:pt x="36" y="37"/>
                    <a:pt x="0" y="37"/>
                    <a:pt x="0" y="73"/>
                  </a:cubicBezTo>
                  <a:cubicBezTo>
                    <a:pt x="0" y="73"/>
                    <a:pt x="36" y="109"/>
                    <a:pt x="36" y="109"/>
                  </a:cubicBezTo>
                  <a:lnTo>
                    <a:pt x="72" y="7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10080650" y="-1537562"/>
              <a:ext cx="4550" cy="2050"/>
            </a:xfrm>
            <a:custGeom>
              <a:rect b="b" l="l" r="r" t="t"/>
              <a:pathLst>
                <a:path extrusionOk="0" h="82" w="182">
                  <a:moveTo>
                    <a:pt x="1" y="1"/>
                  </a:moveTo>
                  <a:cubicBezTo>
                    <a:pt x="37" y="55"/>
                    <a:pt x="64" y="82"/>
                    <a:pt x="91" y="82"/>
                  </a:cubicBezTo>
                  <a:cubicBezTo>
                    <a:pt x="118" y="82"/>
                    <a:pt x="145" y="55"/>
                    <a:pt x="18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6"/>
            <p:cNvSpPr/>
            <p:nvPr/>
          </p:nvSpPr>
          <p:spPr>
            <a:xfrm>
              <a:off x="10179850" y="-15411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1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6"/>
            <p:cNvSpPr/>
            <p:nvPr/>
          </p:nvSpPr>
          <p:spPr>
            <a:xfrm>
              <a:off x="10107700" y="-1560087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1" y="144"/>
                  </a:moveTo>
                  <a:lnTo>
                    <a:pt x="145" y="0"/>
                  </a:ln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9988675" y="-1584437"/>
              <a:ext cx="35200" cy="26350"/>
            </a:xfrm>
            <a:custGeom>
              <a:rect b="b" l="l" r="r" t="t"/>
              <a:pathLst>
                <a:path extrusionOk="0" h="1054" w="1408">
                  <a:moveTo>
                    <a:pt x="1" y="0"/>
                  </a:moveTo>
                  <a:lnTo>
                    <a:pt x="1" y="650"/>
                  </a:lnTo>
                  <a:cubicBezTo>
                    <a:pt x="145" y="758"/>
                    <a:pt x="362" y="866"/>
                    <a:pt x="434" y="938"/>
                  </a:cubicBezTo>
                  <a:cubicBezTo>
                    <a:pt x="496" y="969"/>
                    <a:pt x="611" y="1054"/>
                    <a:pt x="665" y="1054"/>
                  </a:cubicBezTo>
                  <a:cubicBezTo>
                    <a:pt x="674" y="1054"/>
                    <a:pt x="681" y="1051"/>
                    <a:pt x="686" y="1046"/>
                  </a:cubicBezTo>
                  <a:cubicBezTo>
                    <a:pt x="903" y="722"/>
                    <a:pt x="1408" y="686"/>
                    <a:pt x="1371" y="181"/>
                  </a:cubicBezTo>
                  <a:lnTo>
                    <a:pt x="1371" y="181"/>
                  </a:lnTo>
                  <a:cubicBezTo>
                    <a:pt x="1272" y="330"/>
                    <a:pt x="1121" y="411"/>
                    <a:pt x="954" y="411"/>
                  </a:cubicBezTo>
                  <a:cubicBezTo>
                    <a:pt x="879" y="411"/>
                    <a:pt x="800" y="394"/>
                    <a:pt x="722" y="361"/>
                  </a:cubicBezTo>
                  <a:cubicBezTo>
                    <a:pt x="470" y="289"/>
                    <a:pt x="326" y="0"/>
                    <a:pt x="1" y="0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9977875" y="-1568212"/>
              <a:ext cx="11725" cy="4075"/>
            </a:xfrm>
            <a:custGeom>
              <a:rect b="b" l="l" r="r" t="t"/>
              <a:pathLst>
                <a:path extrusionOk="0" h="163" w="469">
                  <a:moveTo>
                    <a:pt x="0" y="1"/>
                  </a:moveTo>
                  <a:cubicBezTo>
                    <a:pt x="72" y="109"/>
                    <a:pt x="153" y="163"/>
                    <a:pt x="235" y="163"/>
                  </a:cubicBezTo>
                  <a:cubicBezTo>
                    <a:pt x="316" y="163"/>
                    <a:pt x="397" y="109"/>
                    <a:pt x="469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10136550" y="-1481337"/>
              <a:ext cx="1850" cy="1525"/>
            </a:xfrm>
            <a:custGeom>
              <a:rect b="b" l="l" r="r" t="t"/>
              <a:pathLst>
                <a:path extrusionOk="0" h="61" w="74">
                  <a:moveTo>
                    <a:pt x="17" y="0"/>
                  </a:moveTo>
                  <a:cubicBezTo>
                    <a:pt x="7" y="0"/>
                    <a:pt x="1" y="9"/>
                    <a:pt x="1" y="24"/>
                  </a:cubicBezTo>
                  <a:lnTo>
                    <a:pt x="73" y="60"/>
                  </a:lnTo>
                  <a:cubicBezTo>
                    <a:pt x="52" y="18"/>
                    <a:pt x="31" y="0"/>
                    <a:pt x="17" y="0"/>
                  </a:cubicBez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5" name="Google Shape;1025;p16"/>
          <p:cNvGrpSpPr/>
          <p:nvPr/>
        </p:nvGrpSpPr>
        <p:grpSpPr>
          <a:xfrm>
            <a:off x="2853797" y="3867684"/>
            <a:ext cx="174520" cy="165501"/>
            <a:chOff x="9607275" y="-1266912"/>
            <a:chExt cx="262425" cy="248800"/>
          </a:xfrm>
        </p:grpSpPr>
        <p:sp>
          <p:nvSpPr>
            <p:cNvPr id="1026" name="Google Shape;1026;p16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6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6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6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16"/>
          <p:cNvGrpSpPr/>
          <p:nvPr/>
        </p:nvGrpSpPr>
        <p:grpSpPr>
          <a:xfrm>
            <a:off x="1277042" y="1034968"/>
            <a:ext cx="165509" cy="170573"/>
            <a:chOff x="10113175" y="293163"/>
            <a:chExt cx="248875" cy="256425"/>
          </a:xfrm>
        </p:grpSpPr>
        <p:sp>
          <p:nvSpPr>
            <p:cNvPr id="1051" name="Google Shape;1051;p16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6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1" name="Google Shape;1071;p16"/>
          <p:cNvGrpSpPr/>
          <p:nvPr/>
        </p:nvGrpSpPr>
        <p:grpSpPr>
          <a:xfrm>
            <a:off x="10036192" y="257774"/>
            <a:ext cx="186490" cy="184609"/>
            <a:chOff x="10220425" y="-1503412"/>
            <a:chExt cx="280425" cy="277525"/>
          </a:xfrm>
        </p:grpSpPr>
        <p:sp>
          <p:nvSpPr>
            <p:cNvPr id="1072" name="Google Shape;1072;p16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6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6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9" name="Google Shape;1099;p16"/>
          <p:cNvGrpSpPr/>
          <p:nvPr/>
        </p:nvGrpSpPr>
        <p:grpSpPr>
          <a:xfrm>
            <a:off x="11774203" y="4264477"/>
            <a:ext cx="100210" cy="102639"/>
            <a:chOff x="9646950" y="-1595337"/>
            <a:chExt cx="239875" cy="245625"/>
          </a:xfrm>
        </p:grpSpPr>
        <p:sp>
          <p:nvSpPr>
            <p:cNvPr id="1100" name="Google Shape;1100;p16"/>
            <p:cNvSpPr/>
            <p:nvPr/>
          </p:nvSpPr>
          <p:spPr>
            <a:xfrm>
              <a:off x="9647850" y="-1595337"/>
              <a:ext cx="235375" cy="202775"/>
            </a:xfrm>
            <a:custGeom>
              <a:rect b="b" l="l" r="r" t="t"/>
              <a:pathLst>
                <a:path extrusionOk="0" h="8111" w="9415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9719975" y="-1484362"/>
              <a:ext cx="165050" cy="132125"/>
            </a:xfrm>
            <a:custGeom>
              <a:rect b="b" l="l" r="r" t="t"/>
              <a:pathLst>
                <a:path extrusionOk="0" h="5285" w="6602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9697450" y="-1457612"/>
              <a:ext cx="139775" cy="107900"/>
            </a:xfrm>
            <a:custGeom>
              <a:rect b="b" l="l" r="r" t="t"/>
              <a:pathLst>
                <a:path extrusionOk="0" h="4316" w="5591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9646950" y="-1569562"/>
              <a:ext cx="74875" cy="202450"/>
            </a:xfrm>
            <a:custGeom>
              <a:rect b="b" l="l" r="r" t="t"/>
              <a:pathLst>
                <a:path extrusionOk="0" h="8098" w="2995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9699250" y="-1590762"/>
              <a:ext cx="42400" cy="22575"/>
            </a:xfrm>
            <a:custGeom>
              <a:rect b="b" l="l" r="r" t="t"/>
              <a:pathLst>
                <a:path extrusionOk="0" h="903" w="1696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9875075" y="-1480737"/>
              <a:ext cx="7225" cy="8125"/>
            </a:xfrm>
            <a:custGeom>
              <a:rect b="b" l="l" r="r" t="t"/>
              <a:pathLst>
                <a:path extrusionOk="0" h="325" w="289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9862450" y="-1541162"/>
              <a:ext cx="6325" cy="7250"/>
            </a:xfrm>
            <a:custGeom>
              <a:rect b="b" l="l" r="r" t="t"/>
              <a:pathLst>
                <a:path extrusionOk="0" h="290" w="253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9866950" y="-1533937"/>
              <a:ext cx="5450" cy="8125"/>
            </a:xfrm>
            <a:custGeom>
              <a:rect b="b" l="l" r="r" t="t"/>
              <a:pathLst>
                <a:path extrusionOk="0" h="325" w="218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9882275" y="-1465412"/>
              <a:ext cx="4550" cy="7225"/>
            </a:xfrm>
            <a:custGeom>
              <a:rect b="b" l="l" r="r" t="t"/>
              <a:pathLst>
                <a:path extrusionOk="0" h="289" w="182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9878675" y="-14500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9875075" y="-1425737"/>
              <a:ext cx="2725" cy="2725"/>
            </a:xfrm>
            <a:custGeom>
              <a:rect b="b" l="l" r="r" t="t"/>
              <a:pathLst>
                <a:path extrusionOk="0" h="109" w="109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6"/>
            <p:cNvSpPr/>
            <p:nvPr/>
          </p:nvSpPr>
          <p:spPr>
            <a:xfrm>
              <a:off x="9882275" y="-1453687"/>
              <a:ext cx="3650" cy="3625"/>
            </a:xfrm>
            <a:custGeom>
              <a:rect b="b" l="l" r="r" t="t"/>
              <a:pathLst>
                <a:path extrusionOk="0" h="145" w="146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16"/>
            <p:cNvSpPr/>
            <p:nvPr/>
          </p:nvSpPr>
          <p:spPr>
            <a:xfrm>
              <a:off x="9859750" y="-1544762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9797525" y="-1504937"/>
              <a:ext cx="77575" cy="80125"/>
            </a:xfrm>
            <a:custGeom>
              <a:rect b="b" l="l" r="r" t="t"/>
              <a:pathLst>
                <a:path extrusionOk="0" h="3205" w="3103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9768675" y="-1499687"/>
              <a:ext cx="48725" cy="45050"/>
            </a:xfrm>
            <a:custGeom>
              <a:rect b="b" l="l" r="r" t="t"/>
              <a:pathLst>
                <a:path extrusionOk="0" h="1802" w="1949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9760550" y="-1484362"/>
              <a:ext cx="23475" cy="31975"/>
            </a:xfrm>
            <a:custGeom>
              <a:rect b="b" l="l" r="r" t="t"/>
              <a:pathLst>
                <a:path extrusionOk="0" h="1279" w="939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9710075" y="-1476137"/>
              <a:ext cx="28875" cy="30575"/>
            </a:xfrm>
            <a:custGeom>
              <a:rect b="b" l="l" r="r" t="t"/>
              <a:pathLst>
                <a:path extrusionOk="0" h="1223" w="1155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9774075" y="-1505312"/>
              <a:ext cx="28000" cy="15025"/>
            </a:xfrm>
            <a:custGeom>
              <a:rect b="b" l="l" r="r" t="t"/>
              <a:pathLst>
                <a:path extrusionOk="0" h="601" w="112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9745225" y="-1484387"/>
              <a:ext cx="18975" cy="8200"/>
            </a:xfrm>
            <a:custGeom>
              <a:rect b="b" l="l" r="r" t="t"/>
              <a:pathLst>
                <a:path extrusionOk="0" h="328" w="759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9736225" y="-1495187"/>
              <a:ext cx="8125" cy="6350"/>
            </a:xfrm>
            <a:custGeom>
              <a:rect b="b" l="l" r="r" t="t"/>
              <a:pathLst>
                <a:path extrusionOk="0" h="254" w="325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9729000" y="-1485187"/>
              <a:ext cx="9050" cy="8975"/>
            </a:xfrm>
            <a:custGeom>
              <a:rect b="b" l="l" r="r" t="t"/>
              <a:pathLst>
                <a:path extrusionOk="0" h="359" w="362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9738025" y="-147623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9710975" y="-145008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9707350" y="-1430262"/>
              <a:ext cx="10700" cy="7250"/>
            </a:xfrm>
            <a:custGeom>
              <a:rect b="b" l="l" r="r" t="t"/>
              <a:pathLst>
                <a:path extrusionOk="0" h="290" w="428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9738025" y="-1476237"/>
              <a:ext cx="3625" cy="7225"/>
            </a:xfrm>
            <a:custGeom>
              <a:rect b="b" l="l" r="r" t="t"/>
              <a:pathLst>
                <a:path extrusionOk="0" h="289" w="145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9702850" y="-14041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9702850" y="-14113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9775000" y="-14879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9775000" y="-1469037"/>
              <a:ext cx="40600" cy="37175"/>
            </a:xfrm>
            <a:custGeom>
              <a:rect b="b" l="l" r="r" t="t"/>
              <a:pathLst>
                <a:path extrusionOk="0" h="1487" w="1624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9820075" y="-1451237"/>
              <a:ext cx="14450" cy="9200"/>
            </a:xfrm>
            <a:custGeom>
              <a:rect b="b" l="l" r="r" t="t"/>
              <a:pathLst>
                <a:path extrusionOk="0" h="368" w="578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9863350" y="-1454612"/>
              <a:ext cx="9050" cy="13550"/>
            </a:xfrm>
            <a:custGeom>
              <a:rect b="b" l="l" r="r" t="t"/>
              <a:pathLst>
                <a:path extrusionOk="0" h="542" w="362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9752450" y="-1453687"/>
              <a:ext cx="8125" cy="9025"/>
            </a:xfrm>
            <a:custGeom>
              <a:rect b="b" l="l" r="r" t="t"/>
              <a:pathLst>
                <a:path extrusionOk="0" h="361" w="325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9729900" y="-1464762"/>
              <a:ext cx="8150" cy="3875"/>
            </a:xfrm>
            <a:custGeom>
              <a:rect b="b" l="l" r="r" t="t"/>
              <a:pathLst>
                <a:path extrusionOk="0" h="155" w="326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9725400" y="-1460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9729900" y="-14536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9820075" y="-1370737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9778400" y="-1483637"/>
              <a:ext cx="7425" cy="5625"/>
            </a:xfrm>
            <a:custGeom>
              <a:rect b="b" l="l" r="r" t="t"/>
              <a:pathLst>
                <a:path extrusionOk="0" h="225" w="297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9779500" y="-1453687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16"/>
          <p:cNvGrpSpPr/>
          <p:nvPr/>
        </p:nvGrpSpPr>
        <p:grpSpPr>
          <a:xfrm>
            <a:off x="11998682" y="2250668"/>
            <a:ext cx="165509" cy="170573"/>
            <a:chOff x="10113175" y="293163"/>
            <a:chExt cx="248875" cy="256425"/>
          </a:xfrm>
        </p:grpSpPr>
        <p:sp>
          <p:nvSpPr>
            <p:cNvPr id="1139" name="Google Shape;1139;p16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9" name="Google Shape;1159;p16"/>
          <p:cNvGrpSpPr/>
          <p:nvPr/>
        </p:nvGrpSpPr>
        <p:grpSpPr>
          <a:xfrm>
            <a:off x="10778037" y="3377657"/>
            <a:ext cx="100186" cy="95008"/>
            <a:chOff x="9607275" y="-1266912"/>
            <a:chExt cx="262425" cy="248800"/>
          </a:xfrm>
        </p:grpSpPr>
        <p:sp>
          <p:nvSpPr>
            <p:cNvPr id="1160" name="Google Shape;1160;p16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4" name="Google Shape;1184;p16"/>
          <p:cNvGrpSpPr/>
          <p:nvPr/>
        </p:nvGrpSpPr>
        <p:grpSpPr>
          <a:xfrm flipH="1">
            <a:off x="9666904" y="3869757"/>
            <a:ext cx="159516" cy="175907"/>
            <a:chOff x="9943600" y="-1728387"/>
            <a:chExt cx="264225" cy="291300"/>
          </a:xfrm>
        </p:grpSpPr>
        <p:sp>
          <p:nvSpPr>
            <p:cNvPr id="1185" name="Google Shape;1185;p16"/>
            <p:cNvSpPr/>
            <p:nvPr/>
          </p:nvSpPr>
          <p:spPr>
            <a:xfrm>
              <a:off x="9958925" y="-1722937"/>
              <a:ext cx="237175" cy="88925"/>
            </a:xfrm>
            <a:custGeom>
              <a:rect b="b" l="l" r="r" t="t"/>
              <a:pathLst>
                <a:path extrusionOk="0" h="3557" w="9487">
                  <a:moveTo>
                    <a:pt x="4382" y="1"/>
                  </a:moveTo>
                  <a:cubicBezTo>
                    <a:pt x="3812" y="1"/>
                    <a:pt x="3246" y="130"/>
                    <a:pt x="2742" y="383"/>
                  </a:cubicBezTo>
                  <a:cubicBezTo>
                    <a:pt x="1443" y="888"/>
                    <a:pt x="433" y="1970"/>
                    <a:pt x="1" y="3304"/>
                  </a:cubicBezTo>
                  <a:cubicBezTo>
                    <a:pt x="51" y="3354"/>
                    <a:pt x="117" y="3381"/>
                    <a:pt x="184" y="3381"/>
                  </a:cubicBezTo>
                  <a:cubicBezTo>
                    <a:pt x="261" y="3381"/>
                    <a:pt x="339" y="3345"/>
                    <a:pt x="397" y="3268"/>
                  </a:cubicBezTo>
                  <a:cubicBezTo>
                    <a:pt x="515" y="3209"/>
                    <a:pt x="585" y="2933"/>
                    <a:pt x="705" y="2933"/>
                  </a:cubicBezTo>
                  <a:cubicBezTo>
                    <a:pt x="732" y="2933"/>
                    <a:pt x="761" y="2947"/>
                    <a:pt x="794" y="2980"/>
                  </a:cubicBezTo>
                  <a:cubicBezTo>
                    <a:pt x="1099" y="3226"/>
                    <a:pt x="1432" y="3280"/>
                    <a:pt x="1770" y="3280"/>
                  </a:cubicBezTo>
                  <a:cubicBezTo>
                    <a:pt x="2033" y="3280"/>
                    <a:pt x="2299" y="3247"/>
                    <a:pt x="2554" y="3247"/>
                  </a:cubicBezTo>
                  <a:cubicBezTo>
                    <a:pt x="2784" y="3247"/>
                    <a:pt x="3006" y="3274"/>
                    <a:pt x="3211" y="3376"/>
                  </a:cubicBezTo>
                  <a:cubicBezTo>
                    <a:pt x="3414" y="3478"/>
                    <a:pt x="3617" y="3503"/>
                    <a:pt x="3818" y="3503"/>
                  </a:cubicBezTo>
                  <a:cubicBezTo>
                    <a:pt x="4024" y="3503"/>
                    <a:pt x="4228" y="3477"/>
                    <a:pt x="4428" y="3477"/>
                  </a:cubicBezTo>
                  <a:cubicBezTo>
                    <a:pt x="4590" y="3477"/>
                    <a:pt x="4749" y="3494"/>
                    <a:pt x="4906" y="3557"/>
                  </a:cubicBezTo>
                  <a:cubicBezTo>
                    <a:pt x="5447" y="3484"/>
                    <a:pt x="5988" y="3340"/>
                    <a:pt x="6493" y="3052"/>
                  </a:cubicBezTo>
                  <a:cubicBezTo>
                    <a:pt x="7286" y="2727"/>
                    <a:pt x="7142" y="2150"/>
                    <a:pt x="7070" y="1537"/>
                  </a:cubicBezTo>
                  <a:cubicBezTo>
                    <a:pt x="7070" y="1393"/>
                    <a:pt x="6817" y="1320"/>
                    <a:pt x="7070" y="1104"/>
                  </a:cubicBezTo>
                  <a:cubicBezTo>
                    <a:pt x="7322" y="1212"/>
                    <a:pt x="7575" y="1320"/>
                    <a:pt x="7863" y="1465"/>
                  </a:cubicBezTo>
                  <a:cubicBezTo>
                    <a:pt x="8368" y="1825"/>
                    <a:pt x="8765" y="2330"/>
                    <a:pt x="8981" y="2907"/>
                  </a:cubicBezTo>
                  <a:cubicBezTo>
                    <a:pt x="9084" y="3114"/>
                    <a:pt x="9089" y="3451"/>
                    <a:pt x="9433" y="3451"/>
                  </a:cubicBezTo>
                  <a:cubicBezTo>
                    <a:pt x="9450" y="3451"/>
                    <a:pt x="9468" y="3450"/>
                    <a:pt x="9486" y="3448"/>
                  </a:cubicBezTo>
                  <a:cubicBezTo>
                    <a:pt x="9306" y="2006"/>
                    <a:pt x="8476" y="1104"/>
                    <a:pt x="7178" y="563"/>
                  </a:cubicBezTo>
                  <a:cubicBezTo>
                    <a:pt x="6673" y="383"/>
                    <a:pt x="6096" y="347"/>
                    <a:pt x="5591" y="202"/>
                  </a:cubicBezTo>
                  <a:cubicBezTo>
                    <a:pt x="5200" y="67"/>
                    <a:pt x="4790" y="1"/>
                    <a:pt x="4382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10132050" y="-1690612"/>
              <a:ext cx="72150" cy="72825"/>
            </a:xfrm>
            <a:custGeom>
              <a:rect b="b" l="l" r="r" t="t"/>
              <a:pathLst>
                <a:path extrusionOk="0" h="2913" w="2886">
                  <a:moveTo>
                    <a:pt x="804" y="1"/>
                  </a:moveTo>
                  <a:cubicBezTo>
                    <a:pt x="388" y="1"/>
                    <a:pt x="352" y="402"/>
                    <a:pt x="289" y="749"/>
                  </a:cubicBezTo>
                  <a:cubicBezTo>
                    <a:pt x="253" y="1073"/>
                    <a:pt x="181" y="1362"/>
                    <a:pt x="1" y="1650"/>
                  </a:cubicBezTo>
                  <a:cubicBezTo>
                    <a:pt x="1" y="1723"/>
                    <a:pt x="37" y="1795"/>
                    <a:pt x="73" y="1867"/>
                  </a:cubicBezTo>
                  <a:cubicBezTo>
                    <a:pt x="253" y="1975"/>
                    <a:pt x="578" y="1975"/>
                    <a:pt x="722" y="2191"/>
                  </a:cubicBezTo>
                  <a:cubicBezTo>
                    <a:pt x="797" y="2305"/>
                    <a:pt x="883" y="2359"/>
                    <a:pt x="973" y="2359"/>
                  </a:cubicBezTo>
                  <a:cubicBezTo>
                    <a:pt x="1055" y="2359"/>
                    <a:pt x="1141" y="2314"/>
                    <a:pt x="1227" y="2228"/>
                  </a:cubicBezTo>
                  <a:cubicBezTo>
                    <a:pt x="1311" y="2158"/>
                    <a:pt x="1389" y="2131"/>
                    <a:pt x="1466" y="2131"/>
                  </a:cubicBezTo>
                  <a:cubicBezTo>
                    <a:pt x="1588" y="2131"/>
                    <a:pt x="1707" y="2197"/>
                    <a:pt x="1840" y="2264"/>
                  </a:cubicBezTo>
                  <a:cubicBezTo>
                    <a:pt x="2165" y="2480"/>
                    <a:pt x="2417" y="2841"/>
                    <a:pt x="2850" y="2913"/>
                  </a:cubicBezTo>
                  <a:cubicBezTo>
                    <a:pt x="2850" y="2624"/>
                    <a:pt x="2886" y="2336"/>
                    <a:pt x="2561" y="2155"/>
                  </a:cubicBezTo>
                  <a:cubicBezTo>
                    <a:pt x="2381" y="2083"/>
                    <a:pt x="2381" y="1903"/>
                    <a:pt x="2345" y="1795"/>
                  </a:cubicBezTo>
                  <a:cubicBezTo>
                    <a:pt x="2020" y="1073"/>
                    <a:pt x="1732" y="388"/>
                    <a:pt x="1010" y="27"/>
                  </a:cubicBezTo>
                  <a:cubicBezTo>
                    <a:pt x="933" y="9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C3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10136550" y="-1645237"/>
              <a:ext cx="71275" cy="67350"/>
            </a:xfrm>
            <a:custGeom>
              <a:rect b="b" l="l" r="r" t="t"/>
              <a:pathLst>
                <a:path extrusionOk="0" h="2694" w="2851">
                  <a:moveTo>
                    <a:pt x="1382" y="1"/>
                  </a:moveTo>
                  <a:cubicBezTo>
                    <a:pt x="1286" y="1"/>
                    <a:pt x="1187" y="108"/>
                    <a:pt x="975" y="340"/>
                  </a:cubicBezTo>
                  <a:cubicBezTo>
                    <a:pt x="758" y="881"/>
                    <a:pt x="1" y="1134"/>
                    <a:pt x="181" y="1891"/>
                  </a:cubicBezTo>
                  <a:cubicBezTo>
                    <a:pt x="362" y="2144"/>
                    <a:pt x="542" y="2324"/>
                    <a:pt x="722" y="2504"/>
                  </a:cubicBezTo>
                  <a:cubicBezTo>
                    <a:pt x="812" y="2624"/>
                    <a:pt x="951" y="2694"/>
                    <a:pt x="1099" y="2694"/>
                  </a:cubicBezTo>
                  <a:cubicBezTo>
                    <a:pt x="1129" y="2694"/>
                    <a:pt x="1160" y="2691"/>
                    <a:pt x="1191" y="2685"/>
                  </a:cubicBezTo>
                  <a:cubicBezTo>
                    <a:pt x="1371" y="2613"/>
                    <a:pt x="1444" y="2396"/>
                    <a:pt x="1371" y="2216"/>
                  </a:cubicBezTo>
                  <a:cubicBezTo>
                    <a:pt x="1335" y="1927"/>
                    <a:pt x="1480" y="1783"/>
                    <a:pt x="1732" y="1639"/>
                  </a:cubicBezTo>
                  <a:cubicBezTo>
                    <a:pt x="1834" y="1503"/>
                    <a:pt x="1920" y="1431"/>
                    <a:pt x="1994" y="1431"/>
                  </a:cubicBezTo>
                  <a:cubicBezTo>
                    <a:pt x="2077" y="1431"/>
                    <a:pt x="2144" y="1521"/>
                    <a:pt x="2201" y="1711"/>
                  </a:cubicBezTo>
                  <a:cubicBezTo>
                    <a:pt x="2309" y="1999"/>
                    <a:pt x="2201" y="2396"/>
                    <a:pt x="2670" y="2468"/>
                  </a:cubicBezTo>
                  <a:cubicBezTo>
                    <a:pt x="2778" y="2216"/>
                    <a:pt x="2778" y="1927"/>
                    <a:pt x="2670" y="1675"/>
                  </a:cubicBezTo>
                  <a:cubicBezTo>
                    <a:pt x="2670" y="1495"/>
                    <a:pt x="2850" y="1350"/>
                    <a:pt x="2670" y="1098"/>
                  </a:cubicBezTo>
                  <a:cubicBezTo>
                    <a:pt x="2490" y="845"/>
                    <a:pt x="2345" y="521"/>
                    <a:pt x="1949" y="485"/>
                  </a:cubicBezTo>
                  <a:cubicBezTo>
                    <a:pt x="1840" y="485"/>
                    <a:pt x="1768" y="340"/>
                    <a:pt x="1696" y="232"/>
                  </a:cubicBezTo>
                  <a:cubicBezTo>
                    <a:pt x="1545" y="82"/>
                    <a:pt x="1465" y="1"/>
                    <a:pt x="1382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9957125" y="-1516437"/>
              <a:ext cx="128075" cy="79350"/>
            </a:xfrm>
            <a:custGeom>
              <a:rect b="b" l="l" r="r" t="t"/>
              <a:pathLst>
                <a:path extrusionOk="0" h="3174" w="5123">
                  <a:moveTo>
                    <a:pt x="263" y="1"/>
                  </a:moveTo>
                  <a:cubicBezTo>
                    <a:pt x="207" y="1"/>
                    <a:pt x="144" y="18"/>
                    <a:pt x="73" y="57"/>
                  </a:cubicBezTo>
                  <a:cubicBezTo>
                    <a:pt x="37" y="57"/>
                    <a:pt x="37" y="57"/>
                    <a:pt x="37" y="94"/>
                  </a:cubicBezTo>
                  <a:cubicBezTo>
                    <a:pt x="1" y="166"/>
                    <a:pt x="37" y="202"/>
                    <a:pt x="73" y="238"/>
                  </a:cubicBezTo>
                  <a:cubicBezTo>
                    <a:pt x="325" y="635"/>
                    <a:pt x="614" y="1031"/>
                    <a:pt x="902" y="1392"/>
                  </a:cubicBezTo>
                  <a:cubicBezTo>
                    <a:pt x="1624" y="2510"/>
                    <a:pt x="2742" y="2871"/>
                    <a:pt x="3932" y="3123"/>
                  </a:cubicBezTo>
                  <a:cubicBezTo>
                    <a:pt x="4059" y="3158"/>
                    <a:pt x="4190" y="3174"/>
                    <a:pt x="4321" y="3174"/>
                  </a:cubicBezTo>
                  <a:cubicBezTo>
                    <a:pt x="4599" y="3174"/>
                    <a:pt x="4877" y="3101"/>
                    <a:pt x="5122" y="2979"/>
                  </a:cubicBezTo>
                  <a:cubicBezTo>
                    <a:pt x="5093" y="2748"/>
                    <a:pt x="4995" y="2586"/>
                    <a:pt x="4828" y="2586"/>
                  </a:cubicBezTo>
                  <a:cubicBezTo>
                    <a:pt x="4786" y="2586"/>
                    <a:pt x="4740" y="2597"/>
                    <a:pt x="4689" y="2618"/>
                  </a:cubicBezTo>
                  <a:cubicBezTo>
                    <a:pt x="4518" y="2670"/>
                    <a:pt x="4353" y="2691"/>
                    <a:pt x="4191" y="2691"/>
                  </a:cubicBezTo>
                  <a:cubicBezTo>
                    <a:pt x="3672" y="2691"/>
                    <a:pt x="3192" y="2476"/>
                    <a:pt x="2670" y="2366"/>
                  </a:cubicBezTo>
                  <a:cubicBezTo>
                    <a:pt x="1912" y="1825"/>
                    <a:pt x="1263" y="1139"/>
                    <a:pt x="722" y="382"/>
                  </a:cubicBezTo>
                  <a:cubicBezTo>
                    <a:pt x="581" y="213"/>
                    <a:pt x="463" y="1"/>
                    <a:pt x="263" y="1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10027450" y="-1728387"/>
              <a:ext cx="110950" cy="19550"/>
            </a:xfrm>
            <a:custGeom>
              <a:rect b="b" l="l" r="r" t="t"/>
              <a:pathLst>
                <a:path extrusionOk="0" h="782" w="4438">
                  <a:moveTo>
                    <a:pt x="1258" y="1"/>
                  </a:moveTo>
                  <a:cubicBezTo>
                    <a:pt x="774" y="1"/>
                    <a:pt x="318" y="139"/>
                    <a:pt x="1" y="601"/>
                  </a:cubicBezTo>
                  <a:cubicBezTo>
                    <a:pt x="217" y="601"/>
                    <a:pt x="434" y="601"/>
                    <a:pt x="650" y="529"/>
                  </a:cubicBezTo>
                  <a:cubicBezTo>
                    <a:pt x="974" y="433"/>
                    <a:pt x="1307" y="388"/>
                    <a:pt x="1640" y="388"/>
                  </a:cubicBezTo>
                  <a:cubicBezTo>
                    <a:pt x="1938" y="388"/>
                    <a:pt x="2236" y="424"/>
                    <a:pt x="2525" y="492"/>
                  </a:cubicBezTo>
                  <a:cubicBezTo>
                    <a:pt x="2801" y="575"/>
                    <a:pt x="2992" y="721"/>
                    <a:pt x="3276" y="721"/>
                  </a:cubicBezTo>
                  <a:cubicBezTo>
                    <a:pt x="3364" y="721"/>
                    <a:pt x="3461" y="707"/>
                    <a:pt x="3571" y="673"/>
                  </a:cubicBezTo>
                  <a:cubicBezTo>
                    <a:pt x="3607" y="661"/>
                    <a:pt x="3648" y="656"/>
                    <a:pt x="3691" y="656"/>
                  </a:cubicBezTo>
                  <a:cubicBezTo>
                    <a:pt x="3906" y="656"/>
                    <a:pt x="4197" y="781"/>
                    <a:pt x="4437" y="781"/>
                  </a:cubicBezTo>
                  <a:cubicBezTo>
                    <a:pt x="3571" y="348"/>
                    <a:pt x="2598" y="96"/>
                    <a:pt x="1624" y="24"/>
                  </a:cubicBezTo>
                  <a:cubicBezTo>
                    <a:pt x="1501" y="9"/>
                    <a:pt x="1379" y="1"/>
                    <a:pt x="1258" y="1"/>
                  </a:cubicBezTo>
                  <a:close/>
                </a:path>
              </a:pathLst>
            </a:custGeom>
            <a:solidFill>
              <a:srgbClr val="FED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9943600" y="-1645012"/>
              <a:ext cx="42400" cy="66350"/>
            </a:xfrm>
            <a:custGeom>
              <a:rect b="b" l="l" r="r" t="t"/>
              <a:pathLst>
                <a:path extrusionOk="0" h="2654" w="1696">
                  <a:moveTo>
                    <a:pt x="1088" y="0"/>
                  </a:moveTo>
                  <a:cubicBezTo>
                    <a:pt x="1038" y="0"/>
                    <a:pt x="987" y="14"/>
                    <a:pt x="938" y="43"/>
                  </a:cubicBezTo>
                  <a:cubicBezTo>
                    <a:pt x="866" y="151"/>
                    <a:pt x="722" y="187"/>
                    <a:pt x="614" y="187"/>
                  </a:cubicBezTo>
                  <a:cubicBezTo>
                    <a:pt x="181" y="548"/>
                    <a:pt x="397" y="1089"/>
                    <a:pt x="181" y="1522"/>
                  </a:cubicBezTo>
                  <a:cubicBezTo>
                    <a:pt x="1" y="1882"/>
                    <a:pt x="1" y="2279"/>
                    <a:pt x="145" y="2640"/>
                  </a:cubicBezTo>
                  <a:cubicBezTo>
                    <a:pt x="181" y="2649"/>
                    <a:pt x="212" y="2653"/>
                    <a:pt x="241" y="2653"/>
                  </a:cubicBezTo>
                  <a:cubicBezTo>
                    <a:pt x="325" y="2653"/>
                    <a:pt x="379" y="2613"/>
                    <a:pt x="433" y="2532"/>
                  </a:cubicBezTo>
                  <a:cubicBezTo>
                    <a:pt x="602" y="2329"/>
                    <a:pt x="708" y="2095"/>
                    <a:pt x="1015" y="2095"/>
                  </a:cubicBezTo>
                  <a:cubicBezTo>
                    <a:pt x="1037" y="2095"/>
                    <a:pt x="1059" y="2096"/>
                    <a:pt x="1083" y="2099"/>
                  </a:cubicBezTo>
                  <a:cubicBezTo>
                    <a:pt x="1109" y="2102"/>
                    <a:pt x="1134" y="2104"/>
                    <a:pt x="1159" y="2104"/>
                  </a:cubicBezTo>
                  <a:cubicBezTo>
                    <a:pt x="1378" y="2104"/>
                    <a:pt x="1559" y="1968"/>
                    <a:pt x="1624" y="1774"/>
                  </a:cubicBezTo>
                  <a:cubicBezTo>
                    <a:pt x="1696" y="1486"/>
                    <a:pt x="1551" y="1377"/>
                    <a:pt x="1299" y="1233"/>
                  </a:cubicBezTo>
                  <a:cubicBezTo>
                    <a:pt x="1010" y="1125"/>
                    <a:pt x="794" y="945"/>
                    <a:pt x="974" y="584"/>
                  </a:cubicBezTo>
                  <a:cubicBezTo>
                    <a:pt x="1083" y="512"/>
                    <a:pt x="1227" y="476"/>
                    <a:pt x="1335" y="404"/>
                  </a:cubicBezTo>
                  <a:cubicBezTo>
                    <a:pt x="1371" y="367"/>
                    <a:pt x="1407" y="295"/>
                    <a:pt x="1407" y="259"/>
                  </a:cubicBezTo>
                  <a:cubicBezTo>
                    <a:pt x="1354" y="101"/>
                    <a:pt x="1224" y="0"/>
                    <a:pt x="1088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9944500" y="-1587562"/>
              <a:ext cx="33400" cy="77075"/>
            </a:xfrm>
            <a:custGeom>
              <a:rect b="b" l="l" r="r" t="t"/>
              <a:pathLst>
                <a:path extrusionOk="0" h="3083" w="1336">
                  <a:moveTo>
                    <a:pt x="808" y="1"/>
                  </a:moveTo>
                  <a:cubicBezTo>
                    <a:pt x="665" y="1"/>
                    <a:pt x="485" y="57"/>
                    <a:pt x="253" y="161"/>
                  </a:cubicBezTo>
                  <a:lnTo>
                    <a:pt x="109" y="306"/>
                  </a:lnTo>
                  <a:cubicBezTo>
                    <a:pt x="1" y="1279"/>
                    <a:pt x="145" y="2217"/>
                    <a:pt x="578" y="3083"/>
                  </a:cubicBezTo>
                  <a:lnTo>
                    <a:pt x="614" y="2902"/>
                  </a:lnTo>
                  <a:cubicBezTo>
                    <a:pt x="686" y="2794"/>
                    <a:pt x="758" y="2650"/>
                    <a:pt x="758" y="2506"/>
                  </a:cubicBezTo>
                  <a:cubicBezTo>
                    <a:pt x="722" y="2109"/>
                    <a:pt x="469" y="1784"/>
                    <a:pt x="506" y="1388"/>
                  </a:cubicBezTo>
                  <a:cubicBezTo>
                    <a:pt x="578" y="883"/>
                    <a:pt x="1227" y="1243"/>
                    <a:pt x="1335" y="811"/>
                  </a:cubicBezTo>
                  <a:cubicBezTo>
                    <a:pt x="1237" y="248"/>
                    <a:pt x="1106" y="1"/>
                    <a:pt x="808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10023850" y="-1467412"/>
              <a:ext cx="101925" cy="25450"/>
            </a:xfrm>
            <a:custGeom>
              <a:rect b="b" l="l" r="r" t="t"/>
              <a:pathLst>
                <a:path extrusionOk="0" h="1018" w="4077">
                  <a:moveTo>
                    <a:pt x="3725" y="1"/>
                  </a:moveTo>
                  <a:cubicBezTo>
                    <a:pt x="3546" y="1"/>
                    <a:pt x="3377" y="94"/>
                    <a:pt x="3247" y="224"/>
                  </a:cubicBezTo>
                  <a:cubicBezTo>
                    <a:pt x="3108" y="363"/>
                    <a:pt x="2925" y="428"/>
                    <a:pt x="2735" y="428"/>
                  </a:cubicBezTo>
                  <a:cubicBezTo>
                    <a:pt x="2629" y="428"/>
                    <a:pt x="2521" y="408"/>
                    <a:pt x="2417" y="369"/>
                  </a:cubicBezTo>
                  <a:cubicBezTo>
                    <a:pt x="1997" y="330"/>
                    <a:pt x="1566" y="242"/>
                    <a:pt x="1136" y="242"/>
                  </a:cubicBezTo>
                  <a:cubicBezTo>
                    <a:pt x="755" y="242"/>
                    <a:pt x="374" y="312"/>
                    <a:pt x="1" y="549"/>
                  </a:cubicBezTo>
                  <a:cubicBezTo>
                    <a:pt x="289" y="802"/>
                    <a:pt x="650" y="657"/>
                    <a:pt x="974" y="838"/>
                  </a:cubicBezTo>
                  <a:cubicBezTo>
                    <a:pt x="1119" y="910"/>
                    <a:pt x="1272" y="946"/>
                    <a:pt x="1425" y="946"/>
                  </a:cubicBezTo>
                  <a:cubicBezTo>
                    <a:pt x="1578" y="946"/>
                    <a:pt x="1732" y="910"/>
                    <a:pt x="1876" y="838"/>
                  </a:cubicBezTo>
                  <a:cubicBezTo>
                    <a:pt x="1960" y="781"/>
                    <a:pt x="2028" y="759"/>
                    <a:pt x="2084" y="759"/>
                  </a:cubicBezTo>
                  <a:cubicBezTo>
                    <a:pt x="2245" y="759"/>
                    <a:pt x="2320" y="938"/>
                    <a:pt x="2453" y="1018"/>
                  </a:cubicBezTo>
                  <a:cubicBezTo>
                    <a:pt x="2922" y="874"/>
                    <a:pt x="3463" y="874"/>
                    <a:pt x="3824" y="405"/>
                  </a:cubicBezTo>
                  <a:cubicBezTo>
                    <a:pt x="3932" y="297"/>
                    <a:pt x="4076" y="224"/>
                    <a:pt x="3932" y="44"/>
                  </a:cubicBezTo>
                  <a:cubicBezTo>
                    <a:pt x="3862" y="14"/>
                    <a:pt x="3793" y="1"/>
                    <a:pt x="3725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10119425" y="-1508712"/>
              <a:ext cx="60450" cy="51425"/>
            </a:xfrm>
            <a:custGeom>
              <a:rect b="b" l="l" r="r" t="t"/>
              <a:pathLst>
                <a:path extrusionOk="0" h="2057" w="2418">
                  <a:moveTo>
                    <a:pt x="2345" y="1"/>
                  </a:moveTo>
                  <a:cubicBezTo>
                    <a:pt x="1660" y="37"/>
                    <a:pt x="1299" y="650"/>
                    <a:pt x="758" y="975"/>
                  </a:cubicBezTo>
                  <a:cubicBezTo>
                    <a:pt x="722" y="1011"/>
                    <a:pt x="650" y="1083"/>
                    <a:pt x="614" y="1119"/>
                  </a:cubicBezTo>
                  <a:cubicBezTo>
                    <a:pt x="506" y="1371"/>
                    <a:pt x="217" y="1480"/>
                    <a:pt x="145" y="1768"/>
                  </a:cubicBezTo>
                  <a:lnTo>
                    <a:pt x="1" y="2057"/>
                  </a:lnTo>
                  <a:cubicBezTo>
                    <a:pt x="181" y="2057"/>
                    <a:pt x="397" y="1985"/>
                    <a:pt x="542" y="1876"/>
                  </a:cubicBezTo>
                  <a:cubicBezTo>
                    <a:pt x="1299" y="1408"/>
                    <a:pt x="1912" y="794"/>
                    <a:pt x="2417" y="73"/>
                  </a:cubicBezTo>
                  <a:lnTo>
                    <a:pt x="2345" y="1"/>
                  </a:ln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10194275" y="-1603387"/>
              <a:ext cx="13550" cy="55025"/>
            </a:xfrm>
            <a:custGeom>
              <a:rect b="b" l="l" r="r" t="t"/>
              <a:pathLst>
                <a:path extrusionOk="0" h="2201" w="542">
                  <a:moveTo>
                    <a:pt x="361" y="1"/>
                  </a:moveTo>
                  <a:lnTo>
                    <a:pt x="361" y="1"/>
                  </a:lnTo>
                  <a:cubicBezTo>
                    <a:pt x="289" y="289"/>
                    <a:pt x="469" y="578"/>
                    <a:pt x="217" y="794"/>
                  </a:cubicBezTo>
                  <a:lnTo>
                    <a:pt x="144" y="903"/>
                  </a:lnTo>
                  <a:lnTo>
                    <a:pt x="144" y="975"/>
                  </a:lnTo>
                  <a:lnTo>
                    <a:pt x="181" y="1047"/>
                  </a:lnTo>
                  <a:cubicBezTo>
                    <a:pt x="253" y="1155"/>
                    <a:pt x="108" y="1119"/>
                    <a:pt x="108" y="1191"/>
                  </a:cubicBezTo>
                  <a:cubicBezTo>
                    <a:pt x="72" y="1227"/>
                    <a:pt x="72" y="1299"/>
                    <a:pt x="36" y="1371"/>
                  </a:cubicBezTo>
                  <a:cubicBezTo>
                    <a:pt x="0" y="1624"/>
                    <a:pt x="36" y="1876"/>
                    <a:pt x="144" y="2129"/>
                  </a:cubicBezTo>
                  <a:lnTo>
                    <a:pt x="217" y="2201"/>
                  </a:lnTo>
                  <a:cubicBezTo>
                    <a:pt x="361" y="1696"/>
                    <a:pt x="469" y="1191"/>
                    <a:pt x="505" y="650"/>
                  </a:cubicBezTo>
                  <a:cubicBezTo>
                    <a:pt x="541" y="434"/>
                    <a:pt x="505" y="217"/>
                    <a:pt x="361" y="1"/>
                  </a:cubicBez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10175325" y="-1531237"/>
              <a:ext cx="17175" cy="24375"/>
            </a:xfrm>
            <a:custGeom>
              <a:rect b="b" l="l" r="r" t="t"/>
              <a:pathLst>
                <a:path extrusionOk="0" h="975" w="687">
                  <a:moveTo>
                    <a:pt x="614" y="0"/>
                  </a:moveTo>
                  <a:cubicBezTo>
                    <a:pt x="542" y="0"/>
                    <a:pt x="470" y="36"/>
                    <a:pt x="434" y="108"/>
                  </a:cubicBezTo>
                  <a:cubicBezTo>
                    <a:pt x="253" y="361"/>
                    <a:pt x="1" y="577"/>
                    <a:pt x="181" y="938"/>
                  </a:cubicBezTo>
                  <a:lnTo>
                    <a:pt x="217" y="974"/>
                  </a:lnTo>
                  <a:cubicBezTo>
                    <a:pt x="434" y="686"/>
                    <a:pt x="686" y="469"/>
                    <a:pt x="686" y="72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10191550" y="-1549287"/>
              <a:ext cx="9050" cy="11750"/>
            </a:xfrm>
            <a:custGeom>
              <a:rect b="b" l="l" r="r" t="t"/>
              <a:pathLst>
                <a:path extrusionOk="0" h="470" w="362">
                  <a:moveTo>
                    <a:pt x="290" y="1"/>
                  </a:moveTo>
                  <a:cubicBezTo>
                    <a:pt x="1" y="1"/>
                    <a:pt x="37" y="217"/>
                    <a:pt x="109" y="398"/>
                  </a:cubicBezTo>
                  <a:lnTo>
                    <a:pt x="181" y="470"/>
                  </a:lnTo>
                  <a:cubicBezTo>
                    <a:pt x="290" y="362"/>
                    <a:pt x="362" y="181"/>
                    <a:pt x="326" y="37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10188850" y="-1537562"/>
              <a:ext cx="7250" cy="8150"/>
            </a:xfrm>
            <a:custGeom>
              <a:rect b="b" l="l" r="r" t="t"/>
              <a:pathLst>
                <a:path extrusionOk="0" h="326" w="290">
                  <a:moveTo>
                    <a:pt x="253" y="1"/>
                  </a:moveTo>
                  <a:cubicBezTo>
                    <a:pt x="37" y="1"/>
                    <a:pt x="1" y="109"/>
                    <a:pt x="109" y="289"/>
                  </a:cubicBezTo>
                  <a:lnTo>
                    <a:pt x="109" y="325"/>
                  </a:lnTo>
                  <a:cubicBezTo>
                    <a:pt x="217" y="253"/>
                    <a:pt x="289" y="145"/>
                    <a:pt x="289" y="3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9967050" y="-1657487"/>
              <a:ext cx="114525" cy="64725"/>
            </a:xfrm>
            <a:custGeom>
              <a:rect b="b" l="l" r="r" t="t"/>
              <a:pathLst>
                <a:path extrusionOk="0" h="2589" w="4581">
                  <a:moveTo>
                    <a:pt x="361" y="1"/>
                  </a:moveTo>
                  <a:cubicBezTo>
                    <a:pt x="181" y="109"/>
                    <a:pt x="72" y="325"/>
                    <a:pt x="0" y="542"/>
                  </a:cubicBezTo>
                  <a:cubicBezTo>
                    <a:pt x="145" y="614"/>
                    <a:pt x="325" y="650"/>
                    <a:pt x="433" y="830"/>
                  </a:cubicBezTo>
                  <a:cubicBezTo>
                    <a:pt x="649" y="1155"/>
                    <a:pt x="1335" y="1371"/>
                    <a:pt x="722" y="1912"/>
                  </a:cubicBezTo>
                  <a:cubicBezTo>
                    <a:pt x="613" y="1985"/>
                    <a:pt x="686" y="2201"/>
                    <a:pt x="830" y="2309"/>
                  </a:cubicBezTo>
                  <a:cubicBezTo>
                    <a:pt x="884" y="2363"/>
                    <a:pt x="965" y="2390"/>
                    <a:pt x="1051" y="2390"/>
                  </a:cubicBezTo>
                  <a:cubicBezTo>
                    <a:pt x="1136" y="2390"/>
                    <a:pt x="1227" y="2363"/>
                    <a:pt x="1299" y="2309"/>
                  </a:cubicBezTo>
                  <a:cubicBezTo>
                    <a:pt x="1768" y="2057"/>
                    <a:pt x="2092" y="1588"/>
                    <a:pt x="2164" y="1083"/>
                  </a:cubicBezTo>
                  <a:cubicBezTo>
                    <a:pt x="2236" y="1732"/>
                    <a:pt x="2850" y="2021"/>
                    <a:pt x="3066" y="2562"/>
                  </a:cubicBezTo>
                  <a:cubicBezTo>
                    <a:pt x="3102" y="2580"/>
                    <a:pt x="3147" y="2589"/>
                    <a:pt x="3197" y="2589"/>
                  </a:cubicBezTo>
                  <a:cubicBezTo>
                    <a:pt x="3246" y="2589"/>
                    <a:pt x="3300" y="2580"/>
                    <a:pt x="3355" y="2562"/>
                  </a:cubicBezTo>
                  <a:cubicBezTo>
                    <a:pt x="3607" y="1912"/>
                    <a:pt x="4004" y="1335"/>
                    <a:pt x="4545" y="939"/>
                  </a:cubicBezTo>
                  <a:cubicBezTo>
                    <a:pt x="4545" y="903"/>
                    <a:pt x="4545" y="866"/>
                    <a:pt x="4581" y="830"/>
                  </a:cubicBezTo>
                  <a:cubicBezTo>
                    <a:pt x="4509" y="668"/>
                    <a:pt x="4419" y="623"/>
                    <a:pt x="4319" y="623"/>
                  </a:cubicBezTo>
                  <a:cubicBezTo>
                    <a:pt x="4220" y="623"/>
                    <a:pt x="4112" y="668"/>
                    <a:pt x="4004" y="686"/>
                  </a:cubicBezTo>
                  <a:cubicBezTo>
                    <a:pt x="3787" y="722"/>
                    <a:pt x="3571" y="758"/>
                    <a:pt x="3318" y="758"/>
                  </a:cubicBezTo>
                  <a:cubicBezTo>
                    <a:pt x="3102" y="722"/>
                    <a:pt x="3138" y="325"/>
                    <a:pt x="2922" y="325"/>
                  </a:cubicBezTo>
                  <a:lnTo>
                    <a:pt x="2597" y="614"/>
                  </a:lnTo>
                  <a:cubicBezTo>
                    <a:pt x="2516" y="391"/>
                    <a:pt x="2367" y="328"/>
                    <a:pt x="2213" y="328"/>
                  </a:cubicBezTo>
                  <a:cubicBezTo>
                    <a:pt x="2093" y="328"/>
                    <a:pt x="1971" y="366"/>
                    <a:pt x="1876" y="398"/>
                  </a:cubicBezTo>
                  <a:cubicBezTo>
                    <a:pt x="1709" y="475"/>
                    <a:pt x="1536" y="512"/>
                    <a:pt x="1366" y="512"/>
                  </a:cubicBezTo>
                  <a:cubicBezTo>
                    <a:pt x="982" y="512"/>
                    <a:pt x="611" y="326"/>
                    <a:pt x="361" y="1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10070725" y="-1702487"/>
              <a:ext cx="86600" cy="102800"/>
            </a:xfrm>
            <a:custGeom>
              <a:rect b="b" l="l" r="r" t="t"/>
              <a:pathLst>
                <a:path extrusionOk="0" h="4112" w="3464">
                  <a:moveTo>
                    <a:pt x="2697" y="0"/>
                  </a:moveTo>
                  <a:cubicBezTo>
                    <a:pt x="2544" y="0"/>
                    <a:pt x="2391" y="176"/>
                    <a:pt x="2237" y="286"/>
                  </a:cubicBezTo>
                  <a:cubicBezTo>
                    <a:pt x="2129" y="322"/>
                    <a:pt x="2021" y="358"/>
                    <a:pt x="2057" y="466"/>
                  </a:cubicBezTo>
                  <a:cubicBezTo>
                    <a:pt x="2093" y="719"/>
                    <a:pt x="2562" y="611"/>
                    <a:pt x="2454" y="827"/>
                  </a:cubicBezTo>
                  <a:cubicBezTo>
                    <a:pt x="2309" y="1224"/>
                    <a:pt x="2742" y="1909"/>
                    <a:pt x="1913" y="2017"/>
                  </a:cubicBezTo>
                  <a:cubicBezTo>
                    <a:pt x="1716" y="2045"/>
                    <a:pt x="1629" y="2358"/>
                    <a:pt x="1412" y="2358"/>
                  </a:cubicBezTo>
                  <a:cubicBezTo>
                    <a:pt x="1350" y="2358"/>
                    <a:pt x="1279" y="2333"/>
                    <a:pt x="1191" y="2270"/>
                  </a:cubicBezTo>
                  <a:cubicBezTo>
                    <a:pt x="1155" y="2270"/>
                    <a:pt x="975" y="2342"/>
                    <a:pt x="975" y="2414"/>
                  </a:cubicBezTo>
                  <a:cubicBezTo>
                    <a:pt x="917" y="2605"/>
                    <a:pt x="810" y="2644"/>
                    <a:pt x="694" y="2644"/>
                  </a:cubicBezTo>
                  <a:cubicBezTo>
                    <a:pt x="613" y="2644"/>
                    <a:pt x="529" y="2625"/>
                    <a:pt x="456" y="2625"/>
                  </a:cubicBezTo>
                  <a:cubicBezTo>
                    <a:pt x="435" y="2625"/>
                    <a:pt x="416" y="2627"/>
                    <a:pt x="398" y="2630"/>
                  </a:cubicBezTo>
                  <a:cubicBezTo>
                    <a:pt x="290" y="2847"/>
                    <a:pt x="217" y="3027"/>
                    <a:pt x="145" y="3280"/>
                  </a:cubicBezTo>
                  <a:cubicBezTo>
                    <a:pt x="1" y="3496"/>
                    <a:pt x="73" y="3821"/>
                    <a:pt x="326" y="3929"/>
                  </a:cubicBezTo>
                  <a:cubicBezTo>
                    <a:pt x="485" y="4020"/>
                    <a:pt x="645" y="4111"/>
                    <a:pt x="805" y="4111"/>
                  </a:cubicBezTo>
                  <a:cubicBezTo>
                    <a:pt x="897" y="4111"/>
                    <a:pt x="990" y="4080"/>
                    <a:pt x="1083" y="4001"/>
                  </a:cubicBezTo>
                  <a:cubicBezTo>
                    <a:pt x="1444" y="3748"/>
                    <a:pt x="1840" y="3460"/>
                    <a:pt x="1876" y="3027"/>
                  </a:cubicBezTo>
                  <a:cubicBezTo>
                    <a:pt x="1949" y="2558"/>
                    <a:pt x="2237" y="2378"/>
                    <a:pt x="2562" y="2162"/>
                  </a:cubicBezTo>
                  <a:cubicBezTo>
                    <a:pt x="2778" y="1909"/>
                    <a:pt x="2886" y="1584"/>
                    <a:pt x="2922" y="1260"/>
                  </a:cubicBezTo>
                  <a:cubicBezTo>
                    <a:pt x="2886" y="899"/>
                    <a:pt x="3139" y="575"/>
                    <a:pt x="3463" y="502"/>
                  </a:cubicBezTo>
                  <a:cubicBezTo>
                    <a:pt x="3355" y="322"/>
                    <a:pt x="3067" y="394"/>
                    <a:pt x="2995" y="286"/>
                  </a:cubicBezTo>
                  <a:cubicBezTo>
                    <a:pt x="2895" y="74"/>
                    <a:pt x="2796" y="0"/>
                    <a:pt x="2697" y="0"/>
                  </a:cubicBezTo>
                  <a:close/>
                </a:path>
              </a:pathLst>
            </a:custGeom>
            <a:solidFill>
              <a:srgbClr val="FFC9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10029250" y="-1648087"/>
              <a:ext cx="135275" cy="91525"/>
            </a:xfrm>
            <a:custGeom>
              <a:rect b="b" l="l" r="r" t="t"/>
              <a:pathLst>
                <a:path extrusionOk="0" h="3661" w="5411">
                  <a:moveTo>
                    <a:pt x="4634" y="1"/>
                  </a:moveTo>
                  <a:cubicBezTo>
                    <a:pt x="4511" y="1"/>
                    <a:pt x="4366" y="65"/>
                    <a:pt x="4221" y="130"/>
                  </a:cubicBezTo>
                  <a:cubicBezTo>
                    <a:pt x="4092" y="87"/>
                    <a:pt x="3989" y="63"/>
                    <a:pt x="3915" y="63"/>
                  </a:cubicBezTo>
                  <a:cubicBezTo>
                    <a:pt x="3737" y="63"/>
                    <a:pt x="3719" y="197"/>
                    <a:pt x="3896" y="527"/>
                  </a:cubicBezTo>
                  <a:cubicBezTo>
                    <a:pt x="4171" y="1111"/>
                    <a:pt x="3955" y="1794"/>
                    <a:pt x="3434" y="1794"/>
                  </a:cubicBezTo>
                  <a:cubicBezTo>
                    <a:pt x="3408" y="1794"/>
                    <a:pt x="3382" y="1792"/>
                    <a:pt x="3355" y="1789"/>
                  </a:cubicBezTo>
                  <a:cubicBezTo>
                    <a:pt x="3290" y="1781"/>
                    <a:pt x="3231" y="1777"/>
                    <a:pt x="3178" y="1777"/>
                  </a:cubicBezTo>
                  <a:cubicBezTo>
                    <a:pt x="2763" y="1777"/>
                    <a:pt x="2706" y="2022"/>
                    <a:pt x="2706" y="2438"/>
                  </a:cubicBezTo>
                  <a:cubicBezTo>
                    <a:pt x="2412" y="1919"/>
                    <a:pt x="2133" y="1668"/>
                    <a:pt x="1806" y="1668"/>
                  </a:cubicBezTo>
                  <a:cubicBezTo>
                    <a:pt x="1611" y="1668"/>
                    <a:pt x="1398" y="1758"/>
                    <a:pt x="1155" y="1933"/>
                  </a:cubicBezTo>
                  <a:cubicBezTo>
                    <a:pt x="975" y="2041"/>
                    <a:pt x="975" y="2294"/>
                    <a:pt x="758" y="2366"/>
                  </a:cubicBezTo>
                  <a:cubicBezTo>
                    <a:pt x="686" y="2366"/>
                    <a:pt x="650" y="2402"/>
                    <a:pt x="578" y="2402"/>
                  </a:cubicBezTo>
                  <a:cubicBezTo>
                    <a:pt x="506" y="2691"/>
                    <a:pt x="1" y="2366"/>
                    <a:pt x="37" y="2799"/>
                  </a:cubicBezTo>
                  <a:cubicBezTo>
                    <a:pt x="144" y="3148"/>
                    <a:pt x="272" y="3397"/>
                    <a:pt x="569" y="3397"/>
                  </a:cubicBezTo>
                  <a:cubicBezTo>
                    <a:pt x="670" y="3397"/>
                    <a:pt x="791" y="3368"/>
                    <a:pt x="939" y="3304"/>
                  </a:cubicBezTo>
                  <a:cubicBezTo>
                    <a:pt x="1079" y="3226"/>
                    <a:pt x="1233" y="3188"/>
                    <a:pt x="1385" y="3188"/>
                  </a:cubicBezTo>
                  <a:cubicBezTo>
                    <a:pt x="1586" y="3188"/>
                    <a:pt x="1785" y="3253"/>
                    <a:pt x="1949" y="3376"/>
                  </a:cubicBezTo>
                  <a:cubicBezTo>
                    <a:pt x="2220" y="3567"/>
                    <a:pt x="2399" y="3660"/>
                    <a:pt x="2565" y="3660"/>
                  </a:cubicBezTo>
                  <a:cubicBezTo>
                    <a:pt x="2774" y="3660"/>
                    <a:pt x="2961" y="3513"/>
                    <a:pt x="3283" y="3232"/>
                  </a:cubicBezTo>
                  <a:cubicBezTo>
                    <a:pt x="3716" y="2871"/>
                    <a:pt x="3788" y="2186"/>
                    <a:pt x="4437" y="2077"/>
                  </a:cubicBezTo>
                  <a:lnTo>
                    <a:pt x="4509" y="1969"/>
                  </a:lnTo>
                  <a:cubicBezTo>
                    <a:pt x="4581" y="1789"/>
                    <a:pt x="4798" y="1681"/>
                    <a:pt x="4726" y="1464"/>
                  </a:cubicBezTo>
                  <a:cubicBezTo>
                    <a:pt x="4654" y="1320"/>
                    <a:pt x="4762" y="1176"/>
                    <a:pt x="4834" y="1176"/>
                  </a:cubicBezTo>
                  <a:cubicBezTo>
                    <a:pt x="5411" y="1176"/>
                    <a:pt x="5267" y="779"/>
                    <a:pt x="5267" y="454"/>
                  </a:cubicBezTo>
                  <a:lnTo>
                    <a:pt x="5267" y="454"/>
                  </a:lnTo>
                  <a:cubicBezTo>
                    <a:pt x="5203" y="476"/>
                    <a:pt x="5101" y="535"/>
                    <a:pt x="5028" y="535"/>
                  </a:cubicBezTo>
                  <a:cubicBezTo>
                    <a:pt x="4978" y="535"/>
                    <a:pt x="4942" y="507"/>
                    <a:pt x="4942" y="418"/>
                  </a:cubicBezTo>
                  <a:cubicBezTo>
                    <a:pt x="4902" y="99"/>
                    <a:pt x="4785" y="1"/>
                    <a:pt x="4634" y="1"/>
                  </a:cubicBezTo>
                  <a:close/>
                </a:path>
              </a:pathLst>
            </a:custGeom>
            <a:solidFill>
              <a:srgbClr val="FFC0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10046400" y="-1649362"/>
              <a:ext cx="93800" cy="69000"/>
            </a:xfrm>
            <a:custGeom>
              <a:rect b="b" l="l" r="r" t="t"/>
              <a:pathLst>
                <a:path extrusionOk="0" h="2760" w="3752">
                  <a:moveTo>
                    <a:pt x="3535" y="0"/>
                  </a:moveTo>
                  <a:cubicBezTo>
                    <a:pt x="2886" y="73"/>
                    <a:pt x="2669" y="181"/>
                    <a:pt x="2741" y="614"/>
                  </a:cubicBezTo>
                  <a:cubicBezTo>
                    <a:pt x="2849" y="1335"/>
                    <a:pt x="2092" y="1335"/>
                    <a:pt x="1948" y="1768"/>
                  </a:cubicBezTo>
                  <a:cubicBezTo>
                    <a:pt x="1934" y="1795"/>
                    <a:pt x="1904" y="1807"/>
                    <a:pt x="1867" y="1807"/>
                  </a:cubicBezTo>
                  <a:cubicBezTo>
                    <a:pt x="1807" y="1807"/>
                    <a:pt x="1726" y="1776"/>
                    <a:pt x="1659" y="1732"/>
                  </a:cubicBezTo>
                  <a:lnTo>
                    <a:pt x="1154" y="1479"/>
                  </a:lnTo>
                  <a:cubicBezTo>
                    <a:pt x="1371" y="1191"/>
                    <a:pt x="1479" y="830"/>
                    <a:pt x="1407" y="469"/>
                  </a:cubicBezTo>
                  <a:lnTo>
                    <a:pt x="1407" y="469"/>
                  </a:lnTo>
                  <a:cubicBezTo>
                    <a:pt x="1082" y="614"/>
                    <a:pt x="902" y="974"/>
                    <a:pt x="505" y="974"/>
                  </a:cubicBezTo>
                  <a:cubicBezTo>
                    <a:pt x="397" y="974"/>
                    <a:pt x="325" y="1082"/>
                    <a:pt x="325" y="1191"/>
                  </a:cubicBezTo>
                  <a:cubicBezTo>
                    <a:pt x="289" y="1515"/>
                    <a:pt x="217" y="1840"/>
                    <a:pt x="181" y="2164"/>
                  </a:cubicBezTo>
                  <a:cubicBezTo>
                    <a:pt x="72" y="2237"/>
                    <a:pt x="0" y="2345"/>
                    <a:pt x="36" y="2453"/>
                  </a:cubicBezTo>
                  <a:cubicBezTo>
                    <a:pt x="72" y="2561"/>
                    <a:pt x="108" y="2706"/>
                    <a:pt x="289" y="2706"/>
                  </a:cubicBezTo>
                  <a:cubicBezTo>
                    <a:pt x="469" y="2706"/>
                    <a:pt x="361" y="2561"/>
                    <a:pt x="361" y="2489"/>
                  </a:cubicBezTo>
                  <a:cubicBezTo>
                    <a:pt x="289" y="1984"/>
                    <a:pt x="649" y="2128"/>
                    <a:pt x="938" y="2020"/>
                  </a:cubicBezTo>
                  <a:cubicBezTo>
                    <a:pt x="1127" y="1961"/>
                    <a:pt x="1266" y="1925"/>
                    <a:pt x="1367" y="1925"/>
                  </a:cubicBezTo>
                  <a:cubicBezTo>
                    <a:pt x="1574" y="1925"/>
                    <a:pt x="1623" y="2077"/>
                    <a:pt x="1623" y="2489"/>
                  </a:cubicBezTo>
                  <a:cubicBezTo>
                    <a:pt x="1623" y="2633"/>
                    <a:pt x="1587" y="2742"/>
                    <a:pt x="1767" y="2742"/>
                  </a:cubicBezTo>
                  <a:cubicBezTo>
                    <a:pt x="1830" y="2752"/>
                    <a:pt x="1890" y="2759"/>
                    <a:pt x="1945" y="2759"/>
                  </a:cubicBezTo>
                  <a:cubicBezTo>
                    <a:pt x="2079" y="2759"/>
                    <a:pt x="2185" y="2715"/>
                    <a:pt x="2236" y="2561"/>
                  </a:cubicBezTo>
                  <a:cubicBezTo>
                    <a:pt x="2308" y="2345"/>
                    <a:pt x="2164" y="2128"/>
                    <a:pt x="2345" y="1840"/>
                  </a:cubicBezTo>
                  <a:cubicBezTo>
                    <a:pt x="2479" y="2058"/>
                    <a:pt x="2605" y="2143"/>
                    <a:pt x="2727" y="2143"/>
                  </a:cubicBezTo>
                  <a:cubicBezTo>
                    <a:pt x="2868" y="2143"/>
                    <a:pt x="3003" y="2030"/>
                    <a:pt x="3138" y="1876"/>
                  </a:cubicBezTo>
                  <a:cubicBezTo>
                    <a:pt x="3715" y="1335"/>
                    <a:pt x="3751" y="1010"/>
                    <a:pt x="3246" y="361"/>
                  </a:cubicBezTo>
                  <a:cubicBezTo>
                    <a:pt x="3210" y="289"/>
                    <a:pt x="3174" y="253"/>
                    <a:pt x="3246" y="181"/>
                  </a:cubicBezTo>
                  <a:lnTo>
                    <a:pt x="3535" y="181"/>
                  </a:lnTo>
                  <a:lnTo>
                    <a:pt x="3535" y="0"/>
                  </a:ln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9959825" y="-1618587"/>
              <a:ext cx="241675" cy="165475"/>
            </a:xfrm>
            <a:custGeom>
              <a:rect b="b" l="l" r="r" t="t"/>
              <a:pathLst>
                <a:path extrusionOk="0" h="6619" w="9667">
                  <a:moveTo>
                    <a:pt x="9048" y="0"/>
                  </a:moveTo>
                  <a:cubicBezTo>
                    <a:pt x="8990" y="0"/>
                    <a:pt x="8931" y="10"/>
                    <a:pt x="8873" y="32"/>
                  </a:cubicBezTo>
                  <a:cubicBezTo>
                    <a:pt x="8585" y="140"/>
                    <a:pt x="8801" y="320"/>
                    <a:pt x="8837" y="465"/>
                  </a:cubicBezTo>
                  <a:cubicBezTo>
                    <a:pt x="8477" y="573"/>
                    <a:pt x="8404" y="789"/>
                    <a:pt x="8477" y="1150"/>
                  </a:cubicBezTo>
                  <a:cubicBezTo>
                    <a:pt x="8510" y="1315"/>
                    <a:pt x="8512" y="1664"/>
                    <a:pt x="8205" y="1664"/>
                  </a:cubicBezTo>
                  <a:cubicBezTo>
                    <a:pt x="8178" y="1664"/>
                    <a:pt x="8148" y="1661"/>
                    <a:pt x="8116" y="1655"/>
                  </a:cubicBezTo>
                  <a:cubicBezTo>
                    <a:pt x="8018" y="1640"/>
                    <a:pt x="7922" y="1633"/>
                    <a:pt x="7828" y="1633"/>
                  </a:cubicBezTo>
                  <a:cubicBezTo>
                    <a:pt x="7227" y="1633"/>
                    <a:pt x="6693" y="1906"/>
                    <a:pt x="6132" y="2124"/>
                  </a:cubicBezTo>
                  <a:lnTo>
                    <a:pt x="6060" y="2196"/>
                  </a:lnTo>
                  <a:lnTo>
                    <a:pt x="5880" y="2340"/>
                  </a:lnTo>
                  <a:cubicBezTo>
                    <a:pt x="5844" y="2376"/>
                    <a:pt x="5808" y="2448"/>
                    <a:pt x="5771" y="2484"/>
                  </a:cubicBezTo>
                  <a:cubicBezTo>
                    <a:pt x="5684" y="2572"/>
                    <a:pt x="5738" y="2776"/>
                    <a:pt x="5591" y="2776"/>
                  </a:cubicBezTo>
                  <a:cubicBezTo>
                    <a:pt x="5556" y="2776"/>
                    <a:pt x="5510" y="2765"/>
                    <a:pt x="5447" y="2737"/>
                  </a:cubicBezTo>
                  <a:cubicBezTo>
                    <a:pt x="5389" y="2704"/>
                    <a:pt x="5339" y="2690"/>
                    <a:pt x="5295" y="2690"/>
                  </a:cubicBezTo>
                  <a:cubicBezTo>
                    <a:pt x="5145" y="2690"/>
                    <a:pt x="5061" y="2850"/>
                    <a:pt x="4978" y="2989"/>
                  </a:cubicBezTo>
                  <a:cubicBezTo>
                    <a:pt x="4978" y="3025"/>
                    <a:pt x="4942" y="3061"/>
                    <a:pt x="4906" y="3170"/>
                  </a:cubicBezTo>
                  <a:cubicBezTo>
                    <a:pt x="4888" y="3206"/>
                    <a:pt x="4879" y="3224"/>
                    <a:pt x="4874" y="3224"/>
                  </a:cubicBezTo>
                  <a:cubicBezTo>
                    <a:pt x="4870" y="3224"/>
                    <a:pt x="4870" y="3206"/>
                    <a:pt x="4870" y="3170"/>
                  </a:cubicBezTo>
                  <a:cubicBezTo>
                    <a:pt x="4870" y="3098"/>
                    <a:pt x="4798" y="3061"/>
                    <a:pt x="4762" y="3025"/>
                  </a:cubicBezTo>
                  <a:cubicBezTo>
                    <a:pt x="4671" y="2953"/>
                    <a:pt x="4581" y="2899"/>
                    <a:pt x="4505" y="2899"/>
                  </a:cubicBezTo>
                  <a:cubicBezTo>
                    <a:pt x="4428" y="2899"/>
                    <a:pt x="4365" y="2953"/>
                    <a:pt x="4329" y="3098"/>
                  </a:cubicBezTo>
                  <a:cubicBezTo>
                    <a:pt x="4257" y="3278"/>
                    <a:pt x="4185" y="3458"/>
                    <a:pt x="4040" y="3639"/>
                  </a:cubicBezTo>
                  <a:cubicBezTo>
                    <a:pt x="4004" y="3675"/>
                    <a:pt x="3968" y="3747"/>
                    <a:pt x="3968" y="3819"/>
                  </a:cubicBezTo>
                  <a:cubicBezTo>
                    <a:pt x="3889" y="3898"/>
                    <a:pt x="3926" y="4169"/>
                    <a:pt x="3796" y="4169"/>
                  </a:cubicBezTo>
                  <a:cubicBezTo>
                    <a:pt x="3749" y="4169"/>
                    <a:pt x="3678" y="4132"/>
                    <a:pt x="3571" y="4035"/>
                  </a:cubicBezTo>
                  <a:cubicBezTo>
                    <a:pt x="3517" y="3981"/>
                    <a:pt x="3445" y="3954"/>
                    <a:pt x="3373" y="3954"/>
                  </a:cubicBezTo>
                  <a:cubicBezTo>
                    <a:pt x="3301" y="3954"/>
                    <a:pt x="3229" y="3981"/>
                    <a:pt x="3175" y="4035"/>
                  </a:cubicBezTo>
                  <a:cubicBezTo>
                    <a:pt x="2919" y="4193"/>
                    <a:pt x="2672" y="4253"/>
                    <a:pt x="2429" y="4253"/>
                  </a:cubicBezTo>
                  <a:cubicBezTo>
                    <a:pt x="1951" y="4253"/>
                    <a:pt x="1489" y="4022"/>
                    <a:pt x="1011" y="3855"/>
                  </a:cubicBezTo>
                  <a:cubicBezTo>
                    <a:pt x="845" y="3669"/>
                    <a:pt x="656" y="3613"/>
                    <a:pt x="457" y="3613"/>
                  </a:cubicBezTo>
                  <a:cubicBezTo>
                    <a:pt x="308" y="3613"/>
                    <a:pt x="155" y="3644"/>
                    <a:pt x="1" y="3675"/>
                  </a:cubicBezTo>
                  <a:lnTo>
                    <a:pt x="1" y="4143"/>
                  </a:lnTo>
                  <a:cubicBezTo>
                    <a:pt x="145" y="4180"/>
                    <a:pt x="325" y="4288"/>
                    <a:pt x="397" y="4432"/>
                  </a:cubicBezTo>
                  <a:cubicBezTo>
                    <a:pt x="866" y="5189"/>
                    <a:pt x="1480" y="5875"/>
                    <a:pt x="2129" y="6452"/>
                  </a:cubicBezTo>
                  <a:cubicBezTo>
                    <a:pt x="2237" y="6560"/>
                    <a:pt x="2417" y="6560"/>
                    <a:pt x="2562" y="6596"/>
                  </a:cubicBezTo>
                  <a:cubicBezTo>
                    <a:pt x="2635" y="6612"/>
                    <a:pt x="2708" y="6618"/>
                    <a:pt x="2779" y="6618"/>
                  </a:cubicBezTo>
                  <a:cubicBezTo>
                    <a:pt x="3123" y="6618"/>
                    <a:pt x="3438" y="6465"/>
                    <a:pt x="3764" y="6465"/>
                  </a:cubicBezTo>
                  <a:cubicBezTo>
                    <a:pt x="3832" y="6465"/>
                    <a:pt x="3899" y="6472"/>
                    <a:pt x="3968" y="6488"/>
                  </a:cubicBezTo>
                  <a:cubicBezTo>
                    <a:pt x="4365" y="6560"/>
                    <a:pt x="4762" y="6596"/>
                    <a:pt x="5158" y="6596"/>
                  </a:cubicBezTo>
                  <a:cubicBezTo>
                    <a:pt x="5194" y="6452"/>
                    <a:pt x="5303" y="6452"/>
                    <a:pt x="5483" y="6380"/>
                  </a:cubicBezTo>
                  <a:cubicBezTo>
                    <a:pt x="5952" y="6307"/>
                    <a:pt x="6385" y="6091"/>
                    <a:pt x="6709" y="5730"/>
                  </a:cubicBezTo>
                  <a:cubicBezTo>
                    <a:pt x="7250" y="4937"/>
                    <a:pt x="8224" y="4540"/>
                    <a:pt x="8477" y="3530"/>
                  </a:cubicBezTo>
                  <a:cubicBezTo>
                    <a:pt x="8513" y="3422"/>
                    <a:pt x="8657" y="3350"/>
                    <a:pt x="8765" y="3314"/>
                  </a:cubicBezTo>
                  <a:cubicBezTo>
                    <a:pt x="8837" y="3278"/>
                    <a:pt x="8909" y="3242"/>
                    <a:pt x="8945" y="3206"/>
                  </a:cubicBezTo>
                  <a:cubicBezTo>
                    <a:pt x="9018" y="3170"/>
                    <a:pt x="9054" y="3134"/>
                    <a:pt x="9090" y="3061"/>
                  </a:cubicBezTo>
                  <a:cubicBezTo>
                    <a:pt x="9595" y="2701"/>
                    <a:pt x="9414" y="2124"/>
                    <a:pt x="9595" y="1691"/>
                  </a:cubicBezTo>
                  <a:cubicBezTo>
                    <a:pt x="9631" y="1691"/>
                    <a:pt x="9595" y="1655"/>
                    <a:pt x="9631" y="1619"/>
                  </a:cubicBezTo>
                  <a:cubicBezTo>
                    <a:pt x="9631" y="1583"/>
                    <a:pt x="9631" y="1547"/>
                    <a:pt x="9595" y="1511"/>
                  </a:cubicBezTo>
                  <a:cubicBezTo>
                    <a:pt x="9595" y="1511"/>
                    <a:pt x="9559" y="1511"/>
                    <a:pt x="9559" y="1475"/>
                  </a:cubicBezTo>
                  <a:cubicBezTo>
                    <a:pt x="9559" y="1438"/>
                    <a:pt x="9559" y="1402"/>
                    <a:pt x="9595" y="1366"/>
                  </a:cubicBezTo>
                  <a:cubicBezTo>
                    <a:pt x="9667" y="1042"/>
                    <a:pt x="9486" y="753"/>
                    <a:pt x="9486" y="392"/>
                  </a:cubicBezTo>
                  <a:cubicBezTo>
                    <a:pt x="9486" y="162"/>
                    <a:pt x="9279" y="0"/>
                    <a:pt x="9048" y="0"/>
                  </a:cubicBezTo>
                  <a:close/>
                </a:path>
              </a:pathLst>
            </a:custGeom>
            <a:solidFill>
              <a:srgbClr val="FFB2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10105900" y="-1606087"/>
              <a:ext cx="73975" cy="45125"/>
            </a:xfrm>
            <a:custGeom>
              <a:rect b="b" l="l" r="r" t="t"/>
              <a:pathLst>
                <a:path extrusionOk="0" h="1805" w="2959">
                  <a:moveTo>
                    <a:pt x="2958" y="1"/>
                  </a:moveTo>
                  <a:cubicBezTo>
                    <a:pt x="2417" y="109"/>
                    <a:pt x="2417" y="109"/>
                    <a:pt x="2489" y="686"/>
                  </a:cubicBezTo>
                  <a:cubicBezTo>
                    <a:pt x="2489" y="758"/>
                    <a:pt x="2525" y="902"/>
                    <a:pt x="2417" y="938"/>
                  </a:cubicBezTo>
                  <a:cubicBezTo>
                    <a:pt x="2381" y="962"/>
                    <a:pt x="2341" y="975"/>
                    <a:pt x="2302" y="975"/>
                  </a:cubicBezTo>
                  <a:cubicBezTo>
                    <a:pt x="2225" y="975"/>
                    <a:pt x="2153" y="926"/>
                    <a:pt x="2129" y="830"/>
                  </a:cubicBezTo>
                  <a:cubicBezTo>
                    <a:pt x="1984" y="578"/>
                    <a:pt x="1732" y="361"/>
                    <a:pt x="1443" y="289"/>
                  </a:cubicBezTo>
                  <a:cubicBezTo>
                    <a:pt x="1407" y="758"/>
                    <a:pt x="1047" y="1155"/>
                    <a:pt x="578" y="1191"/>
                  </a:cubicBezTo>
                  <a:cubicBezTo>
                    <a:pt x="289" y="1299"/>
                    <a:pt x="1" y="1407"/>
                    <a:pt x="217" y="1804"/>
                  </a:cubicBezTo>
                  <a:cubicBezTo>
                    <a:pt x="844" y="1540"/>
                    <a:pt x="1501" y="1367"/>
                    <a:pt x="2188" y="1367"/>
                  </a:cubicBezTo>
                  <a:cubicBezTo>
                    <a:pt x="2252" y="1367"/>
                    <a:pt x="2317" y="1368"/>
                    <a:pt x="2381" y="1371"/>
                  </a:cubicBezTo>
                  <a:cubicBezTo>
                    <a:pt x="2489" y="1371"/>
                    <a:pt x="2634" y="1299"/>
                    <a:pt x="2634" y="1155"/>
                  </a:cubicBezTo>
                  <a:cubicBezTo>
                    <a:pt x="2670" y="938"/>
                    <a:pt x="2886" y="758"/>
                    <a:pt x="2742" y="506"/>
                  </a:cubicBezTo>
                  <a:cubicBezTo>
                    <a:pt x="2634" y="217"/>
                    <a:pt x="2886" y="145"/>
                    <a:pt x="2958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9951725" y="-1638137"/>
              <a:ext cx="91075" cy="73000"/>
            </a:xfrm>
            <a:custGeom>
              <a:rect b="b" l="l" r="r" t="t"/>
              <a:pathLst>
                <a:path extrusionOk="0" h="2920" w="3643">
                  <a:moveTo>
                    <a:pt x="1272" y="1"/>
                  </a:moveTo>
                  <a:cubicBezTo>
                    <a:pt x="1203" y="1"/>
                    <a:pt x="1124" y="25"/>
                    <a:pt x="1046" y="56"/>
                  </a:cubicBezTo>
                  <a:cubicBezTo>
                    <a:pt x="992" y="111"/>
                    <a:pt x="911" y="138"/>
                    <a:pt x="830" y="138"/>
                  </a:cubicBezTo>
                  <a:cubicBezTo>
                    <a:pt x="749" y="138"/>
                    <a:pt x="667" y="111"/>
                    <a:pt x="613" y="56"/>
                  </a:cubicBezTo>
                  <a:lnTo>
                    <a:pt x="613" y="56"/>
                  </a:lnTo>
                  <a:cubicBezTo>
                    <a:pt x="180" y="525"/>
                    <a:pt x="289" y="958"/>
                    <a:pt x="866" y="1102"/>
                  </a:cubicBezTo>
                  <a:cubicBezTo>
                    <a:pt x="1082" y="1174"/>
                    <a:pt x="1226" y="1211"/>
                    <a:pt x="1190" y="1427"/>
                  </a:cubicBezTo>
                  <a:cubicBezTo>
                    <a:pt x="1166" y="1575"/>
                    <a:pt x="1039" y="1673"/>
                    <a:pt x="904" y="1673"/>
                  </a:cubicBezTo>
                  <a:cubicBezTo>
                    <a:pt x="842" y="1673"/>
                    <a:pt x="778" y="1653"/>
                    <a:pt x="721" y="1607"/>
                  </a:cubicBezTo>
                  <a:cubicBezTo>
                    <a:pt x="637" y="1559"/>
                    <a:pt x="565" y="1535"/>
                    <a:pt x="502" y="1535"/>
                  </a:cubicBezTo>
                  <a:cubicBezTo>
                    <a:pt x="377" y="1535"/>
                    <a:pt x="289" y="1631"/>
                    <a:pt x="217" y="1824"/>
                  </a:cubicBezTo>
                  <a:cubicBezTo>
                    <a:pt x="180" y="1932"/>
                    <a:pt x="0" y="2004"/>
                    <a:pt x="0" y="2184"/>
                  </a:cubicBezTo>
                  <a:cubicBezTo>
                    <a:pt x="649" y="2184"/>
                    <a:pt x="649" y="2220"/>
                    <a:pt x="902" y="2653"/>
                  </a:cubicBezTo>
                  <a:cubicBezTo>
                    <a:pt x="938" y="2689"/>
                    <a:pt x="1010" y="2761"/>
                    <a:pt x="1046" y="2798"/>
                  </a:cubicBezTo>
                  <a:lnTo>
                    <a:pt x="1118" y="2870"/>
                  </a:lnTo>
                  <a:cubicBezTo>
                    <a:pt x="1183" y="2902"/>
                    <a:pt x="1248" y="2920"/>
                    <a:pt x="1309" y="2920"/>
                  </a:cubicBezTo>
                  <a:cubicBezTo>
                    <a:pt x="1385" y="2920"/>
                    <a:pt x="1455" y="2893"/>
                    <a:pt x="1515" y="2834"/>
                  </a:cubicBezTo>
                  <a:cubicBezTo>
                    <a:pt x="1587" y="2798"/>
                    <a:pt x="1623" y="2761"/>
                    <a:pt x="1659" y="2689"/>
                  </a:cubicBezTo>
                  <a:cubicBezTo>
                    <a:pt x="1702" y="2547"/>
                    <a:pt x="1762" y="2500"/>
                    <a:pt x="1827" y="2500"/>
                  </a:cubicBezTo>
                  <a:cubicBezTo>
                    <a:pt x="1927" y="2500"/>
                    <a:pt x="2041" y="2610"/>
                    <a:pt x="2128" y="2653"/>
                  </a:cubicBezTo>
                  <a:cubicBezTo>
                    <a:pt x="2260" y="2703"/>
                    <a:pt x="2392" y="2745"/>
                    <a:pt x="2517" y="2745"/>
                  </a:cubicBezTo>
                  <a:cubicBezTo>
                    <a:pt x="2665" y="2745"/>
                    <a:pt x="2804" y="2685"/>
                    <a:pt x="2922" y="2509"/>
                  </a:cubicBezTo>
                  <a:cubicBezTo>
                    <a:pt x="2958" y="2473"/>
                    <a:pt x="2994" y="2401"/>
                    <a:pt x="3030" y="2329"/>
                  </a:cubicBezTo>
                  <a:cubicBezTo>
                    <a:pt x="3138" y="2076"/>
                    <a:pt x="3390" y="1968"/>
                    <a:pt x="3607" y="1788"/>
                  </a:cubicBezTo>
                  <a:lnTo>
                    <a:pt x="3643" y="1752"/>
                  </a:lnTo>
                  <a:cubicBezTo>
                    <a:pt x="3571" y="1391"/>
                    <a:pt x="3535" y="994"/>
                    <a:pt x="3607" y="633"/>
                  </a:cubicBezTo>
                  <a:cubicBezTo>
                    <a:pt x="3582" y="626"/>
                    <a:pt x="3559" y="623"/>
                    <a:pt x="3539" y="623"/>
                  </a:cubicBezTo>
                  <a:cubicBezTo>
                    <a:pt x="3359" y="623"/>
                    <a:pt x="3372" y="886"/>
                    <a:pt x="3210" y="886"/>
                  </a:cubicBezTo>
                  <a:cubicBezTo>
                    <a:pt x="3174" y="850"/>
                    <a:pt x="3102" y="814"/>
                    <a:pt x="3102" y="814"/>
                  </a:cubicBezTo>
                  <a:cubicBezTo>
                    <a:pt x="3066" y="489"/>
                    <a:pt x="2922" y="237"/>
                    <a:pt x="2669" y="56"/>
                  </a:cubicBezTo>
                  <a:cubicBezTo>
                    <a:pt x="2561" y="273"/>
                    <a:pt x="2489" y="489"/>
                    <a:pt x="2489" y="742"/>
                  </a:cubicBezTo>
                  <a:cubicBezTo>
                    <a:pt x="2417" y="1030"/>
                    <a:pt x="2020" y="1066"/>
                    <a:pt x="1876" y="1355"/>
                  </a:cubicBezTo>
                  <a:cubicBezTo>
                    <a:pt x="1832" y="1442"/>
                    <a:pt x="1735" y="1490"/>
                    <a:pt x="1642" y="1490"/>
                  </a:cubicBezTo>
                  <a:cubicBezTo>
                    <a:pt x="1581" y="1490"/>
                    <a:pt x="1522" y="1470"/>
                    <a:pt x="1479" y="1427"/>
                  </a:cubicBezTo>
                  <a:cubicBezTo>
                    <a:pt x="1299" y="1211"/>
                    <a:pt x="1479" y="1102"/>
                    <a:pt x="1623" y="994"/>
                  </a:cubicBezTo>
                  <a:cubicBezTo>
                    <a:pt x="1695" y="958"/>
                    <a:pt x="1731" y="922"/>
                    <a:pt x="1804" y="886"/>
                  </a:cubicBezTo>
                  <a:cubicBezTo>
                    <a:pt x="1912" y="778"/>
                    <a:pt x="2092" y="778"/>
                    <a:pt x="2056" y="525"/>
                  </a:cubicBezTo>
                  <a:cubicBezTo>
                    <a:pt x="2037" y="409"/>
                    <a:pt x="1996" y="376"/>
                    <a:pt x="1930" y="376"/>
                  </a:cubicBezTo>
                  <a:cubicBezTo>
                    <a:pt x="1872" y="376"/>
                    <a:pt x="1795" y="400"/>
                    <a:pt x="1695" y="417"/>
                  </a:cubicBezTo>
                  <a:cubicBezTo>
                    <a:pt x="1676" y="420"/>
                    <a:pt x="1659" y="422"/>
                    <a:pt x="1644" y="422"/>
                  </a:cubicBezTo>
                  <a:cubicBezTo>
                    <a:pt x="1485" y="422"/>
                    <a:pt x="1512" y="263"/>
                    <a:pt x="1479" y="165"/>
                  </a:cubicBezTo>
                  <a:cubicBezTo>
                    <a:pt x="1438" y="42"/>
                    <a:pt x="1363" y="1"/>
                    <a:pt x="1272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9967050" y="-1636737"/>
              <a:ext cx="10850" cy="3750"/>
            </a:xfrm>
            <a:custGeom>
              <a:rect b="b" l="l" r="r" t="t"/>
              <a:pathLst>
                <a:path extrusionOk="0" h="150" w="434">
                  <a:moveTo>
                    <a:pt x="0" y="0"/>
                  </a:moveTo>
                  <a:cubicBezTo>
                    <a:pt x="76" y="95"/>
                    <a:pt x="151" y="149"/>
                    <a:pt x="226" y="149"/>
                  </a:cubicBezTo>
                  <a:cubicBezTo>
                    <a:pt x="295" y="149"/>
                    <a:pt x="364" y="104"/>
                    <a:pt x="433" y="0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9950825" y="-1598862"/>
              <a:ext cx="195675" cy="85900"/>
            </a:xfrm>
            <a:custGeom>
              <a:rect b="b" l="l" r="r" t="t"/>
              <a:pathLst>
                <a:path extrusionOk="0" h="3436" w="7827">
                  <a:moveTo>
                    <a:pt x="7646" y="0"/>
                  </a:moveTo>
                  <a:cubicBezTo>
                    <a:pt x="7033" y="72"/>
                    <a:pt x="7033" y="72"/>
                    <a:pt x="6817" y="722"/>
                  </a:cubicBezTo>
                  <a:cubicBezTo>
                    <a:pt x="6817" y="758"/>
                    <a:pt x="6709" y="866"/>
                    <a:pt x="6672" y="866"/>
                  </a:cubicBezTo>
                  <a:cubicBezTo>
                    <a:pt x="6629" y="856"/>
                    <a:pt x="6591" y="852"/>
                    <a:pt x="6558" y="852"/>
                  </a:cubicBezTo>
                  <a:cubicBezTo>
                    <a:pt x="6346" y="852"/>
                    <a:pt x="6333" y="1039"/>
                    <a:pt x="6240" y="1227"/>
                  </a:cubicBezTo>
                  <a:cubicBezTo>
                    <a:pt x="6114" y="1437"/>
                    <a:pt x="5816" y="1549"/>
                    <a:pt x="5590" y="1549"/>
                  </a:cubicBezTo>
                  <a:cubicBezTo>
                    <a:pt x="5428" y="1549"/>
                    <a:pt x="5302" y="1491"/>
                    <a:pt x="5302" y="1371"/>
                  </a:cubicBezTo>
                  <a:cubicBezTo>
                    <a:pt x="5283" y="1048"/>
                    <a:pt x="5194" y="955"/>
                    <a:pt x="5072" y="955"/>
                  </a:cubicBezTo>
                  <a:cubicBezTo>
                    <a:pt x="4962" y="955"/>
                    <a:pt x="4826" y="1031"/>
                    <a:pt x="4689" y="1082"/>
                  </a:cubicBezTo>
                  <a:cubicBezTo>
                    <a:pt x="4635" y="1136"/>
                    <a:pt x="4572" y="1163"/>
                    <a:pt x="4508" y="1163"/>
                  </a:cubicBezTo>
                  <a:cubicBezTo>
                    <a:pt x="4445" y="1163"/>
                    <a:pt x="4382" y="1136"/>
                    <a:pt x="4328" y="1082"/>
                  </a:cubicBezTo>
                  <a:cubicBezTo>
                    <a:pt x="4241" y="1013"/>
                    <a:pt x="4169" y="985"/>
                    <a:pt x="4107" y="985"/>
                  </a:cubicBezTo>
                  <a:cubicBezTo>
                    <a:pt x="3911" y="985"/>
                    <a:pt x="3816" y="1261"/>
                    <a:pt x="3679" y="1371"/>
                  </a:cubicBezTo>
                  <a:lnTo>
                    <a:pt x="3210" y="794"/>
                  </a:lnTo>
                  <a:cubicBezTo>
                    <a:pt x="3174" y="740"/>
                    <a:pt x="3120" y="713"/>
                    <a:pt x="3066" y="713"/>
                  </a:cubicBezTo>
                  <a:cubicBezTo>
                    <a:pt x="3012" y="713"/>
                    <a:pt x="2958" y="740"/>
                    <a:pt x="2922" y="794"/>
                  </a:cubicBezTo>
                  <a:cubicBezTo>
                    <a:pt x="2759" y="1180"/>
                    <a:pt x="2493" y="1257"/>
                    <a:pt x="2208" y="1257"/>
                  </a:cubicBezTo>
                  <a:cubicBezTo>
                    <a:pt x="2020" y="1257"/>
                    <a:pt x="1823" y="1223"/>
                    <a:pt x="1642" y="1223"/>
                  </a:cubicBezTo>
                  <a:cubicBezTo>
                    <a:pt x="1611" y="1223"/>
                    <a:pt x="1581" y="1224"/>
                    <a:pt x="1551" y="1227"/>
                  </a:cubicBezTo>
                  <a:cubicBezTo>
                    <a:pt x="1479" y="1281"/>
                    <a:pt x="1398" y="1308"/>
                    <a:pt x="1317" y="1308"/>
                  </a:cubicBezTo>
                  <a:cubicBezTo>
                    <a:pt x="1235" y="1308"/>
                    <a:pt x="1154" y="1281"/>
                    <a:pt x="1082" y="1227"/>
                  </a:cubicBezTo>
                  <a:cubicBezTo>
                    <a:pt x="954" y="1338"/>
                    <a:pt x="812" y="1372"/>
                    <a:pt x="665" y="1372"/>
                  </a:cubicBezTo>
                  <a:cubicBezTo>
                    <a:pt x="481" y="1372"/>
                    <a:pt x="289" y="1319"/>
                    <a:pt x="108" y="1299"/>
                  </a:cubicBezTo>
                  <a:lnTo>
                    <a:pt x="108" y="1299"/>
                  </a:lnTo>
                  <a:cubicBezTo>
                    <a:pt x="0" y="1840"/>
                    <a:pt x="72" y="2417"/>
                    <a:pt x="325" y="2922"/>
                  </a:cubicBezTo>
                  <a:cubicBezTo>
                    <a:pt x="432" y="2948"/>
                    <a:pt x="499" y="3155"/>
                    <a:pt x="631" y="3155"/>
                  </a:cubicBezTo>
                  <a:cubicBezTo>
                    <a:pt x="676" y="3155"/>
                    <a:pt x="729" y="3131"/>
                    <a:pt x="794" y="3066"/>
                  </a:cubicBezTo>
                  <a:cubicBezTo>
                    <a:pt x="849" y="3001"/>
                    <a:pt x="895" y="2977"/>
                    <a:pt x="935" y="2977"/>
                  </a:cubicBezTo>
                  <a:cubicBezTo>
                    <a:pt x="1052" y="2977"/>
                    <a:pt x="1119" y="3183"/>
                    <a:pt x="1226" y="3210"/>
                  </a:cubicBezTo>
                  <a:cubicBezTo>
                    <a:pt x="1347" y="3270"/>
                    <a:pt x="1474" y="3299"/>
                    <a:pt x="1596" y="3299"/>
                  </a:cubicBezTo>
                  <a:cubicBezTo>
                    <a:pt x="1767" y="3299"/>
                    <a:pt x="1930" y="3243"/>
                    <a:pt x="2056" y="3138"/>
                  </a:cubicBezTo>
                  <a:cubicBezTo>
                    <a:pt x="2381" y="2994"/>
                    <a:pt x="2308" y="2669"/>
                    <a:pt x="2417" y="2417"/>
                  </a:cubicBezTo>
                  <a:cubicBezTo>
                    <a:pt x="2849" y="2669"/>
                    <a:pt x="2597" y="3174"/>
                    <a:pt x="2813" y="3354"/>
                  </a:cubicBezTo>
                  <a:cubicBezTo>
                    <a:pt x="2878" y="3412"/>
                    <a:pt x="2938" y="3436"/>
                    <a:pt x="2995" y="3436"/>
                  </a:cubicBezTo>
                  <a:cubicBezTo>
                    <a:pt x="3236" y="3436"/>
                    <a:pt x="3427" y="3019"/>
                    <a:pt x="3709" y="3019"/>
                  </a:cubicBezTo>
                  <a:cubicBezTo>
                    <a:pt x="3734" y="3019"/>
                    <a:pt x="3760" y="3023"/>
                    <a:pt x="3787" y="3030"/>
                  </a:cubicBezTo>
                  <a:cubicBezTo>
                    <a:pt x="3895" y="3066"/>
                    <a:pt x="4013" y="3111"/>
                    <a:pt x="4125" y="3111"/>
                  </a:cubicBezTo>
                  <a:cubicBezTo>
                    <a:pt x="4238" y="3111"/>
                    <a:pt x="4346" y="3066"/>
                    <a:pt x="4436" y="2922"/>
                  </a:cubicBezTo>
                  <a:cubicBezTo>
                    <a:pt x="4545" y="2850"/>
                    <a:pt x="4617" y="2741"/>
                    <a:pt x="4653" y="2633"/>
                  </a:cubicBezTo>
                  <a:cubicBezTo>
                    <a:pt x="4689" y="2453"/>
                    <a:pt x="4436" y="2200"/>
                    <a:pt x="4761" y="2128"/>
                  </a:cubicBezTo>
                  <a:cubicBezTo>
                    <a:pt x="4787" y="2119"/>
                    <a:pt x="4812" y="2115"/>
                    <a:pt x="4835" y="2115"/>
                  </a:cubicBezTo>
                  <a:cubicBezTo>
                    <a:pt x="5003" y="2115"/>
                    <a:pt x="5099" y="2326"/>
                    <a:pt x="5194" y="2453"/>
                  </a:cubicBezTo>
                  <a:cubicBezTo>
                    <a:pt x="5212" y="2471"/>
                    <a:pt x="5239" y="2480"/>
                    <a:pt x="5266" y="2480"/>
                  </a:cubicBezTo>
                  <a:cubicBezTo>
                    <a:pt x="5293" y="2480"/>
                    <a:pt x="5320" y="2471"/>
                    <a:pt x="5338" y="2453"/>
                  </a:cubicBezTo>
                  <a:cubicBezTo>
                    <a:pt x="5434" y="2230"/>
                    <a:pt x="5417" y="1893"/>
                    <a:pt x="5760" y="1893"/>
                  </a:cubicBezTo>
                  <a:cubicBezTo>
                    <a:pt x="5805" y="1893"/>
                    <a:pt x="5857" y="1899"/>
                    <a:pt x="5915" y="1912"/>
                  </a:cubicBezTo>
                  <a:cubicBezTo>
                    <a:pt x="6023" y="1912"/>
                    <a:pt x="6131" y="1768"/>
                    <a:pt x="6276" y="1695"/>
                  </a:cubicBezTo>
                  <a:cubicBezTo>
                    <a:pt x="6312" y="1659"/>
                    <a:pt x="6384" y="1587"/>
                    <a:pt x="6420" y="1551"/>
                  </a:cubicBezTo>
                  <a:cubicBezTo>
                    <a:pt x="6564" y="1046"/>
                    <a:pt x="6600" y="1010"/>
                    <a:pt x="7250" y="974"/>
                  </a:cubicBezTo>
                  <a:cubicBezTo>
                    <a:pt x="7682" y="938"/>
                    <a:pt x="7827" y="794"/>
                    <a:pt x="7754" y="361"/>
                  </a:cubicBezTo>
                  <a:cubicBezTo>
                    <a:pt x="7718" y="253"/>
                    <a:pt x="7682" y="144"/>
                    <a:pt x="7646" y="0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10082450" y="-1538862"/>
              <a:ext cx="107325" cy="89150"/>
            </a:xfrm>
            <a:custGeom>
              <a:rect b="b" l="l" r="r" t="t"/>
              <a:pathLst>
                <a:path extrusionOk="0" h="3566" w="4293">
                  <a:moveTo>
                    <a:pt x="3692" y="1"/>
                  </a:moveTo>
                  <a:cubicBezTo>
                    <a:pt x="3466" y="1"/>
                    <a:pt x="3391" y="248"/>
                    <a:pt x="3247" y="450"/>
                  </a:cubicBezTo>
                  <a:cubicBezTo>
                    <a:pt x="3103" y="738"/>
                    <a:pt x="2850" y="1027"/>
                    <a:pt x="2850" y="1279"/>
                  </a:cubicBezTo>
                  <a:cubicBezTo>
                    <a:pt x="2850" y="1557"/>
                    <a:pt x="2739" y="1605"/>
                    <a:pt x="2605" y="1605"/>
                  </a:cubicBezTo>
                  <a:cubicBezTo>
                    <a:pt x="2532" y="1605"/>
                    <a:pt x="2453" y="1591"/>
                    <a:pt x="2381" y="1591"/>
                  </a:cubicBezTo>
                  <a:cubicBezTo>
                    <a:pt x="2290" y="1591"/>
                    <a:pt x="2209" y="1613"/>
                    <a:pt x="2165" y="1712"/>
                  </a:cubicBezTo>
                  <a:cubicBezTo>
                    <a:pt x="2093" y="1892"/>
                    <a:pt x="1876" y="2036"/>
                    <a:pt x="1768" y="2217"/>
                  </a:cubicBezTo>
                  <a:cubicBezTo>
                    <a:pt x="1539" y="2708"/>
                    <a:pt x="1073" y="3020"/>
                    <a:pt x="530" y="3020"/>
                  </a:cubicBezTo>
                  <a:cubicBezTo>
                    <a:pt x="475" y="3020"/>
                    <a:pt x="418" y="3017"/>
                    <a:pt x="362" y="3010"/>
                  </a:cubicBezTo>
                  <a:cubicBezTo>
                    <a:pt x="325" y="3010"/>
                    <a:pt x="285" y="3006"/>
                    <a:pt x="247" y="3006"/>
                  </a:cubicBezTo>
                  <a:cubicBezTo>
                    <a:pt x="169" y="3006"/>
                    <a:pt x="97" y="3022"/>
                    <a:pt x="73" y="3118"/>
                  </a:cubicBezTo>
                  <a:cubicBezTo>
                    <a:pt x="1" y="3263"/>
                    <a:pt x="217" y="3299"/>
                    <a:pt x="253" y="3407"/>
                  </a:cubicBezTo>
                  <a:cubicBezTo>
                    <a:pt x="343" y="3523"/>
                    <a:pt x="434" y="3565"/>
                    <a:pt x="520" y="3565"/>
                  </a:cubicBezTo>
                  <a:cubicBezTo>
                    <a:pt x="677" y="3565"/>
                    <a:pt x="823" y="3428"/>
                    <a:pt x="939" y="3335"/>
                  </a:cubicBezTo>
                  <a:cubicBezTo>
                    <a:pt x="1119" y="3155"/>
                    <a:pt x="1371" y="3010"/>
                    <a:pt x="1624" y="2974"/>
                  </a:cubicBezTo>
                  <a:cubicBezTo>
                    <a:pt x="1876" y="2794"/>
                    <a:pt x="2237" y="2758"/>
                    <a:pt x="2237" y="2361"/>
                  </a:cubicBezTo>
                  <a:cubicBezTo>
                    <a:pt x="2814" y="2073"/>
                    <a:pt x="3247" y="1495"/>
                    <a:pt x="3860" y="1279"/>
                  </a:cubicBezTo>
                  <a:cubicBezTo>
                    <a:pt x="3860" y="882"/>
                    <a:pt x="4221" y="702"/>
                    <a:pt x="4221" y="377"/>
                  </a:cubicBezTo>
                  <a:cubicBezTo>
                    <a:pt x="4293" y="53"/>
                    <a:pt x="3896" y="269"/>
                    <a:pt x="3896" y="53"/>
                  </a:cubicBezTo>
                  <a:cubicBezTo>
                    <a:pt x="3816" y="16"/>
                    <a:pt x="3749" y="1"/>
                    <a:pt x="3692" y="1"/>
                  </a:cubicBez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10175325" y="-1575437"/>
              <a:ext cx="23475" cy="48150"/>
            </a:xfrm>
            <a:custGeom>
              <a:rect b="b" l="l" r="r" t="t"/>
              <a:pathLst>
                <a:path extrusionOk="0" h="1926" w="939">
                  <a:moveTo>
                    <a:pt x="939" y="1"/>
                  </a:moveTo>
                  <a:cubicBezTo>
                    <a:pt x="650" y="398"/>
                    <a:pt x="722" y="975"/>
                    <a:pt x="361" y="1372"/>
                  </a:cubicBezTo>
                  <a:cubicBezTo>
                    <a:pt x="289" y="1408"/>
                    <a:pt x="253" y="1480"/>
                    <a:pt x="181" y="1516"/>
                  </a:cubicBezTo>
                  <a:cubicBezTo>
                    <a:pt x="145" y="1660"/>
                    <a:pt x="1" y="1804"/>
                    <a:pt x="145" y="1913"/>
                  </a:cubicBezTo>
                  <a:cubicBezTo>
                    <a:pt x="163" y="1922"/>
                    <a:pt x="180" y="1926"/>
                    <a:pt x="195" y="1926"/>
                  </a:cubicBezTo>
                  <a:cubicBezTo>
                    <a:pt x="291" y="1926"/>
                    <a:pt x="333" y="1765"/>
                    <a:pt x="413" y="1765"/>
                  </a:cubicBezTo>
                  <a:cubicBezTo>
                    <a:pt x="419" y="1765"/>
                    <a:pt x="426" y="1766"/>
                    <a:pt x="434" y="1768"/>
                  </a:cubicBezTo>
                  <a:cubicBezTo>
                    <a:pt x="470" y="1768"/>
                    <a:pt x="506" y="1840"/>
                    <a:pt x="506" y="1840"/>
                  </a:cubicBezTo>
                  <a:lnTo>
                    <a:pt x="650" y="1840"/>
                  </a:lnTo>
                  <a:cubicBezTo>
                    <a:pt x="650" y="1696"/>
                    <a:pt x="722" y="1588"/>
                    <a:pt x="794" y="1516"/>
                  </a:cubicBezTo>
                  <a:cubicBezTo>
                    <a:pt x="830" y="1372"/>
                    <a:pt x="794" y="1191"/>
                    <a:pt x="939" y="1083"/>
                  </a:cubicBezTo>
                  <a:lnTo>
                    <a:pt x="939" y="1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6"/>
            <p:cNvSpPr/>
            <p:nvPr/>
          </p:nvSpPr>
          <p:spPr>
            <a:xfrm>
              <a:off x="10198775" y="-1579037"/>
              <a:ext cx="2725" cy="3625"/>
            </a:xfrm>
            <a:custGeom>
              <a:rect b="b" l="l" r="r" t="t"/>
              <a:pathLst>
                <a:path extrusionOk="0" h="145" w="109">
                  <a:moveTo>
                    <a:pt x="1" y="1"/>
                  </a:moveTo>
                  <a:lnTo>
                    <a:pt x="1" y="145"/>
                  </a:lnTo>
                  <a:cubicBezTo>
                    <a:pt x="109" y="73"/>
                    <a:pt x="109" y="37"/>
                    <a:pt x="1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6"/>
            <p:cNvSpPr/>
            <p:nvPr/>
          </p:nvSpPr>
          <p:spPr>
            <a:xfrm>
              <a:off x="10196975" y="-1583537"/>
              <a:ext cx="1825" cy="3625"/>
            </a:xfrm>
            <a:custGeom>
              <a:rect b="b" l="l" r="r" t="t"/>
              <a:pathLst>
                <a:path extrusionOk="0" h="145" w="73">
                  <a:moveTo>
                    <a:pt x="73" y="0"/>
                  </a:moveTo>
                  <a:cubicBezTo>
                    <a:pt x="0" y="73"/>
                    <a:pt x="0" y="109"/>
                    <a:pt x="73" y="145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10040975" y="-1594362"/>
              <a:ext cx="9950" cy="7250"/>
            </a:xfrm>
            <a:custGeom>
              <a:rect b="b" l="l" r="r" t="t"/>
              <a:pathLst>
                <a:path extrusionOk="0" h="290" w="398">
                  <a:moveTo>
                    <a:pt x="73" y="1"/>
                  </a:moveTo>
                  <a:cubicBezTo>
                    <a:pt x="1" y="145"/>
                    <a:pt x="109" y="217"/>
                    <a:pt x="217" y="289"/>
                  </a:cubicBezTo>
                  <a:cubicBezTo>
                    <a:pt x="325" y="217"/>
                    <a:pt x="398" y="109"/>
                    <a:pt x="398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10049100" y="-1632237"/>
              <a:ext cx="2725" cy="1825"/>
            </a:xfrm>
            <a:custGeom>
              <a:rect b="b" l="l" r="r" t="t"/>
              <a:pathLst>
                <a:path extrusionOk="0" h="73" w="109">
                  <a:moveTo>
                    <a:pt x="36" y="1"/>
                  </a:moveTo>
                  <a:cubicBezTo>
                    <a:pt x="0" y="1"/>
                    <a:pt x="0" y="73"/>
                    <a:pt x="0" y="73"/>
                  </a:cubicBezTo>
                  <a:lnTo>
                    <a:pt x="73" y="73"/>
                  </a:lnTo>
                  <a:cubicBezTo>
                    <a:pt x="109" y="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6"/>
            <p:cNvSpPr/>
            <p:nvPr/>
          </p:nvSpPr>
          <p:spPr>
            <a:xfrm>
              <a:off x="10022950" y="-1596587"/>
              <a:ext cx="23475" cy="17575"/>
            </a:xfrm>
            <a:custGeom>
              <a:rect b="b" l="l" r="r" t="t"/>
              <a:pathLst>
                <a:path extrusionOk="0" h="703" w="939">
                  <a:moveTo>
                    <a:pt x="605" y="1"/>
                  </a:moveTo>
                  <a:cubicBezTo>
                    <a:pt x="566" y="1"/>
                    <a:pt x="522" y="23"/>
                    <a:pt x="469" y="90"/>
                  </a:cubicBezTo>
                  <a:cubicBezTo>
                    <a:pt x="325" y="306"/>
                    <a:pt x="181" y="486"/>
                    <a:pt x="0" y="703"/>
                  </a:cubicBezTo>
                  <a:lnTo>
                    <a:pt x="325" y="703"/>
                  </a:lnTo>
                  <a:cubicBezTo>
                    <a:pt x="377" y="640"/>
                    <a:pt x="451" y="626"/>
                    <a:pt x="529" y="626"/>
                  </a:cubicBezTo>
                  <a:cubicBezTo>
                    <a:pt x="594" y="626"/>
                    <a:pt x="661" y="636"/>
                    <a:pt x="723" y="636"/>
                  </a:cubicBezTo>
                  <a:cubicBezTo>
                    <a:pt x="843" y="636"/>
                    <a:pt x="938" y="598"/>
                    <a:pt x="938" y="378"/>
                  </a:cubicBezTo>
                  <a:lnTo>
                    <a:pt x="794" y="90"/>
                  </a:lnTo>
                  <a:cubicBezTo>
                    <a:pt x="726" y="67"/>
                    <a:pt x="672" y="1"/>
                    <a:pt x="605" y="1"/>
                  </a:cubicBez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6"/>
            <p:cNvSpPr/>
            <p:nvPr/>
          </p:nvSpPr>
          <p:spPr>
            <a:xfrm>
              <a:off x="9981475" y="-1548787"/>
              <a:ext cx="81175" cy="46425"/>
            </a:xfrm>
            <a:custGeom>
              <a:rect b="b" l="l" r="r" t="t"/>
              <a:pathLst>
                <a:path extrusionOk="0" h="1857" w="3247">
                  <a:moveTo>
                    <a:pt x="1221" y="1"/>
                  </a:moveTo>
                  <a:cubicBezTo>
                    <a:pt x="1191" y="1"/>
                    <a:pt x="1157" y="6"/>
                    <a:pt x="1118" y="17"/>
                  </a:cubicBezTo>
                  <a:cubicBezTo>
                    <a:pt x="902" y="53"/>
                    <a:pt x="902" y="306"/>
                    <a:pt x="938" y="450"/>
                  </a:cubicBezTo>
                  <a:cubicBezTo>
                    <a:pt x="1046" y="774"/>
                    <a:pt x="830" y="883"/>
                    <a:pt x="650" y="1063"/>
                  </a:cubicBezTo>
                  <a:cubicBezTo>
                    <a:pt x="501" y="1152"/>
                    <a:pt x="328" y="1217"/>
                    <a:pt x="131" y="1217"/>
                  </a:cubicBezTo>
                  <a:cubicBezTo>
                    <a:pt x="89" y="1217"/>
                    <a:pt x="45" y="1214"/>
                    <a:pt x="0" y="1207"/>
                  </a:cubicBezTo>
                  <a:lnTo>
                    <a:pt x="0" y="1207"/>
                  </a:lnTo>
                  <a:cubicBezTo>
                    <a:pt x="157" y="1453"/>
                    <a:pt x="369" y="1477"/>
                    <a:pt x="585" y="1477"/>
                  </a:cubicBezTo>
                  <a:cubicBezTo>
                    <a:pt x="638" y="1477"/>
                    <a:pt x="690" y="1476"/>
                    <a:pt x="742" y="1476"/>
                  </a:cubicBezTo>
                  <a:cubicBezTo>
                    <a:pt x="822" y="1476"/>
                    <a:pt x="900" y="1479"/>
                    <a:pt x="974" y="1496"/>
                  </a:cubicBezTo>
                  <a:cubicBezTo>
                    <a:pt x="1170" y="1616"/>
                    <a:pt x="1384" y="1674"/>
                    <a:pt x="1594" y="1674"/>
                  </a:cubicBezTo>
                  <a:cubicBezTo>
                    <a:pt x="1887" y="1674"/>
                    <a:pt x="2171" y="1562"/>
                    <a:pt x="2381" y="1351"/>
                  </a:cubicBezTo>
                  <a:cubicBezTo>
                    <a:pt x="2424" y="1308"/>
                    <a:pt x="2468" y="1291"/>
                    <a:pt x="2509" y="1291"/>
                  </a:cubicBezTo>
                  <a:cubicBezTo>
                    <a:pt x="2605" y="1291"/>
                    <a:pt x="2691" y="1384"/>
                    <a:pt x="2741" y="1460"/>
                  </a:cubicBezTo>
                  <a:cubicBezTo>
                    <a:pt x="2814" y="1568"/>
                    <a:pt x="2705" y="1784"/>
                    <a:pt x="2886" y="1856"/>
                  </a:cubicBezTo>
                  <a:cubicBezTo>
                    <a:pt x="3138" y="1604"/>
                    <a:pt x="3246" y="1243"/>
                    <a:pt x="3246" y="883"/>
                  </a:cubicBezTo>
                  <a:lnTo>
                    <a:pt x="3246" y="883"/>
                  </a:lnTo>
                  <a:cubicBezTo>
                    <a:pt x="3174" y="937"/>
                    <a:pt x="3093" y="964"/>
                    <a:pt x="3012" y="964"/>
                  </a:cubicBezTo>
                  <a:cubicBezTo>
                    <a:pt x="2931" y="964"/>
                    <a:pt x="2850" y="937"/>
                    <a:pt x="2778" y="883"/>
                  </a:cubicBezTo>
                  <a:cubicBezTo>
                    <a:pt x="2678" y="795"/>
                    <a:pt x="2557" y="756"/>
                    <a:pt x="2436" y="756"/>
                  </a:cubicBezTo>
                  <a:cubicBezTo>
                    <a:pt x="2208" y="756"/>
                    <a:pt x="1983" y="899"/>
                    <a:pt x="1912" y="1135"/>
                  </a:cubicBezTo>
                  <a:cubicBezTo>
                    <a:pt x="1876" y="1243"/>
                    <a:pt x="1768" y="1279"/>
                    <a:pt x="1696" y="1279"/>
                  </a:cubicBezTo>
                  <a:cubicBezTo>
                    <a:pt x="1659" y="955"/>
                    <a:pt x="1623" y="666"/>
                    <a:pt x="1515" y="378"/>
                  </a:cubicBezTo>
                  <a:cubicBezTo>
                    <a:pt x="1454" y="163"/>
                    <a:pt x="1393" y="1"/>
                    <a:pt x="122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10082575" y="-1556487"/>
              <a:ext cx="25150" cy="18950"/>
            </a:xfrm>
            <a:custGeom>
              <a:rect b="b" l="l" r="r" t="t"/>
              <a:pathLst>
                <a:path extrusionOk="0" h="758" w="1006">
                  <a:moveTo>
                    <a:pt x="1006" y="0"/>
                  </a:moveTo>
                  <a:cubicBezTo>
                    <a:pt x="816" y="0"/>
                    <a:pt x="627" y="122"/>
                    <a:pt x="422" y="122"/>
                  </a:cubicBezTo>
                  <a:cubicBezTo>
                    <a:pt x="354" y="122"/>
                    <a:pt x="284" y="109"/>
                    <a:pt x="212" y="73"/>
                  </a:cubicBezTo>
                  <a:cubicBezTo>
                    <a:pt x="198" y="68"/>
                    <a:pt x="184" y="66"/>
                    <a:pt x="171" y="66"/>
                  </a:cubicBezTo>
                  <a:cubicBezTo>
                    <a:pt x="79" y="66"/>
                    <a:pt x="1" y="168"/>
                    <a:pt x="32" y="325"/>
                  </a:cubicBezTo>
                  <a:cubicBezTo>
                    <a:pt x="68" y="469"/>
                    <a:pt x="104" y="614"/>
                    <a:pt x="104" y="758"/>
                  </a:cubicBezTo>
                  <a:cubicBezTo>
                    <a:pt x="264" y="726"/>
                    <a:pt x="197" y="380"/>
                    <a:pt x="383" y="380"/>
                  </a:cubicBezTo>
                  <a:cubicBezTo>
                    <a:pt x="406" y="380"/>
                    <a:pt x="433" y="385"/>
                    <a:pt x="465" y="397"/>
                  </a:cubicBezTo>
                  <a:cubicBezTo>
                    <a:pt x="503" y="410"/>
                    <a:pt x="541" y="416"/>
                    <a:pt x="579" y="416"/>
                  </a:cubicBezTo>
                  <a:cubicBezTo>
                    <a:pt x="752" y="416"/>
                    <a:pt x="904" y="287"/>
                    <a:pt x="934" y="109"/>
                  </a:cubicBezTo>
                  <a:cubicBezTo>
                    <a:pt x="970" y="73"/>
                    <a:pt x="970" y="36"/>
                    <a:pt x="1006" y="0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6"/>
            <p:cNvSpPr/>
            <p:nvPr/>
          </p:nvSpPr>
          <p:spPr>
            <a:xfrm>
              <a:off x="10058125" y="-1551987"/>
              <a:ext cx="22550" cy="26175"/>
            </a:xfrm>
            <a:custGeom>
              <a:rect b="b" l="l" r="r" t="t"/>
              <a:pathLst>
                <a:path extrusionOk="0" h="1047" w="902">
                  <a:moveTo>
                    <a:pt x="72" y="1"/>
                  </a:moveTo>
                  <a:lnTo>
                    <a:pt x="72" y="1"/>
                  </a:lnTo>
                  <a:cubicBezTo>
                    <a:pt x="0" y="397"/>
                    <a:pt x="469" y="686"/>
                    <a:pt x="144" y="1047"/>
                  </a:cubicBezTo>
                  <a:cubicBezTo>
                    <a:pt x="577" y="1011"/>
                    <a:pt x="505" y="650"/>
                    <a:pt x="541" y="361"/>
                  </a:cubicBezTo>
                  <a:lnTo>
                    <a:pt x="541" y="361"/>
                  </a:lnTo>
                  <a:lnTo>
                    <a:pt x="902" y="578"/>
                  </a:lnTo>
                  <a:cubicBezTo>
                    <a:pt x="866" y="37"/>
                    <a:pt x="433" y="145"/>
                    <a:pt x="72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6"/>
            <p:cNvSpPr/>
            <p:nvPr/>
          </p:nvSpPr>
          <p:spPr>
            <a:xfrm>
              <a:off x="10057200" y="-1469037"/>
              <a:ext cx="9950" cy="6550"/>
            </a:xfrm>
            <a:custGeom>
              <a:rect b="b" l="l" r="r" t="t"/>
              <a:pathLst>
                <a:path extrusionOk="0" h="262" w="398">
                  <a:moveTo>
                    <a:pt x="253" y="1"/>
                  </a:moveTo>
                  <a:cubicBezTo>
                    <a:pt x="172" y="1"/>
                    <a:pt x="73" y="37"/>
                    <a:pt x="1" y="73"/>
                  </a:cubicBezTo>
                  <a:cubicBezTo>
                    <a:pt x="37" y="109"/>
                    <a:pt x="73" y="145"/>
                    <a:pt x="73" y="181"/>
                  </a:cubicBezTo>
                  <a:cubicBezTo>
                    <a:pt x="137" y="203"/>
                    <a:pt x="239" y="262"/>
                    <a:pt x="312" y="262"/>
                  </a:cubicBezTo>
                  <a:cubicBezTo>
                    <a:pt x="362" y="262"/>
                    <a:pt x="398" y="234"/>
                    <a:pt x="398" y="145"/>
                  </a:cubicBezTo>
                  <a:cubicBezTo>
                    <a:pt x="398" y="37"/>
                    <a:pt x="335" y="1"/>
                    <a:pt x="253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6"/>
            <p:cNvSpPr/>
            <p:nvPr/>
          </p:nvSpPr>
          <p:spPr>
            <a:xfrm>
              <a:off x="10142875" y="-1512312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cubicBezTo>
                    <a:pt x="36" y="37"/>
                    <a:pt x="0" y="37"/>
                    <a:pt x="0" y="73"/>
                  </a:cubicBezTo>
                  <a:cubicBezTo>
                    <a:pt x="0" y="73"/>
                    <a:pt x="36" y="109"/>
                    <a:pt x="36" y="109"/>
                  </a:cubicBezTo>
                  <a:lnTo>
                    <a:pt x="72" y="7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6"/>
            <p:cNvSpPr/>
            <p:nvPr/>
          </p:nvSpPr>
          <p:spPr>
            <a:xfrm>
              <a:off x="10080650" y="-1537562"/>
              <a:ext cx="4550" cy="2050"/>
            </a:xfrm>
            <a:custGeom>
              <a:rect b="b" l="l" r="r" t="t"/>
              <a:pathLst>
                <a:path extrusionOk="0" h="82" w="182">
                  <a:moveTo>
                    <a:pt x="1" y="1"/>
                  </a:moveTo>
                  <a:cubicBezTo>
                    <a:pt x="37" y="55"/>
                    <a:pt x="64" y="82"/>
                    <a:pt x="91" y="82"/>
                  </a:cubicBezTo>
                  <a:cubicBezTo>
                    <a:pt x="118" y="82"/>
                    <a:pt x="145" y="55"/>
                    <a:pt x="18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6"/>
            <p:cNvSpPr/>
            <p:nvPr/>
          </p:nvSpPr>
          <p:spPr>
            <a:xfrm>
              <a:off x="10179850" y="-15411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1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6"/>
            <p:cNvSpPr/>
            <p:nvPr/>
          </p:nvSpPr>
          <p:spPr>
            <a:xfrm>
              <a:off x="10107700" y="-1560087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1" y="144"/>
                  </a:moveTo>
                  <a:lnTo>
                    <a:pt x="145" y="0"/>
                  </a:ln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9988675" y="-1584437"/>
              <a:ext cx="35200" cy="26350"/>
            </a:xfrm>
            <a:custGeom>
              <a:rect b="b" l="l" r="r" t="t"/>
              <a:pathLst>
                <a:path extrusionOk="0" h="1054" w="1408">
                  <a:moveTo>
                    <a:pt x="1" y="0"/>
                  </a:moveTo>
                  <a:lnTo>
                    <a:pt x="1" y="650"/>
                  </a:lnTo>
                  <a:cubicBezTo>
                    <a:pt x="145" y="758"/>
                    <a:pt x="362" y="866"/>
                    <a:pt x="434" y="938"/>
                  </a:cubicBezTo>
                  <a:cubicBezTo>
                    <a:pt x="496" y="969"/>
                    <a:pt x="611" y="1054"/>
                    <a:pt x="665" y="1054"/>
                  </a:cubicBezTo>
                  <a:cubicBezTo>
                    <a:pt x="674" y="1054"/>
                    <a:pt x="681" y="1051"/>
                    <a:pt x="686" y="1046"/>
                  </a:cubicBezTo>
                  <a:cubicBezTo>
                    <a:pt x="903" y="722"/>
                    <a:pt x="1408" y="686"/>
                    <a:pt x="1371" y="181"/>
                  </a:cubicBezTo>
                  <a:lnTo>
                    <a:pt x="1371" y="181"/>
                  </a:lnTo>
                  <a:cubicBezTo>
                    <a:pt x="1272" y="330"/>
                    <a:pt x="1121" y="411"/>
                    <a:pt x="954" y="411"/>
                  </a:cubicBezTo>
                  <a:cubicBezTo>
                    <a:pt x="879" y="411"/>
                    <a:pt x="800" y="394"/>
                    <a:pt x="722" y="361"/>
                  </a:cubicBezTo>
                  <a:cubicBezTo>
                    <a:pt x="470" y="289"/>
                    <a:pt x="326" y="0"/>
                    <a:pt x="1" y="0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9977875" y="-1568212"/>
              <a:ext cx="11725" cy="4075"/>
            </a:xfrm>
            <a:custGeom>
              <a:rect b="b" l="l" r="r" t="t"/>
              <a:pathLst>
                <a:path extrusionOk="0" h="163" w="469">
                  <a:moveTo>
                    <a:pt x="0" y="1"/>
                  </a:moveTo>
                  <a:cubicBezTo>
                    <a:pt x="72" y="109"/>
                    <a:pt x="153" y="163"/>
                    <a:pt x="235" y="163"/>
                  </a:cubicBezTo>
                  <a:cubicBezTo>
                    <a:pt x="316" y="163"/>
                    <a:pt x="397" y="109"/>
                    <a:pt x="469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10136550" y="-1481337"/>
              <a:ext cx="1850" cy="1525"/>
            </a:xfrm>
            <a:custGeom>
              <a:rect b="b" l="l" r="r" t="t"/>
              <a:pathLst>
                <a:path extrusionOk="0" h="61" w="74">
                  <a:moveTo>
                    <a:pt x="17" y="0"/>
                  </a:moveTo>
                  <a:cubicBezTo>
                    <a:pt x="7" y="0"/>
                    <a:pt x="1" y="9"/>
                    <a:pt x="1" y="24"/>
                  </a:cubicBezTo>
                  <a:lnTo>
                    <a:pt x="73" y="60"/>
                  </a:lnTo>
                  <a:cubicBezTo>
                    <a:pt x="52" y="18"/>
                    <a:pt x="31" y="0"/>
                    <a:pt x="17" y="0"/>
                  </a:cubicBez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hanks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7"/>
          <p:cNvSpPr txBox="1"/>
          <p:nvPr>
            <p:ph type="title"/>
          </p:nvPr>
        </p:nvSpPr>
        <p:spPr>
          <a:xfrm>
            <a:off x="3390117" y="752967"/>
            <a:ext cx="5408591" cy="129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/>
        </p:txBody>
      </p:sp>
      <p:sp>
        <p:nvSpPr>
          <p:cNvPr id="1227" name="Google Shape;1227;p17"/>
          <p:cNvSpPr txBox="1"/>
          <p:nvPr>
            <p:ph idx="1" type="subTitle"/>
          </p:nvPr>
        </p:nvSpPr>
        <p:spPr>
          <a:xfrm>
            <a:off x="3390117" y="2044569"/>
            <a:ext cx="5408591" cy="19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8" name="Google Shape;1228;p17"/>
          <p:cNvSpPr txBox="1"/>
          <p:nvPr/>
        </p:nvSpPr>
        <p:spPr>
          <a:xfrm>
            <a:off x="3510670" y="4865787"/>
            <a:ext cx="5167454" cy="9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vi-VN" sz="1600" u="none" cap="none" strike="noStrik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b="0" i="0" lang="vi-VN" sz="1600" u="none" cap="none" strike="noStrike">
                <a:solidFill>
                  <a:schemeClr val="hlink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2"/>
              </a:rPr>
              <a:t>Slidesgo</a:t>
            </a:r>
            <a:r>
              <a:rPr b="0" i="0" lang="vi-VN" sz="1600" u="none" cap="none" strike="noStrik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b="0" i="0" lang="vi-VN" sz="1600" u="none" cap="none" strike="noStrike">
                <a:solidFill>
                  <a:schemeClr val="hlink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3"/>
              </a:rPr>
              <a:t>Flaticon</a:t>
            </a:r>
            <a:r>
              <a:rPr b="0" i="0" lang="vi-VN" sz="1600" u="none" cap="none" strike="noStrik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 </a:t>
            </a:r>
            <a:r>
              <a:rPr b="0" i="0" lang="vi-VN" sz="1600" u="none" cap="none" strike="noStrike">
                <a:solidFill>
                  <a:schemeClr val="hlink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4"/>
              </a:rPr>
              <a:t>Freepik</a:t>
            </a:r>
            <a:endParaRPr b="0" i="0" sz="1600" u="none" cap="none" strike="noStrike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1229" name="Google Shape;122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648580">
            <a:off x="410863" y="5752753"/>
            <a:ext cx="2386883" cy="14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9534" y="1947356"/>
            <a:ext cx="902732" cy="95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8100017">
            <a:off x="700792" y="-169804"/>
            <a:ext cx="2155197" cy="1187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2" name="Google Shape;1232;p17"/>
          <p:cNvGrpSpPr/>
          <p:nvPr/>
        </p:nvGrpSpPr>
        <p:grpSpPr>
          <a:xfrm>
            <a:off x="1085267" y="4302224"/>
            <a:ext cx="159524" cy="163389"/>
            <a:chOff x="9646950" y="-1595337"/>
            <a:chExt cx="239875" cy="245625"/>
          </a:xfrm>
        </p:grpSpPr>
        <p:sp>
          <p:nvSpPr>
            <p:cNvPr id="1233" name="Google Shape;1233;p17"/>
            <p:cNvSpPr/>
            <p:nvPr/>
          </p:nvSpPr>
          <p:spPr>
            <a:xfrm>
              <a:off x="9647850" y="-1595337"/>
              <a:ext cx="235375" cy="202775"/>
            </a:xfrm>
            <a:custGeom>
              <a:rect b="b" l="l" r="r" t="t"/>
              <a:pathLst>
                <a:path extrusionOk="0" h="8111" w="9415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9719975" y="-1484362"/>
              <a:ext cx="165050" cy="132125"/>
            </a:xfrm>
            <a:custGeom>
              <a:rect b="b" l="l" r="r" t="t"/>
              <a:pathLst>
                <a:path extrusionOk="0" h="5285" w="6602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9697450" y="-1457612"/>
              <a:ext cx="139775" cy="107900"/>
            </a:xfrm>
            <a:custGeom>
              <a:rect b="b" l="l" r="r" t="t"/>
              <a:pathLst>
                <a:path extrusionOk="0" h="4316" w="5591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9646950" y="-1569562"/>
              <a:ext cx="74875" cy="202450"/>
            </a:xfrm>
            <a:custGeom>
              <a:rect b="b" l="l" r="r" t="t"/>
              <a:pathLst>
                <a:path extrusionOk="0" h="8098" w="2995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9699250" y="-1590762"/>
              <a:ext cx="42400" cy="22575"/>
            </a:xfrm>
            <a:custGeom>
              <a:rect b="b" l="l" r="r" t="t"/>
              <a:pathLst>
                <a:path extrusionOk="0" h="903" w="1696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9875075" y="-1480737"/>
              <a:ext cx="7225" cy="8125"/>
            </a:xfrm>
            <a:custGeom>
              <a:rect b="b" l="l" r="r" t="t"/>
              <a:pathLst>
                <a:path extrusionOk="0" h="325" w="289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9862450" y="-1541162"/>
              <a:ext cx="6325" cy="7250"/>
            </a:xfrm>
            <a:custGeom>
              <a:rect b="b" l="l" r="r" t="t"/>
              <a:pathLst>
                <a:path extrusionOk="0" h="290" w="253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9866950" y="-1533937"/>
              <a:ext cx="5450" cy="8125"/>
            </a:xfrm>
            <a:custGeom>
              <a:rect b="b" l="l" r="r" t="t"/>
              <a:pathLst>
                <a:path extrusionOk="0" h="325" w="218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9882275" y="-1465412"/>
              <a:ext cx="4550" cy="7225"/>
            </a:xfrm>
            <a:custGeom>
              <a:rect b="b" l="l" r="r" t="t"/>
              <a:pathLst>
                <a:path extrusionOk="0" h="289" w="182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9878675" y="-14500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9875075" y="-1425737"/>
              <a:ext cx="2725" cy="2725"/>
            </a:xfrm>
            <a:custGeom>
              <a:rect b="b" l="l" r="r" t="t"/>
              <a:pathLst>
                <a:path extrusionOk="0" h="109" w="109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9882275" y="-1453687"/>
              <a:ext cx="3650" cy="3625"/>
            </a:xfrm>
            <a:custGeom>
              <a:rect b="b" l="l" r="r" t="t"/>
              <a:pathLst>
                <a:path extrusionOk="0" h="145" w="146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9859750" y="-1544762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9797525" y="-1504937"/>
              <a:ext cx="77575" cy="80125"/>
            </a:xfrm>
            <a:custGeom>
              <a:rect b="b" l="l" r="r" t="t"/>
              <a:pathLst>
                <a:path extrusionOk="0" h="3205" w="3103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9768675" y="-1499687"/>
              <a:ext cx="48725" cy="45050"/>
            </a:xfrm>
            <a:custGeom>
              <a:rect b="b" l="l" r="r" t="t"/>
              <a:pathLst>
                <a:path extrusionOk="0" h="1802" w="1949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9760550" y="-1484362"/>
              <a:ext cx="23475" cy="31975"/>
            </a:xfrm>
            <a:custGeom>
              <a:rect b="b" l="l" r="r" t="t"/>
              <a:pathLst>
                <a:path extrusionOk="0" h="1279" w="939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9710075" y="-1476137"/>
              <a:ext cx="28875" cy="30575"/>
            </a:xfrm>
            <a:custGeom>
              <a:rect b="b" l="l" r="r" t="t"/>
              <a:pathLst>
                <a:path extrusionOk="0" h="1223" w="1155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9774075" y="-1505312"/>
              <a:ext cx="28000" cy="15025"/>
            </a:xfrm>
            <a:custGeom>
              <a:rect b="b" l="l" r="r" t="t"/>
              <a:pathLst>
                <a:path extrusionOk="0" h="601" w="112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9745225" y="-1484387"/>
              <a:ext cx="18975" cy="8200"/>
            </a:xfrm>
            <a:custGeom>
              <a:rect b="b" l="l" r="r" t="t"/>
              <a:pathLst>
                <a:path extrusionOk="0" h="328" w="759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9736225" y="-1495187"/>
              <a:ext cx="8125" cy="6350"/>
            </a:xfrm>
            <a:custGeom>
              <a:rect b="b" l="l" r="r" t="t"/>
              <a:pathLst>
                <a:path extrusionOk="0" h="254" w="325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9729000" y="-1485187"/>
              <a:ext cx="9050" cy="8975"/>
            </a:xfrm>
            <a:custGeom>
              <a:rect b="b" l="l" r="r" t="t"/>
              <a:pathLst>
                <a:path extrusionOk="0" h="359" w="362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9738025" y="-147623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9710975" y="-145008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9707350" y="-1430262"/>
              <a:ext cx="10700" cy="7250"/>
            </a:xfrm>
            <a:custGeom>
              <a:rect b="b" l="l" r="r" t="t"/>
              <a:pathLst>
                <a:path extrusionOk="0" h="290" w="428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9738025" y="-1476237"/>
              <a:ext cx="3625" cy="7225"/>
            </a:xfrm>
            <a:custGeom>
              <a:rect b="b" l="l" r="r" t="t"/>
              <a:pathLst>
                <a:path extrusionOk="0" h="289" w="145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9702850" y="-14041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9702850" y="-14113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9775000" y="-14879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9775000" y="-1469037"/>
              <a:ext cx="40600" cy="37175"/>
            </a:xfrm>
            <a:custGeom>
              <a:rect b="b" l="l" r="r" t="t"/>
              <a:pathLst>
                <a:path extrusionOk="0" h="1487" w="1624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9820075" y="-1451237"/>
              <a:ext cx="14450" cy="9200"/>
            </a:xfrm>
            <a:custGeom>
              <a:rect b="b" l="l" r="r" t="t"/>
              <a:pathLst>
                <a:path extrusionOk="0" h="368" w="578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9863350" y="-1454612"/>
              <a:ext cx="9050" cy="13550"/>
            </a:xfrm>
            <a:custGeom>
              <a:rect b="b" l="l" r="r" t="t"/>
              <a:pathLst>
                <a:path extrusionOk="0" h="542" w="362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9752450" y="-1453687"/>
              <a:ext cx="8125" cy="9025"/>
            </a:xfrm>
            <a:custGeom>
              <a:rect b="b" l="l" r="r" t="t"/>
              <a:pathLst>
                <a:path extrusionOk="0" h="361" w="325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9729900" y="-1464762"/>
              <a:ext cx="8150" cy="3875"/>
            </a:xfrm>
            <a:custGeom>
              <a:rect b="b" l="l" r="r" t="t"/>
              <a:pathLst>
                <a:path extrusionOk="0" h="155" w="326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9725400" y="-1460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9729900" y="-14536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9820075" y="-1370737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9778400" y="-1483637"/>
              <a:ext cx="7425" cy="5625"/>
            </a:xfrm>
            <a:custGeom>
              <a:rect b="b" l="l" r="r" t="t"/>
              <a:pathLst>
                <a:path extrusionOk="0" h="225" w="297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9779500" y="-1453687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17"/>
          <p:cNvGrpSpPr/>
          <p:nvPr/>
        </p:nvGrpSpPr>
        <p:grpSpPr>
          <a:xfrm>
            <a:off x="311217" y="2760857"/>
            <a:ext cx="100221" cy="103288"/>
            <a:chOff x="10113175" y="293163"/>
            <a:chExt cx="248875" cy="256425"/>
          </a:xfrm>
        </p:grpSpPr>
        <p:sp>
          <p:nvSpPr>
            <p:cNvPr id="1272" name="Google Shape;1272;p17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17"/>
          <p:cNvGrpSpPr/>
          <p:nvPr/>
        </p:nvGrpSpPr>
        <p:grpSpPr>
          <a:xfrm>
            <a:off x="2312687" y="4557734"/>
            <a:ext cx="174520" cy="165501"/>
            <a:chOff x="9607275" y="-1266912"/>
            <a:chExt cx="262425" cy="248800"/>
          </a:xfrm>
        </p:grpSpPr>
        <p:sp>
          <p:nvSpPr>
            <p:cNvPr id="1293" name="Google Shape;1293;p17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17" name="Google Shape;1317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322543">
            <a:off x="-303077" y="610307"/>
            <a:ext cx="1000317" cy="2008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8" name="Google Shape;1318;p17"/>
          <p:cNvGrpSpPr/>
          <p:nvPr/>
        </p:nvGrpSpPr>
        <p:grpSpPr>
          <a:xfrm>
            <a:off x="2600107" y="3566941"/>
            <a:ext cx="100203" cy="104041"/>
            <a:chOff x="9933675" y="-1395987"/>
            <a:chExt cx="264225" cy="274275"/>
          </a:xfrm>
        </p:grpSpPr>
        <p:sp>
          <p:nvSpPr>
            <p:cNvPr id="1319" name="Google Shape;1319;p17"/>
            <p:cNvSpPr/>
            <p:nvPr/>
          </p:nvSpPr>
          <p:spPr>
            <a:xfrm>
              <a:off x="9940900" y="-1393112"/>
              <a:ext cx="250675" cy="162150"/>
            </a:xfrm>
            <a:custGeom>
              <a:rect b="b" l="l" r="r" t="t"/>
              <a:pathLst>
                <a:path extrusionOk="0" h="6486" w="10027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9937300" y="-1329312"/>
              <a:ext cx="257000" cy="203850"/>
            </a:xfrm>
            <a:custGeom>
              <a:rect b="b" l="l" r="r" t="t"/>
              <a:pathLst>
                <a:path extrusionOk="0" h="8154" w="1028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10022050" y="-1208387"/>
              <a:ext cx="67650" cy="86675"/>
            </a:xfrm>
            <a:custGeom>
              <a:rect b="b" l="l" r="r" t="t"/>
              <a:pathLst>
                <a:path extrusionOk="0" h="3467" w="2706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9933675" y="-1344512"/>
              <a:ext cx="46925" cy="200125"/>
            </a:xfrm>
            <a:custGeom>
              <a:rect b="b" l="l" r="r" t="t"/>
              <a:pathLst>
                <a:path extrusionOk="0" h="8005" w="1877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9989575" y="-1395987"/>
              <a:ext cx="121750" cy="35175"/>
            </a:xfrm>
            <a:custGeom>
              <a:rect b="b" l="l" r="r" t="t"/>
              <a:pathLst>
                <a:path extrusionOk="0" h="1407" w="487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10146475" y="-1278762"/>
              <a:ext cx="51425" cy="119025"/>
            </a:xfrm>
            <a:custGeom>
              <a:rect b="b" l="l" r="r" t="t"/>
              <a:pathLst>
                <a:path extrusionOk="0" h="4761" w="2057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10103200" y="-1168037"/>
              <a:ext cx="46900" cy="28825"/>
            </a:xfrm>
            <a:custGeom>
              <a:rect b="b" l="l" r="r" t="t"/>
              <a:pathLst>
                <a:path extrusionOk="0" h="1153" w="1876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10080650" y="-1142612"/>
              <a:ext cx="31600" cy="13650"/>
            </a:xfrm>
            <a:custGeom>
              <a:rect b="b" l="l" r="r" t="t"/>
              <a:pathLst>
                <a:path extrusionOk="0" h="546" w="1264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9977875" y="-1362637"/>
              <a:ext cx="14450" cy="13925"/>
            </a:xfrm>
            <a:custGeom>
              <a:rect b="b" l="l" r="r" t="t"/>
              <a:pathLst>
                <a:path extrusionOk="0" h="557" w="578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9973350" y="-1350012"/>
              <a:ext cx="12650" cy="7250"/>
            </a:xfrm>
            <a:custGeom>
              <a:rect b="b" l="l" r="r" t="t"/>
              <a:pathLst>
                <a:path extrusionOk="0" h="290" w="506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10061875" y="-1349637"/>
              <a:ext cx="58475" cy="32475"/>
            </a:xfrm>
            <a:custGeom>
              <a:rect b="b" l="l" r="r" t="t"/>
              <a:pathLst>
                <a:path extrusionOk="0" h="1299" w="2339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9989575" y="-1365337"/>
              <a:ext cx="7250" cy="10850"/>
            </a:xfrm>
            <a:custGeom>
              <a:rect b="b" l="l" r="r" t="t"/>
              <a:pathLst>
                <a:path extrusionOk="0" h="434" w="29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9985075" y="-13545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9998600" y="-1307687"/>
              <a:ext cx="163225" cy="160675"/>
            </a:xfrm>
            <a:custGeom>
              <a:rect b="b" l="l" r="r" t="t"/>
              <a:pathLst>
                <a:path extrusionOk="0" h="6427" w="6529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10054500" y="-1275162"/>
              <a:ext cx="138000" cy="136550"/>
            </a:xfrm>
            <a:custGeom>
              <a:rect b="b" l="l" r="r" t="t"/>
              <a:pathLst>
                <a:path extrusionOk="0" h="5462" w="552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10189750" y="-1266162"/>
              <a:ext cx="1825" cy="3650"/>
            </a:xfrm>
            <a:custGeom>
              <a:rect b="b" l="l" r="r" t="t"/>
              <a:pathLst>
                <a:path extrusionOk="0" h="146" w="73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9955325" y="-1231887"/>
              <a:ext cx="925" cy="925"/>
            </a:xfrm>
            <a:custGeom>
              <a:rect b="b" l="l" r="r" t="t"/>
              <a:pathLst>
                <a:path extrusionOk="0" h="37" w="37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10086075" y="-1232787"/>
              <a:ext cx="63125" cy="99200"/>
            </a:xfrm>
            <a:custGeom>
              <a:rect b="b" l="l" r="r" t="t"/>
              <a:pathLst>
                <a:path extrusionOk="0" h="3968" w="2525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10073450" y="-1161562"/>
              <a:ext cx="15350" cy="22425"/>
            </a:xfrm>
            <a:custGeom>
              <a:rect b="b" l="l" r="r" t="t"/>
              <a:pathLst>
                <a:path extrusionOk="0" h="897" w="614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10104100" y="-1247237"/>
              <a:ext cx="83875" cy="51575"/>
            </a:xfrm>
            <a:custGeom>
              <a:rect b="b" l="l" r="r" t="t"/>
              <a:pathLst>
                <a:path extrusionOk="0" h="2063" w="3355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10179850" y="-1228287"/>
              <a:ext cx="8125" cy="8150"/>
            </a:xfrm>
            <a:custGeom>
              <a:rect b="b" l="l" r="r" t="t"/>
              <a:pathLst>
                <a:path extrusionOk="0" h="326" w="325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10057300" y="-1216687"/>
              <a:ext cx="8950" cy="7375"/>
            </a:xfrm>
            <a:custGeom>
              <a:rect b="b" l="l" r="r" t="t"/>
              <a:pathLst>
                <a:path extrusionOk="0" h="295" w="358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10045500" y="-1195512"/>
              <a:ext cx="925" cy="1525"/>
            </a:xfrm>
            <a:custGeom>
              <a:rect b="b" l="l" r="r" t="t"/>
              <a:pathLst>
                <a:path extrusionOk="0" h="61" w="37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10137450" y="-1258937"/>
              <a:ext cx="5450" cy="3625"/>
            </a:xfrm>
            <a:custGeom>
              <a:rect b="b" l="l" r="r" t="t"/>
              <a:pathLst>
                <a:path extrusionOk="0" h="145" w="218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10157300" y="-12490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10100500" y="-1224662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10130250" y="-1173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10159100" y="-1219612"/>
              <a:ext cx="8150" cy="5775"/>
            </a:xfrm>
            <a:custGeom>
              <a:rect b="b" l="l" r="r" t="t"/>
              <a:pathLst>
                <a:path extrusionOk="0" h="231" w="326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7" name="Google Shape;1347;p17"/>
          <p:cNvGrpSpPr/>
          <p:nvPr/>
        </p:nvGrpSpPr>
        <p:grpSpPr>
          <a:xfrm>
            <a:off x="2797913" y="327077"/>
            <a:ext cx="100179" cy="99169"/>
            <a:chOff x="10220425" y="-1503412"/>
            <a:chExt cx="280425" cy="277525"/>
          </a:xfrm>
        </p:grpSpPr>
        <p:sp>
          <p:nvSpPr>
            <p:cNvPr id="1348" name="Google Shape;1348;p17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5" name="Google Shape;1375;p17"/>
          <p:cNvGrpSpPr/>
          <p:nvPr/>
        </p:nvGrpSpPr>
        <p:grpSpPr>
          <a:xfrm>
            <a:off x="1559534" y="3381500"/>
            <a:ext cx="174520" cy="165501"/>
            <a:chOff x="9607275" y="-1266912"/>
            <a:chExt cx="262425" cy="248800"/>
          </a:xfrm>
        </p:grpSpPr>
        <p:sp>
          <p:nvSpPr>
            <p:cNvPr id="1376" name="Google Shape;1376;p17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17"/>
          <p:cNvGrpSpPr/>
          <p:nvPr/>
        </p:nvGrpSpPr>
        <p:grpSpPr>
          <a:xfrm>
            <a:off x="410049" y="327058"/>
            <a:ext cx="186490" cy="184609"/>
            <a:chOff x="10220425" y="-1503412"/>
            <a:chExt cx="280425" cy="277525"/>
          </a:xfrm>
        </p:grpSpPr>
        <p:sp>
          <p:nvSpPr>
            <p:cNvPr id="1401" name="Google Shape;1401;p17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7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7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7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7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7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7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7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7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17"/>
          <p:cNvGrpSpPr/>
          <p:nvPr/>
        </p:nvGrpSpPr>
        <p:grpSpPr>
          <a:xfrm>
            <a:off x="2700305" y="1697902"/>
            <a:ext cx="165509" cy="170573"/>
            <a:chOff x="10113175" y="293163"/>
            <a:chExt cx="248875" cy="256425"/>
          </a:xfrm>
        </p:grpSpPr>
        <p:sp>
          <p:nvSpPr>
            <p:cNvPr id="1429" name="Google Shape;1429;p17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7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7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49" name="Google Shape;1449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2836467">
            <a:off x="-1112333" y="3294741"/>
            <a:ext cx="2618851" cy="9691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0" name="Google Shape;1450;p17"/>
          <p:cNvGrpSpPr/>
          <p:nvPr/>
        </p:nvGrpSpPr>
        <p:grpSpPr>
          <a:xfrm>
            <a:off x="1232587" y="5498894"/>
            <a:ext cx="100179" cy="99169"/>
            <a:chOff x="10220425" y="-1503412"/>
            <a:chExt cx="280425" cy="277525"/>
          </a:xfrm>
        </p:grpSpPr>
        <p:sp>
          <p:nvSpPr>
            <p:cNvPr id="1451" name="Google Shape;1451;p17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7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7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7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7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7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7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7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7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7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7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7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7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7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7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7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7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7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7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7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7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7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78" name="Google Shape;1478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3980544">
            <a:off x="-621515" y="4364988"/>
            <a:ext cx="1219137" cy="1861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9" name="Google Shape;1479;p17"/>
          <p:cNvGrpSpPr/>
          <p:nvPr/>
        </p:nvGrpSpPr>
        <p:grpSpPr>
          <a:xfrm>
            <a:off x="3033621" y="5584557"/>
            <a:ext cx="100186" cy="95008"/>
            <a:chOff x="9607275" y="-1266912"/>
            <a:chExt cx="262425" cy="248800"/>
          </a:xfrm>
        </p:grpSpPr>
        <p:sp>
          <p:nvSpPr>
            <p:cNvPr id="1480" name="Google Shape;1480;p17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7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7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7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7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7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7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7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7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7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7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04" name="Google Shape;1504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270100">
            <a:off x="8733733" y="5825546"/>
            <a:ext cx="2715913" cy="119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 rot="1277559">
            <a:off x="10839670" y="4675086"/>
            <a:ext cx="1854228" cy="330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2189890">
            <a:off x="10704231" y="1113065"/>
            <a:ext cx="1769271" cy="369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799980">
            <a:off x="9779984" y="-1208947"/>
            <a:ext cx="1285307" cy="258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2228923">
            <a:off x="10901194" y="494108"/>
            <a:ext cx="1980652" cy="1025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9" name="Google Shape;1509;p17"/>
          <p:cNvGrpSpPr/>
          <p:nvPr/>
        </p:nvGrpSpPr>
        <p:grpSpPr>
          <a:xfrm>
            <a:off x="10174444" y="2596587"/>
            <a:ext cx="175717" cy="193773"/>
            <a:chOff x="9943600" y="-1728387"/>
            <a:chExt cx="264225" cy="291300"/>
          </a:xfrm>
        </p:grpSpPr>
        <p:sp>
          <p:nvSpPr>
            <p:cNvPr id="1510" name="Google Shape;1510;p17"/>
            <p:cNvSpPr/>
            <p:nvPr/>
          </p:nvSpPr>
          <p:spPr>
            <a:xfrm>
              <a:off x="9958925" y="-1722937"/>
              <a:ext cx="237175" cy="88925"/>
            </a:xfrm>
            <a:custGeom>
              <a:rect b="b" l="l" r="r" t="t"/>
              <a:pathLst>
                <a:path extrusionOk="0" h="3557" w="9487">
                  <a:moveTo>
                    <a:pt x="4382" y="1"/>
                  </a:moveTo>
                  <a:cubicBezTo>
                    <a:pt x="3812" y="1"/>
                    <a:pt x="3246" y="130"/>
                    <a:pt x="2742" y="383"/>
                  </a:cubicBezTo>
                  <a:cubicBezTo>
                    <a:pt x="1443" y="888"/>
                    <a:pt x="433" y="1970"/>
                    <a:pt x="1" y="3304"/>
                  </a:cubicBezTo>
                  <a:cubicBezTo>
                    <a:pt x="51" y="3354"/>
                    <a:pt x="117" y="3381"/>
                    <a:pt x="184" y="3381"/>
                  </a:cubicBezTo>
                  <a:cubicBezTo>
                    <a:pt x="261" y="3381"/>
                    <a:pt x="339" y="3345"/>
                    <a:pt x="397" y="3268"/>
                  </a:cubicBezTo>
                  <a:cubicBezTo>
                    <a:pt x="515" y="3209"/>
                    <a:pt x="585" y="2933"/>
                    <a:pt x="705" y="2933"/>
                  </a:cubicBezTo>
                  <a:cubicBezTo>
                    <a:pt x="732" y="2933"/>
                    <a:pt x="761" y="2947"/>
                    <a:pt x="794" y="2980"/>
                  </a:cubicBezTo>
                  <a:cubicBezTo>
                    <a:pt x="1099" y="3226"/>
                    <a:pt x="1432" y="3280"/>
                    <a:pt x="1770" y="3280"/>
                  </a:cubicBezTo>
                  <a:cubicBezTo>
                    <a:pt x="2033" y="3280"/>
                    <a:pt x="2299" y="3247"/>
                    <a:pt x="2554" y="3247"/>
                  </a:cubicBezTo>
                  <a:cubicBezTo>
                    <a:pt x="2784" y="3247"/>
                    <a:pt x="3006" y="3274"/>
                    <a:pt x="3211" y="3376"/>
                  </a:cubicBezTo>
                  <a:cubicBezTo>
                    <a:pt x="3414" y="3478"/>
                    <a:pt x="3617" y="3503"/>
                    <a:pt x="3818" y="3503"/>
                  </a:cubicBezTo>
                  <a:cubicBezTo>
                    <a:pt x="4024" y="3503"/>
                    <a:pt x="4228" y="3477"/>
                    <a:pt x="4428" y="3477"/>
                  </a:cubicBezTo>
                  <a:cubicBezTo>
                    <a:pt x="4590" y="3477"/>
                    <a:pt x="4749" y="3494"/>
                    <a:pt x="4906" y="3557"/>
                  </a:cubicBezTo>
                  <a:cubicBezTo>
                    <a:pt x="5447" y="3484"/>
                    <a:pt x="5988" y="3340"/>
                    <a:pt x="6493" y="3052"/>
                  </a:cubicBezTo>
                  <a:cubicBezTo>
                    <a:pt x="7286" y="2727"/>
                    <a:pt x="7142" y="2150"/>
                    <a:pt x="7070" y="1537"/>
                  </a:cubicBezTo>
                  <a:cubicBezTo>
                    <a:pt x="7070" y="1393"/>
                    <a:pt x="6817" y="1320"/>
                    <a:pt x="7070" y="1104"/>
                  </a:cubicBezTo>
                  <a:cubicBezTo>
                    <a:pt x="7322" y="1212"/>
                    <a:pt x="7575" y="1320"/>
                    <a:pt x="7863" y="1465"/>
                  </a:cubicBezTo>
                  <a:cubicBezTo>
                    <a:pt x="8368" y="1825"/>
                    <a:pt x="8765" y="2330"/>
                    <a:pt x="8981" y="2907"/>
                  </a:cubicBezTo>
                  <a:cubicBezTo>
                    <a:pt x="9084" y="3114"/>
                    <a:pt x="9089" y="3451"/>
                    <a:pt x="9433" y="3451"/>
                  </a:cubicBezTo>
                  <a:cubicBezTo>
                    <a:pt x="9450" y="3451"/>
                    <a:pt x="9468" y="3450"/>
                    <a:pt x="9486" y="3448"/>
                  </a:cubicBezTo>
                  <a:cubicBezTo>
                    <a:pt x="9306" y="2006"/>
                    <a:pt x="8476" y="1104"/>
                    <a:pt x="7178" y="563"/>
                  </a:cubicBezTo>
                  <a:cubicBezTo>
                    <a:pt x="6673" y="383"/>
                    <a:pt x="6096" y="347"/>
                    <a:pt x="5591" y="202"/>
                  </a:cubicBezTo>
                  <a:cubicBezTo>
                    <a:pt x="5200" y="67"/>
                    <a:pt x="4790" y="1"/>
                    <a:pt x="4382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10132050" y="-1690612"/>
              <a:ext cx="72150" cy="72825"/>
            </a:xfrm>
            <a:custGeom>
              <a:rect b="b" l="l" r="r" t="t"/>
              <a:pathLst>
                <a:path extrusionOk="0" h="2913" w="2886">
                  <a:moveTo>
                    <a:pt x="804" y="1"/>
                  </a:moveTo>
                  <a:cubicBezTo>
                    <a:pt x="388" y="1"/>
                    <a:pt x="352" y="402"/>
                    <a:pt x="289" y="749"/>
                  </a:cubicBezTo>
                  <a:cubicBezTo>
                    <a:pt x="253" y="1073"/>
                    <a:pt x="181" y="1362"/>
                    <a:pt x="1" y="1650"/>
                  </a:cubicBezTo>
                  <a:cubicBezTo>
                    <a:pt x="1" y="1723"/>
                    <a:pt x="37" y="1795"/>
                    <a:pt x="73" y="1867"/>
                  </a:cubicBezTo>
                  <a:cubicBezTo>
                    <a:pt x="253" y="1975"/>
                    <a:pt x="578" y="1975"/>
                    <a:pt x="722" y="2191"/>
                  </a:cubicBezTo>
                  <a:cubicBezTo>
                    <a:pt x="797" y="2305"/>
                    <a:pt x="883" y="2359"/>
                    <a:pt x="973" y="2359"/>
                  </a:cubicBezTo>
                  <a:cubicBezTo>
                    <a:pt x="1055" y="2359"/>
                    <a:pt x="1141" y="2314"/>
                    <a:pt x="1227" y="2228"/>
                  </a:cubicBezTo>
                  <a:cubicBezTo>
                    <a:pt x="1311" y="2158"/>
                    <a:pt x="1389" y="2131"/>
                    <a:pt x="1466" y="2131"/>
                  </a:cubicBezTo>
                  <a:cubicBezTo>
                    <a:pt x="1588" y="2131"/>
                    <a:pt x="1707" y="2197"/>
                    <a:pt x="1840" y="2264"/>
                  </a:cubicBezTo>
                  <a:cubicBezTo>
                    <a:pt x="2165" y="2480"/>
                    <a:pt x="2417" y="2841"/>
                    <a:pt x="2850" y="2913"/>
                  </a:cubicBezTo>
                  <a:cubicBezTo>
                    <a:pt x="2850" y="2624"/>
                    <a:pt x="2886" y="2336"/>
                    <a:pt x="2561" y="2155"/>
                  </a:cubicBezTo>
                  <a:cubicBezTo>
                    <a:pt x="2381" y="2083"/>
                    <a:pt x="2381" y="1903"/>
                    <a:pt x="2345" y="1795"/>
                  </a:cubicBezTo>
                  <a:cubicBezTo>
                    <a:pt x="2020" y="1073"/>
                    <a:pt x="1732" y="388"/>
                    <a:pt x="1010" y="27"/>
                  </a:cubicBezTo>
                  <a:cubicBezTo>
                    <a:pt x="933" y="9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C3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10136550" y="-1645237"/>
              <a:ext cx="71275" cy="67350"/>
            </a:xfrm>
            <a:custGeom>
              <a:rect b="b" l="l" r="r" t="t"/>
              <a:pathLst>
                <a:path extrusionOk="0" h="2694" w="2851">
                  <a:moveTo>
                    <a:pt x="1382" y="1"/>
                  </a:moveTo>
                  <a:cubicBezTo>
                    <a:pt x="1286" y="1"/>
                    <a:pt x="1187" y="108"/>
                    <a:pt x="975" y="340"/>
                  </a:cubicBezTo>
                  <a:cubicBezTo>
                    <a:pt x="758" y="881"/>
                    <a:pt x="1" y="1134"/>
                    <a:pt x="181" y="1891"/>
                  </a:cubicBezTo>
                  <a:cubicBezTo>
                    <a:pt x="362" y="2144"/>
                    <a:pt x="542" y="2324"/>
                    <a:pt x="722" y="2504"/>
                  </a:cubicBezTo>
                  <a:cubicBezTo>
                    <a:pt x="812" y="2624"/>
                    <a:pt x="951" y="2694"/>
                    <a:pt x="1099" y="2694"/>
                  </a:cubicBezTo>
                  <a:cubicBezTo>
                    <a:pt x="1129" y="2694"/>
                    <a:pt x="1160" y="2691"/>
                    <a:pt x="1191" y="2685"/>
                  </a:cubicBezTo>
                  <a:cubicBezTo>
                    <a:pt x="1371" y="2613"/>
                    <a:pt x="1444" y="2396"/>
                    <a:pt x="1371" y="2216"/>
                  </a:cubicBezTo>
                  <a:cubicBezTo>
                    <a:pt x="1335" y="1927"/>
                    <a:pt x="1480" y="1783"/>
                    <a:pt x="1732" y="1639"/>
                  </a:cubicBezTo>
                  <a:cubicBezTo>
                    <a:pt x="1834" y="1503"/>
                    <a:pt x="1920" y="1431"/>
                    <a:pt x="1994" y="1431"/>
                  </a:cubicBezTo>
                  <a:cubicBezTo>
                    <a:pt x="2077" y="1431"/>
                    <a:pt x="2144" y="1521"/>
                    <a:pt x="2201" y="1711"/>
                  </a:cubicBezTo>
                  <a:cubicBezTo>
                    <a:pt x="2309" y="1999"/>
                    <a:pt x="2201" y="2396"/>
                    <a:pt x="2670" y="2468"/>
                  </a:cubicBezTo>
                  <a:cubicBezTo>
                    <a:pt x="2778" y="2216"/>
                    <a:pt x="2778" y="1927"/>
                    <a:pt x="2670" y="1675"/>
                  </a:cubicBezTo>
                  <a:cubicBezTo>
                    <a:pt x="2670" y="1495"/>
                    <a:pt x="2850" y="1350"/>
                    <a:pt x="2670" y="1098"/>
                  </a:cubicBezTo>
                  <a:cubicBezTo>
                    <a:pt x="2490" y="845"/>
                    <a:pt x="2345" y="521"/>
                    <a:pt x="1949" y="485"/>
                  </a:cubicBezTo>
                  <a:cubicBezTo>
                    <a:pt x="1840" y="485"/>
                    <a:pt x="1768" y="340"/>
                    <a:pt x="1696" y="232"/>
                  </a:cubicBezTo>
                  <a:cubicBezTo>
                    <a:pt x="1545" y="82"/>
                    <a:pt x="1465" y="1"/>
                    <a:pt x="1382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9957125" y="-1516437"/>
              <a:ext cx="128075" cy="79350"/>
            </a:xfrm>
            <a:custGeom>
              <a:rect b="b" l="l" r="r" t="t"/>
              <a:pathLst>
                <a:path extrusionOk="0" h="3174" w="5123">
                  <a:moveTo>
                    <a:pt x="263" y="1"/>
                  </a:moveTo>
                  <a:cubicBezTo>
                    <a:pt x="207" y="1"/>
                    <a:pt x="144" y="18"/>
                    <a:pt x="73" y="57"/>
                  </a:cubicBezTo>
                  <a:cubicBezTo>
                    <a:pt x="37" y="57"/>
                    <a:pt x="37" y="57"/>
                    <a:pt x="37" y="94"/>
                  </a:cubicBezTo>
                  <a:cubicBezTo>
                    <a:pt x="1" y="166"/>
                    <a:pt x="37" y="202"/>
                    <a:pt x="73" y="238"/>
                  </a:cubicBezTo>
                  <a:cubicBezTo>
                    <a:pt x="325" y="635"/>
                    <a:pt x="614" y="1031"/>
                    <a:pt x="902" y="1392"/>
                  </a:cubicBezTo>
                  <a:cubicBezTo>
                    <a:pt x="1624" y="2510"/>
                    <a:pt x="2742" y="2871"/>
                    <a:pt x="3932" y="3123"/>
                  </a:cubicBezTo>
                  <a:cubicBezTo>
                    <a:pt x="4059" y="3158"/>
                    <a:pt x="4190" y="3174"/>
                    <a:pt x="4321" y="3174"/>
                  </a:cubicBezTo>
                  <a:cubicBezTo>
                    <a:pt x="4599" y="3174"/>
                    <a:pt x="4877" y="3101"/>
                    <a:pt x="5122" y="2979"/>
                  </a:cubicBezTo>
                  <a:cubicBezTo>
                    <a:pt x="5093" y="2748"/>
                    <a:pt x="4995" y="2586"/>
                    <a:pt x="4828" y="2586"/>
                  </a:cubicBezTo>
                  <a:cubicBezTo>
                    <a:pt x="4786" y="2586"/>
                    <a:pt x="4740" y="2597"/>
                    <a:pt x="4689" y="2618"/>
                  </a:cubicBezTo>
                  <a:cubicBezTo>
                    <a:pt x="4518" y="2670"/>
                    <a:pt x="4353" y="2691"/>
                    <a:pt x="4191" y="2691"/>
                  </a:cubicBezTo>
                  <a:cubicBezTo>
                    <a:pt x="3672" y="2691"/>
                    <a:pt x="3192" y="2476"/>
                    <a:pt x="2670" y="2366"/>
                  </a:cubicBezTo>
                  <a:cubicBezTo>
                    <a:pt x="1912" y="1825"/>
                    <a:pt x="1263" y="1139"/>
                    <a:pt x="722" y="382"/>
                  </a:cubicBezTo>
                  <a:cubicBezTo>
                    <a:pt x="581" y="213"/>
                    <a:pt x="463" y="1"/>
                    <a:pt x="263" y="1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10027450" y="-1728387"/>
              <a:ext cx="110950" cy="19550"/>
            </a:xfrm>
            <a:custGeom>
              <a:rect b="b" l="l" r="r" t="t"/>
              <a:pathLst>
                <a:path extrusionOk="0" h="782" w="4438">
                  <a:moveTo>
                    <a:pt x="1258" y="1"/>
                  </a:moveTo>
                  <a:cubicBezTo>
                    <a:pt x="774" y="1"/>
                    <a:pt x="318" y="139"/>
                    <a:pt x="1" y="601"/>
                  </a:cubicBezTo>
                  <a:cubicBezTo>
                    <a:pt x="217" y="601"/>
                    <a:pt x="434" y="601"/>
                    <a:pt x="650" y="529"/>
                  </a:cubicBezTo>
                  <a:cubicBezTo>
                    <a:pt x="974" y="433"/>
                    <a:pt x="1307" y="388"/>
                    <a:pt x="1640" y="388"/>
                  </a:cubicBezTo>
                  <a:cubicBezTo>
                    <a:pt x="1938" y="388"/>
                    <a:pt x="2236" y="424"/>
                    <a:pt x="2525" y="492"/>
                  </a:cubicBezTo>
                  <a:cubicBezTo>
                    <a:pt x="2801" y="575"/>
                    <a:pt x="2992" y="721"/>
                    <a:pt x="3276" y="721"/>
                  </a:cubicBezTo>
                  <a:cubicBezTo>
                    <a:pt x="3364" y="721"/>
                    <a:pt x="3461" y="707"/>
                    <a:pt x="3571" y="673"/>
                  </a:cubicBezTo>
                  <a:cubicBezTo>
                    <a:pt x="3607" y="661"/>
                    <a:pt x="3648" y="656"/>
                    <a:pt x="3691" y="656"/>
                  </a:cubicBezTo>
                  <a:cubicBezTo>
                    <a:pt x="3906" y="656"/>
                    <a:pt x="4197" y="781"/>
                    <a:pt x="4437" y="781"/>
                  </a:cubicBezTo>
                  <a:cubicBezTo>
                    <a:pt x="3571" y="348"/>
                    <a:pt x="2598" y="96"/>
                    <a:pt x="1624" y="24"/>
                  </a:cubicBezTo>
                  <a:cubicBezTo>
                    <a:pt x="1501" y="9"/>
                    <a:pt x="1379" y="1"/>
                    <a:pt x="1258" y="1"/>
                  </a:cubicBezTo>
                  <a:close/>
                </a:path>
              </a:pathLst>
            </a:custGeom>
            <a:solidFill>
              <a:srgbClr val="FED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9943600" y="-1645012"/>
              <a:ext cx="42400" cy="66350"/>
            </a:xfrm>
            <a:custGeom>
              <a:rect b="b" l="l" r="r" t="t"/>
              <a:pathLst>
                <a:path extrusionOk="0" h="2654" w="1696">
                  <a:moveTo>
                    <a:pt x="1088" y="0"/>
                  </a:moveTo>
                  <a:cubicBezTo>
                    <a:pt x="1038" y="0"/>
                    <a:pt x="987" y="14"/>
                    <a:pt x="938" y="43"/>
                  </a:cubicBezTo>
                  <a:cubicBezTo>
                    <a:pt x="866" y="151"/>
                    <a:pt x="722" y="187"/>
                    <a:pt x="614" y="187"/>
                  </a:cubicBezTo>
                  <a:cubicBezTo>
                    <a:pt x="181" y="548"/>
                    <a:pt x="397" y="1089"/>
                    <a:pt x="181" y="1522"/>
                  </a:cubicBezTo>
                  <a:cubicBezTo>
                    <a:pt x="1" y="1882"/>
                    <a:pt x="1" y="2279"/>
                    <a:pt x="145" y="2640"/>
                  </a:cubicBezTo>
                  <a:cubicBezTo>
                    <a:pt x="181" y="2649"/>
                    <a:pt x="212" y="2653"/>
                    <a:pt x="241" y="2653"/>
                  </a:cubicBezTo>
                  <a:cubicBezTo>
                    <a:pt x="325" y="2653"/>
                    <a:pt x="379" y="2613"/>
                    <a:pt x="433" y="2532"/>
                  </a:cubicBezTo>
                  <a:cubicBezTo>
                    <a:pt x="602" y="2329"/>
                    <a:pt x="708" y="2095"/>
                    <a:pt x="1015" y="2095"/>
                  </a:cubicBezTo>
                  <a:cubicBezTo>
                    <a:pt x="1037" y="2095"/>
                    <a:pt x="1059" y="2096"/>
                    <a:pt x="1083" y="2099"/>
                  </a:cubicBezTo>
                  <a:cubicBezTo>
                    <a:pt x="1109" y="2102"/>
                    <a:pt x="1134" y="2104"/>
                    <a:pt x="1159" y="2104"/>
                  </a:cubicBezTo>
                  <a:cubicBezTo>
                    <a:pt x="1378" y="2104"/>
                    <a:pt x="1559" y="1968"/>
                    <a:pt x="1624" y="1774"/>
                  </a:cubicBezTo>
                  <a:cubicBezTo>
                    <a:pt x="1696" y="1486"/>
                    <a:pt x="1551" y="1377"/>
                    <a:pt x="1299" y="1233"/>
                  </a:cubicBezTo>
                  <a:cubicBezTo>
                    <a:pt x="1010" y="1125"/>
                    <a:pt x="794" y="945"/>
                    <a:pt x="974" y="584"/>
                  </a:cubicBezTo>
                  <a:cubicBezTo>
                    <a:pt x="1083" y="512"/>
                    <a:pt x="1227" y="476"/>
                    <a:pt x="1335" y="404"/>
                  </a:cubicBezTo>
                  <a:cubicBezTo>
                    <a:pt x="1371" y="367"/>
                    <a:pt x="1407" y="295"/>
                    <a:pt x="1407" y="259"/>
                  </a:cubicBezTo>
                  <a:cubicBezTo>
                    <a:pt x="1354" y="101"/>
                    <a:pt x="1224" y="0"/>
                    <a:pt x="1088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9944500" y="-1587562"/>
              <a:ext cx="33400" cy="77075"/>
            </a:xfrm>
            <a:custGeom>
              <a:rect b="b" l="l" r="r" t="t"/>
              <a:pathLst>
                <a:path extrusionOk="0" h="3083" w="1336">
                  <a:moveTo>
                    <a:pt x="808" y="1"/>
                  </a:moveTo>
                  <a:cubicBezTo>
                    <a:pt x="665" y="1"/>
                    <a:pt x="485" y="57"/>
                    <a:pt x="253" y="161"/>
                  </a:cubicBezTo>
                  <a:lnTo>
                    <a:pt x="109" y="306"/>
                  </a:lnTo>
                  <a:cubicBezTo>
                    <a:pt x="1" y="1279"/>
                    <a:pt x="145" y="2217"/>
                    <a:pt x="578" y="3083"/>
                  </a:cubicBezTo>
                  <a:lnTo>
                    <a:pt x="614" y="2902"/>
                  </a:lnTo>
                  <a:cubicBezTo>
                    <a:pt x="686" y="2794"/>
                    <a:pt x="758" y="2650"/>
                    <a:pt x="758" y="2506"/>
                  </a:cubicBezTo>
                  <a:cubicBezTo>
                    <a:pt x="722" y="2109"/>
                    <a:pt x="469" y="1784"/>
                    <a:pt x="506" y="1388"/>
                  </a:cubicBezTo>
                  <a:cubicBezTo>
                    <a:pt x="578" y="883"/>
                    <a:pt x="1227" y="1243"/>
                    <a:pt x="1335" y="811"/>
                  </a:cubicBezTo>
                  <a:cubicBezTo>
                    <a:pt x="1237" y="248"/>
                    <a:pt x="1106" y="1"/>
                    <a:pt x="808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10023850" y="-1467412"/>
              <a:ext cx="101925" cy="25450"/>
            </a:xfrm>
            <a:custGeom>
              <a:rect b="b" l="l" r="r" t="t"/>
              <a:pathLst>
                <a:path extrusionOk="0" h="1018" w="4077">
                  <a:moveTo>
                    <a:pt x="3725" y="1"/>
                  </a:moveTo>
                  <a:cubicBezTo>
                    <a:pt x="3546" y="1"/>
                    <a:pt x="3377" y="94"/>
                    <a:pt x="3247" y="224"/>
                  </a:cubicBezTo>
                  <a:cubicBezTo>
                    <a:pt x="3108" y="363"/>
                    <a:pt x="2925" y="428"/>
                    <a:pt x="2735" y="428"/>
                  </a:cubicBezTo>
                  <a:cubicBezTo>
                    <a:pt x="2629" y="428"/>
                    <a:pt x="2521" y="408"/>
                    <a:pt x="2417" y="369"/>
                  </a:cubicBezTo>
                  <a:cubicBezTo>
                    <a:pt x="1997" y="330"/>
                    <a:pt x="1566" y="242"/>
                    <a:pt x="1136" y="242"/>
                  </a:cubicBezTo>
                  <a:cubicBezTo>
                    <a:pt x="755" y="242"/>
                    <a:pt x="374" y="312"/>
                    <a:pt x="1" y="549"/>
                  </a:cubicBezTo>
                  <a:cubicBezTo>
                    <a:pt x="289" y="802"/>
                    <a:pt x="650" y="657"/>
                    <a:pt x="974" y="838"/>
                  </a:cubicBezTo>
                  <a:cubicBezTo>
                    <a:pt x="1119" y="910"/>
                    <a:pt x="1272" y="946"/>
                    <a:pt x="1425" y="946"/>
                  </a:cubicBezTo>
                  <a:cubicBezTo>
                    <a:pt x="1578" y="946"/>
                    <a:pt x="1732" y="910"/>
                    <a:pt x="1876" y="838"/>
                  </a:cubicBezTo>
                  <a:cubicBezTo>
                    <a:pt x="1960" y="781"/>
                    <a:pt x="2028" y="759"/>
                    <a:pt x="2084" y="759"/>
                  </a:cubicBezTo>
                  <a:cubicBezTo>
                    <a:pt x="2245" y="759"/>
                    <a:pt x="2320" y="938"/>
                    <a:pt x="2453" y="1018"/>
                  </a:cubicBezTo>
                  <a:cubicBezTo>
                    <a:pt x="2922" y="874"/>
                    <a:pt x="3463" y="874"/>
                    <a:pt x="3824" y="405"/>
                  </a:cubicBezTo>
                  <a:cubicBezTo>
                    <a:pt x="3932" y="297"/>
                    <a:pt x="4076" y="224"/>
                    <a:pt x="3932" y="44"/>
                  </a:cubicBezTo>
                  <a:cubicBezTo>
                    <a:pt x="3862" y="14"/>
                    <a:pt x="3793" y="1"/>
                    <a:pt x="3725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10119425" y="-1508712"/>
              <a:ext cx="60450" cy="51425"/>
            </a:xfrm>
            <a:custGeom>
              <a:rect b="b" l="l" r="r" t="t"/>
              <a:pathLst>
                <a:path extrusionOk="0" h="2057" w="2418">
                  <a:moveTo>
                    <a:pt x="2345" y="1"/>
                  </a:moveTo>
                  <a:cubicBezTo>
                    <a:pt x="1660" y="37"/>
                    <a:pt x="1299" y="650"/>
                    <a:pt x="758" y="975"/>
                  </a:cubicBezTo>
                  <a:cubicBezTo>
                    <a:pt x="722" y="1011"/>
                    <a:pt x="650" y="1083"/>
                    <a:pt x="614" y="1119"/>
                  </a:cubicBezTo>
                  <a:cubicBezTo>
                    <a:pt x="506" y="1371"/>
                    <a:pt x="217" y="1480"/>
                    <a:pt x="145" y="1768"/>
                  </a:cubicBezTo>
                  <a:lnTo>
                    <a:pt x="1" y="2057"/>
                  </a:lnTo>
                  <a:cubicBezTo>
                    <a:pt x="181" y="2057"/>
                    <a:pt x="397" y="1985"/>
                    <a:pt x="542" y="1876"/>
                  </a:cubicBezTo>
                  <a:cubicBezTo>
                    <a:pt x="1299" y="1408"/>
                    <a:pt x="1912" y="794"/>
                    <a:pt x="2417" y="73"/>
                  </a:cubicBezTo>
                  <a:lnTo>
                    <a:pt x="2345" y="1"/>
                  </a:ln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10194275" y="-1603387"/>
              <a:ext cx="13550" cy="55025"/>
            </a:xfrm>
            <a:custGeom>
              <a:rect b="b" l="l" r="r" t="t"/>
              <a:pathLst>
                <a:path extrusionOk="0" h="2201" w="542">
                  <a:moveTo>
                    <a:pt x="361" y="1"/>
                  </a:moveTo>
                  <a:lnTo>
                    <a:pt x="361" y="1"/>
                  </a:lnTo>
                  <a:cubicBezTo>
                    <a:pt x="289" y="289"/>
                    <a:pt x="469" y="578"/>
                    <a:pt x="217" y="794"/>
                  </a:cubicBezTo>
                  <a:lnTo>
                    <a:pt x="144" y="903"/>
                  </a:lnTo>
                  <a:lnTo>
                    <a:pt x="144" y="975"/>
                  </a:lnTo>
                  <a:lnTo>
                    <a:pt x="181" y="1047"/>
                  </a:lnTo>
                  <a:cubicBezTo>
                    <a:pt x="253" y="1155"/>
                    <a:pt x="108" y="1119"/>
                    <a:pt x="108" y="1191"/>
                  </a:cubicBezTo>
                  <a:cubicBezTo>
                    <a:pt x="72" y="1227"/>
                    <a:pt x="72" y="1299"/>
                    <a:pt x="36" y="1371"/>
                  </a:cubicBezTo>
                  <a:cubicBezTo>
                    <a:pt x="0" y="1624"/>
                    <a:pt x="36" y="1876"/>
                    <a:pt x="144" y="2129"/>
                  </a:cubicBezTo>
                  <a:lnTo>
                    <a:pt x="217" y="2201"/>
                  </a:lnTo>
                  <a:cubicBezTo>
                    <a:pt x="361" y="1696"/>
                    <a:pt x="469" y="1191"/>
                    <a:pt x="505" y="650"/>
                  </a:cubicBezTo>
                  <a:cubicBezTo>
                    <a:pt x="541" y="434"/>
                    <a:pt x="505" y="217"/>
                    <a:pt x="361" y="1"/>
                  </a:cubicBez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10175325" y="-1531237"/>
              <a:ext cx="17175" cy="24375"/>
            </a:xfrm>
            <a:custGeom>
              <a:rect b="b" l="l" r="r" t="t"/>
              <a:pathLst>
                <a:path extrusionOk="0" h="975" w="687">
                  <a:moveTo>
                    <a:pt x="614" y="0"/>
                  </a:moveTo>
                  <a:cubicBezTo>
                    <a:pt x="542" y="0"/>
                    <a:pt x="470" y="36"/>
                    <a:pt x="434" y="108"/>
                  </a:cubicBezTo>
                  <a:cubicBezTo>
                    <a:pt x="253" y="361"/>
                    <a:pt x="1" y="577"/>
                    <a:pt x="181" y="938"/>
                  </a:cubicBezTo>
                  <a:lnTo>
                    <a:pt x="217" y="974"/>
                  </a:lnTo>
                  <a:cubicBezTo>
                    <a:pt x="434" y="686"/>
                    <a:pt x="686" y="469"/>
                    <a:pt x="686" y="72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10191550" y="-1549287"/>
              <a:ext cx="9050" cy="11750"/>
            </a:xfrm>
            <a:custGeom>
              <a:rect b="b" l="l" r="r" t="t"/>
              <a:pathLst>
                <a:path extrusionOk="0" h="470" w="362">
                  <a:moveTo>
                    <a:pt x="290" y="1"/>
                  </a:moveTo>
                  <a:cubicBezTo>
                    <a:pt x="1" y="1"/>
                    <a:pt x="37" y="217"/>
                    <a:pt x="109" y="398"/>
                  </a:cubicBezTo>
                  <a:lnTo>
                    <a:pt x="181" y="470"/>
                  </a:lnTo>
                  <a:cubicBezTo>
                    <a:pt x="290" y="362"/>
                    <a:pt x="362" y="181"/>
                    <a:pt x="326" y="37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10188850" y="-1537562"/>
              <a:ext cx="7250" cy="8150"/>
            </a:xfrm>
            <a:custGeom>
              <a:rect b="b" l="l" r="r" t="t"/>
              <a:pathLst>
                <a:path extrusionOk="0" h="326" w="290">
                  <a:moveTo>
                    <a:pt x="253" y="1"/>
                  </a:moveTo>
                  <a:cubicBezTo>
                    <a:pt x="37" y="1"/>
                    <a:pt x="1" y="109"/>
                    <a:pt x="109" y="289"/>
                  </a:cubicBezTo>
                  <a:lnTo>
                    <a:pt x="109" y="325"/>
                  </a:lnTo>
                  <a:cubicBezTo>
                    <a:pt x="217" y="253"/>
                    <a:pt x="289" y="145"/>
                    <a:pt x="289" y="3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9967050" y="-1657487"/>
              <a:ext cx="114525" cy="64725"/>
            </a:xfrm>
            <a:custGeom>
              <a:rect b="b" l="l" r="r" t="t"/>
              <a:pathLst>
                <a:path extrusionOk="0" h="2589" w="4581">
                  <a:moveTo>
                    <a:pt x="361" y="1"/>
                  </a:moveTo>
                  <a:cubicBezTo>
                    <a:pt x="181" y="109"/>
                    <a:pt x="72" y="325"/>
                    <a:pt x="0" y="542"/>
                  </a:cubicBezTo>
                  <a:cubicBezTo>
                    <a:pt x="145" y="614"/>
                    <a:pt x="325" y="650"/>
                    <a:pt x="433" y="830"/>
                  </a:cubicBezTo>
                  <a:cubicBezTo>
                    <a:pt x="649" y="1155"/>
                    <a:pt x="1335" y="1371"/>
                    <a:pt x="722" y="1912"/>
                  </a:cubicBezTo>
                  <a:cubicBezTo>
                    <a:pt x="613" y="1985"/>
                    <a:pt x="686" y="2201"/>
                    <a:pt x="830" y="2309"/>
                  </a:cubicBezTo>
                  <a:cubicBezTo>
                    <a:pt x="884" y="2363"/>
                    <a:pt x="965" y="2390"/>
                    <a:pt x="1051" y="2390"/>
                  </a:cubicBezTo>
                  <a:cubicBezTo>
                    <a:pt x="1136" y="2390"/>
                    <a:pt x="1227" y="2363"/>
                    <a:pt x="1299" y="2309"/>
                  </a:cubicBezTo>
                  <a:cubicBezTo>
                    <a:pt x="1768" y="2057"/>
                    <a:pt x="2092" y="1588"/>
                    <a:pt x="2164" y="1083"/>
                  </a:cubicBezTo>
                  <a:cubicBezTo>
                    <a:pt x="2236" y="1732"/>
                    <a:pt x="2850" y="2021"/>
                    <a:pt x="3066" y="2562"/>
                  </a:cubicBezTo>
                  <a:cubicBezTo>
                    <a:pt x="3102" y="2580"/>
                    <a:pt x="3147" y="2589"/>
                    <a:pt x="3197" y="2589"/>
                  </a:cubicBezTo>
                  <a:cubicBezTo>
                    <a:pt x="3246" y="2589"/>
                    <a:pt x="3300" y="2580"/>
                    <a:pt x="3355" y="2562"/>
                  </a:cubicBezTo>
                  <a:cubicBezTo>
                    <a:pt x="3607" y="1912"/>
                    <a:pt x="4004" y="1335"/>
                    <a:pt x="4545" y="939"/>
                  </a:cubicBezTo>
                  <a:cubicBezTo>
                    <a:pt x="4545" y="903"/>
                    <a:pt x="4545" y="866"/>
                    <a:pt x="4581" y="830"/>
                  </a:cubicBezTo>
                  <a:cubicBezTo>
                    <a:pt x="4509" y="668"/>
                    <a:pt x="4419" y="623"/>
                    <a:pt x="4319" y="623"/>
                  </a:cubicBezTo>
                  <a:cubicBezTo>
                    <a:pt x="4220" y="623"/>
                    <a:pt x="4112" y="668"/>
                    <a:pt x="4004" y="686"/>
                  </a:cubicBezTo>
                  <a:cubicBezTo>
                    <a:pt x="3787" y="722"/>
                    <a:pt x="3571" y="758"/>
                    <a:pt x="3318" y="758"/>
                  </a:cubicBezTo>
                  <a:cubicBezTo>
                    <a:pt x="3102" y="722"/>
                    <a:pt x="3138" y="325"/>
                    <a:pt x="2922" y="325"/>
                  </a:cubicBezTo>
                  <a:lnTo>
                    <a:pt x="2597" y="614"/>
                  </a:lnTo>
                  <a:cubicBezTo>
                    <a:pt x="2516" y="391"/>
                    <a:pt x="2367" y="328"/>
                    <a:pt x="2213" y="328"/>
                  </a:cubicBezTo>
                  <a:cubicBezTo>
                    <a:pt x="2093" y="328"/>
                    <a:pt x="1971" y="366"/>
                    <a:pt x="1876" y="398"/>
                  </a:cubicBezTo>
                  <a:cubicBezTo>
                    <a:pt x="1709" y="475"/>
                    <a:pt x="1536" y="512"/>
                    <a:pt x="1366" y="512"/>
                  </a:cubicBezTo>
                  <a:cubicBezTo>
                    <a:pt x="982" y="512"/>
                    <a:pt x="611" y="326"/>
                    <a:pt x="361" y="1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10070725" y="-1702487"/>
              <a:ext cx="86600" cy="102800"/>
            </a:xfrm>
            <a:custGeom>
              <a:rect b="b" l="l" r="r" t="t"/>
              <a:pathLst>
                <a:path extrusionOk="0" h="4112" w="3464">
                  <a:moveTo>
                    <a:pt x="2697" y="0"/>
                  </a:moveTo>
                  <a:cubicBezTo>
                    <a:pt x="2544" y="0"/>
                    <a:pt x="2391" y="176"/>
                    <a:pt x="2237" y="286"/>
                  </a:cubicBezTo>
                  <a:cubicBezTo>
                    <a:pt x="2129" y="322"/>
                    <a:pt x="2021" y="358"/>
                    <a:pt x="2057" y="466"/>
                  </a:cubicBezTo>
                  <a:cubicBezTo>
                    <a:pt x="2093" y="719"/>
                    <a:pt x="2562" y="611"/>
                    <a:pt x="2454" y="827"/>
                  </a:cubicBezTo>
                  <a:cubicBezTo>
                    <a:pt x="2309" y="1224"/>
                    <a:pt x="2742" y="1909"/>
                    <a:pt x="1913" y="2017"/>
                  </a:cubicBezTo>
                  <a:cubicBezTo>
                    <a:pt x="1716" y="2045"/>
                    <a:pt x="1629" y="2358"/>
                    <a:pt x="1412" y="2358"/>
                  </a:cubicBezTo>
                  <a:cubicBezTo>
                    <a:pt x="1350" y="2358"/>
                    <a:pt x="1279" y="2333"/>
                    <a:pt x="1191" y="2270"/>
                  </a:cubicBezTo>
                  <a:cubicBezTo>
                    <a:pt x="1155" y="2270"/>
                    <a:pt x="975" y="2342"/>
                    <a:pt x="975" y="2414"/>
                  </a:cubicBezTo>
                  <a:cubicBezTo>
                    <a:pt x="917" y="2605"/>
                    <a:pt x="810" y="2644"/>
                    <a:pt x="694" y="2644"/>
                  </a:cubicBezTo>
                  <a:cubicBezTo>
                    <a:pt x="613" y="2644"/>
                    <a:pt x="529" y="2625"/>
                    <a:pt x="456" y="2625"/>
                  </a:cubicBezTo>
                  <a:cubicBezTo>
                    <a:pt x="435" y="2625"/>
                    <a:pt x="416" y="2627"/>
                    <a:pt x="398" y="2630"/>
                  </a:cubicBezTo>
                  <a:cubicBezTo>
                    <a:pt x="290" y="2847"/>
                    <a:pt x="217" y="3027"/>
                    <a:pt x="145" y="3280"/>
                  </a:cubicBezTo>
                  <a:cubicBezTo>
                    <a:pt x="1" y="3496"/>
                    <a:pt x="73" y="3821"/>
                    <a:pt x="326" y="3929"/>
                  </a:cubicBezTo>
                  <a:cubicBezTo>
                    <a:pt x="485" y="4020"/>
                    <a:pt x="645" y="4111"/>
                    <a:pt x="805" y="4111"/>
                  </a:cubicBezTo>
                  <a:cubicBezTo>
                    <a:pt x="897" y="4111"/>
                    <a:pt x="990" y="4080"/>
                    <a:pt x="1083" y="4001"/>
                  </a:cubicBezTo>
                  <a:cubicBezTo>
                    <a:pt x="1444" y="3748"/>
                    <a:pt x="1840" y="3460"/>
                    <a:pt x="1876" y="3027"/>
                  </a:cubicBezTo>
                  <a:cubicBezTo>
                    <a:pt x="1949" y="2558"/>
                    <a:pt x="2237" y="2378"/>
                    <a:pt x="2562" y="2162"/>
                  </a:cubicBezTo>
                  <a:cubicBezTo>
                    <a:pt x="2778" y="1909"/>
                    <a:pt x="2886" y="1584"/>
                    <a:pt x="2922" y="1260"/>
                  </a:cubicBezTo>
                  <a:cubicBezTo>
                    <a:pt x="2886" y="899"/>
                    <a:pt x="3139" y="575"/>
                    <a:pt x="3463" y="502"/>
                  </a:cubicBezTo>
                  <a:cubicBezTo>
                    <a:pt x="3355" y="322"/>
                    <a:pt x="3067" y="394"/>
                    <a:pt x="2995" y="286"/>
                  </a:cubicBezTo>
                  <a:cubicBezTo>
                    <a:pt x="2895" y="74"/>
                    <a:pt x="2796" y="0"/>
                    <a:pt x="2697" y="0"/>
                  </a:cubicBezTo>
                  <a:close/>
                </a:path>
              </a:pathLst>
            </a:custGeom>
            <a:solidFill>
              <a:srgbClr val="FFC9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10029250" y="-1648087"/>
              <a:ext cx="135275" cy="91525"/>
            </a:xfrm>
            <a:custGeom>
              <a:rect b="b" l="l" r="r" t="t"/>
              <a:pathLst>
                <a:path extrusionOk="0" h="3661" w="5411">
                  <a:moveTo>
                    <a:pt x="4634" y="1"/>
                  </a:moveTo>
                  <a:cubicBezTo>
                    <a:pt x="4511" y="1"/>
                    <a:pt x="4366" y="65"/>
                    <a:pt x="4221" y="130"/>
                  </a:cubicBezTo>
                  <a:cubicBezTo>
                    <a:pt x="4092" y="87"/>
                    <a:pt x="3989" y="63"/>
                    <a:pt x="3915" y="63"/>
                  </a:cubicBezTo>
                  <a:cubicBezTo>
                    <a:pt x="3737" y="63"/>
                    <a:pt x="3719" y="197"/>
                    <a:pt x="3896" y="527"/>
                  </a:cubicBezTo>
                  <a:cubicBezTo>
                    <a:pt x="4171" y="1111"/>
                    <a:pt x="3955" y="1794"/>
                    <a:pt x="3434" y="1794"/>
                  </a:cubicBezTo>
                  <a:cubicBezTo>
                    <a:pt x="3408" y="1794"/>
                    <a:pt x="3382" y="1792"/>
                    <a:pt x="3355" y="1789"/>
                  </a:cubicBezTo>
                  <a:cubicBezTo>
                    <a:pt x="3290" y="1781"/>
                    <a:pt x="3231" y="1777"/>
                    <a:pt x="3178" y="1777"/>
                  </a:cubicBezTo>
                  <a:cubicBezTo>
                    <a:pt x="2763" y="1777"/>
                    <a:pt x="2706" y="2022"/>
                    <a:pt x="2706" y="2438"/>
                  </a:cubicBezTo>
                  <a:cubicBezTo>
                    <a:pt x="2412" y="1919"/>
                    <a:pt x="2133" y="1668"/>
                    <a:pt x="1806" y="1668"/>
                  </a:cubicBezTo>
                  <a:cubicBezTo>
                    <a:pt x="1611" y="1668"/>
                    <a:pt x="1398" y="1758"/>
                    <a:pt x="1155" y="1933"/>
                  </a:cubicBezTo>
                  <a:cubicBezTo>
                    <a:pt x="975" y="2041"/>
                    <a:pt x="975" y="2294"/>
                    <a:pt x="758" y="2366"/>
                  </a:cubicBezTo>
                  <a:cubicBezTo>
                    <a:pt x="686" y="2366"/>
                    <a:pt x="650" y="2402"/>
                    <a:pt x="578" y="2402"/>
                  </a:cubicBezTo>
                  <a:cubicBezTo>
                    <a:pt x="506" y="2691"/>
                    <a:pt x="1" y="2366"/>
                    <a:pt x="37" y="2799"/>
                  </a:cubicBezTo>
                  <a:cubicBezTo>
                    <a:pt x="144" y="3148"/>
                    <a:pt x="272" y="3397"/>
                    <a:pt x="569" y="3397"/>
                  </a:cubicBezTo>
                  <a:cubicBezTo>
                    <a:pt x="670" y="3397"/>
                    <a:pt x="791" y="3368"/>
                    <a:pt x="939" y="3304"/>
                  </a:cubicBezTo>
                  <a:cubicBezTo>
                    <a:pt x="1079" y="3226"/>
                    <a:pt x="1233" y="3188"/>
                    <a:pt x="1385" y="3188"/>
                  </a:cubicBezTo>
                  <a:cubicBezTo>
                    <a:pt x="1586" y="3188"/>
                    <a:pt x="1785" y="3253"/>
                    <a:pt x="1949" y="3376"/>
                  </a:cubicBezTo>
                  <a:cubicBezTo>
                    <a:pt x="2220" y="3567"/>
                    <a:pt x="2399" y="3660"/>
                    <a:pt x="2565" y="3660"/>
                  </a:cubicBezTo>
                  <a:cubicBezTo>
                    <a:pt x="2774" y="3660"/>
                    <a:pt x="2961" y="3513"/>
                    <a:pt x="3283" y="3232"/>
                  </a:cubicBezTo>
                  <a:cubicBezTo>
                    <a:pt x="3716" y="2871"/>
                    <a:pt x="3788" y="2186"/>
                    <a:pt x="4437" y="2077"/>
                  </a:cubicBezTo>
                  <a:lnTo>
                    <a:pt x="4509" y="1969"/>
                  </a:lnTo>
                  <a:cubicBezTo>
                    <a:pt x="4581" y="1789"/>
                    <a:pt x="4798" y="1681"/>
                    <a:pt x="4726" y="1464"/>
                  </a:cubicBezTo>
                  <a:cubicBezTo>
                    <a:pt x="4654" y="1320"/>
                    <a:pt x="4762" y="1176"/>
                    <a:pt x="4834" y="1176"/>
                  </a:cubicBezTo>
                  <a:cubicBezTo>
                    <a:pt x="5411" y="1176"/>
                    <a:pt x="5267" y="779"/>
                    <a:pt x="5267" y="454"/>
                  </a:cubicBezTo>
                  <a:lnTo>
                    <a:pt x="5267" y="454"/>
                  </a:lnTo>
                  <a:cubicBezTo>
                    <a:pt x="5203" y="476"/>
                    <a:pt x="5101" y="535"/>
                    <a:pt x="5028" y="535"/>
                  </a:cubicBezTo>
                  <a:cubicBezTo>
                    <a:pt x="4978" y="535"/>
                    <a:pt x="4942" y="507"/>
                    <a:pt x="4942" y="418"/>
                  </a:cubicBezTo>
                  <a:cubicBezTo>
                    <a:pt x="4902" y="99"/>
                    <a:pt x="4785" y="1"/>
                    <a:pt x="4634" y="1"/>
                  </a:cubicBezTo>
                  <a:close/>
                </a:path>
              </a:pathLst>
            </a:custGeom>
            <a:solidFill>
              <a:srgbClr val="FFC0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10046400" y="-1649362"/>
              <a:ext cx="93800" cy="69000"/>
            </a:xfrm>
            <a:custGeom>
              <a:rect b="b" l="l" r="r" t="t"/>
              <a:pathLst>
                <a:path extrusionOk="0" h="2760" w="3752">
                  <a:moveTo>
                    <a:pt x="3535" y="0"/>
                  </a:moveTo>
                  <a:cubicBezTo>
                    <a:pt x="2886" y="73"/>
                    <a:pt x="2669" y="181"/>
                    <a:pt x="2741" y="614"/>
                  </a:cubicBezTo>
                  <a:cubicBezTo>
                    <a:pt x="2849" y="1335"/>
                    <a:pt x="2092" y="1335"/>
                    <a:pt x="1948" y="1768"/>
                  </a:cubicBezTo>
                  <a:cubicBezTo>
                    <a:pt x="1934" y="1795"/>
                    <a:pt x="1904" y="1807"/>
                    <a:pt x="1867" y="1807"/>
                  </a:cubicBezTo>
                  <a:cubicBezTo>
                    <a:pt x="1807" y="1807"/>
                    <a:pt x="1726" y="1776"/>
                    <a:pt x="1659" y="1732"/>
                  </a:cubicBezTo>
                  <a:lnTo>
                    <a:pt x="1154" y="1479"/>
                  </a:lnTo>
                  <a:cubicBezTo>
                    <a:pt x="1371" y="1191"/>
                    <a:pt x="1479" y="830"/>
                    <a:pt x="1407" y="469"/>
                  </a:cubicBezTo>
                  <a:lnTo>
                    <a:pt x="1407" y="469"/>
                  </a:lnTo>
                  <a:cubicBezTo>
                    <a:pt x="1082" y="614"/>
                    <a:pt x="902" y="974"/>
                    <a:pt x="505" y="974"/>
                  </a:cubicBezTo>
                  <a:cubicBezTo>
                    <a:pt x="397" y="974"/>
                    <a:pt x="325" y="1082"/>
                    <a:pt x="325" y="1191"/>
                  </a:cubicBezTo>
                  <a:cubicBezTo>
                    <a:pt x="289" y="1515"/>
                    <a:pt x="217" y="1840"/>
                    <a:pt x="181" y="2164"/>
                  </a:cubicBezTo>
                  <a:cubicBezTo>
                    <a:pt x="72" y="2237"/>
                    <a:pt x="0" y="2345"/>
                    <a:pt x="36" y="2453"/>
                  </a:cubicBezTo>
                  <a:cubicBezTo>
                    <a:pt x="72" y="2561"/>
                    <a:pt x="108" y="2706"/>
                    <a:pt x="289" y="2706"/>
                  </a:cubicBezTo>
                  <a:cubicBezTo>
                    <a:pt x="469" y="2706"/>
                    <a:pt x="361" y="2561"/>
                    <a:pt x="361" y="2489"/>
                  </a:cubicBezTo>
                  <a:cubicBezTo>
                    <a:pt x="289" y="1984"/>
                    <a:pt x="649" y="2128"/>
                    <a:pt x="938" y="2020"/>
                  </a:cubicBezTo>
                  <a:cubicBezTo>
                    <a:pt x="1127" y="1961"/>
                    <a:pt x="1266" y="1925"/>
                    <a:pt x="1367" y="1925"/>
                  </a:cubicBezTo>
                  <a:cubicBezTo>
                    <a:pt x="1574" y="1925"/>
                    <a:pt x="1623" y="2077"/>
                    <a:pt x="1623" y="2489"/>
                  </a:cubicBezTo>
                  <a:cubicBezTo>
                    <a:pt x="1623" y="2633"/>
                    <a:pt x="1587" y="2742"/>
                    <a:pt x="1767" y="2742"/>
                  </a:cubicBezTo>
                  <a:cubicBezTo>
                    <a:pt x="1830" y="2752"/>
                    <a:pt x="1890" y="2759"/>
                    <a:pt x="1945" y="2759"/>
                  </a:cubicBezTo>
                  <a:cubicBezTo>
                    <a:pt x="2079" y="2759"/>
                    <a:pt x="2185" y="2715"/>
                    <a:pt x="2236" y="2561"/>
                  </a:cubicBezTo>
                  <a:cubicBezTo>
                    <a:pt x="2308" y="2345"/>
                    <a:pt x="2164" y="2128"/>
                    <a:pt x="2345" y="1840"/>
                  </a:cubicBezTo>
                  <a:cubicBezTo>
                    <a:pt x="2479" y="2058"/>
                    <a:pt x="2605" y="2143"/>
                    <a:pt x="2727" y="2143"/>
                  </a:cubicBezTo>
                  <a:cubicBezTo>
                    <a:pt x="2868" y="2143"/>
                    <a:pt x="3003" y="2030"/>
                    <a:pt x="3138" y="1876"/>
                  </a:cubicBezTo>
                  <a:cubicBezTo>
                    <a:pt x="3715" y="1335"/>
                    <a:pt x="3751" y="1010"/>
                    <a:pt x="3246" y="361"/>
                  </a:cubicBezTo>
                  <a:cubicBezTo>
                    <a:pt x="3210" y="289"/>
                    <a:pt x="3174" y="253"/>
                    <a:pt x="3246" y="181"/>
                  </a:cubicBezTo>
                  <a:lnTo>
                    <a:pt x="3535" y="181"/>
                  </a:lnTo>
                  <a:lnTo>
                    <a:pt x="3535" y="0"/>
                  </a:ln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9959825" y="-1618587"/>
              <a:ext cx="241675" cy="165475"/>
            </a:xfrm>
            <a:custGeom>
              <a:rect b="b" l="l" r="r" t="t"/>
              <a:pathLst>
                <a:path extrusionOk="0" h="6619" w="9667">
                  <a:moveTo>
                    <a:pt x="9048" y="0"/>
                  </a:moveTo>
                  <a:cubicBezTo>
                    <a:pt x="8990" y="0"/>
                    <a:pt x="8931" y="10"/>
                    <a:pt x="8873" y="32"/>
                  </a:cubicBezTo>
                  <a:cubicBezTo>
                    <a:pt x="8585" y="140"/>
                    <a:pt x="8801" y="320"/>
                    <a:pt x="8837" y="465"/>
                  </a:cubicBezTo>
                  <a:cubicBezTo>
                    <a:pt x="8477" y="573"/>
                    <a:pt x="8404" y="789"/>
                    <a:pt x="8477" y="1150"/>
                  </a:cubicBezTo>
                  <a:cubicBezTo>
                    <a:pt x="8510" y="1315"/>
                    <a:pt x="8512" y="1664"/>
                    <a:pt x="8205" y="1664"/>
                  </a:cubicBezTo>
                  <a:cubicBezTo>
                    <a:pt x="8178" y="1664"/>
                    <a:pt x="8148" y="1661"/>
                    <a:pt x="8116" y="1655"/>
                  </a:cubicBezTo>
                  <a:cubicBezTo>
                    <a:pt x="8018" y="1640"/>
                    <a:pt x="7922" y="1633"/>
                    <a:pt x="7828" y="1633"/>
                  </a:cubicBezTo>
                  <a:cubicBezTo>
                    <a:pt x="7227" y="1633"/>
                    <a:pt x="6693" y="1906"/>
                    <a:pt x="6132" y="2124"/>
                  </a:cubicBezTo>
                  <a:lnTo>
                    <a:pt x="6060" y="2196"/>
                  </a:lnTo>
                  <a:lnTo>
                    <a:pt x="5880" y="2340"/>
                  </a:lnTo>
                  <a:cubicBezTo>
                    <a:pt x="5844" y="2376"/>
                    <a:pt x="5808" y="2448"/>
                    <a:pt x="5771" y="2484"/>
                  </a:cubicBezTo>
                  <a:cubicBezTo>
                    <a:pt x="5684" y="2572"/>
                    <a:pt x="5738" y="2776"/>
                    <a:pt x="5591" y="2776"/>
                  </a:cubicBezTo>
                  <a:cubicBezTo>
                    <a:pt x="5556" y="2776"/>
                    <a:pt x="5510" y="2765"/>
                    <a:pt x="5447" y="2737"/>
                  </a:cubicBezTo>
                  <a:cubicBezTo>
                    <a:pt x="5389" y="2704"/>
                    <a:pt x="5339" y="2690"/>
                    <a:pt x="5295" y="2690"/>
                  </a:cubicBezTo>
                  <a:cubicBezTo>
                    <a:pt x="5145" y="2690"/>
                    <a:pt x="5061" y="2850"/>
                    <a:pt x="4978" y="2989"/>
                  </a:cubicBezTo>
                  <a:cubicBezTo>
                    <a:pt x="4978" y="3025"/>
                    <a:pt x="4942" y="3061"/>
                    <a:pt x="4906" y="3170"/>
                  </a:cubicBezTo>
                  <a:cubicBezTo>
                    <a:pt x="4888" y="3206"/>
                    <a:pt x="4879" y="3224"/>
                    <a:pt x="4874" y="3224"/>
                  </a:cubicBezTo>
                  <a:cubicBezTo>
                    <a:pt x="4870" y="3224"/>
                    <a:pt x="4870" y="3206"/>
                    <a:pt x="4870" y="3170"/>
                  </a:cubicBezTo>
                  <a:cubicBezTo>
                    <a:pt x="4870" y="3098"/>
                    <a:pt x="4798" y="3061"/>
                    <a:pt x="4762" y="3025"/>
                  </a:cubicBezTo>
                  <a:cubicBezTo>
                    <a:pt x="4671" y="2953"/>
                    <a:pt x="4581" y="2899"/>
                    <a:pt x="4505" y="2899"/>
                  </a:cubicBezTo>
                  <a:cubicBezTo>
                    <a:pt x="4428" y="2899"/>
                    <a:pt x="4365" y="2953"/>
                    <a:pt x="4329" y="3098"/>
                  </a:cubicBezTo>
                  <a:cubicBezTo>
                    <a:pt x="4257" y="3278"/>
                    <a:pt x="4185" y="3458"/>
                    <a:pt x="4040" y="3639"/>
                  </a:cubicBezTo>
                  <a:cubicBezTo>
                    <a:pt x="4004" y="3675"/>
                    <a:pt x="3968" y="3747"/>
                    <a:pt x="3968" y="3819"/>
                  </a:cubicBezTo>
                  <a:cubicBezTo>
                    <a:pt x="3889" y="3898"/>
                    <a:pt x="3926" y="4169"/>
                    <a:pt x="3796" y="4169"/>
                  </a:cubicBezTo>
                  <a:cubicBezTo>
                    <a:pt x="3749" y="4169"/>
                    <a:pt x="3678" y="4132"/>
                    <a:pt x="3571" y="4035"/>
                  </a:cubicBezTo>
                  <a:cubicBezTo>
                    <a:pt x="3517" y="3981"/>
                    <a:pt x="3445" y="3954"/>
                    <a:pt x="3373" y="3954"/>
                  </a:cubicBezTo>
                  <a:cubicBezTo>
                    <a:pt x="3301" y="3954"/>
                    <a:pt x="3229" y="3981"/>
                    <a:pt x="3175" y="4035"/>
                  </a:cubicBezTo>
                  <a:cubicBezTo>
                    <a:pt x="2919" y="4193"/>
                    <a:pt x="2672" y="4253"/>
                    <a:pt x="2429" y="4253"/>
                  </a:cubicBezTo>
                  <a:cubicBezTo>
                    <a:pt x="1951" y="4253"/>
                    <a:pt x="1489" y="4022"/>
                    <a:pt x="1011" y="3855"/>
                  </a:cubicBezTo>
                  <a:cubicBezTo>
                    <a:pt x="845" y="3669"/>
                    <a:pt x="656" y="3613"/>
                    <a:pt x="457" y="3613"/>
                  </a:cubicBezTo>
                  <a:cubicBezTo>
                    <a:pt x="308" y="3613"/>
                    <a:pt x="155" y="3644"/>
                    <a:pt x="1" y="3675"/>
                  </a:cubicBezTo>
                  <a:lnTo>
                    <a:pt x="1" y="4143"/>
                  </a:lnTo>
                  <a:cubicBezTo>
                    <a:pt x="145" y="4180"/>
                    <a:pt x="325" y="4288"/>
                    <a:pt x="397" y="4432"/>
                  </a:cubicBezTo>
                  <a:cubicBezTo>
                    <a:pt x="866" y="5189"/>
                    <a:pt x="1480" y="5875"/>
                    <a:pt x="2129" y="6452"/>
                  </a:cubicBezTo>
                  <a:cubicBezTo>
                    <a:pt x="2237" y="6560"/>
                    <a:pt x="2417" y="6560"/>
                    <a:pt x="2562" y="6596"/>
                  </a:cubicBezTo>
                  <a:cubicBezTo>
                    <a:pt x="2635" y="6612"/>
                    <a:pt x="2708" y="6618"/>
                    <a:pt x="2779" y="6618"/>
                  </a:cubicBezTo>
                  <a:cubicBezTo>
                    <a:pt x="3123" y="6618"/>
                    <a:pt x="3438" y="6465"/>
                    <a:pt x="3764" y="6465"/>
                  </a:cubicBezTo>
                  <a:cubicBezTo>
                    <a:pt x="3832" y="6465"/>
                    <a:pt x="3899" y="6472"/>
                    <a:pt x="3968" y="6488"/>
                  </a:cubicBezTo>
                  <a:cubicBezTo>
                    <a:pt x="4365" y="6560"/>
                    <a:pt x="4762" y="6596"/>
                    <a:pt x="5158" y="6596"/>
                  </a:cubicBezTo>
                  <a:cubicBezTo>
                    <a:pt x="5194" y="6452"/>
                    <a:pt x="5303" y="6452"/>
                    <a:pt x="5483" y="6380"/>
                  </a:cubicBezTo>
                  <a:cubicBezTo>
                    <a:pt x="5952" y="6307"/>
                    <a:pt x="6385" y="6091"/>
                    <a:pt x="6709" y="5730"/>
                  </a:cubicBezTo>
                  <a:cubicBezTo>
                    <a:pt x="7250" y="4937"/>
                    <a:pt x="8224" y="4540"/>
                    <a:pt x="8477" y="3530"/>
                  </a:cubicBezTo>
                  <a:cubicBezTo>
                    <a:pt x="8513" y="3422"/>
                    <a:pt x="8657" y="3350"/>
                    <a:pt x="8765" y="3314"/>
                  </a:cubicBezTo>
                  <a:cubicBezTo>
                    <a:pt x="8837" y="3278"/>
                    <a:pt x="8909" y="3242"/>
                    <a:pt x="8945" y="3206"/>
                  </a:cubicBezTo>
                  <a:cubicBezTo>
                    <a:pt x="9018" y="3170"/>
                    <a:pt x="9054" y="3134"/>
                    <a:pt x="9090" y="3061"/>
                  </a:cubicBezTo>
                  <a:cubicBezTo>
                    <a:pt x="9595" y="2701"/>
                    <a:pt x="9414" y="2124"/>
                    <a:pt x="9595" y="1691"/>
                  </a:cubicBezTo>
                  <a:cubicBezTo>
                    <a:pt x="9631" y="1691"/>
                    <a:pt x="9595" y="1655"/>
                    <a:pt x="9631" y="1619"/>
                  </a:cubicBezTo>
                  <a:cubicBezTo>
                    <a:pt x="9631" y="1583"/>
                    <a:pt x="9631" y="1547"/>
                    <a:pt x="9595" y="1511"/>
                  </a:cubicBezTo>
                  <a:cubicBezTo>
                    <a:pt x="9595" y="1511"/>
                    <a:pt x="9559" y="1511"/>
                    <a:pt x="9559" y="1475"/>
                  </a:cubicBezTo>
                  <a:cubicBezTo>
                    <a:pt x="9559" y="1438"/>
                    <a:pt x="9559" y="1402"/>
                    <a:pt x="9595" y="1366"/>
                  </a:cubicBezTo>
                  <a:cubicBezTo>
                    <a:pt x="9667" y="1042"/>
                    <a:pt x="9486" y="753"/>
                    <a:pt x="9486" y="392"/>
                  </a:cubicBezTo>
                  <a:cubicBezTo>
                    <a:pt x="9486" y="162"/>
                    <a:pt x="9279" y="0"/>
                    <a:pt x="9048" y="0"/>
                  </a:cubicBezTo>
                  <a:close/>
                </a:path>
              </a:pathLst>
            </a:custGeom>
            <a:solidFill>
              <a:srgbClr val="FFB2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10105900" y="-1606087"/>
              <a:ext cx="73975" cy="45125"/>
            </a:xfrm>
            <a:custGeom>
              <a:rect b="b" l="l" r="r" t="t"/>
              <a:pathLst>
                <a:path extrusionOk="0" h="1805" w="2959">
                  <a:moveTo>
                    <a:pt x="2958" y="1"/>
                  </a:moveTo>
                  <a:cubicBezTo>
                    <a:pt x="2417" y="109"/>
                    <a:pt x="2417" y="109"/>
                    <a:pt x="2489" y="686"/>
                  </a:cubicBezTo>
                  <a:cubicBezTo>
                    <a:pt x="2489" y="758"/>
                    <a:pt x="2525" y="902"/>
                    <a:pt x="2417" y="938"/>
                  </a:cubicBezTo>
                  <a:cubicBezTo>
                    <a:pt x="2381" y="962"/>
                    <a:pt x="2341" y="975"/>
                    <a:pt x="2302" y="975"/>
                  </a:cubicBezTo>
                  <a:cubicBezTo>
                    <a:pt x="2225" y="975"/>
                    <a:pt x="2153" y="926"/>
                    <a:pt x="2129" y="830"/>
                  </a:cubicBezTo>
                  <a:cubicBezTo>
                    <a:pt x="1984" y="578"/>
                    <a:pt x="1732" y="361"/>
                    <a:pt x="1443" y="289"/>
                  </a:cubicBezTo>
                  <a:cubicBezTo>
                    <a:pt x="1407" y="758"/>
                    <a:pt x="1047" y="1155"/>
                    <a:pt x="578" y="1191"/>
                  </a:cubicBezTo>
                  <a:cubicBezTo>
                    <a:pt x="289" y="1299"/>
                    <a:pt x="1" y="1407"/>
                    <a:pt x="217" y="1804"/>
                  </a:cubicBezTo>
                  <a:cubicBezTo>
                    <a:pt x="844" y="1540"/>
                    <a:pt x="1501" y="1367"/>
                    <a:pt x="2188" y="1367"/>
                  </a:cubicBezTo>
                  <a:cubicBezTo>
                    <a:pt x="2252" y="1367"/>
                    <a:pt x="2317" y="1368"/>
                    <a:pt x="2381" y="1371"/>
                  </a:cubicBezTo>
                  <a:cubicBezTo>
                    <a:pt x="2489" y="1371"/>
                    <a:pt x="2634" y="1299"/>
                    <a:pt x="2634" y="1155"/>
                  </a:cubicBezTo>
                  <a:cubicBezTo>
                    <a:pt x="2670" y="938"/>
                    <a:pt x="2886" y="758"/>
                    <a:pt x="2742" y="506"/>
                  </a:cubicBezTo>
                  <a:cubicBezTo>
                    <a:pt x="2634" y="217"/>
                    <a:pt x="2886" y="145"/>
                    <a:pt x="2958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9951725" y="-1638137"/>
              <a:ext cx="91075" cy="73000"/>
            </a:xfrm>
            <a:custGeom>
              <a:rect b="b" l="l" r="r" t="t"/>
              <a:pathLst>
                <a:path extrusionOk="0" h="2920" w="3643">
                  <a:moveTo>
                    <a:pt x="1272" y="1"/>
                  </a:moveTo>
                  <a:cubicBezTo>
                    <a:pt x="1203" y="1"/>
                    <a:pt x="1124" y="25"/>
                    <a:pt x="1046" y="56"/>
                  </a:cubicBezTo>
                  <a:cubicBezTo>
                    <a:pt x="992" y="111"/>
                    <a:pt x="911" y="138"/>
                    <a:pt x="830" y="138"/>
                  </a:cubicBezTo>
                  <a:cubicBezTo>
                    <a:pt x="749" y="138"/>
                    <a:pt x="667" y="111"/>
                    <a:pt x="613" y="56"/>
                  </a:cubicBezTo>
                  <a:lnTo>
                    <a:pt x="613" y="56"/>
                  </a:lnTo>
                  <a:cubicBezTo>
                    <a:pt x="180" y="525"/>
                    <a:pt x="289" y="958"/>
                    <a:pt x="866" y="1102"/>
                  </a:cubicBezTo>
                  <a:cubicBezTo>
                    <a:pt x="1082" y="1174"/>
                    <a:pt x="1226" y="1211"/>
                    <a:pt x="1190" y="1427"/>
                  </a:cubicBezTo>
                  <a:cubicBezTo>
                    <a:pt x="1166" y="1575"/>
                    <a:pt x="1039" y="1673"/>
                    <a:pt x="904" y="1673"/>
                  </a:cubicBezTo>
                  <a:cubicBezTo>
                    <a:pt x="842" y="1673"/>
                    <a:pt x="778" y="1653"/>
                    <a:pt x="721" y="1607"/>
                  </a:cubicBezTo>
                  <a:cubicBezTo>
                    <a:pt x="637" y="1559"/>
                    <a:pt x="565" y="1535"/>
                    <a:pt x="502" y="1535"/>
                  </a:cubicBezTo>
                  <a:cubicBezTo>
                    <a:pt x="377" y="1535"/>
                    <a:pt x="289" y="1631"/>
                    <a:pt x="217" y="1824"/>
                  </a:cubicBezTo>
                  <a:cubicBezTo>
                    <a:pt x="180" y="1932"/>
                    <a:pt x="0" y="2004"/>
                    <a:pt x="0" y="2184"/>
                  </a:cubicBezTo>
                  <a:cubicBezTo>
                    <a:pt x="649" y="2184"/>
                    <a:pt x="649" y="2220"/>
                    <a:pt x="902" y="2653"/>
                  </a:cubicBezTo>
                  <a:cubicBezTo>
                    <a:pt x="938" y="2689"/>
                    <a:pt x="1010" y="2761"/>
                    <a:pt x="1046" y="2798"/>
                  </a:cubicBezTo>
                  <a:lnTo>
                    <a:pt x="1118" y="2870"/>
                  </a:lnTo>
                  <a:cubicBezTo>
                    <a:pt x="1183" y="2902"/>
                    <a:pt x="1248" y="2920"/>
                    <a:pt x="1309" y="2920"/>
                  </a:cubicBezTo>
                  <a:cubicBezTo>
                    <a:pt x="1385" y="2920"/>
                    <a:pt x="1455" y="2893"/>
                    <a:pt x="1515" y="2834"/>
                  </a:cubicBezTo>
                  <a:cubicBezTo>
                    <a:pt x="1587" y="2798"/>
                    <a:pt x="1623" y="2761"/>
                    <a:pt x="1659" y="2689"/>
                  </a:cubicBezTo>
                  <a:cubicBezTo>
                    <a:pt x="1702" y="2547"/>
                    <a:pt x="1762" y="2500"/>
                    <a:pt x="1827" y="2500"/>
                  </a:cubicBezTo>
                  <a:cubicBezTo>
                    <a:pt x="1927" y="2500"/>
                    <a:pt x="2041" y="2610"/>
                    <a:pt x="2128" y="2653"/>
                  </a:cubicBezTo>
                  <a:cubicBezTo>
                    <a:pt x="2260" y="2703"/>
                    <a:pt x="2392" y="2745"/>
                    <a:pt x="2517" y="2745"/>
                  </a:cubicBezTo>
                  <a:cubicBezTo>
                    <a:pt x="2665" y="2745"/>
                    <a:pt x="2804" y="2685"/>
                    <a:pt x="2922" y="2509"/>
                  </a:cubicBezTo>
                  <a:cubicBezTo>
                    <a:pt x="2958" y="2473"/>
                    <a:pt x="2994" y="2401"/>
                    <a:pt x="3030" y="2329"/>
                  </a:cubicBezTo>
                  <a:cubicBezTo>
                    <a:pt x="3138" y="2076"/>
                    <a:pt x="3390" y="1968"/>
                    <a:pt x="3607" y="1788"/>
                  </a:cubicBezTo>
                  <a:lnTo>
                    <a:pt x="3643" y="1752"/>
                  </a:lnTo>
                  <a:cubicBezTo>
                    <a:pt x="3571" y="1391"/>
                    <a:pt x="3535" y="994"/>
                    <a:pt x="3607" y="633"/>
                  </a:cubicBezTo>
                  <a:cubicBezTo>
                    <a:pt x="3582" y="626"/>
                    <a:pt x="3559" y="623"/>
                    <a:pt x="3539" y="623"/>
                  </a:cubicBezTo>
                  <a:cubicBezTo>
                    <a:pt x="3359" y="623"/>
                    <a:pt x="3372" y="886"/>
                    <a:pt x="3210" y="886"/>
                  </a:cubicBezTo>
                  <a:cubicBezTo>
                    <a:pt x="3174" y="850"/>
                    <a:pt x="3102" y="814"/>
                    <a:pt x="3102" y="814"/>
                  </a:cubicBezTo>
                  <a:cubicBezTo>
                    <a:pt x="3066" y="489"/>
                    <a:pt x="2922" y="237"/>
                    <a:pt x="2669" y="56"/>
                  </a:cubicBezTo>
                  <a:cubicBezTo>
                    <a:pt x="2561" y="273"/>
                    <a:pt x="2489" y="489"/>
                    <a:pt x="2489" y="742"/>
                  </a:cubicBezTo>
                  <a:cubicBezTo>
                    <a:pt x="2417" y="1030"/>
                    <a:pt x="2020" y="1066"/>
                    <a:pt x="1876" y="1355"/>
                  </a:cubicBezTo>
                  <a:cubicBezTo>
                    <a:pt x="1832" y="1442"/>
                    <a:pt x="1735" y="1490"/>
                    <a:pt x="1642" y="1490"/>
                  </a:cubicBezTo>
                  <a:cubicBezTo>
                    <a:pt x="1581" y="1490"/>
                    <a:pt x="1522" y="1470"/>
                    <a:pt x="1479" y="1427"/>
                  </a:cubicBezTo>
                  <a:cubicBezTo>
                    <a:pt x="1299" y="1211"/>
                    <a:pt x="1479" y="1102"/>
                    <a:pt x="1623" y="994"/>
                  </a:cubicBezTo>
                  <a:cubicBezTo>
                    <a:pt x="1695" y="958"/>
                    <a:pt x="1731" y="922"/>
                    <a:pt x="1804" y="886"/>
                  </a:cubicBezTo>
                  <a:cubicBezTo>
                    <a:pt x="1912" y="778"/>
                    <a:pt x="2092" y="778"/>
                    <a:pt x="2056" y="525"/>
                  </a:cubicBezTo>
                  <a:cubicBezTo>
                    <a:pt x="2037" y="409"/>
                    <a:pt x="1996" y="376"/>
                    <a:pt x="1930" y="376"/>
                  </a:cubicBezTo>
                  <a:cubicBezTo>
                    <a:pt x="1872" y="376"/>
                    <a:pt x="1795" y="400"/>
                    <a:pt x="1695" y="417"/>
                  </a:cubicBezTo>
                  <a:cubicBezTo>
                    <a:pt x="1676" y="420"/>
                    <a:pt x="1659" y="422"/>
                    <a:pt x="1644" y="422"/>
                  </a:cubicBezTo>
                  <a:cubicBezTo>
                    <a:pt x="1485" y="422"/>
                    <a:pt x="1512" y="263"/>
                    <a:pt x="1479" y="165"/>
                  </a:cubicBezTo>
                  <a:cubicBezTo>
                    <a:pt x="1438" y="42"/>
                    <a:pt x="1363" y="1"/>
                    <a:pt x="1272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9967050" y="-1636737"/>
              <a:ext cx="10850" cy="3750"/>
            </a:xfrm>
            <a:custGeom>
              <a:rect b="b" l="l" r="r" t="t"/>
              <a:pathLst>
                <a:path extrusionOk="0" h="150" w="434">
                  <a:moveTo>
                    <a:pt x="0" y="0"/>
                  </a:moveTo>
                  <a:cubicBezTo>
                    <a:pt x="76" y="95"/>
                    <a:pt x="151" y="149"/>
                    <a:pt x="226" y="149"/>
                  </a:cubicBezTo>
                  <a:cubicBezTo>
                    <a:pt x="295" y="149"/>
                    <a:pt x="364" y="104"/>
                    <a:pt x="433" y="0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9950825" y="-1598862"/>
              <a:ext cx="195675" cy="85900"/>
            </a:xfrm>
            <a:custGeom>
              <a:rect b="b" l="l" r="r" t="t"/>
              <a:pathLst>
                <a:path extrusionOk="0" h="3436" w="7827">
                  <a:moveTo>
                    <a:pt x="7646" y="0"/>
                  </a:moveTo>
                  <a:cubicBezTo>
                    <a:pt x="7033" y="72"/>
                    <a:pt x="7033" y="72"/>
                    <a:pt x="6817" y="722"/>
                  </a:cubicBezTo>
                  <a:cubicBezTo>
                    <a:pt x="6817" y="758"/>
                    <a:pt x="6709" y="866"/>
                    <a:pt x="6672" y="866"/>
                  </a:cubicBezTo>
                  <a:cubicBezTo>
                    <a:pt x="6629" y="856"/>
                    <a:pt x="6591" y="852"/>
                    <a:pt x="6558" y="852"/>
                  </a:cubicBezTo>
                  <a:cubicBezTo>
                    <a:pt x="6346" y="852"/>
                    <a:pt x="6333" y="1039"/>
                    <a:pt x="6240" y="1227"/>
                  </a:cubicBezTo>
                  <a:cubicBezTo>
                    <a:pt x="6114" y="1437"/>
                    <a:pt x="5816" y="1549"/>
                    <a:pt x="5590" y="1549"/>
                  </a:cubicBezTo>
                  <a:cubicBezTo>
                    <a:pt x="5428" y="1549"/>
                    <a:pt x="5302" y="1491"/>
                    <a:pt x="5302" y="1371"/>
                  </a:cubicBezTo>
                  <a:cubicBezTo>
                    <a:pt x="5283" y="1048"/>
                    <a:pt x="5194" y="955"/>
                    <a:pt x="5072" y="955"/>
                  </a:cubicBezTo>
                  <a:cubicBezTo>
                    <a:pt x="4962" y="955"/>
                    <a:pt x="4826" y="1031"/>
                    <a:pt x="4689" y="1082"/>
                  </a:cubicBezTo>
                  <a:cubicBezTo>
                    <a:pt x="4635" y="1136"/>
                    <a:pt x="4572" y="1163"/>
                    <a:pt x="4508" y="1163"/>
                  </a:cubicBezTo>
                  <a:cubicBezTo>
                    <a:pt x="4445" y="1163"/>
                    <a:pt x="4382" y="1136"/>
                    <a:pt x="4328" y="1082"/>
                  </a:cubicBezTo>
                  <a:cubicBezTo>
                    <a:pt x="4241" y="1013"/>
                    <a:pt x="4169" y="985"/>
                    <a:pt x="4107" y="985"/>
                  </a:cubicBezTo>
                  <a:cubicBezTo>
                    <a:pt x="3911" y="985"/>
                    <a:pt x="3816" y="1261"/>
                    <a:pt x="3679" y="1371"/>
                  </a:cubicBezTo>
                  <a:lnTo>
                    <a:pt x="3210" y="794"/>
                  </a:lnTo>
                  <a:cubicBezTo>
                    <a:pt x="3174" y="740"/>
                    <a:pt x="3120" y="713"/>
                    <a:pt x="3066" y="713"/>
                  </a:cubicBezTo>
                  <a:cubicBezTo>
                    <a:pt x="3012" y="713"/>
                    <a:pt x="2958" y="740"/>
                    <a:pt x="2922" y="794"/>
                  </a:cubicBezTo>
                  <a:cubicBezTo>
                    <a:pt x="2759" y="1180"/>
                    <a:pt x="2493" y="1257"/>
                    <a:pt x="2208" y="1257"/>
                  </a:cubicBezTo>
                  <a:cubicBezTo>
                    <a:pt x="2020" y="1257"/>
                    <a:pt x="1823" y="1223"/>
                    <a:pt x="1642" y="1223"/>
                  </a:cubicBezTo>
                  <a:cubicBezTo>
                    <a:pt x="1611" y="1223"/>
                    <a:pt x="1581" y="1224"/>
                    <a:pt x="1551" y="1227"/>
                  </a:cubicBezTo>
                  <a:cubicBezTo>
                    <a:pt x="1479" y="1281"/>
                    <a:pt x="1398" y="1308"/>
                    <a:pt x="1317" y="1308"/>
                  </a:cubicBezTo>
                  <a:cubicBezTo>
                    <a:pt x="1235" y="1308"/>
                    <a:pt x="1154" y="1281"/>
                    <a:pt x="1082" y="1227"/>
                  </a:cubicBezTo>
                  <a:cubicBezTo>
                    <a:pt x="954" y="1338"/>
                    <a:pt x="812" y="1372"/>
                    <a:pt x="665" y="1372"/>
                  </a:cubicBezTo>
                  <a:cubicBezTo>
                    <a:pt x="481" y="1372"/>
                    <a:pt x="289" y="1319"/>
                    <a:pt x="108" y="1299"/>
                  </a:cubicBezTo>
                  <a:lnTo>
                    <a:pt x="108" y="1299"/>
                  </a:lnTo>
                  <a:cubicBezTo>
                    <a:pt x="0" y="1840"/>
                    <a:pt x="72" y="2417"/>
                    <a:pt x="325" y="2922"/>
                  </a:cubicBezTo>
                  <a:cubicBezTo>
                    <a:pt x="432" y="2948"/>
                    <a:pt x="499" y="3155"/>
                    <a:pt x="631" y="3155"/>
                  </a:cubicBezTo>
                  <a:cubicBezTo>
                    <a:pt x="676" y="3155"/>
                    <a:pt x="729" y="3131"/>
                    <a:pt x="794" y="3066"/>
                  </a:cubicBezTo>
                  <a:cubicBezTo>
                    <a:pt x="849" y="3001"/>
                    <a:pt x="895" y="2977"/>
                    <a:pt x="935" y="2977"/>
                  </a:cubicBezTo>
                  <a:cubicBezTo>
                    <a:pt x="1052" y="2977"/>
                    <a:pt x="1119" y="3183"/>
                    <a:pt x="1226" y="3210"/>
                  </a:cubicBezTo>
                  <a:cubicBezTo>
                    <a:pt x="1347" y="3270"/>
                    <a:pt x="1474" y="3299"/>
                    <a:pt x="1596" y="3299"/>
                  </a:cubicBezTo>
                  <a:cubicBezTo>
                    <a:pt x="1767" y="3299"/>
                    <a:pt x="1930" y="3243"/>
                    <a:pt x="2056" y="3138"/>
                  </a:cubicBezTo>
                  <a:cubicBezTo>
                    <a:pt x="2381" y="2994"/>
                    <a:pt x="2308" y="2669"/>
                    <a:pt x="2417" y="2417"/>
                  </a:cubicBezTo>
                  <a:cubicBezTo>
                    <a:pt x="2849" y="2669"/>
                    <a:pt x="2597" y="3174"/>
                    <a:pt x="2813" y="3354"/>
                  </a:cubicBezTo>
                  <a:cubicBezTo>
                    <a:pt x="2878" y="3412"/>
                    <a:pt x="2938" y="3436"/>
                    <a:pt x="2995" y="3436"/>
                  </a:cubicBezTo>
                  <a:cubicBezTo>
                    <a:pt x="3236" y="3436"/>
                    <a:pt x="3427" y="3019"/>
                    <a:pt x="3709" y="3019"/>
                  </a:cubicBezTo>
                  <a:cubicBezTo>
                    <a:pt x="3734" y="3019"/>
                    <a:pt x="3760" y="3023"/>
                    <a:pt x="3787" y="3030"/>
                  </a:cubicBezTo>
                  <a:cubicBezTo>
                    <a:pt x="3895" y="3066"/>
                    <a:pt x="4013" y="3111"/>
                    <a:pt x="4125" y="3111"/>
                  </a:cubicBezTo>
                  <a:cubicBezTo>
                    <a:pt x="4238" y="3111"/>
                    <a:pt x="4346" y="3066"/>
                    <a:pt x="4436" y="2922"/>
                  </a:cubicBezTo>
                  <a:cubicBezTo>
                    <a:pt x="4545" y="2850"/>
                    <a:pt x="4617" y="2741"/>
                    <a:pt x="4653" y="2633"/>
                  </a:cubicBezTo>
                  <a:cubicBezTo>
                    <a:pt x="4689" y="2453"/>
                    <a:pt x="4436" y="2200"/>
                    <a:pt x="4761" y="2128"/>
                  </a:cubicBezTo>
                  <a:cubicBezTo>
                    <a:pt x="4787" y="2119"/>
                    <a:pt x="4812" y="2115"/>
                    <a:pt x="4835" y="2115"/>
                  </a:cubicBezTo>
                  <a:cubicBezTo>
                    <a:pt x="5003" y="2115"/>
                    <a:pt x="5099" y="2326"/>
                    <a:pt x="5194" y="2453"/>
                  </a:cubicBezTo>
                  <a:cubicBezTo>
                    <a:pt x="5212" y="2471"/>
                    <a:pt x="5239" y="2480"/>
                    <a:pt x="5266" y="2480"/>
                  </a:cubicBezTo>
                  <a:cubicBezTo>
                    <a:pt x="5293" y="2480"/>
                    <a:pt x="5320" y="2471"/>
                    <a:pt x="5338" y="2453"/>
                  </a:cubicBezTo>
                  <a:cubicBezTo>
                    <a:pt x="5434" y="2230"/>
                    <a:pt x="5417" y="1893"/>
                    <a:pt x="5760" y="1893"/>
                  </a:cubicBezTo>
                  <a:cubicBezTo>
                    <a:pt x="5805" y="1893"/>
                    <a:pt x="5857" y="1899"/>
                    <a:pt x="5915" y="1912"/>
                  </a:cubicBezTo>
                  <a:cubicBezTo>
                    <a:pt x="6023" y="1912"/>
                    <a:pt x="6131" y="1768"/>
                    <a:pt x="6276" y="1695"/>
                  </a:cubicBezTo>
                  <a:cubicBezTo>
                    <a:pt x="6312" y="1659"/>
                    <a:pt x="6384" y="1587"/>
                    <a:pt x="6420" y="1551"/>
                  </a:cubicBezTo>
                  <a:cubicBezTo>
                    <a:pt x="6564" y="1046"/>
                    <a:pt x="6600" y="1010"/>
                    <a:pt x="7250" y="974"/>
                  </a:cubicBezTo>
                  <a:cubicBezTo>
                    <a:pt x="7682" y="938"/>
                    <a:pt x="7827" y="794"/>
                    <a:pt x="7754" y="361"/>
                  </a:cubicBezTo>
                  <a:cubicBezTo>
                    <a:pt x="7718" y="253"/>
                    <a:pt x="7682" y="144"/>
                    <a:pt x="7646" y="0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10082450" y="-1538862"/>
              <a:ext cx="107325" cy="89150"/>
            </a:xfrm>
            <a:custGeom>
              <a:rect b="b" l="l" r="r" t="t"/>
              <a:pathLst>
                <a:path extrusionOk="0" h="3566" w="4293">
                  <a:moveTo>
                    <a:pt x="3692" y="1"/>
                  </a:moveTo>
                  <a:cubicBezTo>
                    <a:pt x="3466" y="1"/>
                    <a:pt x="3391" y="248"/>
                    <a:pt x="3247" y="450"/>
                  </a:cubicBezTo>
                  <a:cubicBezTo>
                    <a:pt x="3103" y="738"/>
                    <a:pt x="2850" y="1027"/>
                    <a:pt x="2850" y="1279"/>
                  </a:cubicBezTo>
                  <a:cubicBezTo>
                    <a:pt x="2850" y="1557"/>
                    <a:pt x="2739" y="1605"/>
                    <a:pt x="2605" y="1605"/>
                  </a:cubicBezTo>
                  <a:cubicBezTo>
                    <a:pt x="2532" y="1605"/>
                    <a:pt x="2453" y="1591"/>
                    <a:pt x="2381" y="1591"/>
                  </a:cubicBezTo>
                  <a:cubicBezTo>
                    <a:pt x="2290" y="1591"/>
                    <a:pt x="2209" y="1613"/>
                    <a:pt x="2165" y="1712"/>
                  </a:cubicBezTo>
                  <a:cubicBezTo>
                    <a:pt x="2093" y="1892"/>
                    <a:pt x="1876" y="2036"/>
                    <a:pt x="1768" y="2217"/>
                  </a:cubicBezTo>
                  <a:cubicBezTo>
                    <a:pt x="1539" y="2708"/>
                    <a:pt x="1073" y="3020"/>
                    <a:pt x="530" y="3020"/>
                  </a:cubicBezTo>
                  <a:cubicBezTo>
                    <a:pt x="475" y="3020"/>
                    <a:pt x="418" y="3017"/>
                    <a:pt x="362" y="3010"/>
                  </a:cubicBezTo>
                  <a:cubicBezTo>
                    <a:pt x="325" y="3010"/>
                    <a:pt x="285" y="3006"/>
                    <a:pt x="247" y="3006"/>
                  </a:cubicBezTo>
                  <a:cubicBezTo>
                    <a:pt x="169" y="3006"/>
                    <a:pt x="97" y="3022"/>
                    <a:pt x="73" y="3118"/>
                  </a:cubicBezTo>
                  <a:cubicBezTo>
                    <a:pt x="1" y="3263"/>
                    <a:pt x="217" y="3299"/>
                    <a:pt x="253" y="3407"/>
                  </a:cubicBezTo>
                  <a:cubicBezTo>
                    <a:pt x="343" y="3523"/>
                    <a:pt x="434" y="3565"/>
                    <a:pt x="520" y="3565"/>
                  </a:cubicBezTo>
                  <a:cubicBezTo>
                    <a:pt x="677" y="3565"/>
                    <a:pt x="823" y="3428"/>
                    <a:pt x="939" y="3335"/>
                  </a:cubicBezTo>
                  <a:cubicBezTo>
                    <a:pt x="1119" y="3155"/>
                    <a:pt x="1371" y="3010"/>
                    <a:pt x="1624" y="2974"/>
                  </a:cubicBezTo>
                  <a:cubicBezTo>
                    <a:pt x="1876" y="2794"/>
                    <a:pt x="2237" y="2758"/>
                    <a:pt x="2237" y="2361"/>
                  </a:cubicBezTo>
                  <a:cubicBezTo>
                    <a:pt x="2814" y="2073"/>
                    <a:pt x="3247" y="1495"/>
                    <a:pt x="3860" y="1279"/>
                  </a:cubicBezTo>
                  <a:cubicBezTo>
                    <a:pt x="3860" y="882"/>
                    <a:pt x="4221" y="702"/>
                    <a:pt x="4221" y="377"/>
                  </a:cubicBezTo>
                  <a:cubicBezTo>
                    <a:pt x="4293" y="53"/>
                    <a:pt x="3896" y="269"/>
                    <a:pt x="3896" y="53"/>
                  </a:cubicBezTo>
                  <a:cubicBezTo>
                    <a:pt x="3816" y="16"/>
                    <a:pt x="3749" y="1"/>
                    <a:pt x="3692" y="1"/>
                  </a:cubicBez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10175325" y="-1575437"/>
              <a:ext cx="23475" cy="48150"/>
            </a:xfrm>
            <a:custGeom>
              <a:rect b="b" l="l" r="r" t="t"/>
              <a:pathLst>
                <a:path extrusionOk="0" h="1926" w="939">
                  <a:moveTo>
                    <a:pt x="939" y="1"/>
                  </a:moveTo>
                  <a:cubicBezTo>
                    <a:pt x="650" y="398"/>
                    <a:pt x="722" y="975"/>
                    <a:pt x="361" y="1372"/>
                  </a:cubicBezTo>
                  <a:cubicBezTo>
                    <a:pt x="289" y="1408"/>
                    <a:pt x="253" y="1480"/>
                    <a:pt x="181" y="1516"/>
                  </a:cubicBezTo>
                  <a:cubicBezTo>
                    <a:pt x="145" y="1660"/>
                    <a:pt x="1" y="1804"/>
                    <a:pt x="145" y="1913"/>
                  </a:cubicBezTo>
                  <a:cubicBezTo>
                    <a:pt x="163" y="1922"/>
                    <a:pt x="180" y="1926"/>
                    <a:pt x="195" y="1926"/>
                  </a:cubicBezTo>
                  <a:cubicBezTo>
                    <a:pt x="291" y="1926"/>
                    <a:pt x="333" y="1765"/>
                    <a:pt x="413" y="1765"/>
                  </a:cubicBezTo>
                  <a:cubicBezTo>
                    <a:pt x="419" y="1765"/>
                    <a:pt x="426" y="1766"/>
                    <a:pt x="434" y="1768"/>
                  </a:cubicBezTo>
                  <a:cubicBezTo>
                    <a:pt x="470" y="1768"/>
                    <a:pt x="506" y="1840"/>
                    <a:pt x="506" y="1840"/>
                  </a:cubicBezTo>
                  <a:lnTo>
                    <a:pt x="650" y="1840"/>
                  </a:lnTo>
                  <a:cubicBezTo>
                    <a:pt x="650" y="1696"/>
                    <a:pt x="722" y="1588"/>
                    <a:pt x="794" y="1516"/>
                  </a:cubicBezTo>
                  <a:cubicBezTo>
                    <a:pt x="830" y="1372"/>
                    <a:pt x="794" y="1191"/>
                    <a:pt x="939" y="1083"/>
                  </a:cubicBezTo>
                  <a:lnTo>
                    <a:pt x="939" y="1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10198775" y="-1579037"/>
              <a:ext cx="2725" cy="3625"/>
            </a:xfrm>
            <a:custGeom>
              <a:rect b="b" l="l" r="r" t="t"/>
              <a:pathLst>
                <a:path extrusionOk="0" h="145" w="109">
                  <a:moveTo>
                    <a:pt x="1" y="1"/>
                  </a:moveTo>
                  <a:lnTo>
                    <a:pt x="1" y="145"/>
                  </a:lnTo>
                  <a:cubicBezTo>
                    <a:pt x="109" y="73"/>
                    <a:pt x="109" y="37"/>
                    <a:pt x="1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7"/>
            <p:cNvSpPr/>
            <p:nvPr/>
          </p:nvSpPr>
          <p:spPr>
            <a:xfrm>
              <a:off x="10196975" y="-1583537"/>
              <a:ext cx="1825" cy="3625"/>
            </a:xfrm>
            <a:custGeom>
              <a:rect b="b" l="l" r="r" t="t"/>
              <a:pathLst>
                <a:path extrusionOk="0" h="145" w="73">
                  <a:moveTo>
                    <a:pt x="73" y="0"/>
                  </a:moveTo>
                  <a:cubicBezTo>
                    <a:pt x="0" y="73"/>
                    <a:pt x="0" y="109"/>
                    <a:pt x="73" y="145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10040975" y="-1594362"/>
              <a:ext cx="9950" cy="7250"/>
            </a:xfrm>
            <a:custGeom>
              <a:rect b="b" l="l" r="r" t="t"/>
              <a:pathLst>
                <a:path extrusionOk="0" h="290" w="398">
                  <a:moveTo>
                    <a:pt x="73" y="1"/>
                  </a:moveTo>
                  <a:cubicBezTo>
                    <a:pt x="1" y="145"/>
                    <a:pt x="109" y="217"/>
                    <a:pt x="217" y="289"/>
                  </a:cubicBezTo>
                  <a:cubicBezTo>
                    <a:pt x="325" y="217"/>
                    <a:pt x="398" y="109"/>
                    <a:pt x="398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10049100" y="-1632237"/>
              <a:ext cx="2725" cy="1825"/>
            </a:xfrm>
            <a:custGeom>
              <a:rect b="b" l="l" r="r" t="t"/>
              <a:pathLst>
                <a:path extrusionOk="0" h="73" w="109">
                  <a:moveTo>
                    <a:pt x="36" y="1"/>
                  </a:moveTo>
                  <a:cubicBezTo>
                    <a:pt x="0" y="1"/>
                    <a:pt x="0" y="73"/>
                    <a:pt x="0" y="73"/>
                  </a:cubicBezTo>
                  <a:lnTo>
                    <a:pt x="73" y="73"/>
                  </a:lnTo>
                  <a:cubicBezTo>
                    <a:pt x="109" y="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10022950" y="-1596587"/>
              <a:ext cx="23475" cy="17575"/>
            </a:xfrm>
            <a:custGeom>
              <a:rect b="b" l="l" r="r" t="t"/>
              <a:pathLst>
                <a:path extrusionOk="0" h="703" w="939">
                  <a:moveTo>
                    <a:pt x="605" y="1"/>
                  </a:moveTo>
                  <a:cubicBezTo>
                    <a:pt x="566" y="1"/>
                    <a:pt x="522" y="23"/>
                    <a:pt x="469" y="90"/>
                  </a:cubicBezTo>
                  <a:cubicBezTo>
                    <a:pt x="325" y="306"/>
                    <a:pt x="181" y="486"/>
                    <a:pt x="0" y="703"/>
                  </a:cubicBezTo>
                  <a:lnTo>
                    <a:pt x="325" y="703"/>
                  </a:lnTo>
                  <a:cubicBezTo>
                    <a:pt x="377" y="640"/>
                    <a:pt x="451" y="626"/>
                    <a:pt x="529" y="626"/>
                  </a:cubicBezTo>
                  <a:cubicBezTo>
                    <a:pt x="594" y="626"/>
                    <a:pt x="661" y="636"/>
                    <a:pt x="723" y="636"/>
                  </a:cubicBezTo>
                  <a:cubicBezTo>
                    <a:pt x="843" y="636"/>
                    <a:pt x="938" y="598"/>
                    <a:pt x="938" y="378"/>
                  </a:cubicBezTo>
                  <a:lnTo>
                    <a:pt x="794" y="90"/>
                  </a:lnTo>
                  <a:cubicBezTo>
                    <a:pt x="726" y="67"/>
                    <a:pt x="672" y="1"/>
                    <a:pt x="605" y="1"/>
                  </a:cubicBez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7"/>
            <p:cNvSpPr/>
            <p:nvPr/>
          </p:nvSpPr>
          <p:spPr>
            <a:xfrm>
              <a:off x="9981475" y="-1548787"/>
              <a:ext cx="81175" cy="46425"/>
            </a:xfrm>
            <a:custGeom>
              <a:rect b="b" l="l" r="r" t="t"/>
              <a:pathLst>
                <a:path extrusionOk="0" h="1857" w="3247">
                  <a:moveTo>
                    <a:pt x="1221" y="1"/>
                  </a:moveTo>
                  <a:cubicBezTo>
                    <a:pt x="1191" y="1"/>
                    <a:pt x="1157" y="6"/>
                    <a:pt x="1118" y="17"/>
                  </a:cubicBezTo>
                  <a:cubicBezTo>
                    <a:pt x="902" y="53"/>
                    <a:pt x="902" y="306"/>
                    <a:pt x="938" y="450"/>
                  </a:cubicBezTo>
                  <a:cubicBezTo>
                    <a:pt x="1046" y="774"/>
                    <a:pt x="830" y="883"/>
                    <a:pt x="650" y="1063"/>
                  </a:cubicBezTo>
                  <a:cubicBezTo>
                    <a:pt x="501" y="1152"/>
                    <a:pt x="328" y="1217"/>
                    <a:pt x="131" y="1217"/>
                  </a:cubicBezTo>
                  <a:cubicBezTo>
                    <a:pt x="89" y="1217"/>
                    <a:pt x="45" y="1214"/>
                    <a:pt x="0" y="1207"/>
                  </a:cubicBezTo>
                  <a:lnTo>
                    <a:pt x="0" y="1207"/>
                  </a:lnTo>
                  <a:cubicBezTo>
                    <a:pt x="157" y="1453"/>
                    <a:pt x="369" y="1477"/>
                    <a:pt x="585" y="1477"/>
                  </a:cubicBezTo>
                  <a:cubicBezTo>
                    <a:pt x="638" y="1477"/>
                    <a:pt x="690" y="1476"/>
                    <a:pt x="742" y="1476"/>
                  </a:cubicBezTo>
                  <a:cubicBezTo>
                    <a:pt x="822" y="1476"/>
                    <a:pt x="900" y="1479"/>
                    <a:pt x="974" y="1496"/>
                  </a:cubicBezTo>
                  <a:cubicBezTo>
                    <a:pt x="1170" y="1616"/>
                    <a:pt x="1384" y="1674"/>
                    <a:pt x="1594" y="1674"/>
                  </a:cubicBezTo>
                  <a:cubicBezTo>
                    <a:pt x="1887" y="1674"/>
                    <a:pt x="2171" y="1562"/>
                    <a:pt x="2381" y="1351"/>
                  </a:cubicBezTo>
                  <a:cubicBezTo>
                    <a:pt x="2424" y="1308"/>
                    <a:pt x="2468" y="1291"/>
                    <a:pt x="2509" y="1291"/>
                  </a:cubicBezTo>
                  <a:cubicBezTo>
                    <a:pt x="2605" y="1291"/>
                    <a:pt x="2691" y="1384"/>
                    <a:pt x="2741" y="1460"/>
                  </a:cubicBezTo>
                  <a:cubicBezTo>
                    <a:pt x="2814" y="1568"/>
                    <a:pt x="2705" y="1784"/>
                    <a:pt x="2886" y="1856"/>
                  </a:cubicBezTo>
                  <a:cubicBezTo>
                    <a:pt x="3138" y="1604"/>
                    <a:pt x="3246" y="1243"/>
                    <a:pt x="3246" y="883"/>
                  </a:cubicBezTo>
                  <a:lnTo>
                    <a:pt x="3246" y="883"/>
                  </a:lnTo>
                  <a:cubicBezTo>
                    <a:pt x="3174" y="937"/>
                    <a:pt x="3093" y="964"/>
                    <a:pt x="3012" y="964"/>
                  </a:cubicBezTo>
                  <a:cubicBezTo>
                    <a:pt x="2931" y="964"/>
                    <a:pt x="2850" y="937"/>
                    <a:pt x="2778" y="883"/>
                  </a:cubicBezTo>
                  <a:cubicBezTo>
                    <a:pt x="2678" y="795"/>
                    <a:pt x="2557" y="756"/>
                    <a:pt x="2436" y="756"/>
                  </a:cubicBezTo>
                  <a:cubicBezTo>
                    <a:pt x="2208" y="756"/>
                    <a:pt x="1983" y="899"/>
                    <a:pt x="1912" y="1135"/>
                  </a:cubicBezTo>
                  <a:cubicBezTo>
                    <a:pt x="1876" y="1243"/>
                    <a:pt x="1768" y="1279"/>
                    <a:pt x="1696" y="1279"/>
                  </a:cubicBezTo>
                  <a:cubicBezTo>
                    <a:pt x="1659" y="955"/>
                    <a:pt x="1623" y="666"/>
                    <a:pt x="1515" y="378"/>
                  </a:cubicBezTo>
                  <a:cubicBezTo>
                    <a:pt x="1454" y="163"/>
                    <a:pt x="1393" y="1"/>
                    <a:pt x="122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10082575" y="-1556487"/>
              <a:ext cx="25150" cy="18950"/>
            </a:xfrm>
            <a:custGeom>
              <a:rect b="b" l="l" r="r" t="t"/>
              <a:pathLst>
                <a:path extrusionOk="0" h="758" w="1006">
                  <a:moveTo>
                    <a:pt x="1006" y="0"/>
                  </a:moveTo>
                  <a:cubicBezTo>
                    <a:pt x="816" y="0"/>
                    <a:pt x="627" y="122"/>
                    <a:pt x="422" y="122"/>
                  </a:cubicBezTo>
                  <a:cubicBezTo>
                    <a:pt x="354" y="122"/>
                    <a:pt x="284" y="109"/>
                    <a:pt x="212" y="73"/>
                  </a:cubicBezTo>
                  <a:cubicBezTo>
                    <a:pt x="198" y="68"/>
                    <a:pt x="184" y="66"/>
                    <a:pt x="171" y="66"/>
                  </a:cubicBezTo>
                  <a:cubicBezTo>
                    <a:pt x="79" y="66"/>
                    <a:pt x="1" y="168"/>
                    <a:pt x="32" y="325"/>
                  </a:cubicBezTo>
                  <a:cubicBezTo>
                    <a:pt x="68" y="469"/>
                    <a:pt x="104" y="614"/>
                    <a:pt x="104" y="758"/>
                  </a:cubicBezTo>
                  <a:cubicBezTo>
                    <a:pt x="264" y="726"/>
                    <a:pt x="197" y="380"/>
                    <a:pt x="383" y="380"/>
                  </a:cubicBezTo>
                  <a:cubicBezTo>
                    <a:pt x="406" y="380"/>
                    <a:pt x="433" y="385"/>
                    <a:pt x="465" y="397"/>
                  </a:cubicBezTo>
                  <a:cubicBezTo>
                    <a:pt x="503" y="410"/>
                    <a:pt x="541" y="416"/>
                    <a:pt x="579" y="416"/>
                  </a:cubicBezTo>
                  <a:cubicBezTo>
                    <a:pt x="752" y="416"/>
                    <a:pt x="904" y="287"/>
                    <a:pt x="934" y="109"/>
                  </a:cubicBezTo>
                  <a:cubicBezTo>
                    <a:pt x="970" y="73"/>
                    <a:pt x="970" y="36"/>
                    <a:pt x="1006" y="0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10058125" y="-1551987"/>
              <a:ext cx="22550" cy="26175"/>
            </a:xfrm>
            <a:custGeom>
              <a:rect b="b" l="l" r="r" t="t"/>
              <a:pathLst>
                <a:path extrusionOk="0" h="1047" w="902">
                  <a:moveTo>
                    <a:pt x="72" y="1"/>
                  </a:moveTo>
                  <a:lnTo>
                    <a:pt x="72" y="1"/>
                  </a:lnTo>
                  <a:cubicBezTo>
                    <a:pt x="0" y="397"/>
                    <a:pt x="469" y="686"/>
                    <a:pt x="144" y="1047"/>
                  </a:cubicBezTo>
                  <a:cubicBezTo>
                    <a:pt x="577" y="1011"/>
                    <a:pt x="505" y="650"/>
                    <a:pt x="541" y="361"/>
                  </a:cubicBezTo>
                  <a:lnTo>
                    <a:pt x="541" y="361"/>
                  </a:lnTo>
                  <a:lnTo>
                    <a:pt x="902" y="578"/>
                  </a:lnTo>
                  <a:cubicBezTo>
                    <a:pt x="866" y="37"/>
                    <a:pt x="433" y="145"/>
                    <a:pt x="72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10057200" y="-1469037"/>
              <a:ext cx="9950" cy="6550"/>
            </a:xfrm>
            <a:custGeom>
              <a:rect b="b" l="l" r="r" t="t"/>
              <a:pathLst>
                <a:path extrusionOk="0" h="262" w="398">
                  <a:moveTo>
                    <a:pt x="253" y="1"/>
                  </a:moveTo>
                  <a:cubicBezTo>
                    <a:pt x="172" y="1"/>
                    <a:pt x="73" y="37"/>
                    <a:pt x="1" y="73"/>
                  </a:cubicBezTo>
                  <a:cubicBezTo>
                    <a:pt x="37" y="109"/>
                    <a:pt x="73" y="145"/>
                    <a:pt x="73" y="181"/>
                  </a:cubicBezTo>
                  <a:cubicBezTo>
                    <a:pt x="137" y="203"/>
                    <a:pt x="239" y="262"/>
                    <a:pt x="312" y="262"/>
                  </a:cubicBezTo>
                  <a:cubicBezTo>
                    <a:pt x="362" y="262"/>
                    <a:pt x="398" y="234"/>
                    <a:pt x="398" y="145"/>
                  </a:cubicBezTo>
                  <a:cubicBezTo>
                    <a:pt x="398" y="37"/>
                    <a:pt x="335" y="1"/>
                    <a:pt x="253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10142875" y="-1512312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cubicBezTo>
                    <a:pt x="36" y="37"/>
                    <a:pt x="0" y="37"/>
                    <a:pt x="0" y="73"/>
                  </a:cubicBezTo>
                  <a:cubicBezTo>
                    <a:pt x="0" y="73"/>
                    <a:pt x="36" y="109"/>
                    <a:pt x="36" y="109"/>
                  </a:cubicBezTo>
                  <a:lnTo>
                    <a:pt x="72" y="7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10080650" y="-1537562"/>
              <a:ext cx="4550" cy="2050"/>
            </a:xfrm>
            <a:custGeom>
              <a:rect b="b" l="l" r="r" t="t"/>
              <a:pathLst>
                <a:path extrusionOk="0" h="82" w="182">
                  <a:moveTo>
                    <a:pt x="1" y="1"/>
                  </a:moveTo>
                  <a:cubicBezTo>
                    <a:pt x="37" y="55"/>
                    <a:pt x="64" y="82"/>
                    <a:pt x="91" y="82"/>
                  </a:cubicBezTo>
                  <a:cubicBezTo>
                    <a:pt x="118" y="82"/>
                    <a:pt x="145" y="55"/>
                    <a:pt x="18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10179850" y="-15411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1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10107700" y="-1560087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1" y="144"/>
                  </a:moveTo>
                  <a:lnTo>
                    <a:pt x="145" y="0"/>
                  </a:ln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9988675" y="-1584437"/>
              <a:ext cx="35200" cy="26350"/>
            </a:xfrm>
            <a:custGeom>
              <a:rect b="b" l="l" r="r" t="t"/>
              <a:pathLst>
                <a:path extrusionOk="0" h="1054" w="1408">
                  <a:moveTo>
                    <a:pt x="1" y="0"/>
                  </a:moveTo>
                  <a:lnTo>
                    <a:pt x="1" y="650"/>
                  </a:lnTo>
                  <a:cubicBezTo>
                    <a:pt x="145" y="758"/>
                    <a:pt x="362" y="866"/>
                    <a:pt x="434" y="938"/>
                  </a:cubicBezTo>
                  <a:cubicBezTo>
                    <a:pt x="496" y="969"/>
                    <a:pt x="611" y="1054"/>
                    <a:pt x="665" y="1054"/>
                  </a:cubicBezTo>
                  <a:cubicBezTo>
                    <a:pt x="674" y="1054"/>
                    <a:pt x="681" y="1051"/>
                    <a:pt x="686" y="1046"/>
                  </a:cubicBezTo>
                  <a:cubicBezTo>
                    <a:pt x="903" y="722"/>
                    <a:pt x="1408" y="686"/>
                    <a:pt x="1371" y="181"/>
                  </a:cubicBezTo>
                  <a:lnTo>
                    <a:pt x="1371" y="181"/>
                  </a:lnTo>
                  <a:cubicBezTo>
                    <a:pt x="1272" y="330"/>
                    <a:pt x="1121" y="411"/>
                    <a:pt x="954" y="411"/>
                  </a:cubicBezTo>
                  <a:cubicBezTo>
                    <a:pt x="879" y="411"/>
                    <a:pt x="800" y="394"/>
                    <a:pt x="722" y="361"/>
                  </a:cubicBezTo>
                  <a:cubicBezTo>
                    <a:pt x="470" y="289"/>
                    <a:pt x="326" y="0"/>
                    <a:pt x="1" y="0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9977875" y="-1568212"/>
              <a:ext cx="11725" cy="4075"/>
            </a:xfrm>
            <a:custGeom>
              <a:rect b="b" l="l" r="r" t="t"/>
              <a:pathLst>
                <a:path extrusionOk="0" h="163" w="469">
                  <a:moveTo>
                    <a:pt x="0" y="1"/>
                  </a:moveTo>
                  <a:cubicBezTo>
                    <a:pt x="72" y="109"/>
                    <a:pt x="153" y="163"/>
                    <a:pt x="235" y="163"/>
                  </a:cubicBezTo>
                  <a:cubicBezTo>
                    <a:pt x="316" y="163"/>
                    <a:pt x="397" y="109"/>
                    <a:pt x="469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10136550" y="-1481337"/>
              <a:ext cx="1850" cy="1525"/>
            </a:xfrm>
            <a:custGeom>
              <a:rect b="b" l="l" r="r" t="t"/>
              <a:pathLst>
                <a:path extrusionOk="0" h="61" w="74">
                  <a:moveTo>
                    <a:pt x="17" y="0"/>
                  </a:moveTo>
                  <a:cubicBezTo>
                    <a:pt x="7" y="0"/>
                    <a:pt x="1" y="9"/>
                    <a:pt x="1" y="24"/>
                  </a:cubicBezTo>
                  <a:lnTo>
                    <a:pt x="73" y="60"/>
                  </a:lnTo>
                  <a:cubicBezTo>
                    <a:pt x="52" y="18"/>
                    <a:pt x="31" y="0"/>
                    <a:pt x="17" y="0"/>
                  </a:cubicBez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0" name="Google Shape;1550;p17"/>
          <p:cNvGrpSpPr/>
          <p:nvPr/>
        </p:nvGrpSpPr>
        <p:grpSpPr>
          <a:xfrm>
            <a:off x="9209804" y="169359"/>
            <a:ext cx="175717" cy="182448"/>
            <a:chOff x="9933675" y="-1395987"/>
            <a:chExt cx="264225" cy="274275"/>
          </a:xfrm>
        </p:grpSpPr>
        <p:sp>
          <p:nvSpPr>
            <p:cNvPr id="1551" name="Google Shape;1551;p17"/>
            <p:cNvSpPr/>
            <p:nvPr/>
          </p:nvSpPr>
          <p:spPr>
            <a:xfrm>
              <a:off x="9940900" y="-1393112"/>
              <a:ext cx="250675" cy="162150"/>
            </a:xfrm>
            <a:custGeom>
              <a:rect b="b" l="l" r="r" t="t"/>
              <a:pathLst>
                <a:path extrusionOk="0" h="6486" w="10027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9937300" y="-1329312"/>
              <a:ext cx="257000" cy="203850"/>
            </a:xfrm>
            <a:custGeom>
              <a:rect b="b" l="l" r="r" t="t"/>
              <a:pathLst>
                <a:path extrusionOk="0" h="8154" w="1028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10022050" y="-1208387"/>
              <a:ext cx="67650" cy="86675"/>
            </a:xfrm>
            <a:custGeom>
              <a:rect b="b" l="l" r="r" t="t"/>
              <a:pathLst>
                <a:path extrusionOk="0" h="3467" w="2706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9933675" y="-1344512"/>
              <a:ext cx="46925" cy="200125"/>
            </a:xfrm>
            <a:custGeom>
              <a:rect b="b" l="l" r="r" t="t"/>
              <a:pathLst>
                <a:path extrusionOk="0" h="8005" w="1877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9989575" y="-1395987"/>
              <a:ext cx="121750" cy="35175"/>
            </a:xfrm>
            <a:custGeom>
              <a:rect b="b" l="l" r="r" t="t"/>
              <a:pathLst>
                <a:path extrusionOk="0" h="1407" w="487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10146475" y="-1278762"/>
              <a:ext cx="51425" cy="119025"/>
            </a:xfrm>
            <a:custGeom>
              <a:rect b="b" l="l" r="r" t="t"/>
              <a:pathLst>
                <a:path extrusionOk="0" h="4761" w="2057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10103200" y="-1168037"/>
              <a:ext cx="46900" cy="28825"/>
            </a:xfrm>
            <a:custGeom>
              <a:rect b="b" l="l" r="r" t="t"/>
              <a:pathLst>
                <a:path extrusionOk="0" h="1153" w="1876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10080650" y="-1142612"/>
              <a:ext cx="31600" cy="13650"/>
            </a:xfrm>
            <a:custGeom>
              <a:rect b="b" l="l" r="r" t="t"/>
              <a:pathLst>
                <a:path extrusionOk="0" h="546" w="1264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9977875" y="-1362637"/>
              <a:ext cx="14450" cy="13925"/>
            </a:xfrm>
            <a:custGeom>
              <a:rect b="b" l="l" r="r" t="t"/>
              <a:pathLst>
                <a:path extrusionOk="0" h="557" w="578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9973350" y="-1350012"/>
              <a:ext cx="12650" cy="7250"/>
            </a:xfrm>
            <a:custGeom>
              <a:rect b="b" l="l" r="r" t="t"/>
              <a:pathLst>
                <a:path extrusionOk="0" h="290" w="506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10061875" y="-1349637"/>
              <a:ext cx="58475" cy="32475"/>
            </a:xfrm>
            <a:custGeom>
              <a:rect b="b" l="l" r="r" t="t"/>
              <a:pathLst>
                <a:path extrusionOk="0" h="1299" w="2339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9989575" y="-1365337"/>
              <a:ext cx="7250" cy="10850"/>
            </a:xfrm>
            <a:custGeom>
              <a:rect b="b" l="l" r="r" t="t"/>
              <a:pathLst>
                <a:path extrusionOk="0" h="434" w="29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9985075" y="-13545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9998600" y="-1307687"/>
              <a:ext cx="163225" cy="160675"/>
            </a:xfrm>
            <a:custGeom>
              <a:rect b="b" l="l" r="r" t="t"/>
              <a:pathLst>
                <a:path extrusionOk="0" h="6427" w="6529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10054500" y="-1275162"/>
              <a:ext cx="138000" cy="136550"/>
            </a:xfrm>
            <a:custGeom>
              <a:rect b="b" l="l" r="r" t="t"/>
              <a:pathLst>
                <a:path extrusionOk="0" h="5462" w="552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10189750" y="-1266162"/>
              <a:ext cx="1825" cy="3650"/>
            </a:xfrm>
            <a:custGeom>
              <a:rect b="b" l="l" r="r" t="t"/>
              <a:pathLst>
                <a:path extrusionOk="0" h="146" w="73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9955325" y="-1231887"/>
              <a:ext cx="925" cy="925"/>
            </a:xfrm>
            <a:custGeom>
              <a:rect b="b" l="l" r="r" t="t"/>
              <a:pathLst>
                <a:path extrusionOk="0" h="37" w="37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10086075" y="-1232787"/>
              <a:ext cx="63125" cy="99200"/>
            </a:xfrm>
            <a:custGeom>
              <a:rect b="b" l="l" r="r" t="t"/>
              <a:pathLst>
                <a:path extrusionOk="0" h="3968" w="2525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10073450" y="-1161562"/>
              <a:ext cx="15350" cy="22425"/>
            </a:xfrm>
            <a:custGeom>
              <a:rect b="b" l="l" r="r" t="t"/>
              <a:pathLst>
                <a:path extrusionOk="0" h="897" w="614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10104100" y="-1247237"/>
              <a:ext cx="83875" cy="51575"/>
            </a:xfrm>
            <a:custGeom>
              <a:rect b="b" l="l" r="r" t="t"/>
              <a:pathLst>
                <a:path extrusionOk="0" h="2063" w="3355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10179850" y="-1228287"/>
              <a:ext cx="8125" cy="8150"/>
            </a:xfrm>
            <a:custGeom>
              <a:rect b="b" l="l" r="r" t="t"/>
              <a:pathLst>
                <a:path extrusionOk="0" h="326" w="325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10057300" y="-1216687"/>
              <a:ext cx="8950" cy="7375"/>
            </a:xfrm>
            <a:custGeom>
              <a:rect b="b" l="l" r="r" t="t"/>
              <a:pathLst>
                <a:path extrusionOk="0" h="295" w="358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10045500" y="-1195512"/>
              <a:ext cx="925" cy="1525"/>
            </a:xfrm>
            <a:custGeom>
              <a:rect b="b" l="l" r="r" t="t"/>
              <a:pathLst>
                <a:path extrusionOk="0" h="61" w="37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10137450" y="-1258937"/>
              <a:ext cx="5450" cy="3625"/>
            </a:xfrm>
            <a:custGeom>
              <a:rect b="b" l="l" r="r" t="t"/>
              <a:pathLst>
                <a:path extrusionOk="0" h="145" w="218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10157300" y="-12490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10100500" y="-1224662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0130250" y="-1173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10159100" y="-1219612"/>
              <a:ext cx="8150" cy="5775"/>
            </a:xfrm>
            <a:custGeom>
              <a:rect b="b" l="l" r="r" t="t"/>
              <a:pathLst>
                <a:path extrusionOk="0" h="231" w="326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9" name="Google Shape;1579;p17"/>
          <p:cNvGrpSpPr/>
          <p:nvPr/>
        </p:nvGrpSpPr>
        <p:grpSpPr>
          <a:xfrm>
            <a:off x="10079352" y="3731808"/>
            <a:ext cx="100186" cy="95008"/>
            <a:chOff x="9607275" y="-1266912"/>
            <a:chExt cx="262425" cy="248800"/>
          </a:xfrm>
        </p:grpSpPr>
        <p:sp>
          <p:nvSpPr>
            <p:cNvPr id="1580" name="Google Shape;1580;p17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4" name="Google Shape;1604;p17"/>
          <p:cNvGrpSpPr/>
          <p:nvPr/>
        </p:nvGrpSpPr>
        <p:grpSpPr>
          <a:xfrm>
            <a:off x="10983937" y="6402508"/>
            <a:ext cx="159524" cy="163389"/>
            <a:chOff x="9646950" y="-1595337"/>
            <a:chExt cx="239875" cy="245625"/>
          </a:xfrm>
        </p:grpSpPr>
        <p:sp>
          <p:nvSpPr>
            <p:cNvPr id="1605" name="Google Shape;1605;p17"/>
            <p:cNvSpPr/>
            <p:nvPr/>
          </p:nvSpPr>
          <p:spPr>
            <a:xfrm>
              <a:off x="9647850" y="-1595337"/>
              <a:ext cx="235375" cy="202775"/>
            </a:xfrm>
            <a:custGeom>
              <a:rect b="b" l="l" r="r" t="t"/>
              <a:pathLst>
                <a:path extrusionOk="0" h="8111" w="9415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9719975" y="-1484362"/>
              <a:ext cx="165050" cy="132125"/>
            </a:xfrm>
            <a:custGeom>
              <a:rect b="b" l="l" r="r" t="t"/>
              <a:pathLst>
                <a:path extrusionOk="0" h="5285" w="6602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9697450" y="-1457612"/>
              <a:ext cx="139775" cy="107900"/>
            </a:xfrm>
            <a:custGeom>
              <a:rect b="b" l="l" r="r" t="t"/>
              <a:pathLst>
                <a:path extrusionOk="0" h="4316" w="5591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9646950" y="-1569562"/>
              <a:ext cx="74875" cy="202450"/>
            </a:xfrm>
            <a:custGeom>
              <a:rect b="b" l="l" r="r" t="t"/>
              <a:pathLst>
                <a:path extrusionOk="0" h="8098" w="2995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9699250" y="-1590762"/>
              <a:ext cx="42400" cy="22575"/>
            </a:xfrm>
            <a:custGeom>
              <a:rect b="b" l="l" r="r" t="t"/>
              <a:pathLst>
                <a:path extrusionOk="0" h="903" w="1696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9875075" y="-1480737"/>
              <a:ext cx="7225" cy="8125"/>
            </a:xfrm>
            <a:custGeom>
              <a:rect b="b" l="l" r="r" t="t"/>
              <a:pathLst>
                <a:path extrusionOk="0" h="325" w="289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9862450" y="-1541162"/>
              <a:ext cx="6325" cy="7250"/>
            </a:xfrm>
            <a:custGeom>
              <a:rect b="b" l="l" r="r" t="t"/>
              <a:pathLst>
                <a:path extrusionOk="0" h="290" w="253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9866950" y="-1533937"/>
              <a:ext cx="5450" cy="8125"/>
            </a:xfrm>
            <a:custGeom>
              <a:rect b="b" l="l" r="r" t="t"/>
              <a:pathLst>
                <a:path extrusionOk="0" h="325" w="218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9882275" y="-1465412"/>
              <a:ext cx="4550" cy="7225"/>
            </a:xfrm>
            <a:custGeom>
              <a:rect b="b" l="l" r="r" t="t"/>
              <a:pathLst>
                <a:path extrusionOk="0" h="289" w="182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9878675" y="-14500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9875075" y="-1425737"/>
              <a:ext cx="2725" cy="2725"/>
            </a:xfrm>
            <a:custGeom>
              <a:rect b="b" l="l" r="r" t="t"/>
              <a:pathLst>
                <a:path extrusionOk="0" h="109" w="109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9882275" y="-1453687"/>
              <a:ext cx="3650" cy="3625"/>
            </a:xfrm>
            <a:custGeom>
              <a:rect b="b" l="l" r="r" t="t"/>
              <a:pathLst>
                <a:path extrusionOk="0" h="145" w="146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9859750" y="-1544762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9797525" y="-1504937"/>
              <a:ext cx="77575" cy="80125"/>
            </a:xfrm>
            <a:custGeom>
              <a:rect b="b" l="l" r="r" t="t"/>
              <a:pathLst>
                <a:path extrusionOk="0" h="3205" w="3103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9768675" y="-1499687"/>
              <a:ext cx="48725" cy="45050"/>
            </a:xfrm>
            <a:custGeom>
              <a:rect b="b" l="l" r="r" t="t"/>
              <a:pathLst>
                <a:path extrusionOk="0" h="1802" w="1949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9760550" y="-1484362"/>
              <a:ext cx="23475" cy="31975"/>
            </a:xfrm>
            <a:custGeom>
              <a:rect b="b" l="l" r="r" t="t"/>
              <a:pathLst>
                <a:path extrusionOk="0" h="1279" w="939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9710075" y="-1476137"/>
              <a:ext cx="28875" cy="30575"/>
            </a:xfrm>
            <a:custGeom>
              <a:rect b="b" l="l" r="r" t="t"/>
              <a:pathLst>
                <a:path extrusionOk="0" h="1223" w="1155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9774075" y="-1505312"/>
              <a:ext cx="28000" cy="15025"/>
            </a:xfrm>
            <a:custGeom>
              <a:rect b="b" l="l" r="r" t="t"/>
              <a:pathLst>
                <a:path extrusionOk="0" h="601" w="112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9745225" y="-1484387"/>
              <a:ext cx="18975" cy="8200"/>
            </a:xfrm>
            <a:custGeom>
              <a:rect b="b" l="l" r="r" t="t"/>
              <a:pathLst>
                <a:path extrusionOk="0" h="328" w="759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9736225" y="-1495187"/>
              <a:ext cx="8125" cy="6350"/>
            </a:xfrm>
            <a:custGeom>
              <a:rect b="b" l="l" r="r" t="t"/>
              <a:pathLst>
                <a:path extrusionOk="0" h="254" w="325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9729000" y="-1485187"/>
              <a:ext cx="9050" cy="8975"/>
            </a:xfrm>
            <a:custGeom>
              <a:rect b="b" l="l" r="r" t="t"/>
              <a:pathLst>
                <a:path extrusionOk="0" h="359" w="362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9738025" y="-147623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9710975" y="-1450087"/>
              <a:ext cx="7225" cy="11750"/>
            </a:xfrm>
            <a:custGeom>
              <a:rect b="b" l="l" r="r" t="t"/>
              <a:pathLst>
                <a:path extrusionOk="0" h="470" w="289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9707350" y="-1430262"/>
              <a:ext cx="10700" cy="7250"/>
            </a:xfrm>
            <a:custGeom>
              <a:rect b="b" l="l" r="r" t="t"/>
              <a:pathLst>
                <a:path extrusionOk="0" h="290" w="428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7"/>
            <p:cNvSpPr/>
            <p:nvPr/>
          </p:nvSpPr>
          <p:spPr>
            <a:xfrm>
              <a:off x="9738025" y="-1476237"/>
              <a:ext cx="3625" cy="7225"/>
            </a:xfrm>
            <a:custGeom>
              <a:rect b="b" l="l" r="r" t="t"/>
              <a:pathLst>
                <a:path extrusionOk="0" h="289" w="145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7"/>
            <p:cNvSpPr/>
            <p:nvPr/>
          </p:nvSpPr>
          <p:spPr>
            <a:xfrm>
              <a:off x="9702850" y="-14041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7"/>
            <p:cNvSpPr/>
            <p:nvPr/>
          </p:nvSpPr>
          <p:spPr>
            <a:xfrm>
              <a:off x="9702850" y="-14113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7"/>
            <p:cNvSpPr/>
            <p:nvPr/>
          </p:nvSpPr>
          <p:spPr>
            <a:xfrm>
              <a:off x="9775000" y="-14879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7"/>
            <p:cNvSpPr/>
            <p:nvPr/>
          </p:nvSpPr>
          <p:spPr>
            <a:xfrm>
              <a:off x="9775000" y="-1469037"/>
              <a:ext cx="40600" cy="37175"/>
            </a:xfrm>
            <a:custGeom>
              <a:rect b="b" l="l" r="r" t="t"/>
              <a:pathLst>
                <a:path extrusionOk="0" h="1487" w="1624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7"/>
            <p:cNvSpPr/>
            <p:nvPr/>
          </p:nvSpPr>
          <p:spPr>
            <a:xfrm>
              <a:off x="9820075" y="-1451237"/>
              <a:ext cx="14450" cy="9200"/>
            </a:xfrm>
            <a:custGeom>
              <a:rect b="b" l="l" r="r" t="t"/>
              <a:pathLst>
                <a:path extrusionOk="0" h="368" w="578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7"/>
            <p:cNvSpPr/>
            <p:nvPr/>
          </p:nvSpPr>
          <p:spPr>
            <a:xfrm>
              <a:off x="9863350" y="-1454612"/>
              <a:ext cx="9050" cy="13550"/>
            </a:xfrm>
            <a:custGeom>
              <a:rect b="b" l="l" r="r" t="t"/>
              <a:pathLst>
                <a:path extrusionOk="0" h="542" w="362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17"/>
            <p:cNvSpPr/>
            <p:nvPr/>
          </p:nvSpPr>
          <p:spPr>
            <a:xfrm>
              <a:off x="9752450" y="-1453687"/>
              <a:ext cx="8125" cy="9025"/>
            </a:xfrm>
            <a:custGeom>
              <a:rect b="b" l="l" r="r" t="t"/>
              <a:pathLst>
                <a:path extrusionOk="0" h="361" w="325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7"/>
            <p:cNvSpPr/>
            <p:nvPr/>
          </p:nvSpPr>
          <p:spPr>
            <a:xfrm>
              <a:off x="9729900" y="-1464762"/>
              <a:ext cx="8150" cy="3875"/>
            </a:xfrm>
            <a:custGeom>
              <a:rect b="b" l="l" r="r" t="t"/>
              <a:pathLst>
                <a:path extrusionOk="0" h="155" w="326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7"/>
            <p:cNvSpPr/>
            <p:nvPr/>
          </p:nvSpPr>
          <p:spPr>
            <a:xfrm>
              <a:off x="9725400" y="-1460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7"/>
            <p:cNvSpPr/>
            <p:nvPr/>
          </p:nvSpPr>
          <p:spPr>
            <a:xfrm>
              <a:off x="9729900" y="-1453687"/>
              <a:ext cx="3625" cy="8125"/>
            </a:xfrm>
            <a:custGeom>
              <a:rect b="b" l="l" r="r" t="t"/>
              <a:pathLst>
                <a:path extrusionOk="0" h="325" w="145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7"/>
            <p:cNvSpPr/>
            <p:nvPr/>
          </p:nvSpPr>
          <p:spPr>
            <a:xfrm>
              <a:off x="9820075" y="-1370737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9778400" y="-1483637"/>
              <a:ext cx="7425" cy="5625"/>
            </a:xfrm>
            <a:custGeom>
              <a:rect b="b" l="l" r="r" t="t"/>
              <a:pathLst>
                <a:path extrusionOk="0" h="225" w="297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9779500" y="-1453687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3" name="Google Shape;1643;p17"/>
          <p:cNvGrpSpPr/>
          <p:nvPr/>
        </p:nvGrpSpPr>
        <p:grpSpPr>
          <a:xfrm>
            <a:off x="10612342" y="5485376"/>
            <a:ext cx="100217" cy="99205"/>
            <a:chOff x="10220425" y="-1503412"/>
            <a:chExt cx="280425" cy="277525"/>
          </a:xfrm>
        </p:grpSpPr>
        <p:sp>
          <p:nvSpPr>
            <p:cNvPr id="1644" name="Google Shape;1644;p17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7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7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7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7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7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7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7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7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7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1" name="Google Shape;1671;p17"/>
          <p:cNvGrpSpPr/>
          <p:nvPr/>
        </p:nvGrpSpPr>
        <p:grpSpPr>
          <a:xfrm flipH="1">
            <a:off x="9620483" y="1526424"/>
            <a:ext cx="159516" cy="175907"/>
            <a:chOff x="9943600" y="-1728387"/>
            <a:chExt cx="264225" cy="291300"/>
          </a:xfrm>
        </p:grpSpPr>
        <p:sp>
          <p:nvSpPr>
            <p:cNvPr id="1672" name="Google Shape;1672;p17"/>
            <p:cNvSpPr/>
            <p:nvPr/>
          </p:nvSpPr>
          <p:spPr>
            <a:xfrm>
              <a:off x="9958925" y="-1722937"/>
              <a:ext cx="237175" cy="88925"/>
            </a:xfrm>
            <a:custGeom>
              <a:rect b="b" l="l" r="r" t="t"/>
              <a:pathLst>
                <a:path extrusionOk="0" h="3557" w="9487">
                  <a:moveTo>
                    <a:pt x="4382" y="1"/>
                  </a:moveTo>
                  <a:cubicBezTo>
                    <a:pt x="3812" y="1"/>
                    <a:pt x="3246" y="130"/>
                    <a:pt x="2742" y="383"/>
                  </a:cubicBezTo>
                  <a:cubicBezTo>
                    <a:pt x="1443" y="888"/>
                    <a:pt x="433" y="1970"/>
                    <a:pt x="1" y="3304"/>
                  </a:cubicBezTo>
                  <a:cubicBezTo>
                    <a:pt x="51" y="3354"/>
                    <a:pt x="117" y="3381"/>
                    <a:pt x="184" y="3381"/>
                  </a:cubicBezTo>
                  <a:cubicBezTo>
                    <a:pt x="261" y="3381"/>
                    <a:pt x="339" y="3345"/>
                    <a:pt x="397" y="3268"/>
                  </a:cubicBezTo>
                  <a:cubicBezTo>
                    <a:pt x="515" y="3209"/>
                    <a:pt x="585" y="2933"/>
                    <a:pt x="705" y="2933"/>
                  </a:cubicBezTo>
                  <a:cubicBezTo>
                    <a:pt x="732" y="2933"/>
                    <a:pt x="761" y="2947"/>
                    <a:pt x="794" y="2980"/>
                  </a:cubicBezTo>
                  <a:cubicBezTo>
                    <a:pt x="1099" y="3226"/>
                    <a:pt x="1432" y="3280"/>
                    <a:pt x="1770" y="3280"/>
                  </a:cubicBezTo>
                  <a:cubicBezTo>
                    <a:pt x="2033" y="3280"/>
                    <a:pt x="2299" y="3247"/>
                    <a:pt x="2554" y="3247"/>
                  </a:cubicBezTo>
                  <a:cubicBezTo>
                    <a:pt x="2784" y="3247"/>
                    <a:pt x="3006" y="3274"/>
                    <a:pt x="3211" y="3376"/>
                  </a:cubicBezTo>
                  <a:cubicBezTo>
                    <a:pt x="3414" y="3478"/>
                    <a:pt x="3617" y="3503"/>
                    <a:pt x="3818" y="3503"/>
                  </a:cubicBezTo>
                  <a:cubicBezTo>
                    <a:pt x="4024" y="3503"/>
                    <a:pt x="4228" y="3477"/>
                    <a:pt x="4428" y="3477"/>
                  </a:cubicBezTo>
                  <a:cubicBezTo>
                    <a:pt x="4590" y="3477"/>
                    <a:pt x="4749" y="3494"/>
                    <a:pt x="4906" y="3557"/>
                  </a:cubicBezTo>
                  <a:cubicBezTo>
                    <a:pt x="5447" y="3484"/>
                    <a:pt x="5988" y="3340"/>
                    <a:pt x="6493" y="3052"/>
                  </a:cubicBezTo>
                  <a:cubicBezTo>
                    <a:pt x="7286" y="2727"/>
                    <a:pt x="7142" y="2150"/>
                    <a:pt x="7070" y="1537"/>
                  </a:cubicBezTo>
                  <a:cubicBezTo>
                    <a:pt x="7070" y="1393"/>
                    <a:pt x="6817" y="1320"/>
                    <a:pt x="7070" y="1104"/>
                  </a:cubicBezTo>
                  <a:cubicBezTo>
                    <a:pt x="7322" y="1212"/>
                    <a:pt x="7575" y="1320"/>
                    <a:pt x="7863" y="1465"/>
                  </a:cubicBezTo>
                  <a:cubicBezTo>
                    <a:pt x="8368" y="1825"/>
                    <a:pt x="8765" y="2330"/>
                    <a:pt x="8981" y="2907"/>
                  </a:cubicBezTo>
                  <a:cubicBezTo>
                    <a:pt x="9084" y="3114"/>
                    <a:pt x="9089" y="3451"/>
                    <a:pt x="9433" y="3451"/>
                  </a:cubicBezTo>
                  <a:cubicBezTo>
                    <a:pt x="9450" y="3451"/>
                    <a:pt x="9468" y="3450"/>
                    <a:pt x="9486" y="3448"/>
                  </a:cubicBezTo>
                  <a:cubicBezTo>
                    <a:pt x="9306" y="2006"/>
                    <a:pt x="8476" y="1104"/>
                    <a:pt x="7178" y="563"/>
                  </a:cubicBezTo>
                  <a:cubicBezTo>
                    <a:pt x="6673" y="383"/>
                    <a:pt x="6096" y="347"/>
                    <a:pt x="5591" y="202"/>
                  </a:cubicBezTo>
                  <a:cubicBezTo>
                    <a:pt x="5200" y="67"/>
                    <a:pt x="4790" y="1"/>
                    <a:pt x="4382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7"/>
            <p:cNvSpPr/>
            <p:nvPr/>
          </p:nvSpPr>
          <p:spPr>
            <a:xfrm>
              <a:off x="10132050" y="-1690612"/>
              <a:ext cx="72150" cy="72825"/>
            </a:xfrm>
            <a:custGeom>
              <a:rect b="b" l="l" r="r" t="t"/>
              <a:pathLst>
                <a:path extrusionOk="0" h="2913" w="2886">
                  <a:moveTo>
                    <a:pt x="804" y="1"/>
                  </a:moveTo>
                  <a:cubicBezTo>
                    <a:pt x="388" y="1"/>
                    <a:pt x="352" y="402"/>
                    <a:pt x="289" y="749"/>
                  </a:cubicBezTo>
                  <a:cubicBezTo>
                    <a:pt x="253" y="1073"/>
                    <a:pt x="181" y="1362"/>
                    <a:pt x="1" y="1650"/>
                  </a:cubicBezTo>
                  <a:cubicBezTo>
                    <a:pt x="1" y="1723"/>
                    <a:pt x="37" y="1795"/>
                    <a:pt x="73" y="1867"/>
                  </a:cubicBezTo>
                  <a:cubicBezTo>
                    <a:pt x="253" y="1975"/>
                    <a:pt x="578" y="1975"/>
                    <a:pt x="722" y="2191"/>
                  </a:cubicBezTo>
                  <a:cubicBezTo>
                    <a:pt x="797" y="2305"/>
                    <a:pt x="883" y="2359"/>
                    <a:pt x="973" y="2359"/>
                  </a:cubicBezTo>
                  <a:cubicBezTo>
                    <a:pt x="1055" y="2359"/>
                    <a:pt x="1141" y="2314"/>
                    <a:pt x="1227" y="2228"/>
                  </a:cubicBezTo>
                  <a:cubicBezTo>
                    <a:pt x="1311" y="2158"/>
                    <a:pt x="1389" y="2131"/>
                    <a:pt x="1466" y="2131"/>
                  </a:cubicBezTo>
                  <a:cubicBezTo>
                    <a:pt x="1588" y="2131"/>
                    <a:pt x="1707" y="2197"/>
                    <a:pt x="1840" y="2264"/>
                  </a:cubicBezTo>
                  <a:cubicBezTo>
                    <a:pt x="2165" y="2480"/>
                    <a:pt x="2417" y="2841"/>
                    <a:pt x="2850" y="2913"/>
                  </a:cubicBezTo>
                  <a:cubicBezTo>
                    <a:pt x="2850" y="2624"/>
                    <a:pt x="2886" y="2336"/>
                    <a:pt x="2561" y="2155"/>
                  </a:cubicBezTo>
                  <a:cubicBezTo>
                    <a:pt x="2381" y="2083"/>
                    <a:pt x="2381" y="1903"/>
                    <a:pt x="2345" y="1795"/>
                  </a:cubicBezTo>
                  <a:cubicBezTo>
                    <a:pt x="2020" y="1073"/>
                    <a:pt x="1732" y="388"/>
                    <a:pt x="1010" y="27"/>
                  </a:cubicBezTo>
                  <a:cubicBezTo>
                    <a:pt x="933" y="9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C3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7"/>
            <p:cNvSpPr/>
            <p:nvPr/>
          </p:nvSpPr>
          <p:spPr>
            <a:xfrm>
              <a:off x="10136550" y="-1645237"/>
              <a:ext cx="71275" cy="67350"/>
            </a:xfrm>
            <a:custGeom>
              <a:rect b="b" l="l" r="r" t="t"/>
              <a:pathLst>
                <a:path extrusionOk="0" h="2694" w="2851">
                  <a:moveTo>
                    <a:pt x="1382" y="1"/>
                  </a:moveTo>
                  <a:cubicBezTo>
                    <a:pt x="1286" y="1"/>
                    <a:pt x="1187" y="108"/>
                    <a:pt x="975" y="340"/>
                  </a:cubicBezTo>
                  <a:cubicBezTo>
                    <a:pt x="758" y="881"/>
                    <a:pt x="1" y="1134"/>
                    <a:pt x="181" y="1891"/>
                  </a:cubicBezTo>
                  <a:cubicBezTo>
                    <a:pt x="362" y="2144"/>
                    <a:pt x="542" y="2324"/>
                    <a:pt x="722" y="2504"/>
                  </a:cubicBezTo>
                  <a:cubicBezTo>
                    <a:pt x="812" y="2624"/>
                    <a:pt x="951" y="2694"/>
                    <a:pt x="1099" y="2694"/>
                  </a:cubicBezTo>
                  <a:cubicBezTo>
                    <a:pt x="1129" y="2694"/>
                    <a:pt x="1160" y="2691"/>
                    <a:pt x="1191" y="2685"/>
                  </a:cubicBezTo>
                  <a:cubicBezTo>
                    <a:pt x="1371" y="2613"/>
                    <a:pt x="1444" y="2396"/>
                    <a:pt x="1371" y="2216"/>
                  </a:cubicBezTo>
                  <a:cubicBezTo>
                    <a:pt x="1335" y="1927"/>
                    <a:pt x="1480" y="1783"/>
                    <a:pt x="1732" y="1639"/>
                  </a:cubicBezTo>
                  <a:cubicBezTo>
                    <a:pt x="1834" y="1503"/>
                    <a:pt x="1920" y="1431"/>
                    <a:pt x="1994" y="1431"/>
                  </a:cubicBezTo>
                  <a:cubicBezTo>
                    <a:pt x="2077" y="1431"/>
                    <a:pt x="2144" y="1521"/>
                    <a:pt x="2201" y="1711"/>
                  </a:cubicBezTo>
                  <a:cubicBezTo>
                    <a:pt x="2309" y="1999"/>
                    <a:pt x="2201" y="2396"/>
                    <a:pt x="2670" y="2468"/>
                  </a:cubicBezTo>
                  <a:cubicBezTo>
                    <a:pt x="2778" y="2216"/>
                    <a:pt x="2778" y="1927"/>
                    <a:pt x="2670" y="1675"/>
                  </a:cubicBezTo>
                  <a:cubicBezTo>
                    <a:pt x="2670" y="1495"/>
                    <a:pt x="2850" y="1350"/>
                    <a:pt x="2670" y="1098"/>
                  </a:cubicBezTo>
                  <a:cubicBezTo>
                    <a:pt x="2490" y="845"/>
                    <a:pt x="2345" y="521"/>
                    <a:pt x="1949" y="485"/>
                  </a:cubicBezTo>
                  <a:cubicBezTo>
                    <a:pt x="1840" y="485"/>
                    <a:pt x="1768" y="340"/>
                    <a:pt x="1696" y="232"/>
                  </a:cubicBezTo>
                  <a:cubicBezTo>
                    <a:pt x="1545" y="82"/>
                    <a:pt x="1465" y="1"/>
                    <a:pt x="1382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7"/>
            <p:cNvSpPr/>
            <p:nvPr/>
          </p:nvSpPr>
          <p:spPr>
            <a:xfrm>
              <a:off x="9957125" y="-1516437"/>
              <a:ext cx="128075" cy="79350"/>
            </a:xfrm>
            <a:custGeom>
              <a:rect b="b" l="l" r="r" t="t"/>
              <a:pathLst>
                <a:path extrusionOk="0" h="3174" w="5123">
                  <a:moveTo>
                    <a:pt x="263" y="1"/>
                  </a:moveTo>
                  <a:cubicBezTo>
                    <a:pt x="207" y="1"/>
                    <a:pt x="144" y="18"/>
                    <a:pt x="73" y="57"/>
                  </a:cubicBezTo>
                  <a:cubicBezTo>
                    <a:pt x="37" y="57"/>
                    <a:pt x="37" y="57"/>
                    <a:pt x="37" y="94"/>
                  </a:cubicBezTo>
                  <a:cubicBezTo>
                    <a:pt x="1" y="166"/>
                    <a:pt x="37" y="202"/>
                    <a:pt x="73" y="238"/>
                  </a:cubicBezTo>
                  <a:cubicBezTo>
                    <a:pt x="325" y="635"/>
                    <a:pt x="614" y="1031"/>
                    <a:pt x="902" y="1392"/>
                  </a:cubicBezTo>
                  <a:cubicBezTo>
                    <a:pt x="1624" y="2510"/>
                    <a:pt x="2742" y="2871"/>
                    <a:pt x="3932" y="3123"/>
                  </a:cubicBezTo>
                  <a:cubicBezTo>
                    <a:pt x="4059" y="3158"/>
                    <a:pt x="4190" y="3174"/>
                    <a:pt x="4321" y="3174"/>
                  </a:cubicBezTo>
                  <a:cubicBezTo>
                    <a:pt x="4599" y="3174"/>
                    <a:pt x="4877" y="3101"/>
                    <a:pt x="5122" y="2979"/>
                  </a:cubicBezTo>
                  <a:cubicBezTo>
                    <a:pt x="5093" y="2748"/>
                    <a:pt x="4995" y="2586"/>
                    <a:pt x="4828" y="2586"/>
                  </a:cubicBezTo>
                  <a:cubicBezTo>
                    <a:pt x="4786" y="2586"/>
                    <a:pt x="4740" y="2597"/>
                    <a:pt x="4689" y="2618"/>
                  </a:cubicBezTo>
                  <a:cubicBezTo>
                    <a:pt x="4518" y="2670"/>
                    <a:pt x="4353" y="2691"/>
                    <a:pt x="4191" y="2691"/>
                  </a:cubicBezTo>
                  <a:cubicBezTo>
                    <a:pt x="3672" y="2691"/>
                    <a:pt x="3192" y="2476"/>
                    <a:pt x="2670" y="2366"/>
                  </a:cubicBezTo>
                  <a:cubicBezTo>
                    <a:pt x="1912" y="1825"/>
                    <a:pt x="1263" y="1139"/>
                    <a:pt x="722" y="382"/>
                  </a:cubicBezTo>
                  <a:cubicBezTo>
                    <a:pt x="581" y="213"/>
                    <a:pt x="463" y="1"/>
                    <a:pt x="263" y="1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7"/>
            <p:cNvSpPr/>
            <p:nvPr/>
          </p:nvSpPr>
          <p:spPr>
            <a:xfrm>
              <a:off x="10027450" y="-1728387"/>
              <a:ext cx="110950" cy="19550"/>
            </a:xfrm>
            <a:custGeom>
              <a:rect b="b" l="l" r="r" t="t"/>
              <a:pathLst>
                <a:path extrusionOk="0" h="782" w="4438">
                  <a:moveTo>
                    <a:pt x="1258" y="1"/>
                  </a:moveTo>
                  <a:cubicBezTo>
                    <a:pt x="774" y="1"/>
                    <a:pt x="318" y="139"/>
                    <a:pt x="1" y="601"/>
                  </a:cubicBezTo>
                  <a:cubicBezTo>
                    <a:pt x="217" y="601"/>
                    <a:pt x="434" y="601"/>
                    <a:pt x="650" y="529"/>
                  </a:cubicBezTo>
                  <a:cubicBezTo>
                    <a:pt x="974" y="433"/>
                    <a:pt x="1307" y="388"/>
                    <a:pt x="1640" y="388"/>
                  </a:cubicBezTo>
                  <a:cubicBezTo>
                    <a:pt x="1938" y="388"/>
                    <a:pt x="2236" y="424"/>
                    <a:pt x="2525" y="492"/>
                  </a:cubicBezTo>
                  <a:cubicBezTo>
                    <a:pt x="2801" y="575"/>
                    <a:pt x="2992" y="721"/>
                    <a:pt x="3276" y="721"/>
                  </a:cubicBezTo>
                  <a:cubicBezTo>
                    <a:pt x="3364" y="721"/>
                    <a:pt x="3461" y="707"/>
                    <a:pt x="3571" y="673"/>
                  </a:cubicBezTo>
                  <a:cubicBezTo>
                    <a:pt x="3607" y="661"/>
                    <a:pt x="3648" y="656"/>
                    <a:pt x="3691" y="656"/>
                  </a:cubicBezTo>
                  <a:cubicBezTo>
                    <a:pt x="3906" y="656"/>
                    <a:pt x="4197" y="781"/>
                    <a:pt x="4437" y="781"/>
                  </a:cubicBezTo>
                  <a:cubicBezTo>
                    <a:pt x="3571" y="348"/>
                    <a:pt x="2598" y="96"/>
                    <a:pt x="1624" y="24"/>
                  </a:cubicBezTo>
                  <a:cubicBezTo>
                    <a:pt x="1501" y="9"/>
                    <a:pt x="1379" y="1"/>
                    <a:pt x="1258" y="1"/>
                  </a:cubicBezTo>
                  <a:close/>
                </a:path>
              </a:pathLst>
            </a:custGeom>
            <a:solidFill>
              <a:srgbClr val="FED8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7"/>
            <p:cNvSpPr/>
            <p:nvPr/>
          </p:nvSpPr>
          <p:spPr>
            <a:xfrm>
              <a:off x="9943600" y="-1645012"/>
              <a:ext cx="42400" cy="66350"/>
            </a:xfrm>
            <a:custGeom>
              <a:rect b="b" l="l" r="r" t="t"/>
              <a:pathLst>
                <a:path extrusionOk="0" h="2654" w="1696">
                  <a:moveTo>
                    <a:pt x="1088" y="0"/>
                  </a:moveTo>
                  <a:cubicBezTo>
                    <a:pt x="1038" y="0"/>
                    <a:pt x="987" y="14"/>
                    <a:pt x="938" y="43"/>
                  </a:cubicBezTo>
                  <a:cubicBezTo>
                    <a:pt x="866" y="151"/>
                    <a:pt x="722" y="187"/>
                    <a:pt x="614" y="187"/>
                  </a:cubicBezTo>
                  <a:cubicBezTo>
                    <a:pt x="181" y="548"/>
                    <a:pt x="397" y="1089"/>
                    <a:pt x="181" y="1522"/>
                  </a:cubicBezTo>
                  <a:cubicBezTo>
                    <a:pt x="1" y="1882"/>
                    <a:pt x="1" y="2279"/>
                    <a:pt x="145" y="2640"/>
                  </a:cubicBezTo>
                  <a:cubicBezTo>
                    <a:pt x="181" y="2649"/>
                    <a:pt x="212" y="2653"/>
                    <a:pt x="241" y="2653"/>
                  </a:cubicBezTo>
                  <a:cubicBezTo>
                    <a:pt x="325" y="2653"/>
                    <a:pt x="379" y="2613"/>
                    <a:pt x="433" y="2532"/>
                  </a:cubicBezTo>
                  <a:cubicBezTo>
                    <a:pt x="602" y="2329"/>
                    <a:pt x="708" y="2095"/>
                    <a:pt x="1015" y="2095"/>
                  </a:cubicBezTo>
                  <a:cubicBezTo>
                    <a:pt x="1037" y="2095"/>
                    <a:pt x="1059" y="2096"/>
                    <a:pt x="1083" y="2099"/>
                  </a:cubicBezTo>
                  <a:cubicBezTo>
                    <a:pt x="1109" y="2102"/>
                    <a:pt x="1134" y="2104"/>
                    <a:pt x="1159" y="2104"/>
                  </a:cubicBezTo>
                  <a:cubicBezTo>
                    <a:pt x="1378" y="2104"/>
                    <a:pt x="1559" y="1968"/>
                    <a:pt x="1624" y="1774"/>
                  </a:cubicBezTo>
                  <a:cubicBezTo>
                    <a:pt x="1696" y="1486"/>
                    <a:pt x="1551" y="1377"/>
                    <a:pt x="1299" y="1233"/>
                  </a:cubicBezTo>
                  <a:cubicBezTo>
                    <a:pt x="1010" y="1125"/>
                    <a:pt x="794" y="945"/>
                    <a:pt x="974" y="584"/>
                  </a:cubicBezTo>
                  <a:cubicBezTo>
                    <a:pt x="1083" y="512"/>
                    <a:pt x="1227" y="476"/>
                    <a:pt x="1335" y="404"/>
                  </a:cubicBezTo>
                  <a:cubicBezTo>
                    <a:pt x="1371" y="367"/>
                    <a:pt x="1407" y="295"/>
                    <a:pt x="1407" y="259"/>
                  </a:cubicBezTo>
                  <a:cubicBezTo>
                    <a:pt x="1354" y="101"/>
                    <a:pt x="1224" y="0"/>
                    <a:pt x="1088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7"/>
            <p:cNvSpPr/>
            <p:nvPr/>
          </p:nvSpPr>
          <p:spPr>
            <a:xfrm>
              <a:off x="9944500" y="-1587562"/>
              <a:ext cx="33400" cy="77075"/>
            </a:xfrm>
            <a:custGeom>
              <a:rect b="b" l="l" r="r" t="t"/>
              <a:pathLst>
                <a:path extrusionOk="0" h="3083" w="1336">
                  <a:moveTo>
                    <a:pt x="808" y="1"/>
                  </a:moveTo>
                  <a:cubicBezTo>
                    <a:pt x="665" y="1"/>
                    <a:pt x="485" y="57"/>
                    <a:pt x="253" y="161"/>
                  </a:cubicBezTo>
                  <a:lnTo>
                    <a:pt x="109" y="306"/>
                  </a:lnTo>
                  <a:cubicBezTo>
                    <a:pt x="1" y="1279"/>
                    <a:pt x="145" y="2217"/>
                    <a:pt x="578" y="3083"/>
                  </a:cubicBezTo>
                  <a:lnTo>
                    <a:pt x="614" y="2902"/>
                  </a:lnTo>
                  <a:cubicBezTo>
                    <a:pt x="686" y="2794"/>
                    <a:pt x="758" y="2650"/>
                    <a:pt x="758" y="2506"/>
                  </a:cubicBezTo>
                  <a:cubicBezTo>
                    <a:pt x="722" y="2109"/>
                    <a:pt x="469" y="1784"/>
                    <a:pt x="506" y="1388"/>
                  </a:cubicBezTo>
                  <a:cubicBezTo>
                    <a:pt x="578" y="883"/>
                    <a:pt x="1227" y="1243"/>
                    <a:pt x="1335" y="811"/>
                  </a:cubicBezTo>
                  <a:cubicBezTo>
                    <a:pt x="1237" y="248"/>
                    <a:pt x="1106" y="1"/>
                    <a:pt x="808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17"/>
            <p:cNvSpPr/>
            <p:nvPr/>
          </p:nvSpPr>
          <p:spPr>
            <a:xfrm>
              <a:off x="10023850" y="-1467412"/>
              <a:ext cx="101925" cy="25450"/>
            </a:xfrm>
            <a:custGeom>
              <a:rect b="b" l="l" r="r" t="t"/>
              <a:pathLst>
                <a:path extrusionOk="0" h="1018" w="4077">
                  <a:moveTo>
                    <a:pt x="3725" y="1"/>
                  </a:moveTo>
                  <a:cubicBezTo>
                    <a:pt x="3546" y="1"/>
                    <a:pt x="3377" y="94"/>
                    <a:pt x="3247" y="224"/>
                  </a:cubicBezTo>
                  <a:cubicBezTo>
                    <a:pt x="3108" y="363"/>
                    <a:pt x="2925" y="428"/>
                    <a:pt x="2735" y="428"/>
                  </a:cubicBezTo>
                  <a:cubicBezTo>
                    <a:pt x="2629" y="428"/>
                    <a:pt x="2521" y="408"/>
                    <a:pt x="2417" y="369"/>
                  </a:cubicBezTo>
                  <a:cubicBezTo>
                    <a:pt x="1997" y="330"/>
                    <a:pt x="1566" y="242"/>
                    <a:pt x="1136" y="242"/>
                  </a:cubicBezTo>
                  <a:cubicBezTo>
                    <a:pt x="755" y="242"/>
                    <a:pt x="374" y="312"/>
                    <a:pt x="1" y="549"/>
                  </a:cubicBezTo>
                  <a:cubicBezTo>
                    <a:pt x="289" y="802"/>
                    <a:pt x="650" y="657"/>
                    <a:pt x="974" y="838"/>
                  </a:cubicBezTo>
                  <a:cubicBezTo>
                    <a:pt x="1119" y="910"/>
                    <a:pt x="1272" y="946"/>
                    <a:pt x="1425" y="946"/>
                  </a:cubicBezTo>
                  <a:cubicBezTo>
                    <a:pt x="1578" y="946"/>
                    <a:pt x="1732" y="910"/>
                    <a:pt x="1876" y="838"/>
                  </a:cubicBezTo>
                  <a:cubicBezTo>
                    <a:pt x="1960" y="781"/>
                    <a:pt x="2028" y="759"/>
                    <a:pt x="2084" y="759"/>
                  </a:cubicBezTo>
                  <a:cubicBezTo>
                    <a:pt x="2245" y="759"/>
                    <a:pt x="2320" y="938"/>
                    <a:pt x="2453" y="1018"/>
                  </a:cubicBezTo>
                  <a:cubicBezTo>
                    <a:pt x="2922" y="874"/>
                    <a:pt x="3463" y="874"/>
                    <a:pt x="3824" y="405"/>
                  </a:cubicBezTo>
                  <a:cubicBezTo>
                    <a:pt x="3932" y="297"/>
                    <a:pt x="4076" y="224"/>
                    <a:pt x="3932" y="44"/>
                  </a:cubicBezTo>
                  <a:cubicBezTo>
                    <a:pt x="3862" y="14"/>
                    <a:pt x="3793" y="1"/>
                    <a:pt x="3725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17"/>
            <p:cNvSpPr/>
            <p:nvPr/>
          </p:nvSpPr>
          <p:spPr>
            <a:xfrm>
              <a:off x="10119425" y="-1508712"/>
              <a:ext cx="60450" cy="51425"/>
            </a:xfrm>
            <a:custGeom>
              <a:rect b="b" l="l" r="r" t="t"/>
              <a:pathLst>
                <a:path extrusionOk="0" h="2057" w="2418">
                  <a:moveTo>
                    <a:pt x="2345" y="1"/>
                  </a:moveTo>
                  <a:cubicBezTo>
                    <a:pt x="1660" y="37"/>
                    <a:pt x="1299" y="650"/>
                    <a:pt x="758" y="975"/>
                  </a:cubicBezTo>
                  <a:cubicBezTo>
                    <a:pt x="722" y="1011"/>
                    <a:pt x="650" y="1083"/>
                    <a:pt x="614" y="1119"/>
                  </a:cubicBezTo>
                  <a:cubicBezTo>
                    <a:pt x="506" y="1371"/>
                    <a:pt x="217" y="1480"/>
                    <a:pt x="145" y="1768"/>
                  </a:cubicBezTo>
                  <a:lnTo>
                    <a:pt x="1" y="2057"/>
                  </a:lnTo>
                  <a:cubicBezTo>
                    <a:pt x="181" y="2057"/>
                    <a:pt x="397" y="1985"/>
                    <a:pt x="542" y="1876"/>
                  </a:cubicBezTo>
                  <a:cubicBezTo>
                    <a:pt x="1299" y="1408"/>
                    <a:pt x="1912" y="794"/>
                    <a:pt x="2417" y="73"/>
                  </a:cubicBezTo>
                  <a:lnTo>
                    <a:pt x="2345" y="1"/>
                  </a:ln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17"/>
            <p:cNvSpPr/>
            <p:nvPr/>
          </p:nvSpPr>
          <p:spPr>
            <a:xfrm>
              <a:off x="10194275" y="-1603387"/>
              <a:ext cx="13550" cy="55025"/>
            </a:xfrm>
            <a:custGeom>
              <a:rect b="b" l="l" r="r" t="t"/>
              <a:pathLst>
                <a:path extrusionOk="0" h="2201" w="542">
                  <a:moveTo>
                    <a:pt x="361" y="1"/>
                  </a:moveTo>
                  <a:lnTo>
                    <a:pt x="361" y="1"/>
                  </a:lnTo>
                  <a:cubicBezTo>
                    <a:pt x="289" y="289"/>
                    <a:pt x="469" y="578"/>
                    <a:pt x="217" y="794"/>
                  </a:cubicBezTo>
                  <a:lnTo>
                    <a:pt x="144" y="903"/>
                  </a:lnTo>
                  <a:lnTo>
                    <a:pt x="144" y="975"/>
                  </a:lnTo>
                  <a:lnTo>
                    <a:pt x="181" y="1047"/>
                  </a:lnTo>
                  <a:cubicBezTo>
                    <a:pt x="253" y="1155"/>
                    <a:pt x="108" y="1119"/>
                    <a:pt x="108" y="1191"/>
                  </a:cubicBezTo>
                  <a:cubicBezTo>
                    <a:pt x="72" y="1227"/>
                    <a:pt x="72" y="1299"/>
                    <a:pt x="36" y="1371"/>
                  </a:cubicBezTo>
                  <a:cubicBezTo>
                    <a:pt x="0" y="1624"/>
                    <a:pt x="36" y="1876"/>
                    <a:pt x="144" y="2129"/>
                  </a:cubicBezTo>
                  <a:lnTo>
                    <a:pt x="217" y="2201"/>
                  </a:lnTo>
                  <a:cubicBezTo>
                    <a:pt x="361" y="1696"/>
                    <a:pt x="469" y="1191"/>
                    <a:pt x="505" y="650"/>
                  </a:cubicBezTo>
                  <a:cubicBezTo>
                    <a:pt x="541" y="434"/>
                    <a:pt x="505" y="217"/>
                    <a:pt x="361" y="1"/>
                  </a:cubicBez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17"/>
            <p:cNvSpPr/>
            <p:nvPr/>
          </p:nvSpPr>
          <p:spPr>
            <a:xfrm>
              <a:off x="10175325" y="-1531237"/>
              <a:ext cx="17175" cy="24375"/>
            </a:xfrm>
            <a:custGeom>
              <a:rect b="b" l="l" r="r" t="t"/>
              <a:pathLst>
                <a:path extrusionOk="0" h="975" w="687">
                  <a:moveTo>
                    <a:pt x="614" y="0"/>
                  </a:moveTo>
                  <a:cubicBezTo>
                    <a:pt x="542" y="0"/>
                    <a:pt x="470" y="36"/>
                    <a:pt x="434" y="108"/>
                  </a:cubicBezTo>
                  <a:cubicBezTo>
                    <a:pt x="253" y="361"/>
                    <a:pt x="1" y="577"/>
                    <a:pt x="181" y="938"/>
                  </a:cubicBezTo>
                  <a:lnTo>
                    <a:pt x="217" y="974"/>
                  </a:lnTo>
                  <a:cubicBezTo>
                    <a:pt x="434" y="686"/>
                    <a:pt x="686" y="469"/>
                    <a:pt x="686" y="72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17"/>
            <p:cNvSpPr/>
            <p:nvPr/>
          </p:nvSpPr>
          <p:spPr>
            <a:xfrm>
              <a:off x="10191550" y="-1549287"/>
              <a:ext cx="9050" cy="11750"/>
            </a:xfrm>
            <a:custGeom>
              <a:rect b="b" l="l" r="r" t="t"/>
              <a:pathLst>
                <a:path extrusionOk="0" h="470" w="362">
                  <a:moveTo>
                    <a:pt x="290" y="1"/>
                  </a:moveTo>
                  <a:cubicBezTo>
                    <a:pt x="1" y="1"/>
                    <a:pt x="37" y="217"/>
                    <a:pt x="109" y="398"/>
                  </a:cubicBezTo>
                  <a:lnTo>
                    <a:pt x="181" y="470"/>
                  </a:lnTo>
                  <a:cubicBezTo>
                    <a:pt x="290" y="362"/>
                    <a:pt x="362" y="181"/>
                    <a:pt x="326" y="37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17"/>
            <p:cNvSpPr/>
            <p:nvPr/>
          </p:nvSpPr>
          <p:spPr>
            <a:xfrm>
              <a:off x="10188850" y="-1537562"/>
              <a:ext cx="7250" cy="8150"/>
            </a:xfrm>
            <a:custGeom>
              <a:rect b="b" l="l" r="r" t="t"/>
              <a:pathLst>
                <a:path extrusionOk="0" h="326" w="290">
                  <a:moveTo>
                    <a:pt x="253" y="1"/>
                  </a:moveTo>
                  <a:cubicBezTo>
                    <a:pt x="37" y="1"/>
                    <a:pt x="1" y="109"/>
                    <a:pt x="109" y="289"/>
                  </a:cubicBezTo>
                  <a:lnTo>
                    <a:pt x="109" y="325"/>
                  </a:lnTo>
                  <a:cubicBezTo>
                    <a:pt x="217" y="253"/>
                    <a:pt x="289" y="145"/>
                    <a:pt x="289" y="3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17"/>
            <p:cNvSpPr/>
            <p:nvPr/>
          </p:nvSpPr>
          <p:spPr>
            <a:xfrm>
              <a:off x="9967050" y="-1657487"/>
              <a:ext cx="114525" cy="64725"/>
            </a:xfrm>
            <a:custGeom>
              <a:rect b="b" l="l" r="r" t="t"/>
              <a:pathLst>
                <a:path extrusionOk="0" h="2589" w="4581">
                  <a:moveTo>
                    <a:pt x="361" y="1"/>
                  </a:moveTo>
                  <a:cubicBezTo>
                    <a:pt x="181" y="109"/>
                    <a:pt x="72" y="325"/>
                    <a:pt x="0" y="542"/>
                  </a:cubicBezTo>
                  <a:cubicBezTo>
                    <a:pt x="145" y="614"/>
                    <a:pt x="325" y="650"/>
                    <a:pt x="433" y="830"/>
                  </a:cubicBezTo>
                  <a:cubicBezTo>
                    <a:pt x="649" y="1155"/>
                    <a:pt x="1335" y="1371"/>
                    <a:pt x="722" y="1912"/>
                  </a:cubicBezTo>
                  <a:cubicBezTo>
                    <a:pt x="613" y="1985"/>
                    <a:pt x="686" y="2201"/>
                    <a:pt x="830" y="2309"/>
                  </a:cubicBezTo>
                  <a:cubicBezTo>
                    <a:pt x="884" y="2363"/>
                    <a:pt x="965" y="2390"/>
                    <a:pt x="1051" y="2390"/>
                  </a:cubicBezTo>
                  <a:cubicBezTo>
                    <a:pt x="1136" y="2390"/>
                    <a:pt x="1227" y="2363"/>
                    <a:pt x="1299" y="2309"/>
                  </a:cubicBezTo>
                  <a:cubicBezTo>
                    <a:pt x="1768" y="2057"/>
                    <a:pt x="2092" y="1588"/>
                    <a:pt x="2164" y="1083"/>
                  </a:cubicBezTo>
                  <a:cubicBezTo>
                    <a:pt x="2236" y="1732"/>
                    <a:pt x="2850" y="2021"/>
                    <a:pt x="3066" y="2562"/>
                  </a:cubicBezTo>
                  <a:cubicBezTo>
                    <a:pt x="3102" y="2580"/>
                    <a:pt x="3147" y="2589"/>
                    <a:pt x="3197" y="2589"/>
                  </a:cubicBezTo>
                  <a:cubicBezTo>
                    <a:pt x="3246" y="2589"/>
                    <a:pt x="3300" y="2580"/>
                    <a:pt x="3355" y="2562"/>
                  </a:cubicBezTo>
                  <a:cubicBezTo>
                    <a:pt x="3607" y="1912"/>
                    <a:pt x="4004" y="1335"/>
                    <a:pt x="4545" y="939"/>
                  </a:cubicBezTo>
                  <a:cubicBezTo>
                    <a:pt x="4545" y="903"/>
                    <a:pt x="4545" y="866"/>
                    <a:pt x="4581" y="830"/>
                  </a:cubicBezTo>
                  <a:cubicBezTo>
                    <a:pt x="4509" y="668"/>
                    <a:pt x="4419" y="623"/>
                    <a:pt x="4319" y="623"/>
                  </a:cubicBezTo>
                  <a:cubicBezTo>
                    <a:pt x="4220" y="623"/>
                    <a:pt x="4112" y="668"/>
                    <a:pt x="4004" y="686"/>
                  </a:cubicBezTo>
                  <a:cubicBezTo>
                    <a:pt x="3787" y="722"/>
                    <a:pt x="3571" y="758"/>
                    <a:pt x="3318" y="758"/>
                  </a:cubicBezTo>
                  <a:cubicBezTo>
                    <a:pt x="3102" y="722"/>
                    <a:pt x="3138" y="325"/>
                    <a:pt x="2922" y="325"/>
                  </a:cubicBezTo>
                  <a:lnTo>
                    <a:pt x="2597" y="614"/>
                  </a:lnTo>
                  <a:cubicBezTo>
                    <a:pt x="2516" y="391"/>
                    <a:pt x="2367" y="328"/>
                    <a:pt x="2213" y="328"/>
                  </a:cubicBezTo>
                  <a:cubicBezTo>
                    <a:pt x="2093" y="328"/>
                    <a:pt x="1971" y="366"/>
                    <a:pt x="1876" y="398"/>
                  </a:cubicBezTo>
                  <a:cubicBezTo>
                    <a:pt x="1709" y="475"/>
                    <a:pt x="1536" y="512"/>
                    <a:pt x="1366" y="512"/>
                  </a:cubicBezTo>
                  <a:cubicBezTo>
                    <a:pt x="982" y="512"/>
                    <a:pt x="611" y="326"/>
                    <a:pt x="361" y="1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17"/>
            <p:cNvSpPr/>
            <p:nvPr/>
          </p:nvSpPr>
          <p:spPr>
            <a:xfrm>
              <a:off x="10070725" y="-1702487"/>
              <a:ext cx="86600" cy="102800"/>
            </a:xfrm>
            <a:custGeom>
              <a:rect b="b" l="l" r="r" t="t"/>
              <a:pathLst>
                <a:path extrusionOk="0" h="4112" w="3464">
                  <a:moveTo>
                    <a:pt x="2697" y="0"/>
                  </a:moveTo>
                  <a:cubicBezTo>
                    <a:pt x="2544" y="0"/>
                    <a:pt x="2391" y="176"/>
                    <a:pt x="2237" y="286"/>
                  </a:cubicBezTo>
                  <a:cubicBezTo>
                    <a:pt x="2129" y="322"/>
                    <a:pt x="2021" y="358"/>
                    <a:pt x="2057" y="466"/>
                  </a:cubicBezTo>
                  <a:cubicBezTo>
                    <a:pt x="2093" y="719"/>
                    <a:pt x="2562" y="611"/>
                    <a:pt x="2454" y="827"/>
                  </a:cubicBezTo>
                  <a:cubicBezTo>
                    <a:pt x="2309" y="1224"/>
                    <a:pt x="2742" y="1909"/>
                    <a:pt x="1913" y="2017"/>
                  </a:cubicBezTo>
                  <a:cubicBezTo>
                    <a:pt x="1716" y="2045"/>
                    <a:pt x="1629" y="2358"/>
                    <a:pt x="1412" y="2358"/>
                  </a:cubicBezTo>
                  <a:cubicBezTo>
                    <a:pt x="1350" y="2358"/>
                    <a:pt x="1279" y="2333"/>
                    <a:pt x="1191" y="2270"/>
                  </a:cubicBezTo>
                  <a:cubicBezTo>
                    <a:pt x="1155" y="2270"/>
                    <a:pt x="975" y="2342"/>
                    <a:pt x="975" y="2414"/>
                  </a:cubicBezTo>
                  <a:cubicBezTo>
                    <a:pt x="917" y="2605"/>
                    <a:pt x="810" y="2644"/>
                    <a:pt x="694" y="2644"/>
                  </a:cubicBezTo>
                  <a:cubicBezTo>
                    <a:pt x="613" y="2644"/>
                    <a:pt x="529" y="2625"/>
                    <a:pt x="456" y="2625"/>
                  </a:cubicBezTo>
                  <a:cubicBezTo>
                    <a:pt x="435" y="2625"/>
                    <a:pt x="416" y="2627"/>
                    <a:pt x="398" y="2630"/>
                  </a:cubicBezTo>
                  <a:cubicBezTo>
                    <a:pt x="290" y="2847"/>
                    <a:pt x="217" y="3027"/>
                    <a:pt x="145" y="3280"/>
                  </a:cubicBezTo>
                  <a:cubicBezTo>
                    <a:pt x="1" y="3496"/>
                    <a:pt x="73" y="3821"/>
                    <a:pt x="326" y="3929"/>
                  </a:cubicBezTo>
                  <a:cubicBezTo>
                    <a:pt x="485" y="4020"/>
                    <a:pt x="645" y="4111"/>
                    <a:pt x="805" y="4111"/>
                  </a:cubicBezTo>
                  <a:cubicBezTo>
                    <a:pt x="897" y="4111"/>
                    <a:pt x="990" y="4080"/>
                    <a:pt x="1083" y="4001"/>
                  </a:cubicBezTo>
                  <a:cubicBezTo>
                    <a:pt x="1444" y="3748"/>
                    <a:pt x="1840" y="3460"/>
                    <a:pt x="1876" y="3027"/>
                  </a:cubicBezTo>
                  <a:cubicBezTo>
                    <a:pt x="1949" y="2558"/>
                    <a:pt x="2237" y="2378"/>
                    <a:pt x="2562" y="2162"/>
                  </a:cubicBezTo>
                  <a:cubicBezTo>
                    <a:pt x="2778" y="1909"/>
                    <a:pt x="2886" y="1584"/>
                    <a:pt x="2922" y="1260"/>
                  </a:cubicBezTo>
                  <a:cubicBezTo>
                    <a:pt x="2886" y="899"/>
                    <a:pt x="3139" y="575"/>
                    <a:pt x="3463" y="502"/>
                  </a:cubicBezTo>
                  <a:cubicBezTo>
                    <a:pt x="3355" y="322"/>
                    <a:pt x="3067" y="394"/>
                    <a:pt x="2995" y="286"/>
                  </a:cubicBezTo>
                  <a:cubicBezTo>
                    <a:pt x="2895" y="74"/>
                    <a:pt x="2796" y="0"/>
                    <a:pt x="2697" y="0"/>
                  </a:cubicBezTo>
                  <a:close/>
                </a:path>
              </a:pathLst>
            </a:custGeom>
            <a:solidFill>
              <a:srgbClr val="FFC9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17"/>
            <p:cNvSpPr/>
            <p:nvPr/>
          </p:nvSpPr>
          <p:spPr>
            <a:xfrm>
              <a:off x="10029250" y="-1648087"/>
              <a:ext cx="135275" cy="91525"/>
            </a:xfrm>
            <a:custGeom>
              <a:rect b="b" l="l" r="r" t="t"/>
              <a:pathLst>
                <a:path extrusionOk="0" h="3661" w="5411">
                  <a:moveTo>
                    <a:pt x="4634" y="1"/>
                  </a:moveTo>
                  <a:cubicBezTo>
                    <a:pt x="4511" y="1"/>
                    <a:pt x="4366" y="65"/>
                    <a:pt x="4221" y="130"/>
                  </a:cubicBezTo>
                  <a:cubicBezTo>
                    <a:pt x="4092" y="87"/>
                    <a:pt x="3989" y="63"/>
                    <a:pt x="3915" y="63"/>
                  </a:cubicBezTo>
                  <a:cubicBezTo>
                    <a:pt x="3737" y="63"/>
                    <a:pt x="3719" y="197"/>
                    <a:pt x="3896" y="527"/>
                  </a:cubicBezTo>
                  <a:cubicBezTo>
                    <a:pt x="4171" y="1111"/>
                    <a:pt x="3955" y="1794"/>
                    <a:pt x="3434" y="1794"/>
                  </a:cubicBezTo>
                  <a:cubicBezTo>
                    <a:pt x="3408" y="1794"/>
                    <a:pt x="3382" y="1792"/>
                    <a:pt x="3355" y="1789"/>
                  </a:cubicBezTo>
                  <a:cubicBezTo>
                    <a:pt x="3290" y="1781"/>
                    <a:pt x="3231" y="1777"/>
                    <a:pt x="3178" y="1777"/>
                  </a:cubicBezTo>
                  <a:cubicBezTo>
                    <a:pt x="2763" y="1777"/>
                    <a:pt x="2706" y="2022"/>
                    <a:pt x="2706" y="2438"/>
                  </a:cubicBezTo>
                  <a:cubicBezTo>
                    <a:pt x="2412" y="1919"/>
                    <a:pt x="2133" y="1668"/>
                    <a:pt x="1806" y="1668"/>
                  </a:cubicBezTo>
                  <a:cubicBezTo>
                    <a:pt x="1611" y="1668"/>
                    <a:pt x="1398" y="1758"/>
                    <a:pt x="1155" y="1933"/>
                  </a:cubicBezTo>
                  <a:cubicBezTo>
                    <a:pt x="975" y="2041"/>
                    <a:pt x="975" y="2294"/>
                    <a:pt x="758" y="2366"/>
                  </a:cubicBezTo>
                  <a:cubicBezTo>
                    <a:pt x="686" y="2366"/>
                    <a:pt x="650" y="2402"/>
                    <a:pt x="578" y="2402"/>
                  </a:cubicBezTo>
                  <a:cubicBezTo>
                    <a:pt x="506" y="2691"/>
                    <a:pt x="1" y="2366"/>
                    <a:pt x="37" y="2799"/>
                  </a:cubicBezTo>
                  <a:cubicBezTo>
                    <a:pt x="144" y="3148"/>
                    <a:pt x="272" y="3397"/>
                    <a:pt x="569" y="3397"/>
                  </a:cubicBezTo>
                  <a:cubicBezTo>
                    <a:pt x="670" y="3397"/>
                    <a:pt x="791" y="3368"/>
                    <a:pt x="939" y="3304"/>
                  </a:cubicBezTo>
                  <a:cubicBezTo>
                    <a:pt x="1079" y="3226"/>
                    <a:pt x="1233" y="3188"/>
                    <a:pt x="1385" y="3188"/>
                  </a:cubicBezTo>
                  <a:cubicBezTo>
                    <a:pt x="1586" y="3188"/>
                    <a:pt x="1785" y="3253"/>
                    <a:pt x="1949" y="3376"/>
                  </a:cubicBezTo>
                  <a:cubicBezTo>
                    <a:pt x="2220" y="3567"/>
                    <a:pt x="2399" y="3660"/>
                    <a:pt x="2565" y="3660"/>
                  </a:cubicBezTo>
                  <a:cubicBezTo>
                    <a:pt x="2774" y="3660"/>
                    <a:pt x="2961" y="3513"/>
                    <a:pt x="3283" y="3232"/>
                  </a:cubicBezTo>
                  <a:cubicBezTo>
                    <a:pt x="3716" y="2871"/>
                    <a:pt x="3788" y="2186"/>
                    <a:pt x="4437" y="2077"/>
                  </a:cubicBezTo>
                  <a:lnTo>
                    <a:pt x="4509" y="1969"/>
                  </a:lnTo>
                  <a:cubicBezTo>
                    <a:pt x="4581" y="1789"/>
                    <a:pt x="4798" y="1681"/>
                    <a:pt x="4726" y="1464"/>
                  </a:cubicBezTo>
                  <a:cubicBezTo>
                    <a:pt x="4654" y="1320"/>
                    <a:pt x="4762" y="1176"/>
                    <a:pt x="4834" y="1176"/>
                  </a:cubicBezTo>
                  <a:cubicBezTo>
                    <a:pt x="5411" y="1176"/>
                    <a:pt x="5267" y="779"/>
                    <a:pt x="5267" y="454"/>
                  </a:cubicBezTo>
                  <a:lnTo>
                    <a:pt x="5267" y="454"/>
                  </a:lnTo>
                  <a:cubicBezTo>
                    <a:pt x="5203" y="476"/>
                    <a:pt x="5101" y="535"/>
                    <a:pt x="5028" y="535"/>
                  </a:cubicBezTo>
                  <a:cubicBezTo>
                    <a:pt x="4978" y="535"/>
                    <a:pt x="4942" y="507"/>
                    <a:pt x="4942" y="418"/>
                  </a:cubicBezTo>
                  <a:cubicBezTo>
                    <a:pt x="4902" y="99"/>
                    <a:pt x="4785" y="1"/>
                    <a:pt x="4634" y="1"/>
                  </a:cubicBezTo>
                  <a:close/>
                </a:path>
              </a:pathLst>
            </a:custGeom>
            <a:solidFill>
              <a:srgbClr val="FFC0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17"/>
            <p:cNvSpPr/>
            <p:nvPr/>
          </p:nvSpPr>
          <p:spPr>
            <a:xfrm>
              <a:off x="10046400" y="-1649362"/>
              <a:ext cx="93800" cy="69000"/>
            </a:xfrm>
            <a:custGeom>
              <a:rect b="b" l="l" r="r" t="t"/>
              <a:pathLst>
                <a:path extrusionOk="0" h="2760" w="3752">
                  <a:moveTo>
                    <a:pt x="3535" y="0"/>
                  </a:moveTo>
                  <a:cubicBezTo>
                    <a:pt x="2886" y="73"/>
                    <a:pt x="2669" y="181"/>
                    <a:pt x="2741" y="614"/>
                  </a:cubicBezTo>
                  <a:cubicBezTo>
                    <a:pt x="2849" y="1335"/>
                    <a:pt x="2092" y="1335"/>
                    <a:pt x="1948" y="1768"/>
                  </a:cubicBezTo>
                  <a:cubicBezTo>
                    <a:pt x="1934" y="1795"/>
                    <a:pt x="1904" y="1807"/>
                    <a:pt x="1867" y="1807"/>
                  </a:cubicBezTo>
                  <a:cubicBezTo>
                    <a:pt x="1807" y="1807"/>
                    <a:pt x="1726" y="1776"/>
                    <a:pt x="1659" y="1732"/>
                  </a:cubicBezTo>
                  <a:lnTo>
                    <a:pt x="1154" y="1479"/>
                  </a:lnTo>
                  <a:cubicBezTo>
                    <a:pt x="1371" y="1191"/>
                    <a:pt x="1479" y="830"/>
                    <a:pt x="1407" y="469"/>
                  </a:cubicBezTo>
                  <a:lnTo>
                    <a:pt x="1407" y="469"/>
                  </a:lnTo>
                  <a:cubicBezTo>
                    <a:pt x="1082" y="614"/>
                    <a:pt x="902" y="974"/>
                    <a:pt x="505" y="974"/>
                  </a:cubicBezTo>
                  <a:cubicBezTo>
                    <a:pt x="397" y="974"/>
                    <a:pt x="325" y="1082"/>
                    <a:pt x="325" y="1191"/>
                  </a:cubicBezTo>
                  <a:cubicBezTo>
                    <a:pt x="289" y="1515"/>
                    <a:pt x="217" y="1840"/>
                    <a:pt x="181" y="2164"/>
                  </a:cubicBezTo>
                  <a:cubicBezTo>
                    <a:pt x="72" y="2237"/>
                    <a:pt x="0" y="2345"/>
                    <a:pt x="36" y="2453"/>
                  </a:cubicBezTo>
                  <a:cubicBezTo>
                    <a:pt x="72" y="2561"/>
                    <a:pt x="108" y="2706"/>
                    <a:pt x="289" y="2706"/>
                  </a:cubicBezTo>
                  <a:cubicBezTo>
                    <a:pt x="469" y="2706"/>
                    <a:pt x="361" y="2561"/>
                    <a:pt x="361" y="2489"/>
                  </a:cubicBezTo>
                  <a:cubicBezTo>
                    <a:pt x="289" y="1984"/>
                    <a:pt x="649" y="2128"/>
                    <a:pt x="938" y="2020"/>
                  </a:cubicBezTo>
                  <a:cubicBezTo>
                    <a:pt x="1127" y="1961"/>
                    <a:pt x="1266" y="1925"/>
                    <a:pt x="1367" y="1925"/>
                  </a:cubicBezTo>
                  <a:cubicBezTo>
                    <a:pt x="1574" y="1925"/>
                    <a:pt x="1623" y="2077"/>
                    <a:pt x="1623" y="2489"/>
                  </a:cubicBezTo>
                  <a:cubicBezTo>
                    <a:pt x="1623" y="2633"/>
                    <a:pt x="1587" y="2742"/>
                    <a:pt x="1767" y="2742"/>
                  </a:cubicBezTo>
                  <a:cubicBezTo>
                    <a:pt x="1830" y="2752"/>
                    <a:pt x="1890" y="2759"/>
                    <a:pt x="1945" y="2759"/>
                  </a:cubicBezTo>
                  <a:cubicBezTo>
                    <a:pt x="2079" y="2759"/>
                    <a:pt x="2185" y="2715"/>
                    <a:pt x="2236" y="2561"/>
                  </a:cubicBezTo>
                  <a:cubicBezTo>
                    <a:pt x="2308" y="2345"/>
                    <a:pt x="2164" y="2128"/>
                    <a:pt x="2345" y="1840"/>
                  </a:cubicBezTo>
                  <a:cubicBezTo>
                    <a:pt x="2479" y="2058"/>
                    <a:pt x="2605" y="2143"/>
                    <a:pt x="2727" y="2143"/>
                  </a:cubicBezTo>
                  <a:cubicBezTo>
                    <a:pt x="2868" y="2143"/>
                    <a:pt x="3003" y="2030"/>
                    <a:pt x="3138" y="1876"/>
                  </a:cubicBezTo>
                  <a:cubicBezTo>
                    <a:pt x="3715" y="1335"/>
                    <a:pt x="3751" y="1010"/>
                    <a:pt x="3246" y="361"/>
                  </a:cubicBezTo>
                  <a:cubicBezTo>
                    <a:pt x="3210" y="289"/>
                    <a:pt x="3174" y="253"/>
                    <a:pt x="3246" y="181"/>
                  </a:cubicBezTo>
                  <a:lnTo>
                    <a:pt x="3535" y="181"/>
                  </a:lnTo>
                  <a:lnTo>
                    <a:pt x="3535" y="0"/>
                  </a:ln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17"/>
            <p:cNvSpPr/>
            <p:nvPr/>
          </p:nvSpPr>
          <p:spPr>
            <a:xfrm>
              <a:off x="9959825" y="-1618587"/>
              <a:ext cx="241675" cy="165475"/>
            </a:xfrm>
            <a:custGeom>
              <a:rect b="b" l="l" r="r" t="t"/>
              <a:pathLst>
                <a:path extrusionOk="0" h="6619" w="9667">
                  <a:moveTo>
                    <a:pt x="9048" y="0"/>
                  </a:moveTo>
                  <a:cubicBezTo>
                    <a:pt x="8990" y="0"/>
                    <a:pt x="8931" y="10"/>
                    <a:pt x="8873" y="32"/>
                  </a:cubicBezTo>
                  <a:cubicBezTo>
                    <a:pt x="8585" y="140"/>
                    <a:pt x="8801" y="320"/>
                    <a:pt x="8837" y="465"/>
                  </a:cubicBezTo>
                  <a:cubicBezTo>
                    <a:pt x="8477" y="573"/>
                    <a:pt x="8404" y="789"/>
                    <a:pt x="8477" y="1150"/>
                  </a:cubicBezTo>
                  <a:cubicBezTo>
                    <a:pt x="8510" y="1315"/>
                    <a:pt x="8512" y="1664"/>
                    <a:pt x="8205" y="1664"/>
                  </a:cubicBezTo>
                  <a:cubicBezTo>
                    <a:pt x="8178" y="1664"/>
                    <a:pt x="8148" y="1661"/>
                    <a:pt x="8116" y="1655"/>
                  </a:cubicBezTo>
                  <a:cubicBezTo>
                    <a:pt x="8018" y="1640"/>
                    <a:pt x="7922" y="1633"/>
                    <a:pt x="7828" y="1633"/>
                  </a:cubicBezTo>
                  <a:cubicBezTo>
                    <a:pt x="7227" y="1633"/>
                    <a:pt x="6693" y="1906"/>
                    <a:pt x="6132" y="2124"/>
                  </a:cubicBezTo>
                  <a:lnTo>
                    <a:pt x="6060" y="2196"/>
                  </a:lnTo>
                  <a:lnTo>
                    <a:pt x="5880" y="2340"/>
                  </a:lnTo>
                  <a:cubicBezTo>
                    <a:pt x="5844" y="2376"/>
                    <a:pt x="5808" y="2448"/>
                    <a:pt x="5771" y="2484"/>
                  </a:cubicBezTo>
                  <a:cubicBezTo>
                    <a:pt x="5684" y="2572"/>
                    <a:pt x="5738" y="2776"/>
                    <a:pt x="5591" y="2776"/>
                  </a:cubicBezTo>
                  <a:cubicBezTo>
                    <a:pt x="5556" y="2776"/>
                    <a:pt x="5510" y="2765"/>
                    <a:pt x="5447" y="2737"/>
                  </a:cubicBezTo>
                  <a:cubicBezTo>
                    <a:pt x="5389" y="2704"/>
                    <a:pt x="5339" y="2690"/>
                    <a:pt x="5295" y="2690"/>
                  </a:cubicBezTo>
                  <a:cubicBezTo>
                    <a:pt x="5145" y="2690"/>
                    <a:pt x="5061" y="2850"/>
                    <a:pt x="4978" y="2989"/>
                  </a:cubicBezTo>
                  <a:cubicBezTo>
                    <a:pt x="4978" y="3025"/>
                    <a:pt x="4942" y="3061"/>
                    <a:pt x="4906" y="3170"/>
                  </a:cubicBezTo>
                  <a:cubicBezTo>
                    <a:pt x="4888" y="3206"/>
                    <a:pt x="4879" y="3224"/>
                    <a:pt x="4874" y="3224"/>
                  </a:cubicBezTo>
                  <a:cubicBezTo>
                    <a:pt x="4870" y="3224"/>
                    <a:pt x="4870" y="3206"/>
                    <a:pt x="4870" y="3170"/>
                  </a:cubicBezTo>
                  <a:cubicBezTo>
                    <a:pt x="4870" y="3098"/>
                    <a:pt x="4798" y="3061"/>
                    <a:pt x="4762" y="3025"/>
                  </a:cubicBezTo>
                  <a:cubicBezTo>
                    <a:pt x="4671" y="2953"/>
                    <a:pt x="4581" y="2899"/>
                    <a:pt x="4505" y="2899"/>
                  </a:cubicBezTo>
                  <a:cubicBezTo>
                    <a:pt x="4428" y="2899"/>
                    <a:pt x="4365" y="2953"/>
                    <a:pt x="4329" y="3098"/>
                  </a:cubicBezTo>
                  <a:cubicBezTo>
                    <a:pt x="4257" y="3278"/>
                    <a:pt x="4185" y="3458"/>
                    <a:pt x="4040" y="3639"/>
                  </a:cubicBezTo>
                  <a:cubicBezTo>
                    <a:pt x="4004" y="3675"/>
                    <a:pt x="3968" y="3747"/>
                    <a:pt x="3968" y="3819"/>
                  </a:cubicBezTo>
                  <a:cubicBezTo>
                    <a:pt x="3889" y="3898"/>
                    <a:pt x="3926" y="4169"/>
                    <a:pt x="3796" y="4169"/>
                  </a:cubicBezTo>
                  <a:cubicBezTo>
                    <a:pt x="3749" y="4169"/>
                    <a:pt x="3678" y="4132"/>
                    <a:pt x="3571" y="4035"/>
                  </a:cubicBezTo>
                  <a:cubicBezTo>
                    <a:pt x="3517" y="3981"/>
                    <a:pt x="3445" y="3954"/>
                    <a:pt x="3373" y="3954"/>
                  </a:cubicBezTo>
                  <a:cubicBezTo>
                    <a:pt x="3301" y="3954"/>
                    <a:pt x="3229" y="3981"/>
                    <a:pt x="3175" y="4035"/>
                  </a:cubicBezTo>
                  <a:cubicBezTo>
                    <a:pt x="2919" y="4193"/>
                    <a:pt x="2672" y="4253"/>
                    <a:pt x="2429" y="4253"/>
                  </a:cubicBezTo>
                  <a:cubicBezTo>
                    <a:pt x="1951" y="4253"/>
                    <a:pt x="1489" y="4022"/>
                    <a:pt x="1011" y="3855"/>
                  </a:cubicBezTo>
                  <a:cubicBezTo>
                    <a:pt x="845" y="3669"/>
                    <a:pt x="656" y="3613"/>
                    <a:pt x="457" y="3613"/>
                  </a:cubicBezTo>
                  <a:cubicBezTo>
                    <a:pt x="308" y="3613"/>
                    <a:pt x="155" y="3644"/>
                    <a:pt x="1" y="3675"/>
                  </a:cubicBezTo>
                  <a:lnTo>
                    <a:pt x="1" y="4143"/>
                  </a:lnTo>
                  <a:cubicBezTo>
                    <a:pt x="145" y="4180"/>
                    <a:pt x="325" y="4288"/>
                    <a:pt x="397" y="4432"/>
                  </a:cubicBezTo>
                  <a:cubicBezTo>
                    <a:pt x="866" y="5189"/>
                    <a:pt x="1480" y="5875"/>
                    <a:pt x="2129" y="6452"/>
                  </a:cubicBezTo>
                  <a:cubicBezTo>
                    <a:pt x="2237" y="6560"/>
                    <a:pt x="2417" y="6560"/>
                    <a:pt x="2562" y="6596"/>
                  </a:cubicBezTo>
                  <a:cubicBezTo>
                    <a:pt x="2635" y="6612"/>
                    <a:pt x="2708" y="6618"/>
                    <a:pt x="2779" y="6618"/>
                  </a:cubicBezTo>
                  <a:cubicBezTo>
                    <a:pt x="3123" y="6618"/>
                    <a:pt x="3438" y="6465"/>
                    <a:pt x="3764" y="6465"/>
                  </a:cubicBezTo>
                  <a:cubicBezTo>
                    <a:pt x="3832" y="6465"/>
                    <a:pt x="3899" y="6472"/>
                    <a:pt x="3968" y="6488"/>
                  </a:cubicBezTo>
                  <a:cubicBezTo>
                    <a:pt x="4365" y="6560"/>
                    <a:pt x="4762" y="6596"/>
                    <a:pt x="5158" y="6596"/>
                  </a:cubicBezTo>
                  <a:cubicBezTo>
                    <a:pt x="5194" y="6452"/>
                    <a:pt x="5303" y="6452"/>
                    <a:pt x="5483" y="6380"/>
                  </a:cubicBezTo>
                  <a:cubicBezTo>
                    <a:pt x="5952" y="6307"/>
                    <a:pt x="6385" y="6091"/>
                    <a:pt x="6709" y="5730"/>
                  </a:cubicBezTo>
                  <a:cubicBezTo>
                    <a:pt x="7250" y="4937"/>
                    <a:pt x="8224" y="4540"/>
                    <a:pt x="8477" y="3530"/>
                  </a:cubicBezTo>
                  <a:cubicBezTo>
                    <a:pt x="8513" y="3422"/>
                    <a:pt x="8657" y="3350"/>
                    <a:pt x="8765" y="3314"/>
                  </a:cubicBezTo>
                  <a:cubicBezTo>
                    <a:pt x="8837" y="3278"/>
                    <a:pt x="8909" y="3242"/>
                    <a:pt x="8945" y="3206"/>
                  </a:cubicBezTo>
                  <a:cubicBezTo>
                    <a:pt x="9018" y="3170"/>
                    <a:pt x="9054" y="3134"/>
                    <a:pt x="9090" y="3061"/>
                  </a:cubicBezTo>
                  <a:cubicBezTo>
                    <a:pt x="9595" y="2701"/>
                    <a:pt x="9414" y="2124"/>
                    <a:pt x="9595" y="1691"/>
                  </a:cubicBezTo>
                  <a:cubicBezTo>
                    <a:pt x="9631" y="1691"/>
                    <a:pt x="9595" y="1655"/>
                    <a:pt x="9631" y="1619"/>
                  </a:cubicBezTo>
                  <a:cubicBezTo>
                    <a:pt x="9631" y="1583"/>
                    <a:pt x="9631" y="1547"/>
                    <a:pt x="9595" y="1511"/>
                  </a:cubicBezTo>
                  <a:cubicBezTo>
                    <a:pt x="9595" y="1511"/>
                    <a:pt x="9559" y="1511"/>
                    <a:pt x="9559" y="1475"/>
                  </a:cubicBezTo>
                  <a:cubicBezTo>
                    <a:pt x="9559" y="1438"/>
                    <a:pt x="9559" y="1402"/>
                    <a:pt x="9595" y="1366"/>
                  </a:cubicBezTo>
                  <a:cubicBezTo>
                    <a:pt x="9667" y="1042"/>
                    <a:pt x="9486" y="753"/>
                    <a:pt x="9486" y="392"/>
                  </a:cubicBezTo>
                  <a:cubicBezTo>
                    <a:pt x="9486" y="162"/>
                    <a:pt x="9279" y="0"/>
                    <a:pt x="9048" y="0"/>
                  </a:cubicBezTo>
                  <a:close/>
                </a:path>
              </a:pathLst>
            </a:custGeom>
            <a:solidFill>
              <a:srgbClr val="FFB2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17"/>
            <p:cNvSpPr/>
            <p:nvPr/>
          </p:nvSpPr>
          <p:spPr>
            <a:xfrm>
              <a:off x="10105900" y="-1606087"/>
              <a:ext cx="73975" cy="45125"/>
            </a:xfrm>
            <a:custGeom>
              <a:rect b="b" l="l" r="r" t="t"/>
              <a:pathLst>
                <a:path extrusionOk="0" h="1805" w="2959">
                  <a:moveTo>
                    <a:pt x="2958" y="1"/>
                  </a:moveTo>
                  <a:cubicBezTo>
                    <a:pt x="2417" y="109"/>
                    <a:pt x="2417" y="109"/>
                    <a:pt x="2489" y="686"/>
                  </a:cubicBezTo>
                  <a:cubicBezTo>
                    <a:pt x="2489" y="758"/>
                    <a:pt x="2525" y="902"/>
                    <a:pt x="2417" y="938"/>
                  </a:cubicBezTo>
                  <a:cubicBezTo>
                    <a:pt x="2381" y="962"/>
                    <a:pt x="2341" y="975"/>
                    <a:pt x="2302" y="975"/>
                  </a:cubicBezTo>
                  <a:cubicBezTo>
                    <a:pt x="2225" y="975"/>
                    <a:pt x="2153" y="926"/>
                    <a:pt x="2129" y="830"/>
                  </a:cubicBezTo>
                  <a:cubicBezTo>
                    <a:pt x="1984" y="578"/>
                    <a:pt x="1732" y="361"/>
                    <a:pt x="1443" y="289"/>
                  </a:cubicBezTo>
                  <a:cubicBezTo>
                    <a:pt x="1407" y="758"/>
                    <a:pt x="1047" y="1155"/>
                    <a:pt x="578" y="1191"/>
                  </a:cubicBezTo>
                  <a:cubicBezTo>
                    <a:pt x="289" y="1299"/>
                    <a:pt x="1" y="1407"/>
                    <a:pt x="217" y="1804"/>
                  </a:cubicBezTo>
                  <a:cubicBezTo>
                    <a:pt x="844" y="1540"/>
                    <a:pt x="1501" y="1367"/>
                    <a:pt x="2188" y="1367"/>
                  </a:cubicBezTo>
                  <a:cubicBezTo>
                    <a:pt x="2252" y="1367"/>
                    <a:pt x="2317" y="1368"/>
                    <a:pt x="2381" y="1371"/>
                  </a:cubicBezTo>
                  <a:cubicBezTo>
                    <a:pt x="2489" y="1371"/>
                    <a:pt x="2634" y="1299"/>
                    <a:pt x="2634" y="1155"/>
                  </a:cubicBezTo>
                  <a:cubicBezTo>
                    <a:pt x="2670" y="938"/>
                    <a:pt x="2886" y="758"/>
                    <a:pt x="2742" y="506"/>
                  </a:cubicBezTo>
                  <a:cubicBezTo>
                    <a:pt x="2634" y="217"/>
                    <a:pt x="2886" y="145"/>
                    <a:pt x="2958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7"/>
            <p:cNvSpPr/>
            <p:nvPr/>
          </p:nvSpPr>
          <p:spPr>
            <a:xfrm>
              <a:off x="9951725" y="-1638137"/>
              <a:ext cx="91075" cy="73000"/>
            </a:xfrm>
            <a:custGeom>
              <a:rect b="b" l="l" r="r" t="t"/>
              <a:pathLst>
                <a:path extrusionOk="0" h="2920" w="3643">
                  <a:moveTo>
                    <a:pt x="1272" y="1"/>
                  </a:moveTo>
                  <a:cubicBezTo>
                    <a:pt x="1203" y="1"/>
                    <a:pt x="1124" y="25"/>
                    <a:pt x="1046" y="56"/>
                  </a:cubicBezTo>
                  <a:cubicBezTo>
                    <a:pt x="992" y="111"/>
                    <a:pt x="911" y="138"/>
                    <a:pt x="830" y="138"/>
                  </a:cubicBezTo>
                  <a:cubicBezTo>
                    <a:pt x="749" y="138"/>
                    <a:pt x="667" y="111"/>
                    <a:pt x="613" y="56"/>
                  </a:cubicBezTo>
                  <a:lnTo>
                    <a:pt x="613" y="56"/>
                  </a:lnTo>
                  <a:cubicBezTo>
                    <a:pt x="180" y="525"/>
                    <a:pt x="289" y="958"/>
                    <a:pt x="866" y="1102"/>
                  </a:cubicBezTo>
                  <a:cubicBezTo>
                    <a:pt x="1082" y="1174"/>
                    <a:pt x="1226" y="1211"/>
                    <a:pt x="1190" y="1427"/>
                  </a:cubicBezTo>
                  <a:cubicBezTo>
                    <a:pt x="1166" y="1575"/>
                    <a:pt x="1039" y="1673"/>
                    <a:pt x="904" y="1673"/>
                  </a:cubicBezTo>
                  <a:cubicBezTo>
                    <a:pt x="842" y="1673"/>
                    <a:pt x="778" y="1653"/>
                    <a:pt x="721" y="1607"/>
                  </a:cubicBezTo>
                  <a:cubicBezTo>
                    <a:pt x="637" y="1559"/>
                    <a:pt x="565" y="1535"/>
                    <a:pt x="502" y="1535"/>
                  </a:cubicBezTo>
                  <a:cubicBezTo>
                    <a:pt x="377" y="1535"/>
                    <a:pt x="289" y="1631"/>
                    <a:pt x="217" y="1824"/>
                  </a:cubicBezTo>
                  <a:cubicBezTo>
                    <a:pt x="180" y="1932"/>
                    <a:pt x="0" y="2004"/>
                    <a:pt x="0" y="2184"/>
                  </a:cubicBezTo>
                  <a:cubicBezTo>
                    <a:pt x="649" y="2184"/>
                    <a:pt x="649" y="2220"/>
                    <a:pt x="902" y="2653"/>
                  </a:cubicBezTo>
                  <a:cubicBezTo>
                    <a:pt x="938" y="2689"/>
                    <a:pt x="1010" y="2761"/>
                    <a:pt x="1046" y="2798"/>
                  </a:cubicBezTo>
                  <a:lnTo>
                    <a:pt x="1118" y="2870"/>
                  </a:lnTo>
                  <a:cubicBezTo>
                    <a:pt x="1183" y="2902"/>
                    <a:pt x="1248" y="2920"/>
                    <a:pt x="1309" y="2920"/>
                  </a:cubicBezTo>
                  <a:cubicBezTo>
                    <a:pt x="1385" y="2920"/>
                    <a:pt x="1455" y="2893"/>
                    <a:pt x="1515" y="2834"/>
                  </a:cubicBezTo>
                  <a:cubicBezTo>
                    <a:pt x="1587" y="2798"/>
                    <a:pt x="1623" y="2761"/>
                    <a:pt x="1659" y="2689"/>
                  </a:cubicBezTo>
                  <a:cubicBezTo>
                    <a:pt x="1702" y="2547"/>
                    <a:pt x="1762" y="2500"/>
                    <a:pt x="1827" y="2500"/>
                  </a:cubicBezTo>
                  <a:cubicBezTo>
                    <a:pt x="1927" y="2500"/>
                    <a:pt x="2041" y="2610"/>
                    <a:pt x="2128" y="2653"/>
                  </a:cubicBezTo>
                  <a:cubicBezTo>
                    <a:pt x="2260" y="2703"/>
                    <a:pt x="2392" y="2745"/>
                    <a:pt x="2517" y="2745"/>
                  </a:cubicBezTo>
                  <a:cubicBezTo>
                    <a:pt x="2665" y="2745"/>
                    <a:pt x="2804" y="2685"/>
                    <a:pt x="2922" y="2509"/>
                  </a:cubicBezTo>
                  <a:cubicBezTo>
                    <a:pt x="2958" y="2473"/>
                    <a:pt x="2994" y="2401"/>
                    <a:pt x="3030" y="2329"/>
                  </a:cubicBezTo>
                  <a:cubicBezTo>
                    <a:pt x="3138" y="2076"/>
                    <a:pt x="3390" y="1968"/>
                    <a:pt x="3607" y="1788"/>
                  </a:cubicBezTo>
                  <a:lnTo>
                    <a:pt x="3643" y="1752"/>
                  </a:lnTo>
                  <a:cubicBezTo>
                    <a:pt x="3571" y="1391"/>
                    <a:pt x="3535" y="994"/>
                    <a:pt x="3607" y="633"/>
                  </a:cubicBezTo>
                  <a:cubicBezTo>
                    <a:pt x="3582" y="626"/>
                    <a:pt x="3559" y="623"/>
                    <a:pt x="3539" y="623"/>
                  </a:cubicBezTo>
                  <a:cubicBezTo>
                    <a:pt x="3359" y="623"/>
                    <a:pt x="3372" y="886"/>
                    <a:pt x="3210" y="886"/>
                  </a:cubicBezTo>
                  <a:cubicBezTo>
                    <a:pt x="3174" y="850"/>
                    <a:pt x="3102" y="814"/>
                    <a:pt x="3102" y="814"/>
                  </a:cubicBezTo>
                  <a:cubicBezTo>
                    <a:pt x="3066" y="489"/>
                    <a:pt x="2922" y="237"/>
                    <a:pt x="2669" y="56"/>
                  </a:cubicBezTo>
                  <a:cubicBezTo>
                    <a:pt x="2561" y="273"/>
                    <a:pt x="2489" y="489"/>
                    <a:pt x="2489" y="742"/>
                  </a:cubicBezTo>
                  <a:cubicBezTo>
                    <a:pt x="2417" y="1030"/>
                    <a:pt x="2020" y="1066"/>
                    <a:pt x="1876" y="1355"/>
                  </a:cubicBezTo>
                  <a:cubicBezTo>
                    <a:pt x="1832" y="1442"/>
                    <a:pt x="1735" y="1490"/>
                    <a:pt x="1642" y="1490"/>
                  </a:cubicBezTo>
                  <a:cubicBezTo>
                    <a:pt x="1581" y="1490"/>
                    <a:pt x="1522" y="1470"/>
                    <a:pt x="1479" y="1427"/>
                  </a:cubicBezTo>
                  <a:cubicBezTo>
                    <a:pt x="1299" y="1211"/>
                    <a:pt x="1479" y="1102"/>
                    <a:pt x="1623" y="994"/>
                  </a:cubicBezTo>
                  <a:cubicBezTo>
                    <a:pt x="1695" y="958"/>
                    <a:pt x="1731" y="922"/>
                    <a:pt x="1804" y="886"/>
                  </a:cubicBezTo>
                  <a:cubicBezTo>
                    <a:pt x="1912" y="778"/>
                    <a:pt x="2092" y="778"/>
                    <a:pt x="2056" y="525"/>
                  </a:cubicBezTo>
                  <a:cubicBezTo>
                    <a:pt x="2037" y="409"/>
                    <a:pt x="1996" y="376"/>
                    <a:pt x="1930" y="376"/>
                  </a:cubicBezTo>
                  <a:cubicBezTo>
                    <a:pt x="1872" y="376"/>
                    <a:pt x="1795" y="400"/>
                    <a:pt x="1695" y="417"/>
                  </a:cubicBezTo>
                  <a:cubicBezTo>
                    <a:pt x="1676" y="420"/>
                    <a:pt x="1659" y="422"/>
                    <a:pt x="1644" y="422"/>
                  </a:cubicBezTo>
                  <a:cubicBezTo>
                    <a:pt x="1485" y="422"/>
                    <a:pt x="1512" y="263"/>
                    <a:pt x="1479" y="165"/>
                  </a:cubicBezTo>
                  <a:cubicBezTo>
                    <a:pt x="1438" y="42"/>
                    <a:pt x="1363" y="1"/>
                    <a:pt x="1272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17"/>
            <p:cNvSpPr/>
            <p:nvPr/>
          </p:nvSpPr>
          <p:spPr>
            <a:xfrm>
              <a:off x="9967050" y="-1636737"/>
              <a:ext cx="10850" cy="3750"/>
            </a:xfrm>
            <a:custGeom>
              <a:rect b="b" l="l" r="r" t="t"/>
              <a:pathLst>
                <a:path extrusionOk="0" h="150" w="434">
                  <a:moveTo>
                    <a:pt x="0" y="0"/>
                  </a:moveTo>
                  <a:cubicBezTo>
                    <a:pt x="76" y="95"/>
                    <a:pt x="151" y="149"/>
                    <a:pt x="226" y="149"/>
                  </a:cubicBezTo>
                  <a:cubicBezTo>
                    <a:pt x="295" y="149"/>
                    <a:pt x="364" y="104"/>
                    <a:pt x="433" y="0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17"/>
            <p:cNvSpPr/>
            <p:nvPr/>
          </p:nvSpPr>
          <p:spPr>
            <a:xfrm>
              <a:off x="9950825" y="-1598862"/>
              <a:ext cx="195675" cy="85900"/>
            </a:xfrm>
            <a:custGeom>
              <a:rect b="b" l="l" r="r" t="t"/>
              <a:pathLst>
                <a:path extrusionOk="0" h="3436" w="7827">
                  <a:moveTo>
                    <a:pt x="7646" y="0"/>
                  </a:moveTo>
                  <a:cubicBezTo>
                    <a:pt x="7033" y="72"/>
                    <a:pt x="7033" y="72"/>
                    <a:pt x="6817" y="722"/>
                  </a:cubicBezTo>
                  <a:cubicBezTo>
                    <a:pt x="6817" y="758"/>
                    <a:pt x="6709" y="866"/>
                    <a:pt x="6672" y="866"/>
                  </a:cubicBezTo>
                  <a:cubicBezTo>
                    <a:pt x="6629" y="856"/>
                    <a:pt x="6591" y="852"/>
                    <a:pt x="6558" y="852"/>
                  </a:cubicBezTo>
                  <a:cubicBezTo>
                    <a:pt x="6346" y="852"/>
                    <a:pt x="6333" y="1039"/>
                    <a:pt x="6240" y="1227"/>
                  </a:cubicBezTo>
                  <a:cubicBezTo>
                    <a:pt x="6114" y="1437"/>
                    <a:pt x="5816" y="1549"/>
                    <a:pt x="5590" y="1549"/>
                  </a:cubicBezTo>
                  <a:cubicBezTo>
                    <a:pt x="5428" y="1549"/>
                    <a:pt x="5302" y="1491"/>
                    <a:pt x="5302" y="1371"/>
                  </a:cubicBezTo>
                  <a:cubicBezTo>
                    <a:pt x="5283" y="1048"/>
                    <a:pt x="5194" y="955"/>
                    <a:pt x="5072" y="955"/>
                  </a:cubicBezTo>
                  <a:cubicBezTo>
                    <a:pt x="4962" y="955"/>
                    <a:pt x="4826" y="1031"/>
                    <a:pt x="4689" y="1082"/>
                  </a:cubicBezTo>
                  <a:cubicBezTo>
                    <a:pt x="4635" y="1136"/>
                    <a:pt x="4572" y="1163"/>
                    <a:pt x="4508" y="1163"/>
                  </a:cubicBezTo>
                  <a:cubicBezTo>
                    <a:pt x="4445" y="1163"/>
                    <a:pt x="4382" y="1136"/>
                    <a:pt x="4328" y="1082"/>
                  </a:cubicBezTo>
                  <a:cubicBezTo>
                    <a:pt x="4241" y="1013"/>
                    <a:pt x="4169" y="985"/>
                    <a:pt x="4107" y="985"/>
                  </a:cubicBezTo>
                  <a:cubicBezTo>
                    <a:pt x="3911" y="985"/>
                    <a:pt x="3816" y="1261"/>
                    <a:pt x="3679" y="1371"/>
                  </a:cubicBezTo>
                  <a:lnTo>
                    <a:pt x="3210" y="794"/>
                  </a:lnTo>
                  <a:cubicBezTo>
                    <a:pt x="3174" y="740"/>
                    <a:pt x="3120" y="713"/>
                    <a:pt x="3066" y="713"/>
                  </a:cubicBezTo>
                  <a:cubicBezTo>
                    <a:pt x="3012" y="713"/>
                    <a:pt x="2958" y="740"/>
                    <a:pt x="2922" y="794"/>
                  </a:cubicBezTo>
                  <a:cubicBezTo>
                    <a:pt x="2759" y="1180"/>
                    <a:pt x="2493" y="1257"/>
                    <a:pt x="2208" y="1257"/>
                  </a:cubicBezTo>
                  <a:cubicBezTo>
                    <a:pt x="2020" y="1257"/>
                    <a:pt x="1823" y="1223"/>
                    <a:pt x="1642" y="1223"/>
                  </a:cubicBezTo>
                  <a:cubicBezTo>
                    <a:pt x="1611" y="1223"/>
                    <a:pt x="1581" y="1224"/>
                    <a:pt x="1551" y="1227"/>
                  </a:cubicBezTo>
                  <a:cubicBezTo>
                    <a:pt x="1479" y="1281"/>
                    <a:pt x="1398" y="1308"/>
                    <a:pt x="1317" y="1308"/>
                  </a:cubicBezTo>
                  <a:cubicBezTo>
                    <a:pt x="1235" y="1308"/>
                    <a:pt x="1154" y="1281"/>
                    <a:pt x="1082" y="1227"/>
                  </a:cubicBezTo>
                  <a:cubicBezTo>
                    <a:pt x="954" y="1338"/>
                    <a:pt x="812" y="1372"/>
                    <a:pt x="665" y="1372"/>
                  </a:cubicBezTo>
                  <a:cubicBezTo>
                    <a:pt x="481" y="1372"/>
                    <a:pt x="289" y="1319"/>
                    <a:pt x="108" y="1299"/>
                  </a:cubicBezTo>
                  <a:lnTo>
                    <a:pt x="108" y="1299"/>
                  </a:lnTo>
                  <a:cubicBezTo>
                    <a:pt x="0" y="1840"/>
                    <a:pt x="72" y="2417"/>
                    <a:pt x="325" y="2922"/>
                  </a:cubicBezTo>
                  <a:cubicBezTo>
                    <a:pt x="432" y="2948"/>
                    <a:pt x="499" y="3155"/>
                    <a:pt x="631" y="3155"/>
                  </a:cubicBezTo>
                  <a:cubicBezTo>
                    <a:pt x="676" y="3155"/>
                    <a:pt x="729" y="3131"/>
                    <a:pt x="794" y="3066"/>
                  </a:cubicBezTo>
                  <a:cubicBezTo>
                    <a:pt x="849" y="3001"/>
                    <a:pt x="895" y="2977"/>
                    <a:pt x="935" y="2977"/>
                  </a:cubicBezTo>
                  <a:cubicBezTo>
                    <a:pt x="1052" y="2977"/>
                    <a:pt x="1119" y="3183"/>
                    <a:pt x="1226" y="3210"/>
                  </a:cubicBezTo>
                  <a:cubicBezTo>
                    <a:pt x="1347" y="3270"/>
                    <a:pt x="1474" y="3299"/>
                    <a:pt x="1596" y="3299"/>
                  </a:cubicBezTo>
                  <a:cubicBezTo>
                    <a:pt x="1767" y="3299"/>
                    <a:pt x="1930" y="3243"/>
                    <a:pt x="2056" y="3138"/>
                  </a:cubicBezTo>
                  <a:cubicBezTo>
                    <a:pt x="2381" y="2994"/>
                    <a:pt x="2308" y="2669"/>
                    <a:pt x="2417" y="2417"/>
                  </a:cubicBezTo>
                  <a:cubicBezTo>
                    <a:pt x="2849" y="2669"/>
                    <a:pt x="2597" y="3174"/>
                    <a:pt x="2813" y="3354"/>
                  </a:cubicBezTo>
                  <a:cubicBezTo>
                    <a:pt x="2878" y="3412"/>
                    <a:pt x="2938" y="3436"/>
                    <a:pt x="2995" y="3436"/>
                  </a:cubicBezTo>
                  <a:cubicBezTo>
                    <a:pt x="3236" y="3436"/>
                    <a:pt x="3427" y="3019"/>
                    <a:pt x="3709" y="3019"/>
                  </a:cubicBezTo>
                  <a:cubicBezTo>
                    <a:pt x="3734" y="3019"/>
                    <a:pt x="3760" y="3023"/>
                    <a:pt x="3787" y="3030"/>
                  </a:cubicBezTo>
                  <a:cubicBezTo>
                    <a:pt x="3895" y="3066"/>
                    <a:pt x="4013" y="3111"/>
                    <a:pt x="4125" y="3111"/>
                  </a:cubicBezTo>
                  <a:cubicBezTo>
                    <a:pt x="4238" y="3111"/>
                    <a:pt x="4346" y="3066"/>
                    <a:pt x="4436" y="2922"/>
                  </a:cubicBezTo>
                  <a:cubicBezTo>
                    <a:pt x="4545" y="2850"/>
                    <a:pt x="4617" y="2741"/>
                    <a:pt x="4653" y="2633"/>
                  </a:cubicBezTo>
                  <a:cubicBezTo>
                    <a:pt x="4689" y="2453"/>
                    <a:pt x="4436" y="2200"/>
                    <a:pt x="4761" y="2128"/>
                  </a:cubicBezTo>
                  <a:cubicBezTo>
                    <a:pt x="4787" y="2119"/>
                    <a:pt x="4812" y="2115"/>
                    <a:pt x="4835" y="2115"/>
                  </a:cubicBezTo>
                  <a:cubicBezTo>
                    <a:pt x="5003" y="2115"/>
                    <a:pt x="5099" y="2326"/>
                    <a:pt x="5194" y="2453"/>
                  </a:cubicBezTo>
                  <a:cubicBezTo>
                    <a:pt x="5212" y="2471"/>
                    <a:pt x="5239" y="2480"/>
                    <a:pt x="5266" y="2480"/>
                  </a:cubicBezTo>
                  <a:cubicBezTo>
                    <a:pt x="5293" y="2480"/>
                    <a:pt x="5320" y="2471"/>
                    <a:pt x="5338" y="2453"/>
                  </a:cubicBezTo>
                  <a:cubicBezTo>
                    <a:pt x="5434" y="2230"/>
                    <a:pt x="5417" y="1893"/>
                    <a:pt x="5760" y="1893"/>
                  </a:cubicBezTo>
                  <a:cubicBezTo>
                    <a:pt x="5805" y="1893"/>
                    <a:pt x="5857" y="1899"/>
                    <a:pt x="5915" y="1912"/>
                  </a:cubicBezTo>
                  <a:cubicBezTo>
                    <a:pt x="6023" y="1912"/>
                    <a:pt x="6131" y="1768"/>
                    <a:pt x="6276" y="1695"/>
                  </a:cubicBezTo>
                  <a:cubicBezTo>
                    <a:pt x="6312" y="1659"/>
                    <a:pt x="6384" y="1587"/>
                    <a:pt x="6420" y="1551"/>
                  </a:cubicBezTo>
                  <a:cubicBezTo>
                    <a:pt x="6564" y="1046"/>
                    <a:pt x="6600" y="1010"/>
                    <a:pt x="7250" y="974"/>
                  </a:cubicBezTo>
                  <a:cubicBezTo>
                    <a:pt x="7682" y="938"/>
                    <a:pt x="7827" y="794"/>
                    <a:pt x="7754" y="361"/>
                  </a:cubicBezTo>
                  <a:cubicBezTo>
                    <a:pt x="7718" y="253"/>
                    <a:pt x="7682" y="144"/>
                    <a:pt x="7646" y="0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17"/>
            <p:cNvSpPr/>
            <p:nvPr/>
          </p:nvSpPr>
          <p:spPr>
            <a:xfrm>
              <a:off x="10082450" y="-1538862"/>
              <a:ext cx="107325" cy="89150"/>
            </a:xfrm>
            <a:custGeom>
              <a:rect b="b" l="l" r="r" t="t"/>
              <a:pathLst>
                <a:path extrusionOk="0" h="3566" w="4293">
                  <a:moveTo>
                    <a:pt x="3692" y="1"/>
                  </a:moveTo>
                  <a:cubicBezTo>
                    <a:pt x="3466" y="1"/>
                    <a:pt x="3391" y="248"/>
                    <a:pt x="3247" y="450"/>
                  </a:cubicBezTo>
                  <a:cubicBezTo>
                    <a:pt x="3103" y="738"/>
                    <a:pt x="2850" y="1027"/>
                    <a:pt x="2850" y="1279"/>
                  </a:cubicBezTo>
                  <a:cubicBezTo>
                    <a:pt x="2850" y="1557"/>
                    <a:pt x="2739" y="1605"/>
                    <a:pt x="2605" y="1605"/>
                  </a:cubicBezTo>
                  <a:cubicBezTo>
                    <a:pt x="2532" y="1605"/>
                    <a:pt x="2453" y="1591"/>
                    <a:pt x="2381" y="1591"/>
                  </a:cubicBezTo>
                  <a:cubicBezTo>
                    <a:pt x="2290" y="1591"/>
                    <a:pt x="2209" y="1613"/>
                    <a:pt x="2165" y="1712"/>
                  </a:cubicBezTo>
                  <a:cubicBezTo>
                    <a:pt x="2093" y="1892"/>
                    <a:pt x="1876" y="2036"/>
                    <a:pt x="1768" y="2217"/>
                  </a:cubicBezTo>
                  <a:cubicBezTo>
                    <a:pt x="1539" y="2708"/>
                    <a:pt x="1073" y="3020"/>
                    <a:pt x="530" y="3020"/>
                  </a:cubicBezTo>
                  <a:cubicBezTo>
                    <a:pt x="475" y="3020"/>
                    <a:pt x="418" y="3017"/>
                    <a:pt x="362" y="3010"/>
                  </a:cubicBezTo>
                  <a:cubicBezTo>
                    <a:pt x="325" y="3010"/>
                    <a:pt x="285" y="3006"/>
                    <a:pt x="247" y="3006"/>
                  </a:cubicBezTo>
                  <a:cubicBezTo>
                    <a:pt x="169" y="3006"/>
                    <a:pt x="97" y="3022"/>
                    <a:pt x="73" y="3118"/>
                  </a:cubicBezTo>
                  <a:cubicBezTo>
                    <a:pt x="1" y="3263"/>
                    <a:pt x="217" y="3299"/>
                    <a:pt x="253" y="3407"/>
                  </a:cubicBezTo>
                  <a:cubicBezTo>
                    <a:pt x="343" y="3523"/>
                    <a:pt x="434" y="3565"/>
                    <a:pt x="520" y="3565"/>
                  </a:cubicBezTo>
                  <a:cubicBezTo>
                    <a:pt x="677" y="3565"/>
                    <a:pt x="823" y="3428"/>
                    <a:pt x="939" y="3335"/>
                  </a:cubicBezTo>
                  <a:cubicBezTo>
                    <a:pt x="1119" y="3155"/>
                    <a:pt x="1371" y="3010"/>
                    <a:pt x="1624" y="2974"/>
                  </a:cubicBezTo>
                  <a:cubicBezTo>
                    <a:pt x="1876" y="2794"/>
                    <a:pt x="2237" y="2758"/>
                    <a:pt x="2237" y="2361"/>
                  </a:cubicBezTo>
                  <a:cubicBezTo>
                    <a:pt x="2814" y="2073"/>
                    <a:pt x="3247" y="1495"/>
                    <a:pt x="3860" y="1279"/>
                  </a:cubicBezTo>
                  <a:cubicBezTo>
                    <a:pt x="3860" y="882"/>
                    <a:pt x="4221" y="702"/>
                    <a:pt x="4221" y="377"/>
                  </a:cubicBezTo>
                  <a:cubicBezTo>
                    <a:pt x="4293" y="53"/>
                    <a:pt x="3896" y="269"/>
                    <a:pt x="3896" y="53"/>
                  </a:cubicBezTo>
                  <a:cubicBezTo>
                    <a:pt x="3816" y="16"/>
                    <a:pt x="3749" y="1"/>
                    <a:pt x="3692" y="1"/>
                  </a:cubicBez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17"/>
            <p:cNvSpPr/>
            <p:nvPr/>
          </p:nvSpPr>
          <p:spPr>
            <a:xfrm>
              <a:off x="10175325" y="-1575437"/>
              <a:ext cx="23475" cy="48150"/>
            </a:xfrm>
            <a:custGeom>
              <a:rect b="b" l="l" r="r" t="t"/>
              <a:pathLst>
                <a:path extrusionOk="0" h="1926" w="939">
                  <a:moveTo>
                    <a:pt x="939" y="1"/>
                  </a:moveTo>
                  <a:cubicBezTo>
                    <a:pt x="650" y="398"/>
                    <a:pt x="722" y="975"/>
                    <a:pt x="361" y="1372"/>
                  </a:cubicBezTo>
                  <a:cubicBezTo>
                    <a:pt x="289" y="1408"/>
                    <a:pt x="253" y="1480"/>
                    <a:pt x="181" y="1516"/>
                  </a:cubicBezTo>
                  <a:cubicBezTo>
                    <a:pt x="145" y="1660"/>
                    <a:pt x="1" y="1804"/>
                    <a:pt x="145" y="1913"/>
                  </a:cubicBezTo>
                  <a:cubicBezTo>
                    <a:pt x="163" y="1922"/>
                    <a:pt x="180" y="1926"/>
                    <a:pt x="195" y="1926"/>
                  </a:cubicBezTo>
                  <a:cubicBezTo>
                    <a:pt x="291" y="1926"/>
                    <a:pt x="333" y="1765"/>
                    <a:pt x="413" y="1765"/>
                  </a:cubicBezTo>
                  <a:cubicBezTo>
                    <a:pt x="419" y="1765"/>
                    <a:pt x="426" y="1766"/>
                    <a:pt x="434" y="1768"/>
                  </a:cubicBezTo>
                  <a:cubicBezTo>
                    <a:pt x="470" y="1768"/>
                    <a:pt x="506" y="1840"/>
                    <a:pt x="506" y="1840"/>
                  </a:cubicBezTo>
                  <a:lnTo>
                    <a:pt x="650" y="1840"/>
                  </a:lnTo>
                  <a:cubicBezTo>
                    <a:pt x="650" y="1696"/>
                    <a:pt x="722" y="1588"/>
                    <a:pt x="794" y="1516"/>
                  </a:cubicBezTo>
                  <a:cubicBezTo>
                    <a:pt x="830" y="1372"/>
                    <a:pt x="794" y="1191"/>
                    <a:pt x="939" y="1083"/>
                  </a:cubicBezTo>
                  <a:lnTo>
                    <a:pt x="939" y="1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17"/>
            <p:cNvSpPr/>
            <p:nvPr/>
          </p:nvSpPr>
          <p:spPr>
            <a:xfrm>
              <a:off x="10198775" y="-1579037"/>
              <a:ext cx="2725" cy="3625"/>
            </a:xfrm>
            <a:custGeom>
              <a:rect b="b" l="l" r="r" t="t"/>
              <a:pathLst>
                <a:path extrusionOk="0" h="145" w="109">
                  <a:moveTo>
                    <a:pt x="1" y="1"/>
                  </a:moveTo>
                  <a:lnTo>
                    <a:pt x="1" y="145"/>
                  </a:lnTo>
                  <a:cubicBezTo>
                    <a:pt x="109" y="73"/>
                    <a:pt x="109" y="37"/>
                    <a:pt x="1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17"/>
            <p:cNvSpPr/>
            <p:nvPr/>
          </p:nvSpPr>
          <p:spPr>
            <a:xfrm>
              <a:off x="10196975" y="-1583537"/>
              <a:ext cx="1825" cy="3625"/>
            </a:xfrm>
            <a:custGeom>
              <a:rect b="b" l="l" r="r" t="t"/>
              <a:pathLst>
                <a:path extrusionOk="0" h="145" w="73">
                  <a:moveTo>
                    <a:pt x="73" y="0"/>
                  </a:moveTo>
                  <a:cubicBezTo>
                    <a:pt x="0" y="73"/>
                    <a:pt x="0" y="109"/>
                    <a:pt x="73" y="145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17"/>
            <p:cNvSpPr/>
            <p:nvPr/>
          </p:nvSpPr>
          <p:spPr>
            <a:xfrm>
              <a:off x="10040975" y="-1594362"/>
              <a:ext cx="9950" cy="7250"/>
            </a:xfrm>
            <a:custGeom>
              <a:rect b="b" l="l" r="r" t="t"/>
              <a:pathLst>
                <a:path extrusionOk="0" h="290" w="398">
                  <a:moveTo>
                    <a:pt x="73" y="1"/>
                  </a:moveTo>
                  <a:cubicBezTo>
                    <a:pt x="1" y="145"/>
                    <a:pt x="109" y="217"/>
                    <a:pt x="217" y="289"/>
                  </a:cubicBezTo>
                  <a:cubicBezTo>
                    <a:pt x="325" y="217"/>
                    <a:pt x="398" y="109"/>
                    <a:pt x="398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17"/>
            <p:cNvSpPr/>
            <p:nvPr/>
          </p:nvSpPr>
          <p:spPr>
            <a:xfrm>
              <a:off x="10049100" y="-1632237"/>
              <a:ext cx="2725" cy="1825"/>
            </a:xfrm>
            <a:custGeom>
              <a:rect b="b" l="l" r="r" t="t"/>
              <a:pathLst>
                <a:path extrusionOk="0" h="73" w="109">
                  <a:moveTo>
                    <a:pt x="36" y="1"/>
                  </a:moveTo>
                  <a:cubicBezTo>
                    <a:pt x="0" y="1"/>
                    <a:pt x="0" y="73"/>
                    <a:pt x="0" y="73"/>
                  </a:cubicBezTo>
                  <a:lnTo>
                    <a:pt x="73" y="73"/>
                  </a:lnTo>
                  <a:cubicBezTo>
                    <a:pt x="109" y="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17"/>
            <p:cNvSpPr/>
            <p:nvPr/>
          </p:nvSpPr>
          <p:spPr>
            <a:xfrm>
              <a:off x="10022950" y="-1596587"/>
              <a:ext cx="23475" cy="17575"/>
            </a:xfrm>
            <a:custGeom>
              <a:rect b="b" l="l" r="r" t="t"/>
              <a:pathLst>
                <a:path extrusionOk="0" h="703" w="939">
                  <a:moveTo>
                    <a:pt x="605" y="1"/>
                  </a:moveTo>
                  <a:cubicBezTo>
                    <a:pt x="566" y="1"/>
                    <a:pt x="522" y="23"/>
                    <a:pt x="469" y="90"/>
                  </a:cubicBezTo>
                  <a:cubicBezTo>
                    <a:pt x="325" y="306"/>
                    <a:pt x="181" y="486"/>
                    <a:pt x="0" y="703"/>
                  </a:cubicBezTo>
                  <a:lnTo>
                    <a:pt x="325" y="703"/>
                  </a:lnTo>
                  <a:cubicBezTo>
                    <a:pt x="377" y="640"/>
                    <a:pt x="451" y="626"/>
                    <a:pt x="529" y="626"/>
                  </a:cubicBezTo>
                  <a:cubicBezTo>
                    <a:pt x="594" y="626"/>
                    <a:pt x="661" y="636"/>
                    <a:pt x="723" y="636"/>
                  </a:cubicBezTo>
                  <a:cubicBezTo>
                    <a:pt x="843" y="636"/>
                    <a:pt x="938" y="598"/>
                    <a:pt x="938" y="378"/>
                  </a:cubicBezTo>
                  <a:lnTo>
                    <a:pt x="794" y="90"/>
                  </a:lnTo>
                  <a:cubicBezTo>
                    <a:pt x="726" y="67"/>
                    <a:pt x="672" y="1"/>
                    <a:pt x="605" y="1"/>
                  </a:cubicBez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17"/>
            <p:cNvSpPr/>
            <p:nvPr/>
          </p:nvSpPr>
          <p:spPr>
            <a:xfrm>
              <a:off x="9981475" y="-1548787"/>
              <a:ext cx="81175" cy="46425"/>
            </a:xfrm>
            <a:custGeom>
              <a:rect b="b" l="l" r="r" t="t"/>
              <a:pathLst>
                <a:path extrusionOk="0" h="1857" w="3247">
                  <a:moveTo>
                    <a:pt x="1221" y="1"/>
                  </a:moveTo>
                  <a:cubicBezTo>
                    <a:pt x="1191" y="1"/>
                    <a:pt x="1157" y="6"/>
                    <a:pt x="1118" y="17"/>
                  </a:cubicBezTo>
                  <a:cubicBezTo>
                    <a:pt x="902" y="53"/>
                    <a:pt x="902" y="306"/>
                    <a:pt x="938" y="450"/>
                  </a:cubicBezTo>
                  <a:cubicBezTo>
                    <a:pt x="1046" y="774"/>
                    <a:pt x="830" y="883"/>
                    <a:pt x="650" y="1063"/>
                  </a:cubicBezTo>
                  <a:cubicBezTo>
                    <a:pt x="501" y="1152"/>
                    <a:pt x="328" y="1217"/>
                    <a:pt x="131" y="1217"/>
                  </a:cubicBezTo>
                  <a:cubicBezTo>
                    <a:pt x="89" y="1217"/>
                    <a:pt x="45" y="1214"/>
                    <a:pt x="0" y="1207"/>
                  </a:cubicBezTo>
                  <a:lnTo>
                    <a:pt x="0" y="1207"/>
                  </a:lnTo>
                  <a:cubicBezTo>
                    <a:pt x="157" y="1453"/>
                    <a:pt x="369" y="1477"/>
                    <a:pt x="585" y="1477"/>
                  </a:cubicBezTo>
                  <a:cubicBezTo>
                    <a:pt x="638" y="1477"/>
                    <a:pt x="690" y="1476"/>
                    <a:pt x="742" y="1476"/>
                  </a:cubicBezTo>
                  <a:cubicBezTo>
                    <a:pt x="822" y="1476"/>
                    <a:pt x="900" y="1479"/>
                    <a:pt x="974" y="1496"/>
                  </a:cubicBezTo>
                  <a:cubicBezTo>
                    <a:pt x="1170" y="1616"/>
                    <a:pt x="1384" y="1674"/>
                    <a:pt x="1594" y="1674"/>
                  </a:cubicBezTo>
                  <a:cubicBezTo>
                    <a:pt x="1887" y="1674"/>
                    <a:pt x="2171" y="1562"/>
                    <a:pt x="2381" y="1351"/>
                  </a:cubicBezTo>
                  <a:cubicBezTo>
                    <a:pt x="2424" y="1308"/>
                    <a:pt x="2468" y="1291"/>
                    <a:pt x="2509" y="1291"/>
                  </a:cubicBezTo>
                  <a:cubicBezTo>
                    <a:pt x="2605" y="1291"/>
                    <a:pt x="2691" y="1384"/>
                    <a:pt x="2741" y="1460"/>
                  </a:cubicBezTo>
                  <a:cubicBezTo>
                    <a:pt x="2814" y="1568"/>
                    <a:pt x="2705" y="1784"/>
                    <a:pt x="2886" y="1856"/>
                  </a:cubicBezTo>
                  <a:cubicBezTo>
                    <a:pt x="3138" y="1604"/>
                    <a:pt x="3246" y="1243"/>
                    <a:pt x="3246" y="883"/>
                  </a:cubicBezTo>
                  <a:lnTo>
                    <a:pt x="3246" y="883"/>
                  </a:lnTo>
                  <a:cubicBezTo>
                    <a:pt x="3174" y="937"/>
                    <a:pt x="3093" y="964"/>
                    <a:pt x="3012" y="964"/>
                  </a:cubicBezTo>
                  <a:cubicBezTo>
                    <a:pt x="2931" y="964"/>
                    <a:pt x="2850" y="937"/>
                    <a:pt x="2778" y="883"/>
                  </a:cubicBezTo>
                  <a:cubicBezTo>
                    <a:pt x="2678" y="795"/>
                    <a:pt x="2557" y="756"/>
                    <a:pt x="2436" y="756"/>
                  </a:cubicBezTo>
                  <a:cubicBezTo>
                    <a:pt x="2208" y="756"/>
                    <a:pt x="1983" y="899"/>
                    <a:pt x="1912" y="1135"/>
                  </a:cubicBezTo>
                  <a:cubicBezTo>
                    <a:pt x="1876" y="1243"/>
                    <a:pt x="1768" y="1279"/>
                    <a:pt x="1696" y="1279"/>
                  </a:cubicBezTo>
                  <a:cubicBezTo>
                    <a:pt x="1659" y="955"/>
                    <a:pt x="1623" y="666"/>
                    <a:pt x="1515" y="378"/>
                  </a:cubicBezTo>
                  <a:cubicBezTo>
                    <a:pt x="1454" y="163"/>
                    <a:pt x="1393" y="1"/>
                    <a:pt x="122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17"/>
            <p:cNvSpPr/>
            <p:nvPr/>
          </p:nvSpPr>
          <p:spPr>
            <a:xfrm>
              <a:off x="10082575" y="-1556487"/>
              <a:ext cx="25150" cy="18950"/>
            </a:xfrm>
            <a:custGeom>
              <a:rect b="b" l="l" r="r" t="t"/>
              <a:pathLst>
                <a:path extrusionOk="0" h="758" w="1006">
                  <a:moveTo>
                    <a:pt x="1006" y="0"/>
                  </a:moveTo>
                  <a:cubicBezTo>
                    <a:pt x="816" y="0"/>
                    <a:pt x="627" y="122"/>
                    <a:pt x="422" y="122"/>
                  </a:cubicBezTo>
                  <a:cubicBezTo>
                    <a:pt x="354" y="122"/>
                    <a:pt x="284" y="109"/>
                    <a:pt x="212" y="73"/>
                  </a:cubicBezTo>
                  <a:cubicBezTo>
                    <a:pt x="198" y="68"/>
                    <a:pt x="184" y="66"/>
                    <a:pt x="171" y="66"/>
                  </a:cubicBezTo>
                  <a:cubicBezTo>
                    <a:pt x="79" y="66"/>
                    <a:pt x="1" y="168"/>
                    <a:pt x="32" y="325"/>
                  </a:cubicBezTo>
                  <a:cubicBezTo>
                    <a:pt x="68" y="469"/>
                    <a:pt x="104" y="614"/>
                    <a:pt x="104" y="758"/>
                  </a:cubicBezTo>
                  <a:cubicBezTo>
                    <a:pt x="264" y="726"/>
                    <a:pt x="197" y="380"/>
                    <a:pt x="383" y="380"/>
                  </a:cubicBezTo>
                  <a:cubicBezTo>
                    <a:pt x="406" y="380"/>
                    <a:pt x="433" y="385"/>
                    <a:pt x="465" y="397"/>
                  </a:cubicBezTo>
                  <a:cubicBezTo>
                    <a:pt x="503" y="410"/>
                    <a:pt x="541" y="416"/>
                    <a:pt x="579" y="416"/>
                  </a:cubicBezTo>
                  <a:cubicBezTo>
                    <a:pt x="752" y="416"/>
                    <a:pt x="904" y="287"/>
                    <a:pt x="934" y="109"/>
                  </a:cubicBezTo>
                  <a:cubicBezTo>
                    <a:pt x="970" y="73"/>
                    <a:pt x="970" y="36"/>
                    <a:pt x="1006" y="0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17"/>
            <p:cNvSpPr/>
            <p:nvPr/>
          </p:nvSpPr>
          <p:spPr>
            <a:xfrm>
              <a:off x="10058125" y="-1551987"/>
              <a:ext cx="22550" cy="26175"/>
            </a:xfrm>
            <a:custGeom>
              <a:rect b="b" l="l" r="r" t="t"/>
              <a:pathLst>
                <a:path extrusionOk="0" h="1047" w="902">
                  <a:moveTo>
                    <a:pt x="72" y="1"/>
                  </a:moveTo>
                  <a:lnTo>
                    <a:pt x="72" y="1"/>
                  </a:lnTo>
                  <a:cubicBezTo>
                    <a:pt x="0" y="397"/>
                    <a:pt x="469" y="686"/>
                    <a:pt x="144" y="1047"/>
                  </a:cubicBezTo>
                  <a:cubicBezTo>
                    <a:pt x="577" y="1011"/>
                    <a:pt x="505" y="650"/>
                    <a:pt x="541" y="361"/>
                  </a:cubicBezTo>
                  <a:lnTo>
                    <a:pt x="541" y="361"/>
                  </a:lnTo>
                  <a:lnTo>
                    <a:pt x="902" y="578"/>
                  </a:lnTo>
                  <a:cubicBezTo>
                    <a:pt x="866" y="37"/>
                    <a:pt x="433" y="145"/>
                    <a:pt x="72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7"/>
            <p:cNvSpPr/>
            <p:nvPr/>
          </p:nvSpPr>
          <p:spPr>
            <a:xfrm>
              <a:off x="10057200" y="-1469037"/>
              <a:ext cx="9950" cy="6550"/>
            </a:xfrm>
            <a:custGeom>
              <a:rect b="b" l="l" r="r" t="t"/>
              <a:pathLst>
                <a:path extrusionOk="0" h="262" w="398">
                  <a:moveTo>
                    <a:pt x="253" y="1"/>
                  </a:moveTo>
                  <a:cubicBezTo>
                    <a:pt x="172" y="1"/>
                    <a:pt x="73" y="37"/>
                    <a:pt x="1" y="73"/>
                  </a:cubicBezTo>
                  <a:cubicBezTo>
                    <a:pt x="37" y="109"/>
                    <a:pt x="73" y="145"/>
                    <a:pt x="73" y="181"/>
                  </a:cubicBezTo>
                  <a:cubicBezTo>
                    <a:pt x="137" y="203"/>
                    <a:pt x="239" y="262"/>
                    <a:pt x="312" y="262"/>
                  </a:cubicBezTo>
                  <a:cubicBezTo>
                    <a:pt x="362" y="262"/>
                    <a:pt x="398" y="234"/>
                    <a:pt x="398" y="145"/>
                  </a:cubicBezTo>
                  <a:cubicBezTo>
                    <a:pt x="398" y="37"/>
                    <a:pt x="335" y="1"/>
                    <a:pt x="253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7"/>
            <p:cNvSpPr/>
            <p:nvPr/>
          </p:nvSpPr>
          <p:spPr>
            <a:xfrm>
              <a:off x="10142875" y="-1512312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cubicBezTo>
                    <a:pt x="36" y="37"/>
                    <a:pt x="0" y="37"/>
                    <a:pt x="0" y="73"/>
                  </a:cubicBezTo>
                  <a:cubicBezTo>
                    <a:pt x="0" y="73"/>
                    <a:pt x="36" y="109"/>
                    <a:pt x="36" y="109"/>
                  </a:cubicBezTo>
                  <a:lnTo>
                    <a:pt x="72" y="7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7"/>
            <p:cNvSpPr/>
            <p:nvPr/>
          </p:nvSpPr>
          <p:spPr>
            <a:xfrm>
              <a:off x="10080650" y="-1537562"/>
              <a:ext cx="4550" cy="2050"/>
            </a:xfrm>
            <a:custGeom>
              <a:rect b="b" l="l" r="r" t="t"/>
              <a:pathLst>
                <a:path extrusionOk="0" h="82" w="182">
                  <a:moveTo>
                    <a:pt x="1" y="1"/>
                  </a:moveTo>
                  <a:cubicBezTo>
                    <a:pt x="37" y="55"/>
                    <a:pt x="64" y="82"/>
                    <a:pt x="91" y="82"/>
                  </a:cubicBezTo>
                  <a:cubicBezTo>
                    <a:pt x="118" y="82"/>
                    <a:pt x="145" y="55"/>
                    <a:pt x="18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7"/>
            <p:cNvSpPr/>
            <p:nvPr/>
          </p:nvSpPr>
          <p:spPr>
            <a:xfrm>
              <a:off x="10179850" y="-154116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0" y="1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7"/>
            <p:cNvSpPr/>
            <p:nvPr/>
          </p:nvSpPr>
          <p:spPr>
            <a:xfrm>
              <a:off x="10107700" y="-1560087"/>
              <a:ext cx="3625" cy="3625"/>
            </a:xfrm>
            <a:custGeom>
              <a:rect b="b" l="l" r="r" t="t"/>
              <a:pathLst>
                <a:path extrusionOk="0" h="145" w="145">
                  <a:moveTo>
                    <a:pt x="1" y="144"/>
                  </a:moveTo>
                  <a:lnTo>
                    <a:pt x="145" y="0"/>
                  </a:ln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7"/>
            <p:cNvSpPr/>
            <p:nvPr/>
          </p:nvSpPr>
          <p:spPr>
            <a:xfrm>
              <a:off x="9988675" y="-1584437"/>
              <a:ext cx="35200" cy="26350"/>
            </a:xfrm>
            <a:custGeom>
              <a:rect b="b" l="l" r="r" t="t"/>
              <a:pathLst>
                <a:path extrusionOk="0" h="1054" w="1408">
                  <a:moveTo>
                    <a:pt x="1" y="0"/>
                  </a:moveTo>
                  <a:lnTo>
                    <a:pt x="1" y="650"/>
                  </a:lnTo>
                  <a:cubicBezTo>
                    <a:pt x="145" y="758"/>
                    <a:pt x="362" y="866"/>
                    <a:pt x="434" y="938"/>
                  </a:cubicBezTo>
                  <a:cubicBezTo>
                    <a:pt x="496" y="969"/>
                    <a:pt x="611" y="1054"/>
                    <a:pt x="665" y="1054"/>
                  </a:cubicBezTo>
                  <a:cubicBezTo>
                    <a:pt x="674" y="1054"/>
                    <a:pt x="681" y="1051"/>
                    <a:pt x="686" y="1046"/>
                  </a:cubicBezTo>
                  <a:cubicBezTo>
                    <a:pt x="903" y="722"/>
                    <a:pt x="1408" y="686"/>
                    <a:pt x="1371" y="181"/>
                  </a:cubicBezTo>
                  <a:lnTo>
                    <a:pt x="1371" y="181"/>
                  </a:lnTo>
                  <a:cubicBezTo>
                    <a:pt x="1272" y="330"/>
                    <a:pt x="1121" y="411"/>
                    <a:pt x="954" y="411"/>
                  </a:cubicBezTo>
                  <a:cubicBezTo>
                    <a:pt x="879" y="411"/>
                    <a:pt x="800" y="394"/>
                    <a:pt x="722" y="361"/>
                  </a:cubicBezTo>
                  <a:cubicBezTo>
                    <a:pt x="470" y="289"/>
                    <a:pt x="326" y="0"/>
                    <a:pt x="1" y="0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7"/>
            <p:cNvSpPr/>
            <p:nvPr/>
          </p:nvSpPr>
          <p:spPr>
            <a:xfrm>
              <a:off x="9977875" y="-1568212"/>
              <a:ext cx="11725" cy="4075"/>
            </a:xfrm>
            <a:custGeom>
              <a:rect b="b" l="l" r="r" t="t"/>
              <a:pathLst>
                <a:path extrusionOk="0" h="163" w="469">
                  <a:moveTo>
                    <a:pt x="0" y="1"/>
                  </a:moveTo>
                  <a:cubicBezTo>
                    <a:pt x="72" y="109"/>
                    <a:pt x="153" y="163"/>
                    <a:pt x="235" y="163"/>
                  </a:cubicBezTo>
                  <a:cubicBezTo>
                    <a:pt x="316" y="163"/>
                    <a:pt x="397" y="109"/>
                    <a:pt x="469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7"/>
            <p:cNvSpPr/>
            <p:nvPr/>
          </p:nvSpPr>
          <p:spPr>
            <a:xfrm>
              <a:off x="10136550" y="-1481337"/>
              <a:ext cx="1850" cy="1525"/>
            </a:xfrm>
            <a:custGeom>
              <a:rect b="b" l="l" r="r" t="t"/>
              <a:pathLst>
                <a:path extrusionOk="0" h="61" w="74">
                  <a:moveTo>
                    <a:pt x="17" y="0"/>
                  </a:moveTo>
                  <a:cubicBezTo>
                    <a:pt x="7" y="0"/>
                    <a:pt x="1" y="9"/>
                    <a:pt x="1" y="24"/>
                  </a:cubicBezTo>
                  <a:lnTo>
                    <a:pt x="73" y="60"/>
                  </a:lnTo>
                  <a:cubicBezTo>
                    <a:pt x="52" y="18"/>
                    <a:pt x="31" y="0"/>
                    <a:pt x="17" y="0"/>
                  </a:cubicBez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2" name="Google Shape;1712;p17"/>
          <p:cNvGrpSpPr/>
          <p:nvPr/>
        </p:nvGrpSpPr>
        <p:grpSpPr>
          <a:xfrm>
            <a:off x="10008934" y="4607335"/>
            <a:ext cx="165509" cy="170573"/>
            <a:chOff x="10113175" y="293163"/>
            <a:chExt cx="248875" cy="256425"/>
          </a:xfrm>
        </p:grpSpPr>
        <p:sp>
          <p:nvSpPr>
            <p:cNvPr id="1713" name="Google Shape;1713;p17"/>
            <p:cNvSpPr/>
            <p:nvPr/>
          </p:nvSpPr>
          <p:spPr>
            <a:xfrm>
              <a:off x="10113175" y="327513"/>
              <a:ext cx="241650" cy="220000"/>
            </a:xfrm>
            <a:custGeom>
              <a:rect b="b" l="l" r="r" t="t"/>
              <a:pathLst>
                <a:path extrusionOk="0" h="8800" w="9666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7"/>
            <p:cNvSpPr/>
            <p:nvPr/>
          </p:nvSpPr>
          <p:spPr>
            <a:xfrm>
              <a:off x="10181700" y="293163"/>
              <a:ext cx="180350" cy="165100"/>
            </a:xfrm>
            <a:custGeom>
              <a:rect b="b" l="l" r="r" t="t"/>
              <a:pathLst>
                <a:path extrusionOk="0" h="6604" w="7214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7"/>
            <p:cNvSpPr/>
            <p:nvPr/>
          </p:nvSpPr>
          <p:spPr>
            <a:xfrm>
              <a:off x="10263750" y="306988"/>
              <a:ext cx="94700" cy="108200"/>
            </a:xfrm>
            <a:custGeom>
              <a:rect b="b" l="l" r="r" t="t"/>
              <a:pathLst>
                <a:path extrusionOk="0" h="4328" w="3788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7"/>
            <p:cNvSpPr/>
            <p:nvPr/>
          </p:nvSpPr>
          <p:spPr>
            <a:xfrm>
              <a:off x="10156450" y="298238"/>
              <a:ext cx="101900" cy="106550"/>
            </a:xfrm>
            <a:custGeom>
              <a:rect b="b" l="l" r="r" t="t"/>
              <a:pathLst>
                <a:path extrusionOk="0" h="4262" w="4076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7"/>
            <p:cNvSpPr/>
            <p:nvPr/>
          </p:nvSpPr>
          <p:spPr>
            <a:xfrm>
              <a:off x="10122175" y="484388"/>
              <a:ext cx="155125" cy="65200"/>
            </a:xfrm>
            <a:custGeom>
              <a:rect b="b" l="l" r="r" t="t"/>
              <a:pathLst>
                <a:path extrusionOk="0" h="2608" w="6205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7"/>
            <p:cNvSpPr/>
            <p:nvPr/>
          </p:nvSpPr>
          <p:spPr>
            <a:xfrm>
              <a:off x="10114975" y="372138"/>
              <a:ext cx="18950" cy="112275"/>
            </a:xfrm>
            <a:custGeom>
              <a:rect b="b" l="l" r="r" t="t"/>
              <a:pathLst>
                <a:path extrusionOk="0" h="4491" w="758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7"/>
            <p:cNvSpPr/>
            <p:nvPr/>
          </p:nvSpPr>
          <p:spPr>
            <a:xfrm>
              <a:off x="10267350" y="499713"/>
              <a:ext cx="53225" cy="37900"/>
            </a:xfrm>
            <a:custGeom>
              <a:rect b="b" l="l" r="r" t="t"/>
              <a:pathLst>
                <a:path extrusionOk="0" h="1516" w="2129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7"/>
            <p:cNvSpPr/>
            <p:nvPr/>
          </p:nvSpPr>
          <p:spPr>
            <a:xfrm>
              <a:off x="10243900" y="294063"/>
              <a:ext cx="54125" cy="18550"/>
            </a:xfrm>
            <a:custGeom>
              <a:rect b="b" l="l" r="r" t="t"/>
              <a:pathLst>
                <a:path extrusionOk="0" h="742" w="2165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7"/>
            <p:cNvSpPr/>
            <p:nvPr/>
          </p:nvSpPr>
          <p:spPr>
            <a:xfrm>
              <a:off x="10130300" y="342838"/>
              <a:ext cx="18950" cy="30675"/>
            </a:xfrm>
            <a:custGeom>
              <a:rect b="b" l="l" r="r" t="t"/>
              <a:pathLst>
                <a:path extrusionOk="0" h="1227" w="758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7"/>
            <p:cNvSpPr/>
            <p:nvPr/>
          </p:nvSpPr>
          <p:spPr>
            <a:xfrm>
              <a:off x="10355725" y="427588"/>
              <a:ext cx="1825" cy="2725"/>
            </a:xfrm>
            <a:custGeom>
              <a:rect b="b" l="l" r="r" t="t"/>
              <a:pathLst>
                <a:path extrusionOk="0" h="109" w="73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7"/>
            <p:cNvSpPr/>
            <p:nvPr/>
          </p:nvSpPr>
          <p:spPr>
            <a:xfrm>
              <a:off x="10186200" y="342838"/>
              <a:ext cx="74850" cy="103175"/>
            </a:xfrm>
            <a:custGeom>
              <a:rect b="b" l="l" r="r" t="t"/>
              <a:pathLst>
                <a:path extrusionOk="0" h="4127" w="2994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7"/>
            <p:cNvSpPr/>
            <p:nvPr/>
          </p:nvSpPr>
          <p:spPr>
            <a:xfrm>
              <a:off x="10175375" y="493413"/>
              <a:ext cx="48725" cy="26175"/>
            </a:xfrm>
            <a:custGeom>
              <a:rect b="b" l="l" r="r" t="t"/>
              <a:pathLst>
                <a:path extrusionOk="0" h="1047" w="1949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7"/>
            <p:cNvSpPr/>
            <p:nvPr/>
          </p:nvSpPr>
          <p:spPr>
            <a:xfrm>
              <a:off x="10239400" y="530388"/>
              <a:ext cx="5425" cy="2725"/>
            </a:xfrm>
            <a:custGeom>
              <a:rect b="b" l="l" r="r" t="t"/>
              <a:pathLst>
                <a:path extrusionOk="0" h="109" w="217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7"/>
            <p:cNvSpPr/>
            <p:nvPr/>
          </p:nvSpPr>
          <p:spPr>
            <a:xfrm>
              <a:off x="10154650" y="35093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7"/>
            <p:cNvSpPr/>
            <p:nvPr/>
          </p:nvSpPr>
          <p:spPr>
            <a:xfrm>
              <a:off x="10224975" y="528588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7"/>
            <p:cNvSpPr/>
            <p:nvPr/>
          </p:nvSpPr>
          <p:spPr>
            <a:xfrm>
              <a:off x="10231275" y="536463"/>
              <a:ext cx="1825" cy="1150"/>
            </a:xfrm>
            <a:custGeom>
              <a:rect b="b" l="l" r="r" t="t"/>
              <a:pathLst>
                <a:path extrusionOk="0" h="46" w="73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7"/>
            <p:cNvSpPr/>
            <p:nvPr/>
          </p:nvSpPr>
          <p:spPr>
            <a:xfrm>
              <a:off x="10241200" y="392413"/>
              <a:ext cx="28875" cy="38800"/>
            </a:xfrm>
            <a:custGeom>
              <a:rect b="b" l="l" r="r" t="t"/>
              <a:pathLst>
                <a:path extrusionOk="0" h="1552" w="1155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7"/>
            <p:cNvSpPr/>
            <p:nvPr/>
          </p:nvSpPr>
          <p:spPr>
            <a:xfrm>
              <a:off x="10248425" y="312163"/>
              <a:ext cx="10825" cy="8150"/>
            </a:xfrm>
            <a:custGeom>
              <a:rect b="b" l="l" r="r" t="t"/>
              <a:pathLst>
                <a:path extrusionOk="0" h="326" w="433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7"/>
            <p:cNvSpPr/>
            <p:nvPr/>
          </p:nvSpPr>
          <p:spPr>
            <a:xfrm>
              <a:off x="10261950" y="421513"/>
              <a:ext cx="4525" cy="4300"/>
            </a:xfrm>
            <a:custGeom>
              <a:rect b="b" l="l" r="r" t="t"/>
              <a:pathLst>
                <a:path extrusionOk="0" h="172" w="181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7"/>
            <p:cNvSpPr/>
            <p:nvPr/>
          </p:nvSpPr>
          <p:spPr>
            <a:xfrm>
              <a:off x="10207850" y="427588"/>
              <a:ext cx="14450" cy="6925"/>
            </a:xfrm>
            <a:custGeom>
              <a:rect b="b" l="l" r="r" t="t"/>
              <a:pathLst>
                <a:path extrusionOk="0" h="277" w="578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33" name="Google Shape;173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12344" y="3547007"/>
            <a:ext cx="902732" cy="959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4" name="Google Shape;1734;p17"/>
          <p:cNvGrpSpPr/>
          <p:nvPr/>
        </p:nvGrpSpPr>
        <p:grpSpPr>
          <a:xfrm>
            <a:off x="9123379" y="3123118"/>
            <a:ext cx="174520" cy="165501"/>
            <a:chOff x="9607275" y="-1266912"/>
            <a:chExt cx="262425" cy="248800"/>
          </a:xfrm>
        </p:grpSpPr>
        <p:sp>
          <p:nvSpPr>
            <p:cNvPr id="1735" name="Google Shape;1735;p17"/>
            <p:cNvSpPr/>
            <p:nvPr/>
          </p:nvSpPr>
          <p:spPr>
            <a:xfrm>
              <a:off x="9607275" y="-1254987"/>
              <a:ext cx="136175" cy="234125"/>
            </a:xfrm>
            <a:custGeom>
              <a:rect b="b" l="l" r="r" t="t"/>
              <a:pathLst>
                <a:path extrusionOk="0" h="9365" w="5447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7"/>
            <p:cNvSpPr/>
            <p:nvPr/>
          </p:nvSpPr>
          <p:spPr>
            <a:xfrm>
              <a:off x="9687525" y="-1266912"/>
              <a:ext cx="182175" cy="248800"/>
            </a:xfrm>
            <a:custGeom>
              <a:rect b="b" l="l" r="r" t="t"/>
              <a:pathLst>
                <a:path extrusionOk="0" h="9952" w="7287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7"/>
            <p:cNvSpPr/>
            <p:nvPr/>
          </p:nvSpPr>
          <p:spPr>
            <a:xfrm>
              <a:off x="9775000" y="-1106562"/>
              <a:ext cx="91975" cy="84800"/>
            </a:xfrm>
            <a:custGeom>
              <a:rect b="b" l="l" r="r" t="t"/>
              <a:pathLst>
                <a:path extrusionOk="0" h="3392" w="3679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7"/>
            <p:cNvSpPr/>
            <p:nvPr/>
          </p:nvSpPr>
          <p:spPr>
            <a:xfrm>
              <a:off x="9637025" y="-1067787"/>
              <a:ext cx="55025" cy="37900"/>
            </a:xfrm>
            <a:custGeom>
              <a:rect b="b" l="l" r="r" t="t"/>
              <a:pathLst>
                <a:path extrusionOk="0" h="1516" w="2201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7"/>
            <p:cNvSpPr/>
            <p:nvPr/>
          </p:nvSpPr>
          <p:spPr>
            <a:xfrm>
              <a:off x="9656875" y="-1259837"/>
              <a:ext cx="31575" cy="23475"/>
            </a:xfrm>
            <a:custGeom>
              <a:rect b="b" l="l" r="r" t="t"/>
              <a:pathLst>
                <a:path extrusionOk="0" h="939" w="1263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7"/>
            <p:cNvSpPr/>
            <p:nvPr/>
          </p:nvSpPr>
          <p:spPr>
            <a:xfrm>
              <a:off x="9683925" y="-1264337"/>
              <a:ext cx="18950" cy="9300"/>
            </a:xfrm>
            <a:custGeom>
              <a:rect b="b" l="l" r="r" t="t"/>
              <a:pathLst>
                <a:path extrusionOk="0" h="372" w="758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7"/>
            <p:cNvSpPr/>
            <p:nvPr/>
          </p:nvSpPr>
          <p:spPr>
            <a:xfrm>
              <a:off x="9673100" y="-1258937"/>
              <a:ext cx="146100" cy="236275"/>
            </a:xfrm>
            <a:custGeom>
              <a:rect b="b" l="l" r="r" t="t"/>
              <a:pathLst>
                <a:path extrusionOk="0" h="9451" w="5844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7"/>
            <p:cNvSpPr/>
            <p:nvPr/>
          </p:nvSpPr>
          <p:spPr>
            <a:xfrm>
              <a:off x="9675800" y="-1112862"/>
              <a:ext cx="9050" cy="11025"/>
            </a:xfrm>
            <a:custGeom>
              <a:rect b="b" l="l" r="r" t="t"/>
              <a:pathLst>
                <a:path extrusionOk="0" h="441" w="362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7"/>
            <p:cNvSpPr/>
            <p:nvPr/>
          </p:nvSpPr>
          <p:spPr>
            <a:xfrm>
              <a:off x="9722700" y="-1029237"/>
              <a:ext cx="10825" cy="6575"/>
            </a:xfrm>
            <a:custGeom>
              <a:rect b="b" l="l" r="r" t="t"/>
              <a:pathLst>
                <a:path extrusionOk="0" h="263" w="433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9702850" y="-1029912"/>
              <a:ext cx="4525" cy="3625"/>
            </a:xfrm>
            <a:custGeom>
              <a:rect b="b" l="l" r="r" t="t"/>
              <a:pathLst>
                <a:path extrusionOk="0" h="145" w="181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9715475" y="-1026312"/>
              <a:ext cx="3625" cy="3650"/>
            </a:xfrm>
            <a:custGeom>
              <a:rect b="b" l="l" r="r" t="t"/>
              <a:pathLst>
                <a:path extrusionOk="0" h="146" w="145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9775900" y="-1043437"/>
              <a:ext cx="19850" cy="13550"/>
            </a:xfrm>
            <a:custGeom>
              <a:rect b="b" l="l" r="r" t="t"/>
              <a:pathLst>
                <a:path extrusionOk="0" h="542" w="794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9781300" y="-1184812"/>
              <a:ext cx="9950" cy="12700"/>
            </a:xfrm>
            <a:custGeom>
              <a:rect b="b" l="l" r="r" t="t"/>
              <a:pathLst>
                <a:path extrusionOk="0" h="508" w="398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9788525" y="-119491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9767900" y="-1244512"/>
              <a:ext cx="3500" cy="4625"/>
            </a:xfrm>
            <a:custGeom>
              <a:rect b="b" l="l" r="r" t="t"/>
              <a:pathLst>
                <a:path extrusionOk="0" h="185" w="14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9785800" y="-1237287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9787600" y="-1236387"/>
              <a:ext cx="950" cy="1825"/>
            </a:xfrm>
            <a:custGeom>
              <a:rect b="b" l="l" r="r" t="t"/>
              <a:pathLst>
                <a:path extrusionOk="0" h="73" w="38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9779500" y="-1197612"/>
              <a:ext cx="1825" cy="925"/>
            </a:xfrm>
            <a:custGeom>
              <a:rect b="b" l="l" r="r" t="t"/>
              <a:pathLst>
                <a:path extrusionOk="0" h="37" w="73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9775900" y="-11651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9787600" y="-1031937"/>
              <a:ext cx="3650" cy="2050"/>
            </a:xfrm>
            <a:custGeom>
              <a:rect b="b" l="l" r="r" t="t"/>
              <a:pathLst>
                <a:path extrusionOk="0" h="82" w="146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9782200" y="-1115562"/>
              <a:ext cx="12650" cy="13550"/>
            </a:xfrm>
            <a:custGeom>
              <a:rect b="b" l="l" r="r" t="t"/>
              <a:pathLst>
                <a:path extrusionOk="0" h="542" w="506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9733875" y="-1065662"/>
              <a:ext cx="8675" cy="8725"/>
            </a:xfrm>
            <a:custGeom>
              <a:rect b="b" l="l" r="r" t="t"/>
              <a:pathLst>
                <a:path extrusionOk="0" h="349" w="347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9683925" y="-11714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9736225" y="-1056962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18"/>
          <p:cNvSpPr txBox="1"/>
          <p:nvPr>
            <p:ph idx="1" type="subTitle"/>
          </p:nvPr>
        </p:nvSpPr>
        <p:spPr>
          <a:xfrm>
            <a:off x="1805429" y="2144233"/>
            <a:ext cx="3357126" cy="11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1761" name="Google Shape;1761;p18"/>
          <p:cNvSpPr txBox="1"/>
          <p:nvPr>
            <p:ph idx="2" type="subTitle"/>
          </p:nvPr>
        </p:nvSpPr>
        <p:spPr>
          <a:xfrm>
            <a:off x="1805413" y="3320200"/>
            <a:ext cx="3357126" cy="1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62" name="Google Shape;1762;p18"/>
          <p:cNvSpPr txBox="1"/>
          <p:nvPr>
            <p:ph idx="3" type="subTitle"/>
          </p:nvPr>
        </p:nvSpPr>
        <p:spPr>
          <a:xfrm>
            <a:off x="7026303" y="2144233"/>
            <a:ext cx="3357126" cy="11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4799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1763" name="Google Shape;1763;p18"/>
          <p:cNvSpPr txBox="1"/>
          <p:nvPr>
            <p:ph idx="4" type="subTitle"/>
          </p:nvPr>
        </p:nvSpPr>
        <p:spPr>
          <a:xfrm>
            <a:off x="7026287" y="3320200"/>
            <a:ext cx="3357126" cy="1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764" name="Google Shape;1764;p18"/>
          <p:cNvGrpSpPr/>
          <p:nvPr/>
        </p:nvGrpSpPr>
        <p:grpSpPr>
          <a:xfrm>
            <a:off x="-2336814" y="5350051"/>
            <a:ext cx="4564627" cy="3438958"/>
            <a:chOff x="-1753067" y="4012538"/>
            <a:chExt cx="3424362" cy="2579219"/>
          </a:xfrm>
        </p:grpSpPr>
        <p:sp>
          <p:nvSpPr>
            <p:cNvPr id="1765" name="Google Shape;1765;p18"/>
            <p:cNvSpPr/>
            <p:nvPr/>
          </p:nvSpPr>
          <p:spPr>
            <a:xfrm>
              <a:off x="-1753067" y="4012538"/>
              <a:ext cx="2543879" cy="2045436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6" name="Google Shape;1766;p18"/>
            <p:cNvGrpSpPr/>
            <p:nvPr/>
          </p:nvGrpSpPr>
          <p:grpSpPr>
            <a:xfrm>
              <a:off x="-917632" y="4620203"/>
              <a:ext cx="2588927" cy="1971554"/>
              <a:chOff x="-765482" y="4620203"/>
              <a:chExt cx="2588927" cy="1971554"/>
            </a:xfrm>
          </p:grpSpPr>
          <p:sp>
            <p:nvSpPr>
              <p:cNvPr id="1767" name="Google Shape;1767;p18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18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18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18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18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18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18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18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18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18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77" name="Google Shape;1777;p18"/>
          <p:cNvGrpSpPr/>
          <p:nvPr/>
        </p:nvGrpSpPr>
        <p:grpSpPr>
          <a:xfrm>
            <a:off x="9028088" y="-2383727"/>
            <a:ext cx="4320756" cy="4245925"/>
            <a:chOff x="6772829" y="-1787795"/>
            <a:chExt cx="3241411" cy="3184444"/>
          </a:xfrm>
        </p:grpSpPr>
        <p:sp>
          <p:nvSpPr>
            <p:cNvPr id="1778" name="Google Shape;1778;p18"/>
            <p:cNvSpPr/>
            <p:nvPr/>
          </p:nvSpPr>
          <p:spPr>
            <a:xfrm flipH="1" rot="3833120">
              <a:off x="6979066" y="-1218265"/>
              <a:ext cx="2543815" cy="2045384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9" name="Google Shape;1779;p18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780" name="Google Shape;1780;p18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81" name="Google Shape;1781;p18"/>
              <p:cNvGrpSpPr/>
              <p:nvPr/>
            </p:nvGrpSpPr>
            <p:grpSpPr>
              <a:xfrm rot="10800000">
                <a:off x="7374368" y="-329619"/>
                <a:ext cx="1721841" cy="1113845"/>
                <a:chOff x="-3171530" y="2930427"/>
                <a:chExt cx="1885915" cy="1219983"/>
              </a:xfrm>
            </p:grpSpPr>
            <p:sp>
              <p:nvSpPr>
                <p:cNvPr id="1782" name="Google Shape;1782;p18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rect b="b" l="l" r="r" t="t"/>
                  <a:pathLst>
                    <a:path extrusionOk="0" h="4819" w="3561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3" name="Google Shape;1783;p18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rect b="b" l="l" r="r" t="t"/>
                  <a:pathLst>
                    <a:path extrusionOk="0" h="4821" w="3561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4" name="Google Shape;1784;p18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rect b="b" l="l" r="r" t="t"/>
                  <a:pathLst>
                    <a:path extrusionOk="0" h="4814" w="3561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5" name="Google Shape;1785;p18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rect b="b" l="l" r="r" t="t"/>
                  <a:pathLst>
                    <a:path extrusionOk="0" h="4822" w="3579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6" name="Google Shape;1786;p18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rect b="b" l="l" r="r" t="t"/>
                  <a:pathLst>
                    <a:path extrusionOk="0" h="4810" w="3542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7" name="Google Shape;1787;p18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rect b="b" l="l" r="r" t="t"/>
                  <a:pathLst>
                    <a:path extrusionOk="0" h="4821" w="3543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8" name="Google Shape;1788;p18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rect b="b" l="l" r="r" t="t"/>
                  <a:pathLst>
                    <a:path extrusionOk="0" h="3201" w="2386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9" name="Google Shape;1789;p18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rect b="b" l="l" r="r" t="t"/>
                  <a:pathLst>
                    <a:path extrusionOk="0" h="3202" w="2386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0" name="Google Shape;1790;p18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rect b="b" l="l" r="r" t="t"/>
                  <a:pathLst>
                    <a:path extrusionOk="0" h="3211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1" name="Google Shape;1791;p18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rect b="b" l="l" r="r" t="t"/>
                  <a:pathLst>
                    <a:path extrusionOk="0" h="3202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2" name="Google Shape;1792;p18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rect b="b" l="l" r="r" t="t"/>
                  <a:pathLst>
                    <a:path extrusionOk="0" h="3203" w="2387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3" name="Google Shape;1793;p18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rect b="b" l="l" r="r" t="t"/>
                  <a:pathLst>
                    <a:path extrusionOk="0" h="3212" w="235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4" name="Google Shape;1794;p18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rect b="b" l="l" r="r" t="t"/>
                  <a:pathLst>
                    <a:path extrusionOk="0" h="4814" w="3542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6" name="Google Shape;1796;p19"/>
          <p:cNvGrpSpPr/>
          <p:nvPr/>
        </p:nvGrpSpPr>
        <p:grpSpPr>
          <a:xfrm flipH="1">
            <a:off x="-1236291" y="5645019"/>
            <a:ext cx="3659745" cy="3429500"/>
            <a:chOff x="7241446" y="4233764"/>
            <a:chExt cx="2745524" cy="2572125"/>
          </a:xfrm>
        </p:grpSpPr>
        <p:sp>
          <p:nvSpPr>
            <p:cNvPr id="1797" name="Google Shape;1797;p19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9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9" name="Google Shape;1799;p19"/>
          <p:cNvGrpSpPr/>
          <p:nvPr/>
        </p:nvGrpSpPr>
        <p:grpSpPr>
          <a:xfrm>
            <a:off x="9620064" y="-2913684"/>
            <a:ext cx="5063672" cy="4922870"/>
            <a:chOff x="6902090" y="-2185263"/>
            <a:chExt cx="3798743" cy="3692152"/>
          </a:xfrm>
        </p:grpSpPr>
        <p:sp>
          <p:nvSpPr>
            <p:cNvPr id="1800" name="Google Shape;1800;p19"/>
            <p:cNvSpPr/>
            <p:nvPr/>
          </p:nvSpPr>
          <p:spPr>
            <a:xfrm flipH="1" rot="-7845770">
              <a:off x="7235267" y="-1576819"/>
              <a:ext cx="2543914" cy="2045463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01" name="Google Shape;1801;p19"/>
            <p:cNvGrpSpPr/>
            <p:nvPr/>
          </p:nvGrpSpPr>
          <p:grpSpPr>
            <a:xfrm flipH="1" rot="-7845996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02" name="Google Shape;1802;p1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1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9_1_1"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" name="Google Shape;1813;p20"/>
          <p:cNvGrpSpPr/>
          <p:nvPr/>
        </p:nvGrpSpPr>
        <p:grpSpPr>
          <a:xfrm>
            <a:off x="9805108" y="5645019"/>
            <a:ext cx="3659745" cy="3429500"/>
            <a:chOff x="7241446" y="4233764"/>
            <a:chExt cx="2745524" cy="2572125"/>
          </a:xfrm>
        </p:grpSpPr>
        <p:sp>
          <p:nvSpPr>
            <p:cNvPr id="1814" name="Google Shape;1814;p20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0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6" name="Google Shape;1816;p20"/>
          <p:cNvGrpSpPr/>
          <p:nvPr/>
        </p:nvGrpSpPr>
        <p:grpSpPr>
          <a:xfrm flipH="1">
            <a:off x="-2455173" y="-2913684"/>
            <a:ext cx="5063672" cy="4922870"/>
            <a:chOff x="6902090" y="-2185263"/>
            <a:chExt cx="3798743" cy="3692152"/>
          </a:xfrm>
        </p:grpSpPr>
        <p:sp>
          <p:nvSpPr>
            <p:cNvPr id="1817" name="Google Shape;1817;p20"/>
            <p:cNvSpPr/>
            <p:nvPr/>
          </p:nvSpPr>
          <p:spPr>
            <a:xfrm flipH="1" rot="-7845770">
              <a:off x="7235267" y="-1576819"/>
              <a:ext cx="2543914" cy="2045463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18" name="Google Shape;1818;p20"/>
            <p:cNvGrpSpPr/>
            <p:nvPr/>
          </p:nvGrpSpPr>
          <p:grpSpPr>
            <a:xfrm flipH="1" rot="-7845996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9" name="Google Shape;1819;p20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20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20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20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20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20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20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20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20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20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 txBox="1"/>
          <p:nvPr>
            <p:ph type="title"/>
          </p:nvPr>
        </p:nvSpPr>
        <p:spPr>
          <a:xfrm>
            <a:off x="959750" y="3178567"/>
            <a:ext cx="4301679" cy="13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7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/>
        </p:txBody>
      </p:sp>
      <p:sp>
        <p:nvSpPr>
          <p:cNvPr id="42" name="Google Shape;42;p3"/>
          <p:cNvSpPr txBox="1"/>
          <p:nvPr>
            <p:ph idx="1" type="subTitle"/>
          </p:nvPr>
        </p:nvSpPr>
        <p:spPr>
          <a:xfrm>
            <a:off x="959750" y="4551533"/>
            <a:ext cx="3236757" cy="9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/>
        </p:txBody>
      </p:sp>
      <p:sp>
        <p:nvSpPr>
          <p:cNvPr id="43" name="Google Shape;43;p3"/>
          <p:cNvSpPr txBox="1"/>
          <p:nvPr>
            <p:ph idx="2" type="title"/>
          </p:nvPr>
        </p:nvSpPr>
        <p:spPr>
          <a:xfrm>
            <a:off x="959750" y="1349267"/>
            <a:ext cx="430167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1597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9pPr>
          </a:lstStyle>
          <a:p/>
        </p:txBody>
      </p:sp>
      <p:grpSp>
        <p:nvGrpSpPr>
          <p:cNvPr id="44" name="Google Shape;44;p3"/>
          <p:cNvGrpSpPr/>
          <p:nvPr/>
        </p:nvGrpSpPr>
        <p:grpSpPr>
          <a:xfrm>
            <a:off x="9199841" y="-2003555"/>
            <a:ext cx="3668709" cy="3664205"/>
            <a:chOff x="6901678" y="-1502667"/>
            <a:chExt cx="2752248" cy="2748153"/>
          </a:xfrm>
        </p:grpSpPr>
        <p:sp>
          <p:nvSpPr>
            <p:cNvPr id="45" name="Google Shape;45;p3"/>
            <p:cNvSpPr/>
            <p:nvPr/>
          </p:nvSpPr>
          <p:spPr>
            <a:xfrm flipH="1" rot="4318899">
              <a:off x="6986378" y="-1049544"/>
              <a:ext cx="2290756" cy="1841908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46;p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47" name="Google Shape;47;p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8" name="Google Shape;48;p3"/>
              <p:cNvGrpSpPr/>
              <p:nvPr/>
            </p:nvGrpSpPr>
            <p:grpSpPr>
              <a:xfrm rot="10800000">
                <a:off x="7374368" y="-329619"/>
                <a:ext cx="1721841" cy="1113845"/>
                <a:chOff x="-3171530" y="2930427"/>
                <a:chExt cx="1885915" cy="1219983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rect b="b" l="l" r="r" t="t"/>
                  <a:pathLst>
                    <a:path extrusionOk="0" h="4819" w="3561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rect b="b" l="l" r="r" t="t"/>
                  <a:pathLst>
                    <a:path extrusionOk="0" h="4821" w="3561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rect b="b" l="l" r="r" t="t"/>
                  <a:pathLst>
                    <a:path extrusionOk="0" h="4814" w="3561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rect b="b" l="l" r="r" t="t"/>
                  <a:pathLst>
                    <a:path extrusionOk="0" h="4822" w="3579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rect b="b" l="l" r="r" t="t"/>
                  <a:pathLst>
                    <a:path extrusionOk="0" h="4810" w="3542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rect b="b" l="l" r="r" t="t"/>
                  <a:pathLst>
                    <a:path extrusionOk="0" h="4821" w="3543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rect b="b" l="l" r="r" t="t"/>
                  <a:pathLst>
                    <a:path extrusionOk="0" h="3201" w="2386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rect b="b" l="l" r="r" t="t"/>
                  <a:pathLst>
                    <a:path extrusionOk="0" h="3202" w="2386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rect b="b" l="l" r="r" t="t"/>
                  <a:pathLst>
                    <a:path extrusionOk="0" h="3211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rect b="b" l="l" r="r" t="t"/>
                  <a:pathLst>
                    <a:path extrusionOk="0" h="3202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rect b="b" l="l" r="r" t="t"/>
                  <a:pathLst>
                    <a:path extrusionOk="0" h="3203" w="2387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rect b="b" l="l" r="r" t="t"/>
                  <a:pathLst>
                    <a:path extrusionOk="0" h="3212" w="235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rect b="b" l="l" r="r" t="t"/>
                  <a:pathLst>
                    <a:path extrusionOk="0" h="4814" w="3542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1829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21"/>
          <p:cNvSpPr/>
          <p:nvPr/>
        </p:nvSpPr>
        <p:spPr>
          <a:xfrm>
            <a:off x="8066766" y="5691918"/>
            <a:ext cx="1173861" cy="881300"/>
          </a:xfrm>
          <a:custGeom>
            <a:rect b="b" l="l" r="r" t="t"/>
            <a:pathLst>
              <a:path extrusionOk="0" h="26439" w="35225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r>
              <a:t/>
            </a:r>
            <a:endParaRPr b="0" i="0" sz="248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21"/>
          <p:cNvSpPr/>
          <p:nvPr/>
        </p:nvSpPr>
        <p:spPr>
          <a:xfrm>
            <a:off x="4661653" y="6346985"/>
            <a:ext cx="1173861" cy="881300"/>
          </a:xfrm>
          <a:custGeom>
            <a:rect b="b" l="l" r="r" t="t"/>
            <a:pathLst>
              <a:path extrusionOk="0" h="26439" w="35225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r>
              <a:t/>
            </a:r>
            <a:endParaRPr b="0" i="0" sz="248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21"/>
          <p:cNvSpPr/>
          <p:nvPr/>
        </p:nvSpPr>
        <p:spPr>
          <a:xfrm>
            <a:off x="-513199" y="1771018"/>
            <a:ext cx="1173861" cy="881300"/>
          </a:xfrm>
          <a:custGeom>
            <a:rect b="b" l="l" r="r" t="t"/>
            <a:pathLst>
              <a:path extrusionOk="0" h="26439" w="35225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r>
              <a:t/>
            </a:r>
            <a:endParaRPr b="0" i="0" sz="248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21"/>
          <p:cNvSpPr/>
          <p:nvPr/>
        </p:nvSpPr>
        <p:spPr>
          <a:xfrm>
            <a:off x="10063613" y="-324482"/>
            <a:ext cx="1173861" cy="881300"/>
          </a:xfrm>
          <a:custGeom>
            <a:rect b="b" l="l" r="r" t="t"/>
            <a:pathLst>
              <a:path extrusionOk="0" h="26439" w="35225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r>
              <a:t/>
            </a:r>
            <a:endParaRPr b="0" i="0" sz="248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21"/>
          <p:cNvSpPr/>
          <p:nvPr/>
        </p:nvSpPr>
        <p:spPr>
          <a:xfrm>
            <a:off x="11434855" y="1847218"/>
            <a:ext cx="1173861" cy="881300"/>
          </a:xfrm>
          <a:custGeom>
            <a:rect b="b" l="l" r="r" t="t"/>
            <a:pathLst>
              <a:path extrusionOk="0" h="26439" w="35225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r>
              <a:t/>
            </a:r>
            <a:endParaRPr b="0" i="0" sz="248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21"/>
          <p:cNvSpPr txBox="1"/>
          <p:nvPr>
            <p:ph idx="1" type="subTitle"/>
          </p:nvPr>
        </p:nvSpPr>
        <p:spPr>
          <a:xfrm>
            <a:off x="1382693" y="3429367"/>
            <a:ext cx="3118788" cy="7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3199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36" name="Google Shape;1836;p21"/>
          <p:cNvSpPr txBox="1"/>
          <p:nvPr>
            <p:ph idx="2" type="subTitle"/>
          </p:nvPr>
        </p:nvSpPr>
        <p:spPr>
          <a:xfrm>
            <a:off x="4540481" y="3429367"/>
            <a:ext cx="3118788" cy="7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3199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37" name="Google Shape;1837;p21"/>
          <p:cNvSpPr txBox="1"/>
          <p:nvPr>
            <p:ph idx="3" type="subTitle"/>
          </p:nvPr>
        </p:nvSpPr>
        <p:spPr>
          <a:xfrm>
            <a:off x="7698377" y="3429367"/>
            <a:ext cx="3118788" cy="7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b="1" sz="3199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2399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/>
        </p:txBody>
      </p:sp>
      <p:sp>
        <p:nvSpPr>
          <p:cNvPr id="1838" name="Google Shape;1838;p21"/>
          <p:cNvSpPr txBox="1"/>
          <p:nvPr>
            <p:ph idx="4" type="subTitle"/>
          </p:nvPr>
        </p:nvSpPr>
        <p:spPr>
          <a:xfrm>
            <a:off x="1382540" y="4073664"/>
            <a:ext cx="3118388" cy="11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39" name="Google Shape;1839;p21"/>
          <p:cNvSpPr txBox="1"/>
          <p:nvPr>
            <p:ph idx="5" type="subTitle"/>
          </p:nvPr>
        </p:nvSpPr>
        <p:spPr>
          <a:xfrm>
            <a:off x="4540706" y="4073664"/>
            <a:ext cx="3118388" cy="11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40" name="Google Shape;1840;p21"/>
          <p:cNvSpPr txBox="1"/>
          <p:nvPr>
            <p:ph idx="6" type="subTitle"/>
          </p:nvPr>
        </p:nvSpPr>
        <p:spPr>
          <a:xfrm>
            <a:off x="7699352" y="4073664"/>
            <a:ext cx="3118388" cy="11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41" name="Google Shape;1841;p21"/>
          <p:cNvSpPr txBox="1"/>
          <p:nvPr>
            <p:ph type="title"/>
          </p:nvPr>
        </p:nvSpPr>
        <p:spPr>
          <a:xfrm>
            <a:off x="950753" y="719333"/>
            <a:ext cx="10287320" cy="8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b="1" sz="47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999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grpSp>
        <p:nvGrpSpPr>
          <p:cNvPr id="1842" name="Google Shape;1842;p21"/>
          <p:cNvGrpSpPr/>
          <p:nvPr/>
        </p:nvGrpSpPr>
        <p:grpSpPr>
          <a:xfrm>
            <a:off x="-135517" y="4953049"/>
            <a:ext cx="3029298" cy="3095589"/>
            <a:chOff x="-101665" y="3714787"/>
            <a:chExt cx="2272565" cy="2321692"/>
          </a:xfrm>
        </p:grpSpPr>
        <p:sp>
          <p:nvSpPr>
            <p:cNvPr id="1843" name="Google Shape;1843;p21"/>
            <p:cNvSpPr/>
            <p:nvPr/>
          </p:nvSpPr>
          <p:spPr>
            <a:xfrm rot="-2336163">
              <a:off x="300100" y="3976696"/>
              <a:ext cx="1469036" cy="1797874"/>
            </a:xfrm>
            <a:custGeom>
              <a:rect b="b" l="l" r="r" t="t"/>
              <a:pathLst>
                <a:path extrusionOk="0" h="41038" w="33532">
                  <a:moveTo>
                    <a:pt x="12381" y="1"/>
                  </a:moveTo>
                  <a:cubicBezTo>
                    <a:pt x="8569" y="1"/>
                    <a:pt x="5482" y="1637"/>
                    <a:pt x="3492" y="4723"/>
                  </a:cubicBezTo>
                  <a:cubicBezTo>
                    <a:pt x="1" y="10070"/>
                    <a:pt x="962" y="17964"/>
                    <a:pt x="5634" y="22332"/>
                  </a:cubicBezTo>
                  <a:cubicBezTo>
                    <a:pt x="8097" y="24626"/>
                    <a:pt x="11622" y="25958"/>
                    <a:pt x="15265" y="25958"/>
                  </a:cubicBezTo>
                  <a:cubicBezTo>
                    <a:pt x="15518" y="25958"/>
                    <a:pt x="15771" y="25941"/>
                    <a:pt x="16024" y="25941"/>
                  </a:cubicBezTo>
                  <a:lnTo>
                    <a:pt x="17677" y="25790"/>
                  </a:lnTo>
                  <a:cubicBezTo>
                    <a:pt x="17795" y="26127"/>
                    <a:pt x="18621" y="27578"/>
                    <a:pt x="18773" y="27915"/>
                  </a:cubicBezTo>
                  <a:cubicBezTo>
                    <a:pt x="19616" y="29736"/>
                    <a:pt x="20527" y="31541"/>
                    <a:pt x="21404" y="33295"/>
                  </a:cubicBezTo>
                  <a:lnTo>
                    <a:pt x="21708" y="33886"/>
                  </a:lnTo>
                  <a:lnTo>
                    <a:pt x="22079" y="34645"/>
                  </a:lnTo>
                  <a:cubicBezTo>
                    <a:pt x="22804" y="36078"/>
                    <a:pt x="23597" y="37714"/>
                    <a:pt x="24676" y="39064"/>
                  </a:cubicBezTo>
                  <a:cubicBezTo>
                    <a:pt x="25722" y="40362"/>
                    <a:pt x="27021" y="41037"/>
                    <a:pt x="28505" y="41037"/>
                  </a:cubicBezTo>
                  <a:cubicBezTo>
                    <a:pt x="28977" y="41037"/>
                    <a:pt x="29433" y="40970"/>
                    <a:pt x="29905" y="40852"/>
                  </a:cubicBezTo>
                  <a:cubicBezTo>
                    <a:pt x="32249" y="40211"/>
                    <a:pt x="33531" y="38591"/>
                    <a:pt x="33093" y="36787"/>
                  </a:cubicBezTo>
                  <a:cubicBezTo>
                    <a:pt x="32874" y="35943"/>
                    <a:pt x="32435" y="35269"/>
                    <a:pt x="32098" y="34712"/>
                  </a:cubicBezTo>
                  <a:cubicBezTo>
                    <a:pt x="32013" y="34594"/>
                    <a:pt x="31946" y="34476"/>
                    <a:pt x="31878" y="34375"/>
                  </a:cubicBezTo>
                  <a:cubicBezTo>
                    <a:pt x="31372" y="33548"/>
                    <a:pt x="30951" y="32688"/>
                    <a:pt x="30495" y="31777"/>
                  </a:cubicBezTo>
                  <a:lnTo>
                    <a:pt x="30394" y="31592"/>
                  </a:lnTo>
                  <a:cubicBezTo>
                    <a:pt x="29635" y="30057"/>
                    <a:pt x="28758" y="28556"/>
                    <a:pt x="27948" y="27105"/>
                  </a:cubicBezTo>
                  <a:cubicBezTo>
                    <a:pt x="27628" y="26532"/>
                    <a:pt x="27291" y="25941"/>
                    <a:pt x="26970" y="25368"/>
                  </a:cubicBezTo>
                  <a:cubicBezTo>
                    <a:pt x="26683" y="24828"/>
                    <a:pt x="26397" y="24255"/>
                    <a:pt x="26110" y="23648"/>
                  </a:cubicBezTo>
                  <a:cubicBezTo>
                    <a:pt x="26026" y="23445"/>
                    <a:pt x="25250" y="21894"/>
                    <a:pt x="25166" y="21708"/>
                  </a:cubicBezTo>
                  <a:lnTo>
                    <a:pt x="25756" y="20831"/>
                  </a:lnTo>
                  <a:cubicBezTo>
                    <a:pt x="26970" y="19026"/>
                    <a:pt x="27662" y="16817"/>
                    <a:pt x="27746" y="14371"/>
                  </a:cubicBezTo>
                  <a:cubicBezTo>
                    <a:pt x="27881" y="11166"/>
                    <a:pt x="26683" y="8063"/>
                    <a:pt x="24204" y="5196"/>
                  </a:cubicBezTo>
                  <a:cubicBezTo>
                    <a:pt x="23142" y="3947"/>
                    <a:pt x="21742" y="2868"/>
                    <a:pt x="20055" y="1974"/>
                  </a:cubicBezTo>
                  <a:lnTo>
                    <a:pt x="20021" y="1940"/>
                  </a:lnTo>
                  <a:lnTo>
                    <a:pt x="19971" y="1924"/>
                  </a:lnTo>
                  <a:cubicBezTo>
                    <a:pt x="17407" y="675"/>
                    <a:pt x="14793" y="1"/>
                    <a:pt x="12381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1"/>
            <p:cNvSpPr/>
            <p:nvPr/>
          </p:nvSpPr>
          <p:spPr>
            <a:xfrm rot="-2336163">
              <a:off x="288604" y="4385411"/>
              <a:ext cx="812850" cy="563090"/>
            </a:xfrm>
            <a:custGeom>
              <a:rect b="b" l="l" r="r" t="t"/>
              <a:pathLst>
                <a:path extrusionOk="0" h="12853" w="18554">
                  <a:moveTo>
                    <a:pt x="15939" y="0"/>
                  </a:moveTo>
                  <a:cubicBezTo>
                    <a:pt x="15906" y="1602"/>
                    <a:pt x="11942" y="4723"/>
                    <a:pt x="11284" y="5279"/>
                  </a:cubicBezTo>
                  <a:cubicBezTo>
                    <a:pt x="8164" y="7961"/>
                    <a:pt x="4065" y="9024"/>
                    <a:pt x="0" y="9209"/>
                  </a:cubicBezTo>
                  <a:cubicBezTo>
                    <a:pt x="270" y="10491"/>
                    <a:pt x="759" y="11739"/>
                    <a:pt x="1468" y="12852"/>
                  </a:cubicBezTo>
                  <a:cubicBezTo>
                    <a:pt x="1485" y="12785"/>
                    <a:pt x="1518" y="12734"/>
                    <a:pt x="1603" y="12701"/>
                  </a:cubicBezTo>
                  <a:cubicBezTo>
                    <a:pt x="5077" y="12431"/>
                    <a:pt x="8957" y="11672"/>
                    <a:pt x="11959" y="9816"/>
                  </a:cubicBezTo>
                  <a:cubicBezTo>
                    <a:pt x="14725" y="8113"/>
                    <a:pt x="17508" y="5971"/>
                    <a:pt x="18554" y="2749"/>
                  </a:cubicBezTo>
                  <a:cubicBezTo>
                    <a:pt x="17845" y="1720"/>
                    <a:pt x="16951" y="776"/>
                    <a:pt x="159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1"/>
            <p:cNvSpPr/>
            <p:nvPr/>
          </p:nvSpPr>
          <p:spPr>
            <a:xfrm rot="-2336163">
              <a:off x="186618" y="4336127"/>
              <a:ext cx="741922" cy="507188"/>
            </a:xfrm>
            <a:custGeom>
              <a:rect b="b" l="l" r="r" t="t"/>
              <a:pathLst>
                <a:path extrusionOk="0" h="11577" w="16935">
                  <a:moveTo>
                    <a:pt x="8419" y="1"/>
                  </a:moveTo>
                  <a:cubicBezTo>
                    <a:pt x="5535" y="1"/>
                    <a:pt x="2862" y="1179"/>
                    <a:pt x="1367" y="4324"/>
                  </a:cubicBezTo>
                  <a:cubicBezTo>
                    <a:pt x="321" y="6534"/>
                    <a:pt x="1" y="9131"/>
                    <a:pt x="439" y="11577"/>
                  </a:cubicBezTo>
                  <a:lnTo>
                    <a:pt x="490" y="11577"/>
                  </a:lnTo>
                  <a:cubicBezTo>
                    <a:pt x="4200" y="11425"/>
                    <a:pt x="8282" y="10514"/>
                    <a:pt x="11166" y="8069"/>
                  </a:cubicBezTo>
                  <a:cubicBezTo>
                    <a:pt x="11824" y="7512"/>
                    <a:pt x="16935" y="3312"/>
                    <a:pt x="16007" y="2385"/>
                  </a:cubicBezTo>
                  <a:cubicBezTo>
                    <a:pt x="15973" y="2368"/>
                    <a:pt x="15973" y="2368"/>
                    <a:pt x="15973" y="2351"/>
                  </a:cubicBezTo>
                  <a:cubicBezTo>
                    <a:pt x="15602" y="2064"/>
                    <a:pt x="15180" y="1811"/>
                    <a:pt x="14759" y="1609"/>
                  </a:cubicBezTo>
                  <a:cubicBezTo>
                    <a:pt x="12790" y="642"/>
                    <a:pt x="10547" y="1"/>
                    <a:pt x="8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1"/>
            <p:cNvSpPr/>
            <p:nvPr/>
          </p:nvSpPr>
          <p:spPr>
            <a:xfrm rot="-2336163">
              <a:off x="1335027" y="4611757"/>
              <a:ext cx="493213" cy="718484"/>
            </a:xfrm>
            <a:custGeom>
              <a:rect b="b" l="l" r="r" t="t"/>
              <a:pathLst>
                <a:path extrusionOk="0" h="16400" w="11258">
                  <a:moveTo>
                    <a:pt x="2429" y="1"/>
                  </a:moveTo>
                  <a:cubicBezTo>
                    <a:pt x="1670" y="507"/>
                    <a:pt x="844" y="928"/>
                    <a:pt x="0" y="1232"/>
                  </a:cubicBezTo>
                  <a:cubicBezTo>
                    <a:pt x="658" y="2025"/>
                    <a:pt x="1046" y="3054"/>
                    <a:pt x="1468" y="3964"/>
                  </a:cubicBezTo>
                  <a:cubicBezTo>
                    <a:pt x="2075" y="5331"/>
                    <a:pt x="2767" y="6663"/>
                    <a:pt x="3424" y="8012"/>
                  </a:cubicBezTo>
                  <a:cubicBezTo>
                    <a:pt x="4217" y="9665"/>
                    <a:pt x="5010" y="11335"/>
                    <a:pt x="5954" y="12937"/>
                  </a:cubicBezTo>
                  <a:cubicBezTo>
                    <a:pt x="6562" y="13966"/>
                    <a:pt x="7287" y="16125"/>
                    <a:pt x="8636" y="16378"/>
                  </a:cubicBezTo>
                  <a:cubicBezTo>
                    <a:pt x="8721" y="16392"/>
                    <a:pt x="8823" y="16399"/>
                    <a:pt x="8936" y="16399"/>
                  </a:cubicBezTo>
                  <a:cubicBezTo>
                    <a:pt x="9788" y="16399"/>
                    <a:pt x="11258" y="15995"/>
                    <a:pt x="10677" y="15012"/>
                  </a:cubicBezTo>
                  <a:cubicBezTo>
                    <a:pt x="10323" y="14388"/>
                    <a:pt x="9918" y="13781"/>
                    <a:pt x="9581" y="13157"/>
                  </a:cubicBezTo>
                  <a:cubicBezTo>
                    <a:pt x="8720" y="11571"/>
                    <a:pt x="7928" y="9952"/>
                    <a:pt x="7051" y="8383"/>
                  </a:cubicBezTo>
                  <a:cubicBezTo>
                    <a:pt x="6191" y="6849"/>
                    <a:pt x="5229" y="5314"/>
                    <a:pt x="4436" y="3728"/>
                  </a:cubicBezTo>
                  <a:cubicBezTo>
                    <a:pt x="3795" y="2463"/>
                    <a:pt x="3256" y="1131"/>
                    <a:pt x="2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1"/>
            <p:cNvSpPr/>
            <p:nvPr/>
          </p:nvSpPr>
          <p:spPr>
            <a:xfrm rot="-2336163">
              <a:off x="446103" y="4425679"/>
              <a:ext cx="858676" cy="635245"/>
            </a:xfrm>
            <a:custGeom>
              <a:rect b="b" l="l" r="r" t="t"/>
              <a:pathLst>
                <a:path extrusionOk="0" h="14500" w="19600">
                  <a:moveTo>
                    <a:pt x="17205" y="0"/>
                  </a:moveTo>
                  <a:cubicBezTo>
                    <a:pt x="16058" y="3121"/>
                    <a:pt x="13325" y="5330"/>
                    <a:pt x="10542" y="7017"/>
                  </a:cubicBezTo>
                  <a:cubicBezTo>
                    <a:pt x="7439" y="8872"/>
                    <a:pt x="3610" y="9631"/>
                    <a:pt x="35" y="9935"/>
                  </a:cubicBezTo>
                  <a:lnTo>
                    <a:pt x="1" y="9935"/>
                  </a:lnTo>
                  <a:cubicBezTo>
                    <a:pt x="743" y="11031"/>
                    <a:pt x="1704" y="11976"/>
                    <a:pt x="2885" y="12718"/>
                  </a:cubicBezTo>
                  <a:cubicBezTo>
                    <a:pt x="4741" y="13851"/>
                    <a:pt x="7132" y="14499"/>
                    <a:pt x="9494" y="14499"/>
                  </a:cubicBezTo>
                  <a:cubicBezTo>
                    <a:pt x="12756" y="14499"/>
                    <a:pt x="15963" y="13262"/>
                    <a:pt x="17626" y="10356"/>
                  </a:cubicBezTo>
                  <a:cubicBezTo>
                    <a:pt x="19600" y="6916"/>
                    <a:pt x="19144" y="3053"/>
                    <a:pt x="17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1"/>
            <p:cNvSpPr/>
            <p:nvPr/>
          </p:nvSpPr>
          <p:spPr>
            <a:xfrm rot="-2336163">
              <a:off x="398299" y="4067625"/>
              <a:ext cx="1271015" cy="1614004"/>
            </a:xfrm>
            <a:custGeom>
              <a:rect b="b" l="l" r="r" t="t"/>
              <a:pathLst>
                <a:path extrusionOk="0" h="36841" w="29012">
                  <a:moveTo>
                    <a:pt x="10107" y="743"/>
                  </a:moveTo>
                  <a:cubicBezTo>
                    <a:pt x="12234" y="743"/>
                    <a:pt x="14477" y="1384"/>
                    <a:pt x="16446" y="2351"/>
                  </a:cubicBezTo>
                  <a:cubicBezTo>
                    <a:pt x="16867" y="2587"/>
                    <a:pt x="17272" y="2840"/>
                    <a:pt x="17677" y="3076"/>
                  </a:cubicBezTo>
                  <a:cubicBezTo>
                    <a:pt x="17677" y="3110"/>
                    <a:pt x="17694" y="3110"/>
                    <a:pt x="17694" y="3127"/>
                  </a:cubicBezTo>
                  <a:cubicBezTo>
                    <a:pt x="18621" y="4037"/>
                    <a:pt x="13511" y="8254"/>
                    <a:pt x="12870" y="8794"/>
                  </a:cubicBezTo>
                  <a:cubicBezTo>
                    <a:pt x="9952" y="11256"/>
                    <a:pt x="5887" y="12150"/>
                    <a:pt x="2126" y="12319"/>
                  </a:cubicBezTo>
                  <a:cubicBezTo>
                    <a:pt x="1687" y="9873"/>
                    <a:pt x="2008" y="7276"/>
                    <a:pt x="3070" y="5066"/>
                  </a:cubicBezTo>
                  <a:cubicBezTo>
                    <a:pt x="4556" y="1921"/>
                    <a:pt x="7225" y="743"/>
                    <a:pt x="10107" y="743"/>
                  </a:cubicBezTo>
                  <a:close/>
                  <a:moveTo>
                    <a:pt x="18132" y="3430"/>
                  </a:moveTo>
                  <a:cubicBezTo>
                    <a:pt x="19144" y="4206"/>
                    <a:pt x="20055" y="5151"/>
                    <a:pt x="20747" y="6179"/>
                  </a:cubicBezTo>
                  <a:cubicBezTo>
                    <a:pt x="19701" y="9384"/>
                    <a:pt x="16918" y="11543"/>
                    <a:pt x="14152" y="13247"/>
                  </a:cubicBezTo>
                  <a:cubicBezTo>
                    <a:pt x="11150" y="15102"/>
                    <a:pt x="7287" y="15844"/>
                    <a:pt x="3813" y="16114"/>
                  </a:cubicBezTo>
                  <a:cubicBezTo>
                    <a:pt x="3711" y="16164"/>
                    <a:pt x="3678" y="16215"/>
                    <a:pt x="3661" y="16283"/>
                  </a:cubicBezTo>
                  <a:cubicBezTo>
                    <a:pt x="2952" y="15186"/>
                    <a:pt x="2480" y="13938"/>
                    <a:pt x="2193" y="12639"/>
                  </a:cubicBezTo>
                  <a:cubicBezTo>
                    <a:pt x="6258" y="12471"/>
                    <a:pt x="10340" y="11391"/>
                    <a:pt x="13477" y="8709"/>
                  </a:cubicBezTo>
                  <a:cubicBezTo>
                    <a:pt x="14135" y="8153"/>
                    <a:pt x="18099" y="5033"/>
                    <a:pt x="18132" y="3430"/>
                  </a:cubicBezTo>
                  <a:close/>
                  <a:moveTo>
                    <a:pt x="21000" y="6567"/>
                  </a:moveTo>
                  <a:cubicBezTo>
                    <a:pt x="22939" y="9620"/>
                    <a:pt x="23395" y="13483"/>
                    <a:pt x="21421" y="16923"/>
                  </a:cubicBezTo>
                  <a:cubicBezTo>
                    <a:pt x="19758" y="19829"/>
                    <a:pt x="16551" y="21066"/>
                    <a:pt x="13292" y="21066"/>
                  </a:cubicBezTo>
                  <a:cubicBezTo>
                    <a:pt x="10932" y="21066"/>
                    <a:pt x="8545" y="20418"/>
                    <a:pt x="6697" y="19285"/>
                  </a:cubicBezTo>
                  <a:cubicBezTo>
                    <a:pt x="5499" y="18543"/>
                    <a:pt x="4538" y="17598"/>
                    <a:pt x="3813" y="16502"/>
                  </a:cubicBezTo>
                  <a:cubicBezTo>
                    <a:pt x="7405" y="16215"/>
                    <a:pt x="11251" y="15439"/>
                    <a:pt x="14337" y="13584"/>
                  </a:cubicBezTo>
                  <a:cubicBezTo>
                    <a:pt x="17120" y="11914"/>
                    <a:pt x="19870" y="9705"/>
                    <a:pt x="21000" y="6567"/>
                  </a:cubicBezTo>
                  <a:close/>
                  <a:moveTo>
                    <a:pt x="19617" y="19723"/>
                  </a:moveTo>
                  <a:cubicBezTo>
                    <a:pt x="20460" y="20904"/>
                    <a:pt x="21000" y="22236"/>
                    <a:pt x="21641" y="23501"/>
                  </a:cubicBezTo>
                  <a:cubicBezTo>
                    <a:pt x="22433" y="25070"/>
                    <a:pt x="23361" y="26622"/>
                    <a:pt x="24255" y="28157"/>
                  </a:cubicBezTo>
                  <a:cubicBezTo>
                    <a:pt x="25132" y="29708"/>
                    <a:pt x="25908" y="31344"/>
                    <a:pt x="26785" y="32913"/>
                  </a:cubicBezTo>
                  <a:cubicBezTo>
                    <a:pt x="27122" y="33554"/>
                    <a:pt x="27493" y="34161"/>
                    <a:pt x="27881" y="34768"/>
                  </a:cubicBezTo>
                  <a:cubicBezTo>
                    <a:pt x="28462" y="35766"/>
                    <a:pt x="26991" y="36172"/>
                    <a:pt x="26128" y="36172"/>
                  </a:cubicBezTo>
                  <a:cubicBezTo>
                    <a:pt x="26014" y="36172"/>
                    <a:pt x="25910" y="36165"/>
                    <a:pt x="25823" y="36151"/>
                  </a:cubicBezTo>
                  <a:cubicBezTo>
                    <a:pt x="24474" y="35898"/>
                    <a:pt x="23766" y="33739"/>
                    <a:pt x="23159" y="32711"/>
                  </a:cubicBezTo>
                  <a:cubicBezTo>
                    <a:pt x="22197" y="31125"/>
                    <a:pt x="21421" y="29438"/>
                    <a:pt x="20629" y="27769"/>
                  </a:cubicBezTo>
                  <a:cubicBezTo>
                    <a:pt x="19971" y="26419"/>
                    <a:pt x="19279" y="25087"/>
                    <a:pt x="18655" y="23721"/>
                  </a:cubicBezTo>
                  <a:cubicBezTo>
                    <a:pt x="18267" y="22827"/>
                    <a:pt x="17879" y="21781"/>
                    <a:pt x="17205" y="21005"/>
                  </a:cubicBezTo>
                  <a:cubicBezTo>
                    <a:pt x="18065" y="20685"/>
                    <a:pt x="18874" y="20263"/>
                    <a:pt x="19617" y="19723"/>
                  </a:cubicBezTo>
                  <a:close/>
                  <a:moveTo>
                    <a:pt x="10172" y="1"/>
                  </a:moveTo>
                  <a:cubicBezTo>
                    <a:pt x="7417" y="1"/>
                    <a:pt x="4826" y="1040"/>
                    <a:pt x="3037" y="3751"/>
                  </a:cubicBezTo>
                  <a:cubicBezTo>
                    <a:pt x="1" y="8338"/>
                    <a:pt x="895" y="15034"/>
                    <a:pt x="4808" y="18711"/>
                  </a:cubicBezTo>
                  <a:cubicBezTo>
                    <a:pt x="6966" y="20713"/>
                    <a:pt x="9996" y="21767"/>
                    <a:pt x="13003" y="21767"/>
                  </a:cubicBezTo>
                  <a:cubicBezTo>
                    <a:pt x="14201" y="21767"/>
                    <a:pt x="15396" y="21599"/>
                    <a:pt x="16530" y="21258"/>
                  </a:cubicBezTo>
                  <a:lnTo>
                    <a:pt x="16581" y="21309"/>
                  </a:lnTo>
                  <a:cubicBezTo>
                    <a:pt x="17508" y="22236"/>
                    <a:pt x="17947" y="23788"/>
                    <a:pt x="18503" y="24969"/>
                  </a:cubicBezTo>
                  <a:cubicBezTo>
                    <a:pt x="19397" y="26959"/>
                    <a:pt x="20392" y="28916"/>
                    <a:pt x="21388" y="30855"/>
                  </a:cubicBezTo>
                  <a:cubicBezTo>
                    <a:pt x="22180" y="32441"/>
                    <a:pt x="23007" y="34245"/>
                    <a:pt x="24120" y="35645"/>
                  </a:cubicBezTo>
                  <a:cubicBezTo>
                    <a:pt x="24734" y="36413"/>
                    <a:pt x="25426" y="36841"/>
                    <a:pt x="26283" y="36841"/>
                  </a:cubicBezTo>
                  <a:cubicBezTo>
                    <a:pt x="26556" y="36841"/>
                    <a:pt x="26846" y="36798"/>
                    <a:pt x="27156" y="36708"/>
                  </a:cubicBezTo>
                  <a:cubicBezTo>
                    <a:pt x="27780" y="36539"/>
                    <a:pt x="29011" y="36016"/>
                    <a:pt x="28826" y="35173"/>
                  </a:cubicBezTo>
                  <a:cubicBezTo>
                    <a:pt x="28657" y="34515"/>
                    <a:pt x="28218" y="33925"/>
                    <a:pt x="27881" y="33351"/>
                  </a:cubicBezTo>
                  <a:cubicBezTo>
                    <a:pt x="27308" y="32407"/>
                    <a:pt x="26819" y="31429"/>
                    <a:pt x="26313" y="30434"/>
                  </a:cubicBezTo>
                  <a:cubicBezTo>
                    <a:pt x="25267" y="28342"/>
                    <a:pt x="24069" y="26335"/>
                    <a:pt x="22922" y="24294"/>
                  </a:cubicBezTo>
                  <a:cubicBezTo>
                    <a:pt x="21995" y="22641"/>
                    <a:pt x="21337" y="20820"/>
                    <a:pt x="20224" y="19302"/>
                  </a:cubicBezTo>
                  <a:cubicBezTo>
                    <a:pt x="22349" y="17497"/>
                    <a:pt x="23327" y="14933"/>
                    <a:pt x="23428" y="12167"/>
                  </a:cubicBezTo>
                  <a:cubicBezTo>
                    <a:pt x="23530" y="9232"/>
                    <a:pt x="22265" y="6618"/>
                    <a:pt x="20392" y="4459"/>
                  </a:cubicBezTo>
                  <a:cubicBezTo>
                    <a:pt x="19397" y="3312"/>
                    <a:pt x="18183" y="2435"/>
                    <a:pt x="16850" y="1710"/>
                  </a:cubicBezTo>
                  <a:cubicBezTo>
                    <a:pt x="14744" y="683"/>
                    <a:pt x="12404" y="1"/>
                    <a:pt x="10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9" name="Google Shape;1849;p21"/>
          <p:cNvGrpSpPr/>
          <p:nvPr/>
        </p:nvGrpSpPr>
        <p:grpSpPr>
          <a:xfrm>
            <a:off x="10585989" y="4951631"/>
            <a:ext cx="1639121" cy="1997644"/>
            <a:chOff x="7941560" y="3713723"/>
            <a:chExt cx="1229661" cy="1498233"/>
          </a:xfrm>
        </p:grpSpPr>
        <p:sp>
          <p:nvSpPr>
            <p:cNvPr id="1850" name="Google Shape;1850;p21"/>
            <p:cNvSpPr/>
            <p:nvPr/>
          </p:nvSpPr>
          <p:spPr>
            <a:xfrm rot="1053773">
              <a:off x="8116083" y="3816456"/>
              <a:ext cx="880614" cy="1292766"/>
            </a:xfrm>
            <a:custGeom>
              <a:rect b="b" l="l" r="r" t="t"/>
              <a:pathLst>
                <a:path extrusionOk="0" h="36871" w="25116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1"/>
            <p:cNvSpPr/>
            <p:nvPr/>
          </p:nvSpPr>
          <p:spPr>
            <a:xfrm rot="1053773">
              <a:off x="8436431" y="3925666"/>
              <a:ext cx="422881" cy="429718"/>
            </a:xfrm>
            <a:custGeom>
              <a:rect b="b" l="l" r="r" t="t"/>
              <a:pathLst>
                <a:path extrusionOk="0" h="12256" w="12061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1"/>
            <p:cNvSpPr/>
            <p:nvPr/>
          </p:nvSpPr>
          <p:spPr>
            <a:xfrm rot="1053773">
              <a:off x="8161248" y="4301404"/>
              <a:ext cx="489709" cy="600399"/>
            </a:xfrm>
            <a:custGeom>
              <a:rect b="b" l="l" r="r" t="t"/>
              <a:pathLst>
                <a:path extrusionOk="0" h="17124" w="13967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1"/>
            <p:cNvSpPr/>
            <p:nvPr/>
          </p:nvSpPr>
          <p:spPr>
            <a:xfrm rot="1053773">
              <a:off x="8183530" y="4455922"/>
              <a:ext cx="678938" cy="556046"/>
            </a:xfrm>
            <a:custGeom>
              <a:rect b="b" l="l" r="r" t="t"/>
              <a:pathLst>
                <a:path extrusionOk="0" h="15859" w="19364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1"/>
            <p:cNvSpPr/>
            <p:nvPr/>
          </p:nvSpPr>
          <p:spPr>
            <a:xfrm rot="1053773">
              <a:off x="8197309" y="3896566"/>
              <a:ext cx="753444" cy="1144594"/>
            </a:xfrm>
            <a:custGeom>
              <a:rect b="b" l="l" r="r" t="t"/>
              <a:pathLst>
                <a:path extrusionOk="0" h="32645" w="21489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5" name="Google Shape;1855;p21"/>
          <p:cNvGrpSpPr/>
          <p:nvPr/>
        </p:nvGrpSpPr>
        <p:grpSpPr>
          <a:xfrm>
            <a:off x="-622856" y="-1160694"/>
            <a:ext cx="3147148" cy="3214162"/>
            <a:chOff x="-467264" y="-870521"/>
            <a:chExt cx="2360976" cy="2410621"/>
          </a:xfrm>
        </p:grpSpPr>
        <p:sp>
          <p:nvSpPr>
            <p:cNvPr id="1856" name="Google Shape;1856;p21"/>
            <p:cNvSpPr/>
            <p:nvPr/>
          </p:nvSpPr>
          <p:spPr>
            <a:xfrm rot="7225505">
              <a:off x="-193205" y="-501890"/>
              <a:ext cx="1812858" cy="1673359"/>
            </a:xfrm>
            <a:custGeom>
              <a:rect b="b" l="l" r="r" t="t"/>
              <a:pathLst>
                <a:path extrusionOk="0" h="45692" w="49504">
                  <a:moveTo>
                    <a:pt x="10137" y="1"/>
                  </a:moveTo>
                  <a:cubicBezTo>
                    <a:pt x="8822" y="1"/>
                    <a:pt x="7607" y="827"/>
                    <a:pt x="6933" y="2227"/>
                  </a:cubicBezTo>
                  <a:lnTo>
                    <a:pt x="6747" y="2665"/>
                  </a:lnTo>
                  <a:lnTo>
                    <a:pt x="6562" y="2665"/>
                  </a:lnTo>
                  <a:cubicBezTo>
                    <a:pt x="5735" y="2665"/>
                    <a:pt x="4959" y="2952"/>
                    <a:pt x="4318" y="3526"/>
                  </a:cubicBezTo>
                  <a:cubicBezTo>
                    <a:pt x="3273" y="4470"/>
                    <a:pt x="3003" y="5516"/>
                    <a:pt x="2952" y="6224"/>
                  </a:cubicBezTo>
                  <a:cubicBezTo>
                    <a:pt x="2935" y="6612"/>
                    <a:pt x="2969" y="6966"/>
                    <a:pt x="3053" y="7321"/>
                  </a:cubicBezTo>
                  <a:cubicBezTo>
                    <a:pt x="1097" y="7759"/>
                    <a:pt x="574" y="9260"/>
                    <a:pt x="439" y="9766"/>
                  </a:cubicBezTo>
                  <a:cubicBezTo>
                    <a:pt x="0" y="11588"/>
                    <a:pt x="1097" y="13443"/>
                    <a:pt x="3526" y="15045"/>
                  </a:cubicBezTo>
                  <a:cubicBezTo>
                    <a:pt x="4791" y="15889"/>
                    <a:pt x="6342" y="16496"/>
                    <a:pt x="7945" y="16833"/>
                  </a:cubicBezTo>
                  <a:cubicBezTo>
                    <a:pt x="8063" y="17575"/>
                    <a:pt x="8316" y="18301"/>
                    <a:pt x="8704" y="19043"/>
                  </a:cubicBezTo>
                  <a:cubicBezTo>
                    <a:pt x="10643" y="22602"/>
                    <a:pt x="14084" y="25621"/>
                    <a:pt x="16597" y="27830"/>
                  </a:cubicBezTo>
                  <a:cubicBezTo>
                    <a:pt x="19498" y="30411"/>
                    <a:pt x="22652" y="32604"/>
                    <a:pt x="25621" y="34611"/>
                  </a:cubicBezTo>
                  <a:cubicBezTo>
                    <a:pt x="25874" y="34779"/>
                    <a:pt x="26127" y="34965"/>
                    <a:pt x="26397" y="35150"/>
                  </a:cubicBezTo>
                  <a:cubicBezTo>
                    <a:pt x="28151" y="36399"/>
                    <a:pt x="30293" y="37917"/>
                    <a:pt x="32789" y="38085"/>
                  </a:cubicBezTo>
                  <a:cubicBezTo>
                    <a:pt x="33565" y="40514"/>
                    <a:pt x="34965" y="43988"/>
                    <a:pt x="38102" y="45372"/>
                  </a:cubicBezTo>
                  <a:cubicBezTo>
                    <a:pt x="38557" y="45591"/>
                    <a:pt x="39097" y="45692"/>
                    <a:pt x="39603" y="45692"/>
                  </a:cubicBezTo>
                  <a:cubicBezTo>
                    <a:pt x="41054" y="45692"/>
                    <a:pt x="42302" y="44815"/>
                    <a:pt x="42774" y="43432"/>
                  </a:cubicBezTo>
                  <a:cubicBezTo>
                    <a:pt x="43094" y="43499"/>
                    <a:pt x="43415" y="43550"/>
                    <a:pt x="43735" y="43550"/>
                  </a:cubicBezTo>
                  <a:cubicBezTo>
                    <a:pt x="44916" y="43550"/>
                    <a:pt x="45962" y="43044"/>
                    <a:pt x="46721" y="42116"/>
                  </a:cubicBezTo>
                  <a:cubicBezTo>
                    <a:pt x="47193" y="41543"/>
                    <a:pt x="47885" y="40278"/>
                    <a:pt x="47058" y="38541"/>
                  </a:cubicBezTo>
                  <a:cubicBezTo>
                    <a:pt x="47952" y="38085"/>
                    <a:pt x="48998" y="37309"/>
                    <a:pt x="49318" y="36095"/>
                  </a:cubicBezTo>
                  <a:cubicBezTo>
                    <a:pt x="49504" y="35336"/>
                    <a:pt x="49386" y="34577"/>
                    <a:pt x="48930" y="33936"/>
                  </a:cubicBezTo>
                  <a:cubicBezTo>
                    <a:pt x="48036" y="32620"/>
                    <a:pt x="46535" y="32283"/>
                    <a:pt x="45540" y="32047"/>
                  </a:cubicBezTo>
                  <a:cubicBezTo>
                    <a:pt x="45355" y="32013"/>
                    <a:pt x="45169" y="31963"/>
                    <a:pt x="45034" y="31929"/>
                  </a:cubicBezTo>
                  <a:cubicBezTo>
                    <a:pt x="43769" y="31575"/>
                    <a:pt x="42504" y="31237"/>
                    <a:pt x="41239" y="30900"/>
                  </a:cubicBezTo>
                  <a:cubicBezTo>
                    <a:pt x="41340" y="29888"/>
                    <a:pt x="41155" y="28876"/>
                    <a:pt x="40666" y="27965"/>
                  </a:cubicBezTo>
                  <a:cubicBezTo>
                    <a:pt x="39957" y="26565"/>
                    <a:pt x="38878" y="25469"/>
                    <a:pt x="37950" y="24524"/>
                  </a:cubicBezTo>
                  <a:cubicBezTo>
                    <a:pt x="37697" y="24271"/>
                    <a:pt x="37461" y="24035"/>
                    <a:pt x="37242" y="23782"/>
                  </a:cubicBezTo>
                  <a:cubicBezTo>
                    <a:pt x="35572" y="22011"/>
                    <a:pt x="34003" y="20477"/>
                    <a:pt x="32469" y="19060"/>
                  </a:cubicBezTo>
                  <a:cubicBezTo>
                    <a:pt x="30698" y="17441"/>
                    <a:pt x="28741" y="16243"/>
                    <a:pt x="26818" y="15079"/>
                  </a:cubicBezTo>
                  <a:cubicBezTo>
                    <a:pt x="25469" y="14253"/>
                    <a:pt x="24187" y="13494"/>
                    <a:pt x="23006" y="12600"/>
                  </a:cubicBezTo>
                  <a:lnTo>
                    <a:pt x="22990" y="12566"/>
                  </a:lnTo>
                  <a:cubicBezTo>
                    <a:pt x="21809" y="11672"/>
                    <a:pt x="20578" y="10745"/>
                    <a:pt x="19110" y="10070"/>
                  </a:cubicBezTo>
                  <a:cubicBezTo>
                    <a:pt x="19060" y="10036"/>
                    <a:pt x="18992" y="10002"/>
                    <a:pt x="18958" y="9986"/>
                  </a:cubicBezTo>
                  <a:cubicBezTo>
                    <a:pt x="18132" y="9530"/>
                    <a:pt x="17204" y="9075"/>
                    <a:pt x="16159" y="8889"/>
                  </a:cubicBezTo>
                  <a:cubicBezTo>
                    <a:pt x="16091" y="8602"/>
                    <a:pt x="16024" y="8316"/>
                    <a:pt x="15956" y="8012"/>
                  </a:cubicBezTo>
                  <a:cubicBezTo>
                    <a:pt x="15366" y="5263"/>
                    <a:pt x="14641" y="1822"/>
                    <a:pt x="11605" y="338"/>
                  </a:cubicBezTo>
                  <a:cubicBezTo>
                    <a:pt x="11132" y="135"/>
                    <a:pt x="10643" y="1"/>
                    <a:pt x="10137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1"/>
            <p:cNvSpPr/>
            <p:nvPr/>
          </p:nvSpPr>
          <p:spPr>
            <a:xfrm rot="7225505">
              <a:off x="-120319" y="-419808"/>
              <a:ext cx="1663373" cy="1518482"/>
            </a:xfrm>
            <a:custGeom>
              <a:rect b="b" l="l" r="r" t="t"/>
              <a:pathLst>
                <a:path extrusionOk="0" h="41463" w="45422">
                  <a:moveTo>
                    <a:pt x="8015" y="852"/>
                  </a:moveTo>
                  <a:cubicBezTo>
                    <a:pt x="8221" y="852"/>
                    <a:pt x="8453" y="944"/>
                    <a:pt x="8703" y="1162"/>
                  </a:cubicBezTo>
                  <a:cubicBezTo>
                    <a:pt x="9125" y="1533"/>
                    <a:pt x="9429" y="2089"/>
                    <a:pt x="9715" y="2579"/>
                  </a:cubicBezTo>
                  <a:cubicBezTo>
                    <a:pt x="10862" y="4552"/>
                    <a:pt x="10913" y="6998"/>
                    <a:pt x="11672" y="9123"/>
                  </a:cubicBezTo>
                  <a:cubicBezTo>
                    <a:pt x="11250" y="9325"/>
                    <a:pt x="10896" y="9612"/>
                    <a:pt x="10474" y="9882"/>
                  </a:cubicBezTo>
                  <a:cubicBezTo>
                    <a:pt x="9462" y="10590"/>
                    <a:pt x="8636" y="11366"/>
                    <a:pt x="8181" y="12277"/>
                  </a:cubicBezTo>
                  <a:cubicBezTo>
                    <a:pt x="6663" y="12226"/>
                    <a:pt x="5161" y="11788"/>
                    <a:pt x="3795" y="11147"/>
                  </a:cubicBezTo>
                  <a:cubicBezTo>
                    <a:pt x="3272" y="10877"/>
                    <a:pt x="270" y="9106"/>
                    <a:pt x="1029" y="8195"/>
                  </a:cubicBezTo>
                  <a:cubicBezTo>
                    <a:pt x="1193" y="7998"/>
                    <a:pt x="1525" y="7934"/>
                    <a:pt x="1900" y="7934"/>
                  </a:cubicBezTo>
                  <a:cubicBezTo>
                    <a:pt x="2489" y="7934"/>
                    <a:pt x="3182" y="8093"/>
                    <a:pt x="3492" y="8145"/>
                  </a:cubicBezTo>
                  <a:cubicBezTo>
                    <a:pt x="4284" y="8263"/>
                    <a:pt x="5043" y="8448"/>
                    <a:pt x="5802" y="8651"/>
                  </a:cubicBezTo>
                  <a:cubicBezTo>
                    <a:pt x="5825" y="8654"/>
                    <a:pt x="5847" y="8656"/>
                    <a:pt x="5869" y="8656"/>
                  </a:cubicBezTo>
                  <a:cubicBezTo>
                    <a:pt x="6126" y="8656"/>
                    <a:pt x="6329" y="8393"/>
                    <a:pt x="6173" y="8145"/>
                  </a:cubicBezTo>
                  <a:cubicBezTo>
                    <a:pt x="5431" y="6846"/>
                    <a:pt x="3711" y="5918"/>
                    <a:pt x="3542" y="4366"/>
                  </a:cubicBezTo>
                  <a:cubicBezTo>
                    <a:pt x="3466" y="3687"/>
                    <a:pt x="3697" y="3451"/>
                    <a:pt x="4050" y="3451"/>
                  </a:cubicBezTo>
                  <a:cubicBezTo>
                    <a:pt x="4712" y="3451"/>
                    <a:pt x="5803" y="4283"/>
                    <a:pt x="6089" y="4569"/>
                  </a:cubicBezTo>
                  <a:cubicBezTo>
                    <a:pt x="6561" y="5024"/>
                    <a:pt x="6932" y="5530"/>
                    <a:pt x="7371" y="5986"/>
                  </a:cubicBezTo>
                  <a:cubicBezTo>
                    <a:pt x="7438" y="6057"/>
                    <a:pt x="7521" y="6088"/>
                    <a:pt x="7604" y="6088"/>
                  </a:cubicBezTo>
                  <a:cubicBezTo>
                    <a:pt x="7812" y="6088"/>
                    <a:pt x="8017" y="5890"/>
                    <a:pt x="7944" y="5648"/>
                  </a:cubicBezTo>
                  <a:cubicBezTo>
                    <a:pt x="7607" y="4603"/>
                    <a:pt x="7152" y="3591"/>
                    <a:pt x="7034" y="2460"/>
                  </a:cubicBezTo>
                  <a:cubicBezTo>
                    <a:pt x="6983" y="1733"/>
                    <a:pt x="7375" y="852"/>
                    <a:pt x="8015" y="852"/>
                  </a:cubicBezTo>
                  <a:close/>
                  <a:moveTo>
                    <a:pt x="12819" y="9474"/>
                  </a:moveTo>
                  <a:cubicBezTo>
                    <a:pt x="13714" y="9474"/>
                    <a:pt x="14674" y="9950"/>
                    <a:pt x="15366" y="10337"/>
                  </a:cubicBezTo>
                  <a:lnTo>
                    <a:pt x="15383" y="10337"/>
                  </a:lnTo>
                  <a:cubicBezTo>
                    <a:pt x="15416" y="10371"/>
                    <a:pt x="15450" y="10388"/>
                    <a:pt x="15501" y="10421"/>
                  </a:cubicBezTo>
                  <a:cubicBezTo>
                    <a:pt x="15619" y="10472"/>
                    <a:pt x="15754" y="10523"/>
                    <a:pt x="15855" y="10590"/>
                  </a:cubicBezTo>
                  <a:cubicBezTo>
                    <a:pt x="15602" y="13727"/>
                    <a:pt x="12009" y="15279"/>
                    <a:pt x="9935" y="17168"/>
                  </a:cubicBezTo>
                  <a:cubicBezTo>
                    <a:pt x="8602" y="15414"/>
                    <a:pt x="7742" y="13407"/>
                    <a:pt x="9378" y="11619"/>
                  </a:cubicBezTo>
                  <a:cubicBezTo>
                    <a:pt x="10036" y="10877"/>
                    <a:pt x="10913" y="10371"/>
                    <a:pt x="11706" y="9797"/>
                  </a:cubicBezTo>
                  <a:cubicBezTo>
                    <a:pt x="12045" y="9566"/>
                    <a:pt x="12426" y="9474"/>
                    <a:pt x="12819" y="9474"/>
                  </a:cubicBezTo>
                  <a:close/>
                  <a:moveTo>
                    <a:pt x="16192" y="10742"/>
                  </a:moveTo>
                  <a:cubicBezTo>
                    <a:pt x="16900" y="11130"/>
                    <a:pt x="17609" y="11552"/>
                    <a:pt x="18284" y="12024"/>
                  </a:cubicBezTo>
                  <a:cubicBezTo>
                    <a:pt x="18368" y="13407"/>
                    <a:pt x="17137" y="14857"/>
                    <a:pt x="16276" y="15836"/>
                  </a:cubicBezTo>
                  <a:cubicBezTo>
                    <a:pt x="15062" y="17219"/>
                    <a:pt x="13342" y="18146"/>
                    <a:pt x="11841" y="19209"/>
                  </a:cubicBezTo>
                  <a:lnTo>
                    <a:pt x="11790" y="19276"/>
                  </a:lnTo>
                  <a:cubicBezTo>
                    <a:pt x="11250" y="18720"/>
                    <a:pt x="10694" y="18096"/>
                    <a:pt x="10154" y="17438"/>
                  </a:cubicBezTo>
                  <a:cubicBezTo>
                    <a:pt x="12296" y="15498"/>
                    <a:pt x="15838" y="13930"/>
                    <a:pt x="16192" y="10742"/>
                  </a:cubicBezTo>
                  <a:close/>
                  <a:moveTo>
                    <a:pt x="18621" y="12277"/>
                  </a:moveTo>
                  <a:cubicBezTo>
                    <a:pt x="19430" y="12833"/>
                    <a:pt x="20240" y="13457"/>
                    <a:pt x="21067" y="14048"/>
                  </a:cubicBezTo>
                  <a:cubicBezTo>
                    <a:pt x="21033" y="14065"/>
                    <a:pt x="21016" y="14082"/>
                    <a:pt x="21016" y="14132"/>
                  </a:cubicBezTo>
                  <a:cubicBezTo>
                    <a:pt x="19970" y="17674"/>
                    <a:pt x="18503" y="21064"/>
                    <a:pt x="17322" y="24556"/>
                  </a:cubicBezTo>
                  <a:cubicBezTo>
                    <a:pt x="15551" y="23088"/>
                    <a:pt x="13848" y="21503"/>
                    <a:pt x="12296" y="19799"/>
                  </a:cubicBezTo>
                  <a:cubicBezTo>
                    <a:pt x="12212" y="19715"/>
                    <a:pt x="12127" y="19614"/>
                    <a:pt x="12043" y="19529"/>
                  </a:cubicBezTo>
                  <a:cubicBezTo>
                    <a:pt x="13696" y="18349"/>
                    <a:pt x="15450" y="17303"/>
                    <a:pt x="16816" y="15751"/>
                  </a:cubicBezTo>
                  <a:cubicBezTo>
                    <a:pt x="17609" y="14857"/>
                    <a:pt x="18570" y="13542"/>
                    <a:pt x="18621" y="12277"/>
                  </a:cubicBezTo>
                  <a:close/>
                  <a:moveTo>
                    <a:pt x="21336" y="14216"/>
                  </a:moveTo>
                  <a:cubicBezTo>
                    <a:pt x="21842" y="14588"/>
                    <a:pt x="22365" y="14942"/>
                    <a:pt x="22922" y="15262"/>
                  </a:cubicBezTo>
                  <a:cubicBezTo>
                    <a:pt x="23006" y="15313"/>
                    <a:pt x="23074" y="15363"/>
                    <a:pt x="23158" y="15414"/>
                  </a:cubicBezTo>
                  <a:cubicBezTo>
                    <a:pt x="22686" y="19276"/>
                    <a:pt x="20679" y="22700"/>
                    <a:pt x="19700" y="26445"/>
                  </a:cubicBezTo>
                  <a:cubicBezTo>
                    <a:pt x="18992" y="25888"/>
                    <a:pt x="18284" y="25348"/>
                    <a:pt x="17609" y="24775"/>
                  </a:cubicBezTo>
                  <a:cubicBezTo>
                    <a:pt x="18790" y="21233"/>
                    <a:pt x="20257" y="17792"/>
                    <a:pt x="21336" y="14216"/>
                  </a:cubicBezTo>
                  <a:close/>
                  <a:moveTo>
                    <a:pt x="23462" y="15583"/>
                  </a:moveTo>
                  <a:cubicBezTo>
                    <a:pt x="25047" y="16578"/>
                    <a:pt x="26531" y="17607"/>
                    <a:pt x="27914" y="18737"/>
                  </a:cubicBezTo>
                  <a:cubicBezTo>
                    <a:pt x="27257" y="20508"/>
                    <a:pt x="25840" y="21992"/>
                    <a:pt x="24524" y="23291"/>
                  </a:cubicBezTo>
                  <a:cubicBezTo>
                    <a:pt x="23192" y="24606"/>
                    <a:pt x="21707" y="25821"/>
                    <a:pt x="20088" y="26731"/>
                  </a:cubicBezTo>
                  <a:cubicBezTo>
                    <a:pt x="20055" y="26715"/>
                    <a:pt x="20021" y="26698"/>
                    <a:pt x="19987" y="26647"/>
                  </a:cubicBezTo>
                  <a:cubicBezTo>
                    <a:pt x="20932" y="22903"/>
                    <a:pt x="22956" y="19445"/>
                    <a:pt x="23462" y="15583"/>
                  </a:cubicBezTo>
                  <a:close/>
                  <a:moveTo>
                    <a:pt x="28167" y="18973"/>
                  </a:moveTo>
                  <a:cubicBezTo>
                    <a:pt x="28775" y="19479"/>
                    <a:pt x="29365" y="19985"/>
                    <a:pt x="29938" y="20541"/>
                  </a:cubicBezTo>
                  <a:cubicBezTo>
                    <a:pt x="29011" y="24269"/>
                    <a:pt x="25199" y="26209"/>
                    <a:pt x="22348" y="28401"/>
                  </a:cubicBezTo>
                  <a:cubicBezTo>
                    <a:pt x="21674" y="27929"/>
                    <a:pt x="21016" y="27440"/>
                    <a:pt x="20358" y="26968"/>
                  </a:cubicBezTo>
                  <a:cubicBezTo>
                    <a:pt x="22079" y="25972"/>
                    <a:pt x="23613" y="24640"/>
                    <a:pt x="24996" y="23274"/>
                  </a:cubicBezTo>
                  <a:cubicBezTo>
                    <a:pt x="26228" y="22043"/>
                    <a:pt x="27510" y="20609"/>
                    <a:pt x="28167" y="18973"/>
                  </a:cubicBezTo>
                  <a:close/>
                  <a:moveTo>
                    <a:pt x="30242" y="20811"/>
                  </a:moveTo>
                  <a:cubicBezTo>
                    <a:pt x="30461" y="21014"/>
                    <a:pt x="30680" y="21250"/>
                    <a:pt x="30900" y="21469"/>
                  </a:cubicBezTo>
                  <a:cubicBezTo>
                    <a:pt x="32064" y="22616"/>
                    <a:pt x="33160" y="23864"/>
                    <a:pt x="34324" y="25045"/>
                  </a:cubicBezTo>
                  <a:cubicBezTo>
                    <a:pt x="34610" y="25348"/>
                    <a:pt x="34897" y="25635"/>
                    <a:pt x="35150" y="25956"/>
                  </a:cubicBezTo>
                  <a:cubicBezTo>
                    <a:pt x="33750" y="27372"/>
                    <a:pt x="31777" y="28098"/>
                    <a:pt x="29921" y="28654"/>
                  </a:cubicBezTo>
                  <a:cubicBezTo>
                    <a:pt x="28519" y="29063"/>
                    <a:pt x="26954" y="29392"/>
                    <a:pt x="25429" y="29392"/>
                  </a:cubicBezTo>
                  <a:cubicBezTo>
                    <a:pt x="24754" y="29392"/>
                    <a:pt x="24087" y="29327"/>
                    <a:pt x="23445" y="29177"/>
                  </a:cubicBezTo>
                  <a:cubicBezTo>
                    <a:pt x="23175" y="28992"/>
                    <a:pt x="22922" y="28806"/>
                    <a:pt x="22652" y="28604"/>
                  </a:cubicBezTo>
                  <a:cubicBezTo>
                    <a:pt x="25486" y="26411"/>
                    <a:pt x="29230" y="24454"/>
                    <a:pt x="30242" y="20811"/>
                  </a:cubicBezTo>
                  <a:close/>
                  <a:moveTo>
                    <a:pt x="35369" y="26242"/>
                  </a:moveTo>
                  <a:cubicBezTo>
                    <a:pt x="35673" y="26630"/>
                    <a:pt x="35926" y="27052"/>
                    <a:pt x="36078" y="27490"/>
                  </a:cubicBezTo>
                  <a:cubicBezTo>
                    <a:pt x="33936" y="30206"/>
                    <a:pt x="30006" y="31302"/>
                    <a:pt x="26666" y="31370"/>
                  </a:cubicBezTo>
                  <a:cubicBezTo>
                    <a:pt x="25823" y="30796"/>
                    <a:pt x="24963" y="30240"/>
                    <a:pt x="24136" y="29666"/>
                  </a:cubicBezTo>
                  <a:lnTo>
                    <a:pt x="24136" y="29666"/>
                  </a:lnTo>
                  <a:cubicBezTo>
                    <a:pt x="24558" y="29724"/>
                    <a:pt x="24986" y="29750"/>
                    <a:pt x="25415" y="29750"/>
                  </a:cubicBezTo>
                  <a:cubicBezTo>
                    <a:pt x="26856" y="29750"/>
                    <a:pt x="28321" y="29457"/>
                    <a:pt x="29685" y="29093"/>
                  </a:cubicBezTo>
                  <a:cubicBezTo>
                    <a:pt x="31692" y="28587"/>
                    <a:pt x="33902" y="27743"/>
                    <a:pt x="35369" y="26242"/>
                  </a:cubicBezTo>
                  <a:close/>
                  <a:moveTo>
                    <a:pt x="36162" y="27895"/>
                  </a:moveTo>
                  <a:lnTo>
                    <a:pt x="36162" y="27895"/>
                  </a:lnTo>
                  <a:cubicBezTo>
                    <a:pt x="36263" y="28469"/>
                    <a:pt x="36196" y="29076"/>
                    <a:pt x="35858" y="29751"/>
                  </a:cubicBezTo>
                  <a:cubicBezTo>
                    <a:pt x="35083" y="31336"/>
                    <a:pt x="33514" y="32635"/>
                    <a:pt x="31827" y="33124"/>
                  </a:cubicBezTo>
                  <a:cubicBezTo>
                    <a:pt x="31558" y="33198"/>
                    <a:pt x="31285" y="33231"/>
                    <a:pt x="31011" y="33231"/>
                  </a:cubicBezTo>
                  <a:cubicBezTo>
                    <a:pt x="29657" y="33231"/>
                    <a:pt x="28278" y="32420"/>
                    <a:pt x="27155" y="31690"/>
                  </a:cubicBezTo>
                  <a:cubicBezTo>
                    <a:pt x="30394" y="31538"/>
                    <a:pt x="34020" y="30425"/>
                    <a:pt x="36162" y="27895"/>
                  </a:cubicBezTo>
                  <a:close/>
                  <a:moveTo>
                    <a:pt x="36010" y="30847"/>
                  </a:moveTo>
                  <a:cubicBezTo>
                    <a:pt x="36061" y="30881"/>
                    <a:pt x="36095" y="30914"/>
                    <a:pt x="36162" y="30931"/>
                  </a:cubicBezTo>
                  <a:cubicBezTo>
                    <a:pt x="38135" y="31454"/>
                    <a:pt x="40126" y="31977"/>
                    <a:pt x="42082" y="32534"/>
                  </a:cubicBezTo>
                  <a:cubicBezTo>
                    <a:pt x="42318" y="32601"/>
                    <a:pt x="44882" y="33073"/>
                    <a:pt x="43836" y="33815"/>
                  </a:cubicBezTo>
                  <a:cubicBezTo>
                    <a:pt x="43067" y="34353"/>
                    <a:pt x="42112" y="34775"/>
                    <a:pt x="41176" y="34775"/>
                  </a:cubicBezTo>
                  <a:cubicBezTo>
                    <a:pt x="40819" y="34775"/>
                    <a:pt x="40465" y="34714"/>
                    <a:pt x="40126" y="34574"/>
                  </a:cubicBezTo>
                  <a:cubicBezTo>
                    <a:pt x="40081" y="34557"/>
                    <a:pt x="40040" y="34549"/>
                    <a:pt x="40002" y="34549"/>
                  </a:cubicBezTo>
                  <a:cubicBezTo>
                    <a:pt x="39705" y="34549"/>
                    <a:pt x="39602" y="35021"/>
                    <a:pt x="39856" y="35215"/>
                  </a:cubicBezTo>
                  <a:cubicBezTo>
                    <a:pt x="40379" y="35586"/>
                    <a:pt x="43162" y="37678"/>
                    <a:pt x="42167" y="38437"/>
                  </a:cubicBezTo>
                  <a:cubicBezTo>
                    <a:pt x="41958" y="38600"/>
                    <a:pt x="41715" y="38669"/>
                    <a:pt x="41449" y="38669"/>
                  </a:cubicBezTo>
                  <a:cubicBezTo>
                    <a:pt x="40066" y="38669"/>
                    <a:pt x="38080" y="36771"/>
                    <a:pt x="37174" y="36261"/>
                  </a:cubicBezTo>
                  <a:cubicBezTo>
                    <a:pt x="37118" y="36230"/>
                    <a:pt x="37061" y="36216"/>
                    <a:pt x="37006" y="36216"/>
                  </a:cubicBezTo>
                  <a:cubicBezTo>
                    <a:pt x="36794" y="36216"/>
                    <a:pt x="36615" y="36422"/>
                    <a:pt x="36668" y="36649"/>
                  </a:cubicBezTo>
                  <a:cubicBezTo>
                    <a:pt x="36854" y="37408"/>
                    <a:pt x="37258" y="38015"/>
                    <a:pt x="37629" y="38690"/>
                  </a:cubicBezTo>
                  <a:cubicBezTo>
                    <a:pt x="37981" y="39276"/>
                    <a:pt x="38142" y="40755"/>
                    <a:pt x="37303" y="40755"/>
                  </a:cubicBezTo>
                  <a:cubicBezTo>
                    <a:pt x="37177" y="40755"/>
                    <a:pt x="37028" y="40721"/>
                    <a:pt x="36854" y="40646"/>
                  </a:cubicBezTo>
                  <a:cubicBezTo>
                    <a:pt x="36432" y="40461"/>
                    <a:pt x="36078" y="40123"/>
                    <a:pt x="35757" y="39786"/>
                  </a:cubicBezTo>
                  <a:cubicBezTo>
                    <a:pt x="34189" y="38184"/>
                    <a:pt x="33430" y="35823"/>
                    <a:pt x="32823" y="33714"/>
                  </a:cubicBezTo>
                  <a:cubicBezTo>
                    <a:pt x="32806" y="33630"/>
                    <a:pt x="32772" y="33579"/>
                    <a:pt x="32721" y="33546"/>
                  </a:cubicBezTo>
                  <a:cubicBezTo>
                    <a:pt x="32772" y="33529"/>
                    <a:pt x="32823" y="33495"/>
                    <a:pt x="32873" y="33478"/>
                  </a:cubicBezTo>
                  <a:cubicBezTo>
                    <a:pt x="33953" y="32972"/>
                    <a:pt x="35184" y="32011"/>
                    <a:pt x="36010" y="30847"/>
                  </a:cubicBezTo>
                  <a:close/>
                  <a:moveTo>
                    <a:pt x="7903" y="1"/>
                  </a:moveTo>
                  <a:cubicBezTo>
                    <a:pt x="7331" y="1"/>
                    <a:pt x="6882" y="478"/>
                    <a:pt x="6595" y="1027"/>
                  </a:cubicBezTo>
                  <a:cubicBezTo>
                    <a:pt x="6123" y="2039"/>
                    <a:pt x="6342" y="3118"/>
                    <a:pt x="6679" y="4181"/>
                  </a:cubicBezTo>
                  <a:cubicBezTo>
                    <a:pt x="5969" y="3409"/>
                    <a:pt x="5103" y="2646"/>
                    <a:pt x="4298" y="2646"/>
                  </a:cubicBezTo>
                  <a:cubicBezTo>
                    <a:pt x="4013" y="2646"/>
                    <a:pt x="3735" y="2741"/>
                    <a:pt x="3475" y="2966"/>
                  </a:cubicBezTo>
                  <a:cubicBezTo>
                    <a:pt x="1754" y="4518"/>
                    <a:pt x="3778" y="6289"/>
                    <a:pt x="4976" y="7672"/>
                  </a:cubicBezTo>
                  <a:cubicBezTo>
                    <a:pt x="4133" y="7446"/>
                    <a:pt x="3000" y="7180"/>
                    <a:pt x="2048" y="7180"/>
                  </a:cubicBezTo>
                  <a:cubicBezTo>
                    <a:pt x="1152" y="7180"/>
                    <a:pt x="416" y="7416"/>
                    <a:pt x="236" y="8145"/>
                  </a:cubicBezTo>
                  <a:cubicBezTo>
                    <a:pt x="0" y="9359"/>
                    <a:pt x="1670" y="10641"/>
                    <a:pt x="2480" y="11180"/>
                  </a:cubicBezTo>
                  <a:cubicBezTo>
                    <a:pt x="4048" y="12209"/>
                    <a:pt x="6055" y="12800"/>
                    <a:pt x="7928" y="12884"/>
                  </a:cubicBezTo>
                  <a:cubicBezTo>
                    <a:pt x="7658" y="13795"/>
                    <a:pt x="7759" y="14790"/>
                    <a:pt x="8366" y="15920"/>
                  </a:cubicBezTo>
                  <a:cubicBezTo>
                    <a:pt x="10070" y="19074"/>
                    <a:pt x="13139" y="21806"/>
                    <a:pt x="15787" y="24134"/>
                  </a:cubicBezTo>
                  <a:cubicBezTo>
                    <a:pt x="18553" y="26563"/>
                    <a:pt x="21573" y="28671"/>
                    <a:pt x="24609" y="30746"/>
                  </a:cubicBezTo>
                  <a:cubicBezTo>
                    <a:pt x="26435" y="31988"/>
                    <a:pt x="28717" y="33875"/>
                    <a:pt x="31071" y="33875"/>
                  </a:cubicBezTo>
                  <a:cubicBezTo>
                    <a:pt x="31434" y="33875"/>
                    <a:pt x="31799" y="33830"/>
                    <a:pt x="32165" y="33731"/>
                  </a:cubicBezTo>
                  <a:lnTo>
                    <a:pt x="32165" y="33731"/>
                  </a:lnTo>
                  <a:cubicBezTo>
                    <a:pt x="32148" y="33782"/>
                    <a:pt x="32148" y="33832"/>
                    <a:pt x="32165" y="33900"/>
                  </a:cubicBezTo>
                  <a:cubicBezTo>
                    <a:pt x="32198" y="34035"/>
                    <a:pt x="32215" y="34153"/>
                    <a:pt x="32249" y="34254"/>
                  </a:cubicBezTo>
                  <a:cubicBezTo>
                    <a:pt x="32249" y="34305"/>
                    <a:pt x="32283" y="34321"/>
                    <a:pt x="32300" y="34338"/>
                  </a:cubicBezTo>
                  <a:cubicBezTo>
                    <a:pt x="33059" y="36902"/>
                    <a:pt x="34189" y="40208"/>
                    <a:pt x="36752" y="41321"/>
                  </a:cubicBezTo>
                  <a:cubicBezTo>
                    <a:pt x="36955" y="41415"/>
                    <a:pt x="37176" y="41462"/>
                    <a:pt x="37393" y="41462"/>
                  </a:cubicBezTo>
                  <a:cubicBezTo>
                    <a:pt x="37917" y="41462"/>
                    <a:pt x="38414" y="41185"/>
                    <a:pt x="38557" y="40613"/>
                  </a:cubicBezTo>
                  <a:cubicBezTo>
                    <a:pt x="38894" y="39297"/>
                    <a:pt x="38186" y="38454"/>
                    <a:pt x="37680" y="37425"/>
                  </a:cubicBezTo>
                  <a:lnTo>
                    <a:pt x="37680" y="37425"/>
                  </a:lnTo>
                  <a:cubicBezTo>
                    <a:pt x="38772" y="38217"/>
                    <a:pt x="40257" y="39342"/>
                    <a:pt x="41497" y="39342"/>
                  </a:cubicBezTo>
                  <a:cubicBezTo>
                    <a:pt x="41999" y="39342"/>
                    <a:pt x="42462" y="39157"/>
                    <a:pt x="42841" y="38690"/>
                  </a:cubicBezTo>
                  <a:cubicBezTo>
                    <a:pt x="43617" y="37712"/>
                    <a:pt x="42369" y="36362"/>
                    <a:pt x="41289" y="35468"/>
                  </a:cubicBezTo>
                  <a:cubicBezTo>
                    <a:pt x="42133" y="35418"/>
                    <a:pt x="42909" y="35064"/>
                    <a:pt x="43735" y="34642"/>
                  </a:cubicBezTo>
                  <a:cubicBezTo>
                    <a:pt x="44123" y="34439"/>
                    <a:pt x="45422" y="33697"/>
                    <a:pt x="44950" y="33023"/>
                  </a:cubicBezTo>
                  <a:cubicBezTo>
                    <a:pt x="44410" y="32213"/>
                    <a:pt x="43077" y="32095"/>
                    <a:pt x="42217" y="31859"/>
                  </a:cubicBezTo>
                  <a:cubicBezTo>
                    <a:pt x="40278" y="31285"/>
                    <a:pt x="38304" y="30779"/>
                    <a:pt x="36348" y="30273"/>
                  </a:cubicBezTo>
                  <a:cubicBezTo>
                    <a:pt x="36955" y="29194"/>
                    <a:pt x="37174" y="27996"/>
                    <a:pt x="36567" y="26866"/>
                  </a:cubicBezTo>
                  <a:cubicBezTo>
                    <a:pt x="35808" y="25433"/>
                    <a:pt x="34543" y="24303"/>
                    <a:pt x="33447" y="23156"/>
                  </a:cubicBezTo>
                  <a:cubicBezTo>
                    <a:pt x="31945" y="21553"/>
                    <a:pt x="30411" y="20002"/>
                    <a:pt x="28808" y="18534"/>
                  </a:cubicBezTo>
                  <a:cubicBezTo>
                    <a:pt x="25992" y="15987"/>
                    <a:pt x="22500" y="14469"/>
                    <a:pt x="19481" y="12192"/>
                  </a:cubicBezTo>
                  <a:cubicBezTo>
                    <a:pt x="18317" y="11299"/>
                    <a:pt x="17170" y="10421"/>
                    <a:pt x="15821" y="9831"/>
                  </a:cubicBezTo>
                  <a:cubicBezTo>
                    <a:pt x="15787" y="9831"/>
                    <a:pt x="15787" y="9831"/>
                    <a:pt x="15770" y="9797"/>
                  </a:cubicBezTo>
                  <a:cubicBezTo>
                    <a:pt x="15754" y="9781"/>
                    <a:pt x="15703" y="9747"/>
                    <a:pt x="15669" y="9713"/>
                  </a:cubicBezTo>
                  <a:cubicBezTo>
                    <a:pt x="14827" y="9256"/>
                    <a:pt x="13863" y="8787"/>
                    <a:pt x="12891" y="8787"/>
                  </a:cubicBezTo>
                  <a:cubicBezTo>
                    <a:pt x="12715" y="8787"/>
                    <a:pt x="12539" y="8802"/>
                    <a:pt x="12363" y="8836"/>
                  </a:cubicBezTo>
                  <a:cubicBezTo>
                    <a:pt x="12330" y="8836"/>
                    <a:pt x="12313" y="8853"/>
                    <a:pt x="12296" y="8853"/>
                  </a:cubicBezTo>
                  <a:cubicBezTo>
                    <a:pt x="11368" y="6205"/>
                    <a:pt x="11351" y="1567"/>
                    <a:pt x="8433" y="133"/>
                  </a:cubicBezTo>
                  <a:cubicBezTo>
                    <a:pt x="8247" y="41"/>
                    <a:pt x="8070" y="1"/>
                    <a:pt x="7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1"/>
            <p:cNvSpPr/>
            <p:nvPr/>
          </p:nvSpPr>
          <p:spPr>
            <a:xfrm rot="7225505">
              <a:off x="665752" y="49334"/>
              <a:ext cx="202657" cy="447235"/>
            </a:xfrm>
            <a:custGeom>
              <a:rect b="b" l="l" r="r" t="t"/>
              <a:pathLst>
                <a:path extrusionOk="0" h="12212" w="5534">
                  <a:moveTo>
                    <a:pt x="3728" y="0"/>
                  </a:moveTo>
                  <a:cubicBezTo>
                    <a:pt x="2649" y="3576"/>
                    <a:pt x="1182" y="7017"/>
                    <a:pt x="1" y="10559"/>
                  </a:cubicBezTo>
                  <a:cubicBezTo>
                    <a:pt x="676" y="11099"/>
                    <a:pt x="1384" y="11655"/>
                    <a:pt x="2075" y="12212"/>
                  </a:cubicBezTo>
                  <a:cubicBezTo>
                    <a:pt x="3071" y="8467"/>
                    <a:pt x="5078" y="5043"/>
                    <a:pt x="5533" y="1181"/>
                  </a:cubicBezTo>
                  <a:cubicBezTo>
                    <a:pt x="5449" y="1130"/>
                    <a:pt x="5398" y="1080"/>
                    <a:pt x="5314" y="1029"/>
                  </a:cubicBezTo>
                  <a:cubicBezTo>
                    <a:pt x="4757" y="709"/>
                    <a:pt x="4251" y="355"/>
                    <a:pt x="3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1"/>
            <p:cNvSpPr/>
            <p:nvPr/>
          </p:nvSpPr>
          <p:spPr>
            <a:xfrm rot="7225505">
              <a:off x="529498" y="166687"/>
              <a:ext cx="290327" cy="407719"/>
            </a:xfrm>
            <a:custGeom>
              <a:rect b="b" l="l" r="r" t="t"/>
              <a:pathLst>
                <a:path extrusionOk="0" h="11133" w="7928">
                  <a:moveTo>
                    <a:pt x="3475" y="1"/>
                  </a:moveTo>
                  <a:cubicBezTo>
                    <a:pt x="2952" y="3863"/>
                    <a:pt x="945" y="7321"/>
                    <a:pt x="0" y="11065"/>
                  </a:cubicBezTo>
                  <a:cubicBezTo>
                    <a:pt x="34" y="11099"/>
                    <a:pt x="68" y="11116"/>
                    <a:pt x="101" y="11132"/>
                  </a:cubicBezTo>
                  <a:cubicBezTo>
                    <a:pt x="1737" y="10222"/>
                    <a:pt x="3222" y="9007"/>
                    <a:pt x="4537" y="7692"/>
                  </a:cubicBezTo>
                  <a:cubicBezTo>
                    <a:pt x="5836" y="6410"/>
                    <a:pt x="7270" y="4909"/>
                    <a:pt x="7927" y="3138"/>
                  </a:cubicBezTo>
                  <a:cubicBezTo>
                    <a:pt x="6544" y="2008"/>
                    <a:pt x="5060" y="979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1"/>
            <p:cNvSpPr/>
            <p:nvPr/>
          </p:nvSpPr>
          <p:spPr>
            <a:xfrm rot="7225505">
              <a:off x="1260284" y="-134361"/>
              <a:ext cx="418791" cy="417827"/>
            </a:xfrm>
            <a:custGeom>
              <a:rect b="b" l="l" r="r" t="t"/>
              <a:pathLst>
                <a:path extrusionOk="0" h="11409" w="11436">
                  <a:moveTo>
                    <a:pt x="7762" y="0"/>
                  </a:moveTo>
                  <a:cubicBezTo>
                    <a:pt x="7123" y="0"/>
                    <a:pt x="6734" y="882"/>
                    <a:pt x="6797" y="1609"/>
                  </a:cubicBezTo>
                  <a:cubicBezTo>
                    <a:pt x="6899" y="2722"/>
                    <a:pt x="7371" y="3734"/>
                    <a:pt x="7691" y="4796"/>
                  </a:cubicBezTo>
                  <a:cubicBezTo>
                    <a:pt x="7776" y="5039"/>
                    <a:pt x="7565" y="5229"/>
                    <a:pt x="7357" y="5229"/>
                  </a:cubicBezTo>
                  <a:cubicBezTo>
                    <a:pt x="7277" y="5229"/>
                    <a:pt x="7196" y="5200"/>
                    <a:pt x="7135" y="5134"/>
                  </a:cubicBezTo>
                  <a:cubicBezTo>
                    <a:pt x="6679" y="4661"/>
                    <a:pt x="6291" y="4155"/>
                    <a:pt x="5836" y="3717"/>
                  </a:cubicBezTo>
                  <a:cubicBezTo>
                    <a:pt x="5550" y="3431"/>
                    <a:pt x="4474" y="2606"/>
                    <a:pt x="3812" y="2606"/>
                  </a:cubicBezTo>
                  <a:cubicBezTo>
                    <a:pt x="3460" y="2606"/>
                    <a:pt x="3225" y="2840"/>
                    <a:pt x="3289" y="3515"/>
                  </a:cubicBezTo>
                  <a:cubicBezTo>
                    <a:pt x="3458" y="5066"/>
                    <a:pt x="5195" y="5994"/>
                    <a:pt x="5920" y="7276"/>
                  </a:cubicBezTo>
                  <a:cubicBezTo>
                    <a:pt x="6057" y="7534"/>
                    <a:pt x="5866" y="7792"/>
                    <a:pt x="5629" y="7792"/>
                  </a:cubicBezTo>
                  <a:cubicBezTo>
                    <a:pt x="5603" y="7792"/>
                    <a:pt x="5576" y="7789"/>
                    <a:pt x="5549" y="7782"/>
                  </a:cubicBezTo>
                  <a:cubicBezTo>
                    <a:pt x="4790" y="7596"/>
                    <a:pt x="4014" y="7411"/>
                    <a:pt x="3255" y="7276"/>
                  </a:cubicBezTo>
                  <a:cubicBezTo>
                    <a:pt x="2951" y="7225"/>
                    <a:pt x="2262" y="7077"/>
                    <a:pt x="1673" y="7077"/>
                  </a:cubicBezTo>
                  <a:cubicBezTo>
                    <a:pt x="1283" y="7077"/>
                    <a:pt x="937" y="7142"/>
                    <a:pt x="776" y="7343"/>
                  </a:cubicBezTo>
                  <a:cubicBezTo>
                    <a:pt x="0" y="8271"/>
                    <a:pt x="3002" y="10042"/>
                    <a:pt x="3542" y="10295"/>
                  </a:cubicBezTo>
                  <a:cubicBezTo>
                    <a:pt x="4908" y="10902"/>
                    <a:pt x="6409" y="11374"/>
                    <a:pt x="7927" y="11408"/>
                  </a:cubicBezTo>
                  <a:cubicBezTo>
                    <a:pt x="8400" y="10514"/>
                    <a:pt x="9209" y="9721"/>
                    <a:pt x="10221" y="9030"/>
                  </a:cubicBezTo>
                  <a:cubicBezTo>
                    <a:pt x="10626" y="8760"/>
                    <a:pt x="11014" y="8490"/>
                    <a:pt x="11436" y="8271"/>
                  </a:cubicBezTo>
                  <a:cubicBezTo>
                    <a:pt x="10677" y="6146"/>
                    <a:pt x="10609" y="3700"/>
                    <a:pt x="9462" y="1710"/>
                  </a:cubicBezTo>
                  <a:cubicBezTo>
                    <a:pt x="9192" y="1238"/>
                    <a:pt x="8906" y="681"/>
                    <a:pt x="8450" y="310"/>
                  </a:cubicBezTo>
                  <a:cubicBezTo>
                    <a:pt x="8199" y="92"/>
                    <a:pt x="7968" y="0"/>
                    <a:pt x="7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1"/>
            <p:cNvSpPr/>
            <p:nvPr/>
          </p:nvSpPr>
          <p:spPr>
            <a:xfrm rot="7225505">
              <a:off x="733854" y="-37839"/>
              <a:ext cx="331085" cy="450348"/>
            </a:xfrm>
            <a:custGeom>
              <a:rect b="b" l="l" r="r" t="t"/>
              <a:pathLst>
                <a:path extrusionOk="0" h="12297" w="9041">
                  <a:moveTo>
                    <a:pt x="6578" y="1"/>
                  </a:moveTo>
                  <a:cubicBezTo>
                    <a:pt x="6544" y="1266"/>
                    <a:pt x="5549" y="2598"/>
                    <a:pt x="4790" y="3492"/>
                  </a:cubicBezTo>
                  <a:cubicBezTo>
                    <a:pt x="3441" y="5027"/>
                    <a:pt x="1687" y="6056"/>
                    <a:pt x="0" y="7270"/>
                  </a:cubicBezTo>
                  <a:cubicBezTo>
                    <a:pt x="85" y="7372"/>
                    <a:pt x="169" y="7456"/>
                    <a:pt x="253" y="7540"/>
                  </a:cubicBezTo>
                  <a:cubicBezTo>
                    <a:pt x="1839" y="9244"/>
                    <a:pt x="3525" y="10796"/>
                    <a:pt x="5296" y="12297"/>
                  </a:cubicBezTo>
                  <a:cubicBezTo>
                    <a:pt x="6477" y="8805"/>
                    <a:pt x="7927" y="5415"/>
                    <a:pt x="8990" y="1873"/>
                  </a:cubicBezTo>
                  <a:cubicBezTo>
                    <a:pt x="8990" y="1823"/>
                    <a:pt x="9007" y="1806"/>
                    <a:pt x="9041" y="1789"/>
                  </a:cubicBezTo>
                  <a:cubicBezTo>
                    <a:pt x="8214" y="1198"/>
                    <a:pt x="7405" y="574"/>
                    <a:pt x="6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1"/>
            <p:cNvSpPr/>
            <p:nvPr/>
          </p:nvSpPr>
          <p:spPr>
            <a:xfrm rot="7225505">
              <a:off x="998224" y="-7981"/>
              <a:ext cx="296516" cy="281115"/>
            </a:xfrm>
            <a:custGeom>
              <a:rect b="b" l="l" r="r" t="t"/>
              <a:pathLst>
                <a:path extrusionOk="0" h="7676" w="8097">
                  <a:moveTo>
                    <a:pt x="5100" y="0"/>
                  </a:moveTo>
                  <a:cubicBezTo>
                    <a:pt x="4697" y="0"/>
                    <a:pt x="4307" y="96"/>
                    <a:pt x="3964" y="339"/>
                  </a:cubicBezTo>
                  <a:cubicBezTo>
                    <a:pt x="3172" y="879"/>
                    <a:pt x="2295" y="1385"/>
                    <a:pt x="1620" y="2127"/>
                  </a:cubicBezTo>
                  <a:cubicBezTo>
                    <a:pt x="1" y="3915"/>
                    <a:pt x="844" y="5922"/>
                    <a:pt x="2176" y="7676"/>
                  </a:cubicBezTo>
                  <a:cubicBezTo>
                    <a:pt x="4268" y="5804"/>
                    <a:pt x="7844" y="4235"/>
                    <a:pt x="8097" y="1098"/>
                  </a:cubicBezTo>
                  <a:cubicBezTo>
                    <a:pt x="7979" y="1031"/>
                    <a:pt x="7844" y="963"/>
                    <a:pt x="7742" y="929"/>
                  </a:cubicBezTo>
                  <a:cubicBezTo>
                    <a:pt x="7692" y="912"/>
                    <a:pt x="7658" y="879"/>
                    <a:pt x="7641" y="845"/>
                  </a:cubicBezTo>
                  <a:lnTo>
                    <a:pt x="7608" y="845"/>
                  </a:lnTo>
                  <a:cubicBezTo>
                    <a:pt x="6935" y="463"/>
                    <a:pt x="5984" y="0"/>
                    <a:pt x="5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1"/>
            <p:cNvSpPr/>
            <p:nvPr/>
          </p:nvSpPr>
          <p:spPr>
            <a:xfrm rot="7225505">
              <a:off x="897577" y="22244"/>
              <a:ext cx="300837" cy="311988"/>
            </a:xfrm>
            <a:custGeom>
              <a:rect b="b" l="l" r="r" t="t"/>
              <a:pathLst>
                <a:path extrusionOk="0" h="8519" w="8215">
                  <a:moveTo>
                    <a:pt x="6056" y="1"/>
                  </a:moveTo>
                  <a:cubicBezTo>
                    <a:pt x="5685" y="3188"/>
                    <a:pt x="2143" y="4740"/>
                    <a:pt x="1" y="6680"/>
                  </a:cubicBezTo>
                  <a:cubicBezTo>
                    <a:pt x="541" y="7338"/>
                    <a:pt x="1097" y="7962"/>
                    <a:pt x="1637" y="8518"/>
                  </a:cubicBezTo>
                  <a:cubicBezTo>
                    <a:pt x="1654" y="8501"/>
                    <a:pt x="1654" y="8468"/>
                    <a:pt x="1688" y="8451"/>
                  </a:cubicBezTo>
                  <a:cubicBezTo>
                    <a:pt x="3189" y="7405"/>
                    <a:pt x="4909" y="6477"/>
                    <a:pt x="6123" y="5078"/>
                  </a:cubicBezTo>
                  <a:cubicBezTo>
                    <a:pt x="6967" y="4116"/>
                    <a:pt x="8215" y="2632"/>
                    <a:pt x="8131" y="1266"/>
                  </a:cubicBezTo>
                  <a:cubicBezTo>
                    <a:pt x="7456" y="793"/>
                    <a:pt x="6781" y="372"/>
                    <a:pt x="6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1"/>
            <p:cNvSpPr/>
            <p:nvPr/>
          </p:nvSpPr>
          <p:spPr>
            <a:xfrm rot="7225505">
              <a:off x="67227" y="343549"/>
              <a:ext cx="333575" cy="195418"/>
            </a:xfrm>
            <a:custGeom>
              <a:rect b="b" l="l" r="r" t="t"/>
              <a:pathLst>
                <a:path extrusionOk="0" h="5336" w="9109">
                  <a:moveTo>
                    <a:pt x="9007" y="0"/>
                  </a:moveTo>
                  <a:cubicBezTo>
                    <a:pt x="6865" y="2530"/>
                    <a:pt x="3239" y="3643"/>
                    <a:pt x="0" y="3795"/>
                  </a:cubicBezTo>
                  <a:cubicBezTo>
                    <a:pt x="1123" y="4525"/>
                    <a:pt x="2513" y="5336"/>
                    <a:pt x="3871" y="5336"/>
                  </a:cubicBezTo>
                  <a:cubicBezTo>
                    <a:pt x="4146" y="5336"/>
                    <a:pt x="4420" y="5303"/>
                    <a:pt x="4689" y="5229"/>
                  </a:cubicBezTo>
                  <a:cubicBezTo>
                    <a:pt x="6376" y="4757"/>
                    <a:pt x="7928" y="3441"/>
                    <a:pt x="8703" y="1856"/>
                  </a:cubicBezTo>
                  <a:cubicBezTo>
                    <a:pt x="9041" y="1181"/>
                    <a:pt x="9108" y="574"/>
                    <a:pt x="9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1"/>
            <p:cNvSpPr/>
            <p:nvPr/>
          </p:nvSpPr>
          <p:spPr>
            <a:xfrm rot="7225505">
              <a:off x="397228" y="189710"/>
              <a:ext cx="350274" cy="345351"/>
            </a:xfrm>
            <a:custGeom>
              <a:rect b="b" l="l" r="r" t="t"/>
              <a:pathLst>
                <a:path extrusionOk="0" h="9430" w="9565">
                  <a:moveTo>
                    <a:pt x="7827" y="1"/>
                  </a:moveTo>
                  <a:cubicBezTo>
                    <a:pt x="7186" y="1654"/>
                    <a:pt x="5904" y="3087"/>
                    <a:pt x="4656" y="4302"/>
                  </a:cubicBezTo>
                  <a:cubicBezTo>
                    <a:pt x="3239" y="5668"/>
                    <a:pt x="1704" y="7000"/>
                    <a:pt x="1" y="7996"/>
                  </a:cubicBezTo>
                  <a:cubicBezTo>
                    <a:pt x="659" y="8485"/>
                    <a:pt x="1300" y="8957"/>
                    <a:pt x="1974" y="9429"/>
                  </a:cubicBezTo>
                  <a:cubicBezTo>
                    <a:pt x="4825" y="7237"/>
                    <a:pt x="8637" y="5280"/>
                    <a:pt x="9564" y="1569"/>
                  </a:cubicBezTo>
                  <a:cubicBezTo>
                    <a:pt x="8991" y="1013"/>
                    <a:pt x="8400" y="507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1"/>
            <p:cNvSpPr/>
            <p:nvPr/>
          </p:nvSpPr>
          <p:spPr>
            <a:xfrm rot="7225505">
              <a:off x="-286511" y="386717"/>
              <a:ext cx="445341" cy="363076"/>
            </a:xfrm>
            <a:custGeom>
              <a:rect b="b" l="l" r="r" t="t"/>
              <a:pathLst>
                <a:path extrusionOk="0" h="9914" w="12161">
                  <a:moveTo>
                    <a:pt x="3289" y="1"/>
                  </a:moveTo>
                  <a:cubicBezTo>
                    <a:pt x="2463" y="1165"/>
                    <a:pt x="1231" y="2109"/>
                    <a:pt x="152" y="2632"/>
                  </a:cubicBezTo>
                  <a:cubicBezTo>
                    <a:pt x="101" y="2666"/>
                    <a:pt x="51" y="2683"/>
                    <a:pt x="0" y="2699"/>
                  </a:cubicBezTo>
                  <a:cubicBezTo>
                    <a:pt x="51" y="2750"/>
                    <a:pt x="85" y="2801"/>
                    <a:pt x="101" y="2868"/>
                  </a:cubicBezTo>
                  <a:cubicBezTo>
                    <a:pt x="725" y="4976"/>
                    <a:pt x="1484" y="7338"/>
                    <a:pt x="3036" y="8940"/>
                  </a:cubicBezTo>
                  <a:cubicBezTo>
                    <a:pt x="3357" y="9277"/>
                    <a:pt x="3711" y="9615"/>
                    <a:pt x="4132" y="9800"/>
                  </a:cubicBezTo>
                  <a:cubicBezTo>
                    <a:pt x="4310" y="9879"/>
                    <a:pt x="4461" y="9914"/>
                    <a:pt x="4588" y="9914"/>
                  </a:cubicBezTo>
                  <a:cubicBezTo>
                    <a:pt x="5420" y="9914"/>
                    <a:pt x="5259" y="8429"/>
                    <a:pt x="4908" y="7844"/>
                  </a:cubicBezTo>
                  <a:cubicBezTo>
                    <a:pt x="4520" y="7169"/>
                    <a:pt x="4116" y="6562"/>
                    <a:pt x="3947" y="5803"/>
                  </a:cubicBezTo>
                  <a:cubicBezTo>
                    <a:pt x="3894" y="5567"/>
                    <a:pt x="4067" y="5361"/>
                    <a:pt x="4273" y="5361"/>
                  </a:cubicBezTo>
                  <a:cubicBezTo>
                    <a:pt x="4332" y="5361"/>
                    <a:pt x="4393" y="5378"/>
                    <a:pt x="4453" y="5415"/>
                  </a:cubicBezTo>
                  <a:cubicBezTo>
                    <a:pt x="5357" y="5952"/>
                    <a:pt x="7338" y="7826"/>
                    <a:pt x="8721" y="7826"/>
                  </a:cubicBezTo>
                  <a:cubicBezTo>
                    <a:pt x="8989" y="7826"/>
                    <a:pt x="9234" y="7755"/>
                    <a:pt x="9445" y="7591"/>
                  </a:cubicBezTo>
                  <a:cubicBezTo>
                    <a:pt x="10441" y="6832"/>
                    <a:pt x="7641" y="4723"/>
                    <a:pt x="7135" y="4369"/>
                  </a:cubicBezTo>
                  <a:cubicBezTo>
                    <a:pt x="6863" y="4173"/>
                    <a:pt x="6969" y="3707"/>
                    <a:pt x="7284" y="3707"/>
                  </a:cubicBezTo>
                  <a:cubicBezTo>
                    <a:pt x="7321" y="3707"/>
                    <a:pt x="7362" y="3714"/>
                    <a:pt x="7405" y="3728"/>
                  </a:cubicBezTo>
                  <a:cubicBezTo>
                    <a:pt x="7749" y="3868"/>
                    <a:pt x="8105" y="3929"/>
                    <a:pt x="8462" y="3929"/>
                  </a:cubicBezTo>
                  <a:cubicBezTo>
                    <a:pt x="9399" y="3929"/>
                    <a:pt x="10346" y="3507"/>
                    <a:pt x="11115" y="2969"/>
                  </a:cubicBezTo>
                  <a:cubicBezTo>
                    <a:pt x="12161" y="2244"/>
                    <a:pt x="9597" y="1755"/>
                    <a:pt x="9361" y="1687"/>
                  </a:cubicBezTo>
                  <a:cubicBezTo>
                    <a:pt x="7405" y="1148"/>
                    <a:pt x="5448" y="608"/>
                    <a:pt x="3458" y="102"/>
                  </a:cubicBezTo>
                  <a:cubicBezTo>
                    <a:pt x="3373" y="68"/>
                    <a:pt x="3340" y="51"/>
                    <a:pt x="3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1"/>
            <p:cNvSpPr/>
            <p:nvPr/>
          </p:nvSpPr>
          <p:spPr>
            <a:xfrm rot="7225505">
              <a:off x="229499" y="296395"/>
              <a:ext cx="458341" cy="314368"/>
            </a:xfrm>
            <a:custGeom>
              <a:rect b="b" l="l" r="r" t="t"/>
              <a:pathLst>
                <a:path extrusionOk="0" h="8584" w="12516">
                  <a:moveTo>
                    <a:pt x="7590" y="0"/>
                  </a:moveTo>
                  <a:cubicBezTo>
                    <a:pt x="6578" y="3660"/>
                    <a:pt x="2851" y="5600"/>
                    <a:pt x="0" y="7793"/>
                  </a:cubicBezTo>
                  <a:cubicBezTo>
                    <a:pt x="287" y="7995"/>
                    <a:pt x="540" y="8181"/>
                    <a:pt x="810" y="8366"/>
                  </a:cubicBezTo>
                  <a:cubicBezTo>
                    <a:pt x="1460" y="8518"/>
                    <a:pt x="2137" y="8584"/>
                    <a:pt x="2821" y="8584"/>
                  </a:cubicBezTo>
                  <a:cubicBezTo>
                    <a:pt x="4337" y="8584"/>
                    <a:pt x="5892" y="8262"/>
                    <a:pt x="7286" y="7843"/>
                  </a:cubicBezTo>
                  <a:cubicBezTo>
                    <a:pt x="9142" y="7287"/>
                    <a:pt x="11115" y="6545"/>
                    <a:pt x="12515" y="5145"/>
                  </a:cubicBezTo>
                  <a:cubicBezTo>
                    <a:pt x="12262" y="4824"/>
                    <a:pt x="11958" y="4521"/>
                    <a:pt x="11689" y="4234"/>
                  </a:cubicBezTo>
                  <a:cubicBezTo>
                    <a:pt x="10525" y="3053"/>
                    <a:pt x="9429" y="1805"/>
                    <a:pt x="8265" y="641"/>
                  </a:cubicBezTo>
                  <a:cubicBezTo>
                    <a:pt x="8045" y="422"/>
                    <a:pt x="7826" y="203"/>
                    <a:pt x="7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1"/>
            <p:cNvSpPr/>
            <p:nvPr/>
          </p:nvSpPr>
          <p:spPr>
            <a:xfrm rot="7225505">
              <a:off x="101097" y="329652"/>
              <a:ext cx="437321" cy="187801"/>
            </a:xfrm>
            <a:custGeom>
              <a:rect b="b" l="l" r="r" t="t"/>
              <a:pathLst>
                <a:path extrusionOk="0" h="5128" w="11942">
                  <a:moveTo>
                    <a:pt x="11250" y="0"/>
                  </a:moveTo>
                  <a:cubicBezTo>
                    <a:pt x="9749" y="1502"/>
                    <a:pt x="7556" y="2345"/>
                    <a:pt x="5549" y="2851"/>
                  </a:cubicBezTo>
                  <a:cubicBezTo>
                    <a:pt x="4163" y="3204"/>
                    <a:pt x="2695" y="3507"/>
                    <a:pt x="1249" y="3507"/>
                  </a:cubicBezTo>
                  <a:cubicBezTo>
                    <a:pt x="830" y="3507"/>
                    <a:pt x="413" y="3481"/>
                    <a:pt x="0" y="3424"/>
                  </a:cubicBezTo>
                  <a:lnTo>
                    <a:pt x="0" y="3424"/>
                  </a:lnTo>
                  <a:lnTo>
                    <a:pt x="2530" y="5128"/>
                  </a:lnTo>
                  <a:cubicBezTo>
                    <a:pt x="5870" y="5077"/>
                    <a:pt x="9800" y="3981"/>
                    <a:pt x="11942" y="1249"/>
                  </a:cubicBezTo>
                  <a:cubicBezTo>
                    <a:pt x="11790" y="793"/>
                    <a:pt x="11554" y="372"/>
                    <a:pt x="1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1_Numbers and text"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22"/>
          <p:cNvSpPr txBox="1"/>
          <p:nvPr>
            <p:ph type="title"/>
          </p:nvPr>
        </p:nvSpPr>
        <p:spPr>
          <a:xfrm>
            <a:off x="1422130" y="3854220"/>
            <a:ext cx="2413371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9pPr>
          </a:lstStyle>
          <a:p/>
        </p:txBody>
      </p:sp>
      <p:sp>
        <p:nvSpPr>
          <p:cNvPr id="1871" name="Google Shape;1871;p22"/>
          <p:cNvSpPr txBox="1"/>
          <p:nvPr>
            <p:ph idx="1" type="subTitle"/>
          </p:nvPr>
        </p:nvSpPr>
        <p:spPr>
          <a:xfrm>
            <a:off x="1422166" y="4692253"/>
            <a:ext cx="2413371" cy="6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2" name="Google Shape;1872;p22"/>
          <p:cNvSpPr/>
          <p:nvPr/>
        </p:nvSpPr>
        <p:spPr>
          <a:xfrm>
            <a:off x="0" y="-5000"/>
            <a:ext cx="12188825" cy="6868000"/>
          </a:xfrm>
          <a:prstGeom prst="frame">
            <a:avLst>
              <a:gd fmla="val 2446" name="adj1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575" lIns="121575" spcFirstLastPara="1" rIns="121575" wrap="square" tIns="121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9"/>
              <a:buFont typeface="Arial"/>
              <a:buNone/>
            </a:pPr>
            <a:r>
              <a:t/>
            </a:r>
            <a:endParaRPr b="0" i="0" sz="24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22"/>
          <p:cNvSpPr txBox="1"/>
          <p:nvPr>
            <p:ph idx="2" type="subTitle"/>
          </p:nvPr>
        </p:nvSpPr>
        <p:spPr>
          <a:xfrm>
            <a:off x="966382" y="1780100"/>
            <a:ext cx="10252929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/>
        </p:txBody>
      </p:sp>
      <p:sp>
        <p:nvSpPr>
          <p:cNvPr id="1874" name="Google Shape;1874;p22"/>
          <p:cNvSpPr txBox="1"/>
          <p:nvPr>
            <p:ph idx="3" type="title"/>
          </p:nvPr>
        </p:nvSpPr>
        <p:spPr>
          <a:xfrm>
            <a:off x="4887727" y="2844253"/>
            <a:ext cx="2413371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9pPr>
          </a:lstStyle>
          <a:p/>
        </p:txBody>
      </p:sp>
      <p:sp>
        <p:nvSpPr>
          <p:cNvPr id="1875" name="Google Shape;1875;p22"/>
          <p:cNvSpPr txBox="1"/>
          <p:nvPr>
            <p:ph idx="4" type="subTitle"/>
          </p:nvPr>
        </p:nvSpPr>
        <p:spPr>
          <a:xfrm>
            <a:off x="4887730" y="3682287"/>
            <a:ext cx="2413371" cy="6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6" name="Google Shape;1876;p22"/>
          <p:cNvSpPr txBox="1"/>
          <p:nvPr>
            <p:ph idx="5" type="title"/>
          </p:nvPr>
        </p:nvSpPr>
        <p:spPr>
          <a:xfrm>
            <a:off x="8353324" y="3854220"/>
            <a:ext cx="2413371" cy="6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85"/>
            </a:lvl9pPr>
          </a:lstStyle>
          <a:p/>
        </p:txBody>
      </p:sp>
      <p:sp>
        <p:nvSpPr>
          <p:cNvPr id="1877" name="Google Shape;1877;p22"/>
          <p:cNvSpPr txBox="1"/>
          <p:nvPr>
            <p:ph idx="6" type="subTitle"/>
          </p:nvPr>
        </p:nvSpPr>
        <p:spPr>
          <a:xfrm>
            <a:off x="8353327" y="4692253"/>
            <a:ext cx="2413371" cy="6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78" name="Google Shape;1878;p22"/>
          <p:cNvGrpSpPr/>
          <p:nvPr/>
        </p:nvGrpSpPr>
        <p:grpSpPr>
          <a:xfrm rot="-841416">
            <a:off x="924973" y="-458655"/>
            <a:ext cx="1555941" cy="1661174"/>
            <a:chOff x="0" y="-62398"/>
            <a:chExt cx="965366" cy="1030389"/>
          </a:xfrm>
        </p:grpSpPr>
        <p:sp>
          <p:nvSpPr>
            <p:cNvPr id="1879" name="Google Shape;1879;p22"/>
            <p:cNvSpPr/>
            <p:nvPr/>
          </p:nvSpPr>
          <p:spPr>
            <a:xfrm rot="8223859">
              <a:off x="178431" y="154867"/>
              <a:ext cx="638098" cy="687938"/>
            </a:xfrm>
            <a:custGeom>
              <a:rect b="b" l="l" r="r" t="t"/>
              <a:pathLst>
                <a:path extrusionOk="0" h="14803" w="13730">
                  <a:moveTo>
                    <a:pt x="10936" y="1"/>
                  </a:moveTo>
                  <a:cubicBezTo>
                    <a:pt x="10936" y="1"/>
                    <a:pt x="3578" y="2083"/>
                    <a:pt x="1423" y="6230"/>
                  </a:cubicBezTo>
                  <a:cubicBezTo>
                    <a:pt x="323" y="8346"/>
                    <a:pt x="0" y="12170"/>
                    <a:pt x="3904" y="14118"/>
                  </a:cubicBezTo>
                  <a:cubicBezTo>
                    <a:pt x="4873" y="14600"/>
                    <a:pt x="5778" y="14802"/>
                    <a:pt x="6607" y="14802"/>
                  </a:cubicBezTo>
                  <a:cubicBezTo>
                    <a:pt x="9088" y="14802"/>
                    <a:pt x="10887" y="12988"/>
                    <a:pt x="11665" y="11408"/>
                  </a:cubicBezTo>
                  <a:cubicBezTo>
                    <a:pt x="13730" y="7217"/>
                    <a:pt x="10936" y="1"/>
                    <a:pt x="10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2"/>
            <p:cNvSpPr/>
            <p:nvPr/>
          </p:nvSpPr>
          <p:spPr>
            <a:xfrm rot="8223859">
              <a:off x="370283" y="682187"/>
              <a:ext cx="169679" cy="29417"/>
            </a:xfrm>
            <a:custGeom>
              <a:rect b="b" l="l" r="r" t="t"/>
              <a:pathLst>
                <a:path extrusionOk="0" h="633" w="3651">
                  <a:moveTo>
                    <a:pt x="26" y="1"/>
                  </a:moveTo>
                  <a:lnTo>
                    <a:pt x="0" y="269"/>
                  </a:lnTo>
                  <a:lnTo>
                    <a:pt x="3650" y="632"/>
                  </a:lnTo>
                  <a:cubicBezTo>
                    <a:pt x="3639" y="541"/>
                    <a:pt x="3625" y="451"/>
                    <a:pt x="3610" y="36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2"/>
            <p:cNvSpPr/>
            <p:nvPr/>
          </p:nvSpPr>
          <p:spPr>
            <a:xfrm rot="8223859">
              <a:off x="560334" y="686540"/>
              <a:ext cx="88395" cy="92760"/>
            </a:xfrm>
            <a:custGeom>
              <a:rect b="b" l="l" r="r" t="t"/>
              <a:pathLst>
                <a:path extrusionOk="0" h="1996" w="1902">
                  <a:moveTo>
                    <a:pt x="258" y="0"/>
                  </a:moveTo>
                  <a:cubicBezTo>
                    <a:pt x="171" y="37"/>
                    <a:pt x="84" y="76"/>
                    <a:pt x="1" y="116"/>
                  </a:cubicBezTo>
                  <a:lnTo>
                    <a:pt x="1706" y="1996"/>
                  </a:lnTo>
                  <a:lnTo>
                    <a:pt x="1902" y="1814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2"/>
            <p:cNvSpPr/>
            <p:nvPr/>
          </p:nvSpPr>
          <p:spPr>
            <a:xfrm rot="8223859">
              <a:off x="526001" y="471061"/>
              <a:ext cx="160570" cy="174041"/>
            </a:xfrm>
            <a:custGeom>
              <a:rect b="b" l="l" r="r" t="t"/>
              <a:pathLst>
                <a:path extrusionOk="0" h="3745" w="3455">
                  <a:moveTo>
                    <a:pt x="218" y="0"/>
                  </a:moveTo>
                  <a:cubicBezTo>
                    <a:pt x="146" y="51"/>
                    <a:pt x="73" y="102"/>
                    <a:pt x="1" y="156"/>
                  </a:cubicBezTo>
                  <a:lnTo>
                    <a:pt x="3255" y="3745"/>
                  </a:lnTo>
                  <a:lnTo>
                    <a:pt x="3455" y="356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2"/>
            <p:cNvSpPr/>
            <p:nvPr/>
          </p:nvSpPr>
          <p:spPr>
            <a:xfrm rot="8223859">
              <a:off x="237407" y="524853"/>
              <a:ext cx="259236" cy="38154"/>
            </a:xfrm>
            <a:custGeom>
              <a:rect b="b" l="l" r="r" t="t"/>
              <a:pathLst>
                <a:path extrusionOk="0" h="821" w="5578">
                  <a:moveTo>
                    <a:pt x="29" y="0"/>
                  </a:moveTo>
                  <a:lnTo>
                    <a:pt x="0" y="265"/>
                  </a:lnTo>
                  <a:lnTo>
                    <a:pt x="5544" y="820"/>
                  </a:lnTo>
                  <a:cubicBezTo>
                    <a:pt x="5559" y="730"/>
                    <a:pt x="5566" y="642"/>
                    <a:pt x="5577" y="55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2"/>
            <p:cNvSpPr/>
            <p:nvPr/>
          </p:nvSpPr>
          <p:spPr>
            <a:xfrm rot="8223859">
              <a:off x="430870" y="121930"/>
              <a:ext cx="165822" cy="191096"/>
            </a:xfrm>
            <a:custGeom>
              <a:rect b="b" l="l" r="r" t="t"/>
              <a:pathLst>
                <a:path extrusionOk="0" h="4112" w="3568">
                  <a:moveTo>
                    <a:pt x="1" y="0"/>
                  </a:moveTo>
                  <a:lnTo>
                    <a:pt x="1" y="0"/>
                  </a:lnTo>
                  <a:cubicBezTo>
                    <a:pt x="8" y="145"/>
                    <a:pt x="22" y="294"/>
                    <a:pt x="44" y="443"/>
                  </a:cubicBezTo>
                  <a:lnTo>
                    <a:pt x="3371" y="4111"/>
                  </a:lnTo>
                  <a:lnTo>
                    <a:pt x="3567" y="3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2"/>
            <p:cNvSpPr/>
            <p:nvPr/>
          </p:nvSpPr>
          <p:spPr>
            <a:xfrm rot="8223859">
              <a:off x="164621" y="351137"/>
              <a:ext cx="282334" cy="39827"/>
            </a:xfrm>
            <a:custGeom>
              <a:rect b="b" l="l" r="r" t="t"/>
              <a:pathLst>
                <a:path extrusionOk="0" h="857" w="6075">
                  <a:moveTo>
                    <a:pt x="26" y="0"/>
                  </a:moveTo>
                  <a:lnTo>
                    <a:pt x="1" y="269"/>
                  </a:lnTo>
                  <a:lnTo>
                    <a:pt x="5878" y="856"/>
                  </a:lnTo>
                  <a:cubicBezTo>
                    <a:pt x="5947" y="773"/>
                    <a:pt x="6013" y="689"/>
                    <a:pt x="6074" y="60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2"/>
            <p:cNvSpPr/>
            <p:nvPr/>
          </p:nvSpPr>
          <p:spPr>
            <a:xfrm rot="8223859">
              <a:off x="484258" y="271306"/>
              <a:ext cx="199516" cy="220467"/>
            </a:xfrm>
            <a:custGeom>
              <a:rect b="b" l="l" r="r" t="t"/>
              <a:pathLst>
                <a:path extrusionOk="0" h="4744" w="4293">
                  <a:moveTo>
                    <a:pt x="153" y="1"/>
                  </a:moveTo>
                  <a:cubicBezTo>
                    <a:pt x="102" y="77"/>
                    <a:pt x="52" y="153"/>
                    <a:pt x="1" y="230"/>
                  </a:cubicBezTo>
                  <a:lnTo>
                    <a:pt x="4097" y="4743"/>
                  </a:lnTo>
                  <a:lnTo>
                    <a:pt x="4293" y="4565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2"/>
            <p:cNvSpPr/>
            <p:nvPr/>
          </p:nvSpPr>
          <p:spPr>
            <a:xfrm rot="8223859">
              <a:off x="234706" y="-27635"/>
              <a:ext cx="441324" cy="862676"/>
            </a:xfrm>
            <a:custGeom>
              <a:rect b="b" l="l" r="r" t="t"/>
              <a:pathLst>
                <a:path extrusionOk="0" h="18563" w="9496">
                  <a:moveTo>
                    <a:pt x="9376" y="1"/>
                  </a:moveTo>
                  <a:lnTo>
                    <a:pt x="0" y="18113"/>
                  </a:lnTo>
                  <a:lnTo>
                    <a:pt x="904" y="18563"/>
                  </a:lnTo>
                  <a:lnTo>
                    <a:pt x="9495" y="62"/>
                  </a:lnTo>
                  <a:lnTo>
                    <a:pt x="9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8" name="Google Shape;1888;p22"/>
          <p:cNvSpPr txBox="1"/>
          <p:nvPr>
            <p:ph idx="7" type="title"/>
          </p:nvPr>
        </p:nvSpPr>
        <p:spPr>
          <a:xfrm>
            <a:off x="967881" y="723433"/>
            <a:ext cx="10252929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</p:bgPr>
    </p:bg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0" name="Google Shape;1890;p23"/>
          <p:cNvGrpSpPr/>
          <p:nvPr/>
        </p:nvGrpSpPr>
        <p:grpSpPr>
          <a:xfrm>
            <a:off x="-1845600" y="-2661946"/>
            <a:ext cx="15880025" cy="11803907"/>
            <a:chOff x="309900" y="238100"/>
            <a:chExt cx="7048350" cy="5237800"/>
          </a:xfrm>
        </p:grpSpPr>
        <p:sp>
          <p:nvSpPr>
            <p:cNvPr id="1891" name="Google Shape;1891;p23"/>
            <p:cNvSpPr/>
            <p:nvPr/>
          </p:nvSpPr>
          <p:spPr>
            <a:xfrm>
              <a:off x="374700" y="364600"/>
              <a:ext cx="6983550" cy="5111300"/>
            </a:xfrm>
            <a:custGeom>
              <a:rect b="b" l="l" r="r" t="t"/>
              <a:pathLst>
                <a:path extrusionOk="0" h="204452" w="279342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6437575" y="2133650"/>
              <a:ext cx="784600" cy="511650"/>
            </a:xfrm>
            <a:custGeom>
              <a:rect b="b" l="l" r="r" t="t"/>
              <a:pathLst>
                <a:path extrusionOk="0" h="20466" w="31384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6471250" y="1628000"/>
              <a:ext cx="494900" cy="353775"/>
            </a:xfrm>
            <a:custGeom>
              <a:rect b="b" l="l" r="r" t="t"/>
              <a:pathLst>
                <a:path extrusionOk="0" h="14151" w="19796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468925" y="1526250"/>
              <a:ext cx="494875" cy="353775"/>
            </a:xfrm>
            <a:custGeom>
              <a:rect b="b" l="l" r="r" t="t"/>
              <a:pathLst>
                <a:path extrusionOk="0" h="14151" w="19795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478875" y="2084700"/>
              <a:ext cx="265675" cy="189975"/>
            </a:xfrm>
            <a:custGeom>
              <a:rect b="b" l="l" r="r" t="t"/>
              <a:pathLst>
                <a:path extrusionOk="0" h="7599" w="10627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309900" y="4032700"/>
              <a:ext cx="760950" cy="582525"/>
            </a:xfrm>
            <a:custGeom>
              <a:rect b="b" l="l" r="r" t="t"/>
              <a:pathLst>
                <a:path extrusionOk="0" h="23301" w="30438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2039825" y="293625"/>
              <a:ext cx="718650" cy="436675"/>
            </a:xfrm>
            <a:custGeom>
              <a:rect b="b" l="l" r="r" t="t"/>
              <a:pathLst>
                <a:path extrusionOk="0" h="17467" w="28746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3"/>
            <p:cNvSpPr/>
            <p:nvPr/>
          </p:nvSpPr>
          <p:spPr>
            <a:xfrm>
              <a:off x="2884125" y="245625"/>
              <a:ext cx="371725" cy="299200"/>
            </a:xfrm>
            <a:custGeom>
              <a:rect b="b" l="l" r="r" t="t"/>
              <a:pathLst>
                <a:path extrusionOk="0" h="11968" w="14869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3"/>
            <p:cNvSpPr/>
            <p:nvPr/>
          </p:nvSpPr>
          <p:spPr>
            <a:xfrm>
              <a:off x="4059225" y="238100"/>
              <a:ext cx="434500" cy="388400"/>
            </a:xfrm>
            <a:custGeom>
              <a:rect b="b" l="l" r="r" t="t"/>
              <a:pathLst>
                <a:path extrusionOk="0" h="15536" w="1738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03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r>
                <a:t/>
              </a:r>
              <a:endParaRPr b="0" i="0" sz="247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0" name="Google Shape;1900;p23"/>
          <p:cNvSpPr txBox="1"/>
          <p:nvPr>
            <p:ph type="title"/>
          </p:nvPr>
        </p:nvSpPr>
        <p:spPr>
          <a:xfrm>
            <a:off x="953219" y="713333"/>
            <a:ext cx="10282521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b="1" sz="4389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pic>
        <p:nvPicPr>
          <p:cNvPr id="1901" name="Google Shape;190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3600019">
            <a:off x="11334271" y="1210100"/>
            <a:ext cx="422240" cy="37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Google Shape;19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200054">
            <a:off x="10579974" y="542524"/>
            <a:ext cx="747281" cy="70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6299954">
            <a:off x="435499" y="588119"/>
            <a:ext cx="687767" cy="61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6299791">
            <a:off x="1149335" y="1224020"/>
            <a:ext cx="370033" cy="34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5"/>
          <p:cNvGrpSpPr/>
          <p:nvPr/>
        </p:nvGrpSpPr>
        <p:grpSpPr>
          <a:xfrm flipH="1" rot="-182972">
            <a:off x="-478985" y="-1987229"/>
            <a:ext cx="3343389" cy="3082999"/>
            <a:chOff x="7226784" y="-1650130"/>
            <a:chExt cx="2508155" cy="2312211"/>
          </a:xfrm>
        </p:grpSpPr>
        <p:sp>
          <p:nvSpPr>
            <p:cNvPr id="65" name="Google Shape;65;p5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rect b="b" l="l" r="r" t="t"/>
              <a:pathLst>
                <a:path extrusionOk="0" h="81066" w="87936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7487478" y="-1650130"/>
              <a:ext cx="2064801" cy="1900654"/>
            </a:xfrm>
            <a:custGeom>
              <a:rect b="b" l="l" r="r" t="t"/>
              <a:pathLst>
                <a:path extrusionOk="0" h="66637" w="72392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5"/>
          <p:cNvGrpSpPr/>
          <p:nvPr/>
        </p:nvGrpSpPr>
        <p:grpSpPr>
          <a:xfrm>
            <a:off x="10543965" y="5350051"/>
            <a:ext cx="4076053" cy="3438958"/>
            <a:chOff x="7910033" y="4012538"/>
            <a:chExt cx="3057836" cy="2579219"/>
          </a:xfrm>
        </p:grpSpPr>
        <p:sp>
          <p:nvSpPr>
            <p:cNvPr id="68" name="Google Shape;68;p5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5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70" name="Google Shape;70;p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0" name="Google Shape;80;p5"/>
          <p:cNvSpPr txBox="1"/>
          <p:nvPr>
            <p:ph type="title"/>
          </p:nvPr>
        </p:nvSpPr>
        <p:spPr>
          <a:xfrm>
            <a:off x="959750" y="696633"/>
            <a:ext cx="10269325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5"/>
          <p:cNvSpPr txBox="1"/>
          <p:nvPr>
            <p:ph idx="1" type="body"/>
          </p:nvPr>
        </p:nvSpPr>
        <p:spPr>
          <a:xfrm>
            <a:off x="959750" y="1756200"/>
            <a:ext cx="10269325" cy="43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indent="-3048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6"/>
          <p:cNvGrpSpPr/>
          <p:nvPr/>
        </p:nvGrpSpPr>
        <p:grpSpPr>
          <a:xfrm>
            <a:off x="9837474" y="-1572605"/>
            <a:ext cx="3097749" cy="2628695"/>
            <a:chOff x="7380027" y="-1179454"/>
            <a:chExt cx="2323917" cy="1971521"/>
          </a:xfrm>
        </p:grpSpPr>
        <p:sp>
          <p:nvSpPr>
            <p:cNvPr id="84" name="Google Shape;84;p6"/>
            <p:cNvSpPr/>
            <p:nvPr/>
          </p:nvSpPr>
          <p:spPr>
            <a:xfrm rot="10800000">
              <a:off x="7380027" y="-1179454"/>
              <a:ext cx="2122899" cy="1706942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" name="Google Shape;85;p6"/>
            <p:cNvGrpSpPr/>
            <p:nvPr/>
          </p:nvGrpSpPr>
          <p:grpSpPr>
            <a:xfrm rot="10800000">
              <a:off x="7742369" y="-840109"/>
              <a:ext cx="1961575" cy="1632176"/>
              <a:chOff x="-347374" y="4474725"/>
              <a:chExt cx="1961575" cy="1632176"/>
            </a:xfrm>
          </p:grpSpPr>
          <p:sp>
            <p:nvSpPr>
              <p:cNvPr id="86" name="Google Shape;86;p6"/>
              <p:cNvSpPr/>
              <p:nvPr/>
            </p:nvSpPr>
            <p:spPr>
              <a:xfrm>
                <a:off x="-347374" y="4474725"/>
                <a:ext cx="1961575" cy="1632176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7" name="Google Shape;87;p6"/>
              <p:cNvGrpSpPr/>
              <p:nvPr/>
            </p:nvGrpSpPr>
            <p:grpSpPr>
              <a:xfrm>
                <a:off x="-26321" y="4629538"/>
                <a:ext cx="1436879" cy="929506"/>
                <a:chOff x="-3171530" y="2930427"/>
                <a:chExt cx="1885915" cy="1219983"/>
              </a:xfrm>
            </p:grpSpPr>
            <p:sp>
              <p:nvSpPr>
                <p:cNvPr id="88" name="Google Shape;88;p6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rect b="b" l="l" r="r" t="t"/>
                  <a:pathLst>
                    <a:path extrusionOk="0" h="4819" w="3561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6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rect b="b" l="l" r="r" t="t"/>
                  <a:pathLst>
                    <a:path extrusionOk="0" h="4821" w="3561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6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rect b="b" l="l" r="r" t="t"/>
                  <a:pathLst>
                    <a:path extrusionOk="0" h="4814" w="3561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6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rect b="b" l="l" r="r" t="t"/>
                  <a:pathLst>
                    <a:path extrusionOk="0" h="4822" w="3579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6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rect b="b" l="l" r="r" t="t"/>
                  <a:pathLst>
                    <a:path extrusionOk="0" h="4810" w="3542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93;p6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rect b="b" l="l" r="r" t="t"/>
                  <a:pathLst>
                    <a:path extrusionOk="0" h="4821" w="3543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94;p6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rect b="b" l="l" r="r" t="t"/>
                  <a:pathLst>
                    <a:path extrusionOk="0" h="3201" w="2386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95;p6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rect b="b" l="l" r="r" t="t"/>
                  <a:pathLst>
                    <a:path extrusionOk="0" h="3202" w="2386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rect b="b" l="l" r="r" t="t"/>
                  <a:pathLst>
                    <a:path extrusionOk="0" h="3211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6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rect b="b" l="l" r="r" t="t"/>
                  <a:pathLst>
                    <a:path extrusionOk="0" h="3202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6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rect b="b" l="l" r="r" t="t"/>
                  <a:pathLst>
                    <a:path extrusionOk="0" h="3203" w="2387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6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rect b="b" l="l" r="r" t="t"/>
                  <a:pathLst>
                    <a:path extrusionOk="0" h="3212" w="235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rect b="b" l="l" r="r" t="t"/>
                  <a:pathLst>
                    <a:path extrusionOk="0" h="4814" w="3542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1" name="Google Shape;101;p6"/>
          <p:cNvGrpSpPr/>
          <p:nvPr/>
        </p:nvGrpSpPr>
        <p:grpSpPr>
          <a:xfrm rot="1758937">
            <a:off x="-1605979" y="5997225"/>
            <a:ext cx="3562775" cy="3206863"/>
            <a:chOff x="-347374" y="4726800"/>
            <a:chExt cx="2672887" cy="2405246"/>
          </a:xfrm>
        </p:grpSpPr>
        <p:sp>
          <p:nvSpPr>
            <p:cNvPr id="102" name="Google Shape;102;p6"/>
            <p:cNvSpPr/>
            <p:nvPr/>
          </p:nvSpPr>
          <p:spPr>
            <a:xfrm>
              <a:off x="-347374" y="5086610"/>
              <a:ext cx="2543879" cy="2045436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263414" y="4726800"/>
              <a:ext cx="2588927" cy="1971554"/>
            </a:xfrm>
            <a:custGeom>
              <a:rect b="b" l="l" r="r" t="t"/>
              <a:pathLst>
                <a:path extrusionOk="0" h="58734" w="77126">
                  <a:moveTo>
                    <a:pt x="48466" y="1"/>
                  </a:moveTo>
                  <a:cubicBezTo>
                    <a:pt x="42896" y="1"/>
                    <a:pt x="38070" y="1823"/>
                    <a:pt x="35320" y="5462"/>
                  </a:cubicBezTo>
                  <a:cubicBezTo>
                    <a:pt x="35059" y="5816"/>
                    <a:pt x="34798" y="6170"/>
                    <a:pt x="34593" y="6562"/>
                  </a:cubicBezTo>
                  <a:cubicBezTo>
                    <a:pt x="34014" y="7547"/>
                    <a:pt x="32837" y="8056"/>
                    <a:pt x="31449" y="8056"/>
                  </a:cubicBezTo>
                  <a:cubicBezTo>
                    <a:pt x="30289" y="8056"/>
                    <a:pt x="28982" y="7701"/>
                    <a:pt x="27752" y="6972"/>
                  </a:cubicBezTo>
                  <a:cubicBezTo>
                    <a:pt x="27678" y="6916"/>
                    <a:pt x="27603" y="6878"/>
                    <a:pt x="27566" y="6841"/>
                  </a:cubicBezTo>
                  <a:cubicBezTo>
                    <a:pt x="23433" y="4244"/>
                    <a:pt x="19647" y="3104"/>
                    <a:pt x="16282" y="3104"/>
                  </a:cubicBezTo>
                  <a:cubicBezTo>
                    <a:pt x="11727" y="3104"/>
                    <a:pt x="7945" y="5195"/>
                    <a:pt x="5126" y="8593"/>
                  </a:cubicBezTo>
                  <a:cubicBezTo>
                    <a:pt x="0" y="14762"/>
                    <a:pt x="3840" y="25200"/>
                    <a:pt x="13792" y="31649"/>
                  </a:cubicBezTo>
                  <a:lnTo>
                    <a:pt x="14035" y="31816"/>
                  </a:lnTo>
                  <a:cubicBezTo>
                    <a:pt x="15563" y="32767"/>
                    <a:pt x="16663" y="34109"/>
                    <a:pt x="17054" y="35469"/>
                  </a:cubicBezTo>
                  <a:cubicBezTo>
                    <a:pt x="19104" y="42664"/>
                    <a:pt x="25572" y="50175"/>
                    <a:pt x="35226" y="54984"/>
                  </a:cubicBezTo>
                  <a:cubicBezTo>
                    <a:pt x="40263" y="57487"/>
                    <a:pt x="46067" y="58733"/>
                    <a:pt x="51367" y="58733"/>
                  </a:cubicBezTo>
                  <a:cubicBezTo>
                    <a:pt x="52619" y="58733"/>
                    <a:pt x="53842" y="58664"/>
                    <a:pt x="55020" y="58525"/>
                  </a:cubicBezTo>
                  <a:lnTo>
                    <a:pt x="77125" y="17297"/>
                  </a:lnTo>
                  <a:cubicBezTo>
                    <a:pt x="75019" y="12954"/>
                    <a:pt x="71179" y="8686"/>
                    <a:pt x="65942" y="5387"/>
                  </a:cubicBezTo>
                  <a:cubicBezTo>
                    <a:pt x="60252" y="1795"/>
                    <a:pt x="53992" y="1"/>
                    <a:pt x="48466" y="1"/>
                  </a:cubicBezTo>
                  <a:close/>
                </a:path>
              </a:pathLst>
            </a:custGeom>
            <a:solidFill>
              <a:srgbClr val="FFA79B">
                <a:alpha val="4666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6"/>
          <p:cNvSpPr txBox="1"/>
          <p:nvPr>
            <p:ph type="title"/>
          </p:nvPr>
        </p:nvSpPr>
        <p:spPr>
          <a:xfrm>
            <a:off x="959750" y="696633"/>
            <a:ext cx="10269325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6"/>
          <p:cNvSpPr txBox="1"/>
          <p:nvPr>
            <p:ph idx="1" type="subTitle"/>
          </p:nvPr>
        </p:nvSpPr>
        <p:spPr>
          <a:xfrm>
            <a:off x="2439198" y="2234500"/>
            <a:ext cx="3141182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666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06" name="Google Shape;106;p6"/>
          <p:cNvSpPr txBox="1"/>
          <p:nvPr>
            <p:ph idx="2" type="subTitle"/>
          </p:nvPr>
        </p:nvSpPr>
        <p:spPr>
          <a:xfrm>
            <a:off x="2439198" y="2757712"/>
            <a:ext cx="3141182" cy="7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07" name="Google Shape;107;p6"/>
          <p:cNvSpPr txBox="1"/>
          <p:nvPr>
            <p:ph idx="3" type="title"/>
          </p:nvPr>
        </p:nvSpPr>
        <p:spPr>
          <a:xfrm>
            <a:off x="959987" y="2234500"/>
            <a:ext cx="1479215" cy="12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999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/>
        </p:txBody>
      </p:sp>
      <p:sp>
        <p:nvSpPr>
          <p:cNvPr id="108" name="Google Shape;108;p6"/>
          <p:cNvSpPr txBox="1"/>
          <p:nvPr>
            <p:ph idx="4" type="subTitle"/>
          </p:nvPr>
        </p:nvSpPr>
        <p:spPr>
          <a:xfrm>
            <a:off x="8087893" y="2234500"/>
            <a:ext cx="3141182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666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09" name="Google Shape;109;p6"/>
          <p:cNvSpPr txBox="1"/>
          <p:nvPr>
            <p:ph idx="5" type="subTitle"/>
          </p:nvPr>
        </p:nvSpPr>
        <p:spPr>
          <a:xfrm>
            <a:off x="8087893" y="2757709"/>
            <a:ext cx="3141182" cy="7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0" name="Google Shape;110;p6"/>
          <p:cNvSpPr txBox="1"/>
          <p:nvPr>
            <p:ph idx="6" type="title"/>
          </p:nvPr>
        </p:nvSpPr>
        <p:spPr>
          <a:xfrm>
            <a:off x="6608678" y="2234500"/>
            <a:ext cx="1479215" cy="12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999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/>
        </p:txBody>
      </p:sp>
      <p:sp>
        <p:nvSpPr>
          <p:cNvPr id="111" name="Google Shape;111;p6"/>
          <p:cNvSpPr txBox="1"/>
          <p:nvPr>
            <p:ph idx="7" type="subTitle"/>
          </p:nvPr>
        </p:nvSpPr>
        <p:spPr>
          <a:xfrm>
            <a:off x="2439198" y="4458009"/>
            <a:ext cx="3141182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666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2" name="Google Shape;112;p6"/>
          <p:cNvSpPr txBox="1"/>
          <p:nvPr>
            <p:ph idx="8" type="subTitle"/>
          </p:nvPr>
        </p:nvSpPr>
        <p:spPr>
          <a:xfrm>
            <a:off x="2439198" y="4981100"/>
            <a:ext cx="3141182" cy="7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3" name="Google Shape;113;p6"/>
          <p:cNvSpPr txBox="1"/>
          <p:nvPr>
            <p:ph idx="9" type="title"/>
          </p:nvPr>
        </p:nvSpPr>
        <p:spPr>
          <a:xfrm>
            <a:off x="959750" y="4457900"/>
            <a:ext cx="1479215" cy="12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999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/>
        </p:txBody>
      </p:sp>
      <p:sp>
        <p:nvSpPr>
          <p:cNvPr id="114" name="Google Shape;114;p6"/>
          <p:cNvSpPr txBox="1"/>
          <p:nvPr>
            <p:ph idx="13" type="subTitle"/>
          </p:nvPr>
        </p:nvSpPr>
        <p:spPr>
          <a:xfrm>
            <a:off x="8087893" y="4457997"/>
            <a:ext cx="3141182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666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5" name="Google Shape;115;p6"/>
          <p:cNvSpPr txBox="1"/>
          <p:nvPr>
            <p:ph idx="14" type="subTitle"/>
          </p:nvPr>
        </p:nvSpPr>
        <p:spPr>
          <a:xfrm>
            <a:off x="8087893" y="4981100"/>
            <a:ext cx="3141182" cy="7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6" name="Google Shape;116;p6"/>
          <p:cNvSpPr txBox="1"/>
          <p:nvPr>
            <p:ph idx="15" type="title"/>
          </p:nvPr>
        </p:nvSpPr>
        <p:spPr>
          <a:xfrm>
            <a:off x="6608678" y="4457900"/>
            <a:ext cx="1479215" cy="12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999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/>
          <p:nvPr>
            <p:ph type="title"/>
          </p:nvPr>
        </p:nvSpPr>
        <p:spPr>
          <a:xfrm>
            <a:off x="959750" y="1794800"/>
            <a:ext cx="5080677" cy="32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86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/>
        </p:txBody>
      </p:sp>
      <p:grpSp>
        <p:nvGrpSpPr>
          <p:cNvPr id="119" name="Google Shape;119;p7"/>
          <p:cNvGrpSpPr/>
          <p:nvPr/>
        </p:nvGrpSpPr>
        <p:grpSpPr>
          <a:xfrm>
            <a:off x="8429409" y="-2286490"/>
            <a:ext cx="4919435" cy="4051639"/>
            <a:chOff x="6323703" y="-1714868"/>
            <a:chExt cx="3690537" cy="3038729"/>
          </a:xfrm>
        </p:grpSpPr>
        <p:sp>
          <p:nvSpPr>
            <p:cNvPr id="120" name="Google Shape;120;p7"/>
            <p:cNvSpPr/>
            <p:nvPr/>
          </p:nvSpPr>
          <p:spPr>
            <a:xfrm flipH="1" rot="4356819">
              <a:off x="6407824" y="-1218178"/>
              <a:ext cx="2543772" cy="2045349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" name="Google Shape;121;p7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22" name="Google Shape;122;p7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3" name="Google Shape;123;p7"/>
              <p:cNvGrpSpPr/>
              <p:nvPr/>
            </p:nvGrpSpPr>
            <p:grpSpPr>
              <a:xfrm rot="10800000">
                <a:off x="7374368" y="-329619"/>
                <a:ext cx="1721841" cy="1113845"/>
                <a:chOff x="-3171530" y="2930427"/>
                <a:chExt cx="1885915" cy="1219983"/>
              </a:xfrm>
            </p:grpSpPr>
            <p:sp>
              <p:nvSpPr>
                <p:cNvPr id="124" name="Google Shape;124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rect b="b" l="l" r="r" t="t"/>
                  <a:pathLst>
                    <a:path extrusionOk="0" h="4819" w="3561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rect b="b" l="l" r="r" t="t"/>
                  <a:pathLst>
                    <a:path extrusionOk="0" h="4821" w="3561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rect b="b" l="l" r="r" t="t"/>
                  <a:pathLst>
                    <a:path extrusionOk="0" h="4814" w="3561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rect b="b" l="l" r="r" t="t"/>
                  <a:pathLst>
                    <a:path extrusionOk="0" h="4822" w="3579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rect b="b" l="l" r="r" t="t"/>
                  <a:pathLst>
                    <a:path extrusionOk="0" h="4810" w="3542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rect b="b" l="l" r="r" t="t"/>
                  <a:pathLst>
                    <a:path extrusionOk="0" h="4821" w="3543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rect b="b" l="l" r="r" t="t"/>
                  <a:pathLst>
                    <a:path extrusionOk="0" h="3201" w="2386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rect b="b" l="l" r="r" t="t"/>
                  <a:pathLst>
                    <a:path extrusionOk="0" h="3202" w="2386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rect b="b" l="l" r="r" t="t"/>
                  <a:pathLst>
                    <a:path extrusionOk="0" h="3211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rect b="b" l="l" r="r" t="t"/>
                  <a:pathLst>
                    <a:path extrusionOk="0" h="3202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rect b="b" l="l" r="r" t="t"/>
                  <a:pathLst>
                    <a:path extrusionOk="0" h="3203" w="2387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rect b="b" l="l" r="r" t="t"/>
                  <a:pathLst>
                    <a:path extrusionOk="0" h="3212" w="235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rect b="b" l="l" r="r" t="t"/>
                  <a:pathLst>
                    <a:path extrusionOk="0" h="4814" w="3542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>
            <p:ph type="title"/>
          </p:nvPr>
        </p:nvSpPr>
        <p:spPr>
          <a:xfrm>
            <a:off x="959750" y="1882200"/>
            <a:ext cx="5134663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932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5999"/>
            </a:lvl9pPr>
          </a:lstStyle>
          <a:p/>
        </p:txBody>
      </p:sp>
      <p:sp>
        <p:nvSpPr>
          <p:cNvPr id="139" name="Google Shape;139;p8"/>
          <p:cNvSpPr txBox="1"/>
          <p:nvPr>
            <p:ph idx="1" type="subTitle"/>
          </p:nvPr>
        </p:nvSpPr>
        <p:spPr>
          <a:xfrm>
            <a:off x="959750" y="3004600"/>
            <a:ext cx="5134663" cy="19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40" name="Google Shape;140;p8"/>
          <p:cNvGrpSpPr/>
          <p:nvPr/>
        </p:nvGrpSpPr>
        <p:grpSpPr>
          <a:xfrm>
            <a:off x="9200391" y="-2913684"/>
            <a:ext cx="5063672" cy="4922870"/>
            <a:chOff x="6902090" y="-2185263"/>
            <a:chExt cx="3798743" cy="3692152"/>
          </a:xfrm>
        </p:grpSpPr>
        <p:sp>
          <p:nvSpPr>
            <p:cNvPr id="141" name="Google Shape;141;p8"/>
            <p:cNvSpPr/>
            <p:nvPr/>
          </p:nvSpPr>
          <p:spPr>
            <a:xfrm flipH="1" rot="-7845770">
              <a:off x="7235267" y="-1576819"/>
              <a:ext cx="2543914" cy="2045463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" name="Google Shape;142;p8"/>
            <p:cNvGrpSpPr/>
            <p:nvPr/>
          </p:nvGrpSpPr>
          <p:grpSpPr>
            <a:xfrm flipH="1" rot="-7845996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43" name="Google Shape;143;p8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/>
          <p:nvPr>
            <p:ph type="title"/>
          </p:nvPr>
        </p:nvSpPr>
        <p:spPr>
          <a:xfrm>
            <a:off x="6094412" y="1995800"/>
            <a:ext cx="5134663" cy="10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/>
        </p:txBody>
      </p:sp>
      <p:sp>
        <p:nvSpPr>
          <p:cNvPr id="155" name="Google Shape;155;p9"/>
          <p:cNvSpPr txBox="1"/>
          <p:nvPr>
            <p:ph idx="1" type="subTitle"/>
          </p:nvPr>
        </p:nvSpPr>
        <p:spPr>
          <a:xfrm>
            <a:off x="6094412" y="3003400"/>
            <a:ext cx="5134663" cy="18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56" name="Google Shape;156;p9"/>
          <p:cNvGrpSpPr/>
          <p:nvPr/>
        </p:nvGrpSpPr>
        <p:grpSpPr>
          <a:xfrm>
            <a:off x="-896260" y="-1793317"/>
            <a:ext cx="3712041" cy="3149968"/>
            <a:chOff x="-672370" y="-1344988"/>
            <a:chExt cx="2784756" cy="2362476"/>
          </a:xfrm>
        </p:grpSpPr>
        <p:sp>
          <p:nvSpPr>
            <p:cNvPr id="157" name="Google Shape;157;p9"/>
            <p:cNvSpPr/>
            <p:nvPr/>
          </p:nvSpPr>
          <p:spPr>
            <a:xfrm flipH="1" rot="10800000">
              <a:off x="-431493" y="-1344988"/>
              <a:ext cx="2543879" cy="2045436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8" name="Google Shape;158;p9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59;p9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60;p9"/>
              <p:cNvGrpSpPr/>
              <p:nvPr/>
            </p:nvGrpSpPr>
            <p:grpSpPr>
              <a:xfrm flipH="1">
                <a:off x="7417514" y="4269389"/>
                <a:ext cx="1721841" cy="1113845"/>
                <a:chOff x="-3171530" y="2930427"/>
                <a:chExt cx="1885915" cy="1219983"/>
              </a:xfrm>
            </p:grpSpPr>
            <p:sp>
              <p:nvSpPr>
                <p:cNvPr id="161" name="Google Shape;161;p9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rect b="b" l="l" r="r" t="t"/>
                  <a:pathLst>
                    <a:path extrusionOk="0" h="4819" w="3561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9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rect b="b" l="l" r="r" t="t"/>
                  <a:pathLst>
                    <a:path extrusionOk="0" h="4821" w="3561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9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rect b="b" l="l" r="r" t="t"/>
                  <a:pathLst>
                    <a:path extrusionOk="0" h="4814" w="3561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9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rect b="b" l="l" r="r" t="t"/>
                  <a:pathLst>
                    <a:path extrusionOk="0" h="4822" w="3579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9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rect b="b" l="l" r="r" t="t"/>
                  <a:pathLst>
                    <a:path extrusionOk="0" h="4810" w="3542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9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rect b="b" l="l" r="r" t="t"/>
                  <a:pathLst>
                    <a:path extrusionOk="0" h="4821" w="3543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9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rect b="b" l="l" r="r" t="t"/>
                  <a:pathLst>
                    <a:path extrusionOk="0" h="3201" w="2386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9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rect b="b" l="l" r="r" t="t"/>
                  <a:pathLst>
                    <a:path extrusionOk="0" h="3202" w="2386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9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rect b="b" l="l" r="r" t="t"/>
                  <a:pathLst>
                    <a:path extrusionOk="0" h="3211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9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rect b="b" l="l" r="r" t="t"/>
                  <a:pathLst>
                    <a:path extrusionOk="0" h="3202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9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rect b="b" l="l" r="r" t="t"/>
                  <a:pathLst>
                    <a:path extrusionOk="0" h="3203" w="2387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9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rect b="b" l="l" r="r" t="t"/>
                  <a:pathLst>
                    <a:path extrusionOk="0" h="3212" w="235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9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rect b="b" l="l" r="r" t="t"/>
                  <a:pathLst>
                    <a:path extrusionOk="0" h="4814" w="3542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10"/>
          <p:cNvGrpSpPr/>
          <p:nvPr/>
        </p:nvGrpSpPr>
        <p:grpSpPr>
          <a:xfrm>
            <a:off x="-896098" y="-1580271"/>
            <a:ext cx="2933845" cy="2557090"/>
            <a:chOff x="-672249" y="-1185203"/>
            <a:chExt cx="2200957" cy="1917817"/>
          </a:xfrm>
        </p:grpSpPr>
        <p:sp>
          <p:nvSpPr>
            <p:cNvPr id="176" name="Google Shape;176;p10"/>
            <p:cNvSpPr/>
            <p:nvPr/>
          </p:nvSpPr>
          <p:spPr>
            <a:xfrm flipH="1" rot="10800000">
              <a:off x="-672249" y="-1185203"/>
              <a:ext cx="2200957" cy="1769705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" name="Google Shape;177;p10"/>
            <p:cNvGrpSpPr/>
            <p:nvPr/>
          </p:nvGrpSpPr>
          <p:grpSpPr>
            <a:xfrm rot="10800000">
              <a:off x="-672241" y="-938263"/>
              <a:ext cx="2008087" cy="1670877"/>
              <a:chOff x="7173422" y="4083799"/>
              <a:chExt cx="2350564" cy="1955844"/>
            </a:xfrm>
          </p:grpSpPr>
          <p:sp>
            <p:nvSpPr>
              <p:cNvPr id="178" name="Google Shape;178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rect b="b" l="l" r="r" t="t"/>
                <a:pathLst>
                  <a:path extrusionOk="0" h="58266" w="70025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9" name="Google Shape;179;p10"/>
              <p:cNvGrpSpPr/>
              <p:nvPr/>
            </p:nvGrpSpPr>
            <p:grpSpPr>
              <a:xfrm flipH="1">
                <a:off x="7417514" y="4269389"/>
                <a:ext cx="1721841" cy="1113845"/>
                <a:chOff x="-3171530" y="2930427"/>
                <a:chExt cx="1885915" cy="1219983"/>
              </a:xfrm>
            </p:grpSpPr>
            <p:sp>
              <p:nvSpPr>
                <p:cNvPr id="180" name="Google Shape;180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rect b="b" l="l" r="r" t="t"/>
                  <a:pathLst>
                    <a:path extrusionOk="0" h="4819" w="3561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rect b="b" l="l" r="r" t="t"/>
                  <a:pathLst>
                    <a:path extrusionOk="0" h="4821" w="3561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rect b="b" l="l" r="r" t="t"/>
                  <a:pathLst>
                    <a:path extrusionOk="0" h="4814" w="3561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rect b="b" l="l" r="r" t="t"/>
                  <a:pathLst>
                    <a:path extrusionOk="0" h="4822" w="3579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rect b="b" l="l" r="r" t="t"/>
                  <a:pathLst>
                    <a:path extrusionOk="0" h="4810" w="3542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rect b="b" l="l" r="r" t="t"/>
                  <a:pathLst>
                    <a:path extrusionOk="0" h="4821" w="3543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rect b="b" l="l" r="r" t="t"/>
                  <a:pathLst>
                    <a:path extrusionOk="0" h="3201" w="2386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rect b="b" l="l" r="r" t="t"/>
                  <a:pathLst>
                    <a:path extrusionOk="0" h="3202" w="2386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rect b="b" l="l" r="r" t="t"/>
                  <a:pathLst>
                    <a:path extrusionOk="0" h="3211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rect b="b" l="l" r="r" t="t"/>
                  <a:pathLst>
                    <a:path extrusionOk="0" h="3202" w="2368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rect b="b" l="l" r="r" t="t"/>
                  <a:pathLst>
                    <a:path extrusionOk="0" h="3203" w="2387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rect b="b" l="l" r="r" t="t"/>
                  <a:pathLst>
                    <a:path extrusionOk="0" h="3212" w="235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rect b="b" l="l" r="r" t="t"/>
                  <a:pathLst>
                    <a:path extrusionOk="0" h="4814" w="3542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7"/>
                    <a:buFont typeface="Arial"/>
                    <a:buNone/>
                  </a:pPr>
                  <a:r>
                    <a:t/>
                  </a:r>
                  <a:endParaRPr b="0" i="0" sz="2487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93" name="Google Shape;193;p10"/>
          <p:cNvGrpSpPr/>
          <p:nvPr/>
        </p:nvGrpSpPr>
        <p:grpSpPr>
          <a:xfrm>
            <a:off x="10543965" y="5350051"/>
            <a:ext cx="4076053" cy="3438958"/>
            <a:chOff x="7910033" y="4012538"/>
            <a:chExt cx="3057836" cy="2579219"/>
          </a:xfrm>
        </p:grpSpPr>
        <p:sp>
          <p:nvSpPr>
            <p:cNvPr id="194" name="Google Shape;194;p10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rect b="b" l="l" r="r" t="t"/>
              <a:pathLst>
                <a:path extrusionOk="0" h="60935" w="75784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7"/>
                <a:buFont typeface="Arial"/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10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196" name="Google Shape;196;p10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rect b="b" l="l" r="r" t="t"/>
                <a:pathLst>
                  <a:path extrusionOk="0" h="58734" w="77126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rect b="b" l="l" r="r" t="t"/>
                <a:pathLst>
                  <a:path extrusionOk="0" h="1296" w="97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rect b="b" l="l" r="r" t="t"/>
                <a:pathLst>
                  <a:path extrusionOk="0" h="1304" w="951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rect b="b" l="l" r="r" t="t"/>
                <a:pathLst>
                  <a:path extrusionOk="0" h="1297" w="952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rect b="b" l="l" r="r" t="t"/>
                <a:pathLst>
                  <a:path extrusionOk="0" h="1656" w="1213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rect b="b" l="l" r="r" t="t"/>
                <a:pathLst>
                  <a:path extrusionOk="0" h="1642" w="1231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rect b="b" l="l" r="r" t="t"/>
                <a:pathLst>
                  <a:path extrusionOk="0" h="1649" w="1213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rect b="b" l="l" r="r" t="t"/>
                <a:pathLst>
                  <a:path extrusionOk="0" h="1639" w="1231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rect b="b" l="l" r="r" t="t"/>
                <a:pathLst>
                  <a:path extrusionOk="0" h="1297" w="97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7"/>
                  <a:buFont typeface="Arial"/>
                  <a:buNone/>
                </a:pPr>
                <a:r>
                  <a:t/>
                </a:r>
                <a:endParaRPr b="0" i="0" sz="248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6" name="Google Shape;206;p10"/>
          <p:cNvSpPr txBox="1"/>
          <p:nvPr>
            <p:ph type="title"/>
          </p:nvPr>
        </p:nvSpPr>
        <p:spPr>
          <a:xfrm>
            <a:off x="2627916" y="4002484"/>
            <a:ext cx="6932994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3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207" name="Google Shape;207;p10"/>
          <p:cNvSpPr txBox="1"/>
          <p:nvPr>
            <p:ph idx="2" type="title"/>
          </p:nvPr>
        </p:nvSpPr>
        <p:spPr>
          <a:xfrm>
            <a:off x="2627916" y="2091917"/>
            <a:ext cx="6932994" cy="19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idact Gothic"/>
              <a:buNone/>
              <a:defRPr sz="3199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Didact Gothic"/>
              <a:buNone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59750" y="696633"/>
            <a:ext cx="10269325" cy="7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b="0" i="0" sz="3600" u="none" cap="none" strike="noStrik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59750" y="1536633"/>
            <a:ext cx="10269325" cy="46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302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302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302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302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302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302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302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b="0" i="0" sz="16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 rot="-5400000">
            <a:off x="-5700498" y="2812048"/>
            <a:ext cx="775335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Kho ppt Phan Linh_0916.604.268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40.jpg"/><Relationship Id="rId6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image" Target="../media/image44.jpg"/><Relationship Id="rId5" Type="http://schemas.openxmlformats.org/officeDocument/2006/relationships/image" Target="../media/image48.jpg"/><Relationship Id="rId6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89.png"/><Relationship Id="rId5" Type="http://schemas.openxmlformats.org/officeDocument/2006/relationships/image" Target="../media/image31.png"/><Relationship Id="rId6" Type="http://schemas.openxmlformats.org/officeDocument/2006/relationships/image" Target="../media/image35.png"/><Relationship Id="rId7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5.xml"/><Relationship Id="rId10" Type="http://schemas.openxmlformats.org/officeDocument/2006/relationships/slide" Target="/ppt/slides/slide31.xml"/><Relationship Id="rId13" Type="http://schemas.openxmlformats.org/officeDocument/2006/relationships/slide" Target="/ppt/slides/slide32.xml"/><Relationship Id="rId12" Type="http://schemas.openxmlformats.org/officeDocument/2006/relationships/slide" Target="/ppt/slides/slide27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jpg"/><Relationship Id="rId4" Type="http://schemas.openxmlformats.org/officeDocument/2006/relationships/slide" Target="/ppt/slides/slide29.xml"/><Relationship Id="rId9" Type="http://schemas.openxmlformats.org/officeDocument/2006/relationships/slide" Target="/ppt/slides/slide26.xml"/><Relationship Id="rId14" Type="http://schemas.openxmlformats.org/officeDocument/2006/relationships/image" Target="../media/image53.png"/><Relationship Id="rId5" Type="http://schemas.openxmlformats.org/officeDocument/2006/relationships/slide" Target="/ppt/slides/slide23.xml"/><Relationship Id="rId6" Type="http://schemas.openxmlformats.org/officeDocument/2006/relationships/slide" Target="/ppt/slides/slide24.xml"/><Relationship Id="rId7" Type="http://schemas.openxmlformats.org/officeDocument/2006/relationships/slide" Target="/ppt/slides/slide30.xml"/><Relationship Id="rId8" Type="http://schemas.openxmlformats.org/officeDocument/2006/relationships/slide" Target="/ppt/slides/slide28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57.jpg"/><Relationship Id="rId5" Type="http://schemas.openxmlformats.org/officeDocument/2006/relationships/image" Target="../media/image66.jpg"/><Relationship Id="rId6" Type="http://schemas.openxmlformats.org/officeDocument/2006/relationships/slide" Target="/ppt/slides/slide22.xml"/><Relationship Id="rId7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jpg"/><Relationship Id="rId4" Type="http://schemas.openxmlformats.org/officeDocument/2006/relationships/image" Target="../media/image63.jpg"/><Relationship Id="rId5" Type="http://schemas.openxmlformats.org/officeDocument/2006/relationships/image" Target="../media/image51.png"/><Relationship Id="rId6" Type="http://schemas.openxmlformats.org/officeDocument/2006/relationships/slide" Target="/ppt/slides/slide22.xml"/><Relationship Id="rId7" Type="http://schemas.openxmlformats.org/officeDocument/2006/relationships/image" Target="../media/image5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5" Type="http://schemas.openxmlformats.org/officeDocument/2006/relationships/slide" Target="/ppt/slides/slide22.xml"/><Relationship Id="rId6" Type="http://schemas.openxmlformats.org/officeDocument/2006/relationships/image" Target="../media/image58.png"/><Relationship Id="rId7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62.png"/><Relationship Id="rId6" Type="http://schemas.openxmlformats.org/officeDocument/2006/relationships/image" Target="../media/image72.png"/><Relationship Id="rId7" Type="http://schemas.openxmlformats.org/officeDocument/2006/relationships/slide" Target="/ppt/slides/slide22.xml"/><Relationship Id="rId8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Relationship Id="rId4" Type="http://schemas.openxmlformats.org/officeDocument/2006/relationships/image" Target="../media/image74.png"/><Relationship Id="rId5" Type="http://schemas.openxmlformats.org/officeDocument/2006/relationships/slide" Target="/ppt/slides/slide22.xml"/><Relationship Id="rId6" Type="http://schemas.openxmlformats.org/officeDocument/2006/relationships/image" Target="../media/image5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Relationship Id="rId4" Type="http://schemas.openxmlformats.org/officeDocument/2006/relationships/image" Target="../media/image83.png"/><Relationship Id="rId5" Type="http://schemas.openxmlformats.org/officeDocument/2006/relationships/slide" Target="/ppt/slides/slide22.xml"/><Relationship Id="rId6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jpg"/><Relationship Id="rId4" Type="http://schemas.openxmlformats.org/officeDocument/2006/relationships/image" Target="../media/image77.gif"/><Relationship Id="rId5" Type="http://schemas.openxmlformats.org/officeDocument/2006/relationships/slide" Target="/ppt/slides/slide22.xml"/><Relationship Id="rId6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jpg"/><Relationship Id="rId4" Type="http://schemas.openxmlformats.org/officeDocument/2006/relationships/image" Target="../media/image75.gif"/><Relationship Id="rId5" Type="http://schemas.openxmlformats.org/officeDocument/2006/relationships/slide" Target="/ppt/slides/slide22.xml"/><Relationship Id="rId6" Type="http://schemas.openxmlformats.org/officeDocument/2006/relationships/image" Target="../media/image5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jpg"/><Relationship Id="rId4" Type="http://schemas.openxmlformats.org/officeDocument/2006/relationships/image" Target="../media/image86.gif"/><Relationship Id="rId5" Type="http://schemas.openxmlformats.org/officeDocument/2006/relationships/slide" Target="/ppt/slides/slide22.xml"/><Relationship Id="rId6" Type="http://schemas.openxmlformats.org/officeDocument/2006/relationships/image" Target="../media/image5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0.png"/><Relationship Id="rId4" Type="http://schemas.openxmlformats.org/officeDocument/2006/relationships/image" Target="../media/image8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8.png"/><Relationship Id="rId4" Type="http://schemas.openxmlformats.org/officeDocument/2006/relationships/image" Target="../media/image8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9.jpg"/><Relationship Id="rId4" Type="http://schemas.openxmlformats.org/officeDocument/2006/relationships/hyperlink" Target="https://www.facebook.com/nhilinh.phan/" TargetMode="External"/><Relationship Id="rId5" Type="http://schemas.openxmlformats.org/officeDocument/2006/relationships/hyperlink" Target="https://www.facebook.com/groups/443096903751589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8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24"/>
          <p:cNvSpPr txBox="1"/>
          <p:nvPr>
            <p:ph type="ctrTitle"/>
          </p:nvPr>
        </p:nvSpPr>
        <p:spPr>
          <a:xfrm>
            <a:off x="1506417" y="1433075"/>
            <a:ext cx="9175991" cy="3991850"/>
          </a:xfrm>
          <a:prstGeom prst="rect">
            <a:avLst/>
          </a:prstGeom>
          <a:noFill/>
          <a:ln>
            <a:noFill/>
          </a:ln>
        </p:spPr>
        <p:txBody>
          <a:bodyPr anchorCtr="0" anchor="b" bIns="162075" lIns="162075" spcFirstLastPara="1" rIns="162075" wrap="square" tIns="1620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vi-VN">
                <a:solidFill>
                  <a:srgbClr val="660C00"/>
                </a:solidFill>
                <a:latin typeface="Arial"/>
                <a:ea typeface="Arial"/>
                <a:cs typeface="Arial"/>
                <a:sym typeface="Arial"/>
              </a:rPr>
              <a:t>TỰ NHIÊN </a:t>
            </a:r>
            <a:br>
              <a:rPr b="1" lang="vi-VN">
                <a:solidFill>
                  <a:srgbClr val="660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vi-VN">
                <a:solidFill>
                  <a:srgbClr val="660C00"/>
                </a:solidFill>
                <a:latin typeface="Arial"/>
                <a:ea typeface="Arial"/>
                <a:cs typeface="Arial"/>
                <a:sym typeface="Arial"/>
              </a:rPr>
              <a:t>VÀ XÃ HỘI 1</a:t>
            </a:r>
            <a:endParaRPr b="1">
              <a:solidFill>
                <a:srgbClr val="660C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2" name="Google Shape;197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505" y="1766612"/>
            <a:ext cx="5857412" cy="4055692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33"/>
          <p:cNvSpPr txBox="1"/>
          <p:nvPr/>
        </p:nvSpPr>
        <p:spPr>
          <a:xfrm>
            <a:off x="1116583" y="677750"/>
            <a:ext cx="995565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1. Kể về thầy, cô giáo và bạn học của em. Nhiệm vụ của mỗi người là gì?</a:t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p33"/>
          <p:cNvSpPr/>
          <p:nvPr/>
        </p:nvSpPr>
        <p:spPr>
          <a:xfrm>
            <a:off x="7089886" y="4113546"/>
            <a:ext cx="4632927" cy="1055608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Học sinh cần biết giúp đỡ nhau trong học tập.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33"/>
          <p:cNvSpPr/>
          <p:nvPr/>
        </p:nvSpPr>
        <p:spPr>
          <a:xfrm>
            <a:off x="7089885" y="2373392"/>
            <a:ext cx="4632927" cy="1055608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Bạn Hoa cho bạn Minh mượn bút.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34"/>
          <p:cNvSpPr/>
          <p:nvPr/>
        </p:nvSpPr>
        <p:spPr>
          <a:xfrm>
            <a:off x="723472" y="711954"/>
            <a:ext cx="10549373" cy="1940957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vi-V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Bên cạnh việc tham gia các hoạt động học tập trong lớp, học sinh cần biết quan tâm, giúp đỡ bạn bè và tôn trọng, lễ phép với giáo viên.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ild Sorry Vector Images (over 210)" id="1981" name="Google Shape;198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6157" y="2472337"/>
            <a:ext cx="2698869" cy="2834946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Happy Cute Kid Give Flower To Teacher Stock Vector - Illustration of  people, girl: 164772436" id="1982" name="Google Shape;198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0835" y="2351935"/>
            <a:ext cx="6883685" cy="4741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aching kids empathy, compassion, bullying" id="1983" name="Google Shape;198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03247" y="4136295"/>
            <a:ext cx="3399547" cy="2834946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602 Child Empathy Illustrations &amp; Clip Art - iStock" id="1984" name="Google Shape;1984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65423" y="1805326"/>
            <a:ext cx="4202348" cy="3501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d Empathy Stock Illustrations – 366 Kid Empathy Stock Illustrations,  Vectors &amp; Clipart - Dreamstime" id="1989" name="Google Shape;198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689" y="1771048"/>
            <a:ext cx="5152244" cy="5936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0" name="Google Shape;1990;p35"/>
          <p:cNvGrpSpPr/>
          <p:nvPr/>
        </p:nvGrpSpPr>
        <p:grpSpPr>
          <a:xfrm>
            <a:off x="3164440" y="372735"/>
            <a:ext cx="4423026" cy="2301412"/>
            <a:chOff x="5167899" y="780836"/>
            <a:chExt cx="4423026" cy="2301412"/>
          </a:xfrm>
        </p:grpSpPr>
        <p:sp>
          <p:nvSpPr>
            <p:cNvPr id="1991" name="Google Shape;1991;p35"/>
            <p:cNvSpPr/>
            <p:nvPr/>
          </p:nvSpPr>
          <p:spPr>
            <a:xfrm>
              <a:off x="5167900" y="780836"/>
              <a:ext cx="4423025" cy="2301412"/>
            </a:xfrm>
            <a:prstGeom prst="wedgeEllipseCallout">
              <a:avLst>
                <a:gd fmla="val -36397" name="adj1"/>
                <a:gd fmla="val 57589" name="adj2"/>
              </a:avLst>
            </a:prstGeom>
            <a:solidFill>
              <a:srgbClr val="FFFF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35"/>
            <p:cNvSpPr txBox="1"/>
            <p:nvPr/>
          </p:nvSpPr>
          <p:spPr>
            <a:xfrm>
              <a:off x="5167899" y="1057666"/>
              <a:ext cx="4423025" cy="20005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3200" u="none" cap="none" strike="noStrike">
                  <a:solidFill>
                    <a:srgbClr val="182A4B"/>
                  </a:solidFill>
                  <a:latin typeface="Arial"/>
                  <a:ea typeface="Arial"/>
                  <a:cs typeface="Arial"/>
                  <a:sym typeface="Arial"/>
                </a:rPr>
                <a:t>Trong lớp có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3200" u="none" cap="none" strike="noStrike">
                  <a:solidFill>
                    <a:srgbClr val="182A4B"/>
                  </a:solidFill>
                  <a:latin typeface="Arial"/>
                  <a:ea typeface="Arial"/>
                  <a:cs typeface="Arial"/>
                  <a:sym typeface="Arial"/>
                </a:rPr>
                <a:t>những hoạt động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3200" u="none" cap="none" strike="noStrike">
                  <a:solidFill>
                    <a:srgbClr val="182A4B"/>
                  </a:solidFill>
                  <a:latin typeface="Arial"/>
                  <a:ea typeface="Arial"/>
                  <a:cs typeface="Arial"/>
                  <a:sym typeface="Arial"/>
                </a:rPr>
                <a:t>học tập nào?</a:t>
              </a:r>
              <a:endParaRPr b="0" i="0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3" name="Google Shape;1993;p35"/>
          <p:cNvGrpSpPr/>
          <p:nvPr/>
        </p:nvGrpSpPr>
        <p:grpSpPr>
          <a:xfrm>
            <a:off x="6267360" y="2083550"/>
            <a:ext cx="4657314" cy="2106202"/>
            <a:chOff x="5167900" y="780836"/>
            <a:chExt cx="4423025" cy="2106202"/>
          </a:xfrm>
        </p:grpSpPr>
        <p:sp>
          <p:nvSpPr>
            <p:cNvPr id="1994" name="Google Shape;1994;p35"/>
            <p:cNvSpPr/>
            <p:nvPr/>
          </p:nvSpPr>
          <p:spPr>
            <a:xfrm>
              <a:off x="5167900" y="780836"/>
              <a:ext cx="4423025" cy="2106202"/>
            </a:xfrm>
            <a:prstGeom prst="wedgeEllipseCallout">
              <a:avLst>
                <a:gd fmla="val -67059" name="adj1"/>
                <a:gd fmla="val 23476" name="adj2"/>
              </a:avLst>
            </a:prstGeom>
            <a:solidFill>
              <a:srgbClr val="FFFF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35"/>
            <p:cNvSpPr txBox="1"/>
            <p:nvPr/>
          </p:nvSpPr>
          <p:spPr>
            <a:xfrm>
              <a:off x="5323059" y="1297313"/>
              <a:ext cx="4112707" cy="1508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3200" u="none" cap="none" strike="noStrike">
                  <a:solidFill>
                    <a:srgbClr val="182A4B"/>
                  </a:solidFill>
                  <a:latin typeface="Arial"/>
                  <a:ea typeface="Arial"/>
                  <a:cs typeface="Arial"/>
                  <a:sym typeface="Arial"/>
                </a:rPr>
                <a:t>Em đã tham gia những hoạt động nào?</a:t>
              </a:r>
              <a:endParaRPr b="0" i="0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6" name="Google Shape;1996;p35"/>
          <p:cNvGrpSpPr/>
          <p:nvPr/>
        </p:nvGrpSpPr>
        <p:grpSpPr>
          <a:xfrm>
            <a:off x="6174893" y="4267600"/>
            <a:ext cx="4515492" cy="2407066"/>
            <a:chOff x="5167900" y="675203"/>
            <a:chExt cx="4515492" cy="2407066"/>
          </a:xfrm>
        </p:grpSpPr>
        <p:sp>
          <p:nvSpPr>
            <p:cNvPr id="1997" name="Google Shape;1997;p35"/>
            <p:cNvSpPr/>
            <p:nvPr/>
          </p:nvSpPr>
          <p:spPr>
            <a:xfrm>
              <a:off x="5260368" y="675203"/>
              <a:ext cx="4423024" cy="2407066"/>
            </a:xfrm>
            <a:prstGeom prst="wedgeEllipseCallout">
              <a:avLst>
                <a:gd fmla="val -64968" name="adj1"/>
                <a:gd fmla="val -10183" name="adj2"/>
              </a:avLst>
            </a:prstGeom>
            <a:solidFill>
              <a:srgbClr val="FFFF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35"/>
            <p:cNvSpPr txBox="1"/>
            <p:nvPr/>
          </p:nvSpPr>
          <p:spPr>
            <a:xfrm>
              <a:off x="5167900" y="1006939"/>
              <a:ext cx="4423025" cy="20005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3200" u="none" cap="none" strike="noStrike">
                  <a:solidFill>
                    <a:srgbClr val="182A4B"/>
                  </a:solidFill>
                  <a:latin typeface="Arial"/>
                  <a:ea typeface="Arial"/>
                  <a:cs typeface="Arial"/>
                  <a:sym typeface="Arial"/>
                </a:rPr>
                <a:t>Em cảm thấy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3200" u="none" cap="none" strike="noStrike">
                  <a:solidFill>
                    <a:srgbClr val="182A4B"/>
                  </a:solidFill>
                  <a:latin typeface="Arial"/>
                  <a:ea typeface="Arial"/>
                  <a:cs typeface="Arial"/>
                  <a:sym typeface="Arial"/>
                </a:rPr>
                <a:t>như thế nào khi tham gia hoạt động đó?</a:t>
              </a:r>
              <a:endParaRPr b="0" i="0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ppy Kids Painting in Art Class. Stock Vector - Illustration of drawing,  board: 117552786" id="2003" name="Google Shape;200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536" y="1205716"/>
            <a:ext cx="10349751" cy="346025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004" name="Google Shape;2004;p36"/>
          <p:cNvSpPr/>
          <p:nvPr/>
        </p:nvSpPr>
        <p:spPr>
          <a:xfrm>
            <a:off x="4740300" y="5141206"/>
            <a:ext cx="2708223" cy="646986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Học vẽ</a:t>
            </a:r>
            <a:endParaRPr b="1" i="0" sz="32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toon group children singing in school Vector Image" id="2009" name="Google Shape;2009;p37"/>
          <p:cNvPicPr preferRelativeResize="0"/>
          <p:nvPr/>
        </p:nvPicPr>
        <p:blipFill rotWithShape="1">
          <a:blip r:embed="rId3">
            <a:alphaModFix/>
          </a:blip>
          <a:srcRect b="29887" l="0" r="0" t="15730"/>
          <a:stretch/>
        </p:blipFill>
        <p:spPr>
          <a:xfrm>
            <a:off x="578655" y="1290047"/>
            <a:ext cx="5351373" cy="312270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descr="Kids Cutting Color Paper with Scissors Stock Illustration - Illustration of  stationery, cartoon: 157365830" id="2010" name="Google Shape;201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8797" y="1319567"/>
            <a:ext cx="5351373" cy="306366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2011" name="Google Shape;2011;p37"/>
          <p:cNvSpPr/>
          <p:nvPr/>
        </p:nvSpPr>
        <p:spPr>
          <a:xfrm>
            <a:off x="1512418" y="4750788"/>
            <a:ext cx="3043539" cy="646986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 Học hát</a:t>
            </a:r>
            <a:endParaRPr b="1" i="0" sz="32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37"/>
          <p:cNvSpPr/>
          <p:nvPr/>
        </p:nvSpPr>
        <p:spPr>
          <a:xfrm>
            <a:off x="7132163" y="4750788"/>
            <a:ext cx="3604644" cy="646986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Làm thủ công</a:t>
            </a:r>
            <a:endParaRPr b="1" i="0" sz="32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6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" name="Google Shape;201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8267" y="1260544"/>
            <a:ext cx="7482931" cy="4663395"/>
          </a:xfrm>
          <a:prstGeom prst="rect">
            <a:avLst/>
          </a:prstGeom>
          <a:noFill/>
          <a:ln>
            <a:noFill/>
          </a:ln>
        </p:spPr>
      </p:pic>
      <p:sp>
        <p:nvSpPr>
          <p:cNvPr id="2018" name="Google Shape;2018;p38"/>
          <p:cNvSpPr txBox="1"/>
          <p:nvPr/>
        </p:nvSpPr>
        <p:spPr>
          <a:xfrm>
            <a:off x="1183361" y="221824"/>
            <a:ext cx="982209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2. Ở lớp, em đã tham gia những hoạt động học tập nào? Em thích hoạt động nào nhất?</a:t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38"/>
          <p:cNvSpPr/>
          <p:nvPr/>
        </p:nvSpPr>
        <p:spPr>
          <a:xfrm>
            <a:off x="3249347" y="6008552"/>
            <a:ext cx="5690123" cy="646986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Học Tự nhiên và xã hội</a:t>
            </a:r>
            <a:endParaRPr b="1" i="0" sz="32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4" name="Google Shape;2024;p39"/>
          <p:cNvPicPr preferRelativeResize="0"/>
          <p:nvPr/>
        </p:nvPicPr>
        <p:blipFill rotWithShape="1">
          <a:blip r:embed="rId3">
            <a:alphaModFix/>
          </a:blip>
          <a:srcRect b="0" l="0" r="0" t="13885"/>
          <a:stretch/>
        </p:blipFill>
        <p:spPr>
          <a:xfrm>
            <a:off x="566721" y="1378423"/>
            <a:ext cx="10726901" cy="4337835"/>
          </a:xfrm>
          <a:prstGeom prst="rect">
            <a:avLst/>
          </a:prstGeom>
          <a:noFill/>
          <a:ln>
            <a:noFill/>
          </a:ln>
        </p:spPr>
      </p:pic>
      <p:sp>
        <p:nvSpPr>
          <p:cNvPr id="2025" name="Google Shape;2025;p39"/>
          <p:cNvSpPr txBox="1"/>
          <p:nvPr/>
        </p:nvSpPr>
        <p:spPr>
          <a:xfrm>
            <a:off x="722295" y="0"/>
            <a:ext cx="980154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2. Ở lớp, em đã tham gia những hoạt động học tập nào? Em thích hoạt động nào nhất?</a:t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39"/>
          <p:cNvSpPr/>
          <p:nvPr/>
        </p:nvSpPr>
        <p:spPr>
          <a:xfrm>
            <a:off x="1998103" y="5716258"/>
            <a:ext cx="2557854" cy="646986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Tập viết</a:t>
            </a:r>
            <a:endParaRPr b="1" i="0" sz="32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39"/>
          <p:cNvSpPr/>
          <p:nvPr/>
        </p:nvSpPr>
        <p:spPr>
          <a:xfrm>
            <a:off x="7091472" y="5716258"/>
            <a:ext cx="2557854" cy="646986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32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Xé dán</a:t>
            </a:r>
            <a:endParaRPr b="1" i="0" sz="32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d cartoon Vectors &amp; Illustrations for Free Download | Freepik" id="2032" name="Google Shape;203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0565" y="3233621"/>
            <a:ext cx="8907694" cy="38041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3" name="Google Shape;2033;p40"/>
          <p:cNvGrpSpPr/>
          <p:nvPr/>
        </p:nvGrpSpPr>
        <p:grpSpPr>
          <a:xfrm>
            <a:off x="2712378" y="698643"/>
            <a:ext cx="6431622" cy="2730357"/>
            <a:chOff x="2712378" y="698643"/>
            <a:chExt cx="6431622" cy="2730357"/>
          </a:xfrm>
        </p:grpSpPr>
        <p:sp>
          <p:nvSpPr>
            <p:cNvPr id="2034" name="Google Shape;2034;p40"/>
            <p:cNvSpPr/>
            <p:nvPr/>
          </p:nvSpPr>
          <p:spPr>
            <a:xfrm>
              <a:off x="2712378" y="698643"/>
              <a:ext cx="6431622" cy="2730357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6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0"/>
            <p:cNvSpPr txBox="1"/>
            <p:nvPr/>
          </p:nvSpPr>
          <p:spPr>
            <a:xfrm>
              <a:off x="2979506" y="1463656"/>
              <a:ext cx="616449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3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Cùng nhau nói về hoạt động em yêu thích nhất.</a:t>
              </a:r>
              <a:endPara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41"/>
          <p:cNvSpPr/>
          <p:nvPr/>
        </p:nvSpPr>
        <p:spPr>
          <a:xfrm>
            <a:off x="1914853" y="488574"/>
            <a:ext cx="8815121" cy="1532334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Trên lớp có các hoạt động bổ ích như: học tập, đọc sách, ca hát, tập vẽ, tập viết,... Chúng ta nên cùng nhau tích cực tham gia các hoạt động ở lớp.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mium Vector | Happy cute kids boy and girl read book together" id="2041" name="Google Shape;204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3460" y="3272589"/>
            <a:ext cx="5056010" cy="385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2" name="Google Shape;2042;p41"/>
          <p:cNvPicPr preferRelativeResize="0"/>
          <p:nvPr/>
        </p:nvPicPr>
        <p:blipFill rotWithShape="1">
          <a:blip r:embed="rId4">
            <a:alphaModFix/>
          </a:blip>
          <a:srcRect b="7270" l="0" r="0" t="0"/>
          <a:stretch/>
        </p:blipFill>
        <p:spPr>
          <a:xfrm>
            <a:off x="5807768" y="2116153"/>
            <a:ext cx="3256770" cy="3260959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Children drawing on canvas in classroom 369098 Vector Art at Vecteezy" id="2043" name="Google Shape;2043;p41"/>
          <p:cNvPicPr preferRelativeResize="0"/>
          <p:nvPr/>
        </p:nvPicPr>
        <p:blipFill rotWithShape="1">
          <a:blip r:embed="rId5">
            <a:alphaModFix/>
          </a:blip>
          <a:srcRect b="-1476" l="22614" r="4595" t="1477"/>
          <a:stretch/>
        </p:blipFill>
        <p:spPr>
          <a:xfrm>
            <a:off x="2968315" y="3746632"/>
            <a:ext cx="3354099" cy="3258059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Teacher with pupils in a classroom at a lesson. Cartoon vector  illustration. Download a Free Preview or High Q… | Student cartoon, Classroom  cartoon, Teacher images" id="2044" name="Google Shape;2044;p41"/>
          <p:cNvPicPr preferRelativeResize="0"/>
          <p:nvPr/>
        </p:nvPicPr>
        <p:blipFill rotWithShape="1">
          <a:blip r:embed="rId6">
            <a:alphaModFix/>
          </a:blip>
          <a:srcRect b="10737" l="20308" r="0" t="0"/>
          <a:stretch/>
        </p:blipFill>
        <p:spPr>
          <a:xfrm>
            <a:off x="0" y="2286470"/>
            <a:ext cx="3354099" cy="318983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42"/>
          <p:cNvSpPr/>
          <p:nvPr/>
        </p:nvSpPr>
        <p:spPr>
          <a:xfrm>
            <a:off x="2106553" y="2339807"/>
            <a:ext cx="7948731" cy="217838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1F684C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b="1" i="0" sz="9600" u="none" cap="none" strike="noStrike">
              <a:solidFill>
                <a:srgbClr val="1F684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ách giáo khoa - Tự nhiên và Xã hội 1 (thuộc bộ sách Kết nối Tri thức với  Cuộc sống) | Shopee Việt Nam" id="1914" name="Google Shape;1914;p25"/>
          <p:cNvPicPr preferRelativeResize="0"/>
          <p:nvPr/>
        </p:nvPicPr>
        <p:blipFill rotWithShape="1">
          <a:blip r:embed="rId3">
            <a:alphaModFix/>
          </a:blip>
          <a:srcRect b="0" l="9707" r="9683" t="0"/>
          <a:stretch/>
        </p:blipFill>
        <p:spPr>
          <a:xfrm>
            <a:off x="2254365" y="2220133"/>
            <a:ext cx="2871467" cy="3837271"/>
          </a:xfrm>
          <a:prstGeom prst="rect">
            <a:avLst/>
          </a:prstGeom>
          <a:noFill/>
          <a:ln>
            <a:noFill/>
          </a:ln>
        </p:spPr>
      </p:pic>
      <p:sp>
        <p:nvSpPr>
          <p:cNvPr id="1915" name="Google Shape;1915;p25"/>
          <p:cNvSpPr txBox="1"/>
          <p:nvPr/>
        </p:nvSpPr>
        <p:spPr>
          <a:xfrm>
            <a:off x="3457639" y="736467"/>
            <a:ext cx="44500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CHUẨN BỊ</a:t>
            </a:r>
            <a:endParaRPr/>
          </a:p>
        </p:txBody>
      </p:sp>
      <p:grpSp>
        <p:nvGrpSpPr>
          <p:cNvPr id="1916" name="Google Shape;1916;p25"/>
          <p:cNvGrpSpPr/>
          <p:nvPr/>
        </p:nvGrpSpPr>
        <p:grpSpPr>
          <a:xfrm>
            <a:off x="6094412" y="2675639"/>
            <a:ext cx="3526346" cy="3381764"/>
            <a:chOff x="5555139" y="1206750"/>
            <a:chExt cx="5501640" cy="5276068"/>
          </a:xfrm>
        </p:grpSpPr>
        <p:grpSp>
          <p:nvGrpSpPr>
            <p:cNvPr id="1917" name="Google Shape;1917;p25"/>
            <p:cNvGrpSpPr/>
            <p:nvPr/>
          </p:nvGrpSpPr>
          <p:grpSpPr>
            <a:xfrm>
              <a:off x="5555139" y="1206750"/>
              <a:ext cx="5501640" cy="5276068"/>
              <a:chOff x="5669280" y="1331841"/>
              <a:chExt cx="5501640" cy="5276068"/>
            </a:xfrm>
          </p:grpSpPr>
          <p:pic>
            <p:nvPicPr>
              <p:cNvPr id="1918" name="Google Shape;1918;p2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669280" y="3000417"/>
                <a:ext cx="5501640" cy="36074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9" name="Google Shape;1919;p2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rot="-5236466">
                <a:off x="7937901" y="2336977"/>
                <a:ext cx="1682824" cy="1682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20" name="Google Shape;1920;p2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779313" y="1331841"/>
                <a:ext cx="1932151" cy="19321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Clipart of pencil free image download" id="1921" name="Google Shape;1921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09726" y="1509001"/>
              <a:ext cx="1414939" cy="19404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43"/>
          <p:cNvSpPr txBox="1"/>
          <p:nvPr/>
        </p:nvSpPr>
        <p:spPr>
          <a:xfrm>
            <a:off x="1756879" y="739739"/>
            <a:ext cx="86750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3. Giới thiệu với bạn về các thành viên trong lớp.</a:t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mium Vector | Little kid do hand shake with friend" id="2055" name="Google Shape;205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958" y="1648212"/>
            <a:ext cx="4929438" cy="5238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mium Vector | Little kid do hand shake with friend" id="2056" name="Google Shape;205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2504" y="1774512"/>
            <a:ext cx="4929438" cy="5314493"/>
          </a:xfrm>
          <a:prstGeom prst="rect">
            <a:avLst/>
          </a:prstGeom>
          <a:noFill/>
          <a:ln>
            <a:noFill/>
          </a:ln>
        </p:spPr>
      </p:pic>
      <p:sp>
        <p:nvSpPr>
          <p:cNvPr id="2057" name="Google Shape;2057;p43"/>
          <p:cNvSpPr/>
          <p:nvPr/>
        </p:nvSpPr>
        <p:spPr>
          <a:xfrm>
            <a:off x="2147266" y="1774512"/>
            <a:ext cx="2180123" cy="674940"/>
          </a:xfrm>
          <a:prstGeom prst="wedgeRoundRectCallout">
            <a:avLst>
              <a:gd fmla="val -36218" name="adj1"/>
              <a:gd fmla="val 80921" name="adj2"/>
              <a:gd fmla="val 16667" name="adj3"/>
            </a:avLst>
          </a:prstGeom>
          <a:noFill/>
          <a:ln cap="flat" cmpd="sng" w="25400">
            <a:solidFill>
              <a:srgbClr val="660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vi-VN" sz="24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Đây là Châu.</a:t>
            </a:r>
            <a:endParaRPr b="0" i="1" sz="24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8" name="Google Shape;2058;p43"/>
          <p:cNvSpPr/>
          <p:nvPr/>
        </p:nvSpPr>
        <p:spPr>
          <a:xfrm>
            <a:off x="6877161" y="1774512"/>
            <a:ext cx="2353466" cy="674940"/>
          </a:xfrm>
          <a:prstGeom prst="wedgeRoundRectCallout">
            <a:avLst>
              <a:gd fmla="val -36218" name="adj1"/>
              <a:gd fmla="val 80921" name="adj2"/>
              <a:gd fmla="val 16667" name="adj3"/>
            </a:avLst>
          </a:prstGeom>
          <a:noFill/>
          <a:ln cap="flat" cmpd="sng" w="25400">
            <a:solidFill>
              <a:srgbClr val="660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vi-VN" sz="24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rPr>
              <a:t>Đây là Quang.</a:t>
            </a:r>
            <a:endParaRPr b="0" i="1" sz="2400" u="none" cap="none" strike="noStrike">
              <a:solidFill>
                <a:srgbClr val="182A4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3" name="Google Shape;2063;p44"/>
          <p:cNvGrpSpPr/>
          <p:nvPr/>
        </p:nvGrpSpPr>
        <p:grpSpPr>
          <a:xfrm>
            <a:off x="2329706" y="1148825"/>
            <a:ext cx="7908576" cy="4175393"/>
            <a:chOff x="3079214" y="1178805"/>
            <a:chExt cx="6962662" cy="4175393"/>
          </a:xfrm>
        </p:grpSpPr>
        <p:sp>
          <p:nvSpPr>
            <p:cNvPr id="2064" name="Google Shape;2064;p44"/>
            <p:cNvSpPr/>
            <p:nvPr/>
          </p:nvSpPr>
          <p:spPr>
            <a:xfrm>
              <a:off x="3079214" y="1178805"/>
              <a:ext cx="6962662" cy="4175393"/>
            </a:xfrm>
            <a:prstGeom prst="cloudCallout">
              <a:avLst>
                <a:gd fmla="val -13009" name="adj1"/>
                <a:gd fmla="val 40598" name="adj2"/>
              </a:avLst>
            </a:prstGeom>
            <a:solidFill>
              <a:srgbClr val="FFE7E3"/>
            </a:solidFill>
            <a:ln cap="flat" cmpd="sng" w="25400">
              <a:solidFill>
                <a:srgbClr val="BA79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80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4"/>
            <p:cNvSpPr txBox="1"/>
            <p:nvPr/>
          </p:nvSpPr>
          <p:spPr>
            <a:xfrm>
              <a:off x="3283027" y="1856548"/>
              <a:ext cx="6555036" cy="2123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vi-VN" sz="6600" u="none" cap="none" strike="noStrike">
                  <a:solidFill>
                    <a:srgbClr val="0070C0"/>
                  </a:solidFill>
                  <a:latin typeface="Alata"/>
                  <a:ea typeface="Alata"/>
                  <a:cs typeface="Alata"/>
                  <a:sym typeface="Alata"/>
                </a:rPr>
                <a:t>Trò chơi: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vi-VN" sz="6600" u="none" cap="none" strike="noStrike">
                  <a:solidFill>
                    <a:srgbClr val="0070C0"/>
                  </a:solidFill>
                  <a:latin typeface="Alata"/>
                  <a:ea typeface="Alata"/>
                  <a:cs typeface="Alata"/>
                  <a:sym typeface="Alata"/>
                </a:rPr>
                <a:t>Ô SỐ MAY MẮN</a:t>
              </a:r>
              <a:endParaRPr b="1" i="0" sz="6600" u="none" cap="none" strike="noStrike">
                <a:solidFill>
                  <a:srgbClr val="0070C0"/>
                </a:solidFill>
                <a:latin typeface="Alata"/>
                <a:ea typeface="Alata"/>
                <a:cs typeface="Alata"/>
                <a:sym typeface="Alat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5">
            <a:hlinkClick action="ppaction://hlinksldjump" r:id="rId4"/>
          </p:cNvPr>
          <p:cNvSpPr/>
          <p:nvPr/>
        </p:nvSpPr>
        <p:spPr>
          <a:xfrm>
            <a:off x="3847529" y="1600096"/>
            <a:ext cx="1439917" cy="1439917"/>
          </a:xfrm>
          <a:prstGeom prst="rect">
            <a:avLst/>
          </a:prstGeom>
          <a:solidFill>
            <a:srgbClr val="FF83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1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1" name="Google Shape;2071;p45">
            <a:hlinkClick action="ppaction://hlinksldjump" r:id="rId5"/>
          </p:cNvPr>
          <p:cNvSpPr/>
          <p:nvPr/>
        </p:nvSpPr>
        <p:spPr>
          <a:xfrm>
            <a:off x="5287446" y="1600095"/>
            <a:ext cx="1439917" cy="1439917"/>
          </a:xfrm>
          <a:prstGeom prst="rect">
            <a:avLst/>
          </a:prstGeom>
          <a:solidFill>
            <a:srgbClr val="A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2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2" name="Google Shape;2072;p45">
            <a:hlinkClick action="ppaction://hlinksldjump" r:id="rId6"/>
          </p:cNvPr>
          <p:cNvSpPr/>
          <p:nvPr/>
        </p:nvSpPr>
        <p:spPr>
          <a:xfrm>
            <a:off x="6727363" y="1600095"/>
            <a:ext cx="1439917" cy="1439917"/>
          </a:xfrm>
          <a:prstGeom prst="rect">
            <a:avLst/>
          </a:prstGeom>
          <a:solidFill>
            <a:srgbClr val="FF83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3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3" name="Google Shape;2073;p45">
            <a:hlinkClick action="ppaction://hlinksldjump" r:id="rId7"/>
          </p:cNvPr>
          <p:cNvSpPr/>
          <p:nvPr/>
        </p:nvSpPr>
        <p:spPr>
          <a:xfrm>
            <a:off x="5301914" y="3012215"/>
            <a:ext cx="1439917" cy="1439917"/>
          </a:xfrm>
          <a:prstGeom prst="rect">
            <a:avLst/>
          </a:prstGeom>
          <a:solidFill>
            <a:srgbClr val="FF83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5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4" name="Google Shape;2074;p45">
            <a:hlinkClick action="ppaction://hlinksldjump" r:id="rId8"/>
          </p:cNvPr>
          <p:cNvSpPr/>
          <p:nvPr/>
        </p:nvSpPr>
        <p:spPr>
          <a:xfrm>
            <a:off x="6741831" y="3012214"/>
            <a:ext cx="1439917" cy="1439917"/>
          </a:xfrm>
          <a:prstGeom prst="rect">
            <a:avLst/>
          </a:prstGeom>
          <a:solidFill>
            <a:srgbClr val="A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6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5" name="Google Shape;2075;p45">
            <a:hlinkClick action="ppaction://hlinksldjump" r:id="rId9"/>
          </p:cNvPr>
          <p:cNvSpPr/>
          <p:nvPr/>
        </p:nvSpPr>
        <p:spPr>
          <a:xfrm>
            <a:off x="3861996" y="4441620"/>
            <a:ext cx="1439917" cy="1439917"/>
          </a:xfrm>
          <a:prstGeom prst="rect">
            <a:avLst/>
          </a:prstGeom>
          <a:solidFill>
            <a:srgbClr val="FF83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7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6" name="Google Shape;2076;p45">
            <a:hlinkClick action="ppaction://hlinksldjump" r:id="rId10"/>
          </p:cNvPr>
          <p:cNvSpPr/>
          <p:nvPr/>
        </p:nvSpPr>
        <p:spPr>
          <a:xfrm>
            <a:off x="6738751" y="4424333"/>
            <a:ext cx="1439917" cy="1439917"/>
          </a:xfrm>
          <a:prstGeom prst="rect">
            <a:avLst/>
          </a:prstGeom>
          <a:solidFill>
            <a:srgbClr val="FF835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9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7" name="Google Shape;2077;p45">
            <a:hlinkClick action="ppaction://hlinksldjump" r:id="rId11"/>
          </p:cNvPr>
          <p:cNvSpPr/>
          <p:nvPr/>
        </p:nvSpPr>
        <p:spPr>
          <a:xfrm>
            <a:off x="3861996" y="3012214"/>
            <a:ext cx="1439917" cy="1439917"/>
          </a:xfrm>
          <a:prstGeom prst="rect">
            <a:avLst/>
          </a:prstGeom>
          <a:solidFill>
            <a:srgbClr val="A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4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sp>
        <p:nvSpPr>
          <p:cNvPr id="2078" name="Google Shape;2078;p45">
            <a:hlinkClick action="ppaction://hlinksldjump" r:id="rId12"/>
          </p:cNvPr>
          <p:cNvSpPr/>
          <p:nvPr/>
        </p:nvSpPr>
        <p:spPr>
          <a:xfrm>
            <a:off x="5298834" y="4438232"/>
            <a:ext cx="1439917" cy="1439917"/>
          </a:xfrm>
          <a:prstGeom prst="rect">
            <a:avLst/>
          </a:prstGeom>
          <a:solidFill>
            <a:srgbClr val="A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4800" u="none" cap="none" strike="noStrike">
                <a:solidFill>
                  <a:srgbClr val="FFFFFF"/>
                </a:solidFill>
                <a:latin typeface="Athiti"/>
                <a:ea typeface="Athiti"/>
                <a:cs typeface="Athiti"/>
                <a:sym typeface="Athiti"/>
              </a:rPr>
              <a:t>8</a:t>
            </a:r>
            <a:endParaRPr b="1" i="0" sz="4800" u="none" cap="none" strike="noStrike">
              <a:solidFill>
                <a:srgbClr val="FFFFFF"/>
              </a:solidFill>
              <a:latin typeface="Athiti"/>
              <a:ea typeface="Athiti"/>
              <a:cs typeface="Athiti"/>
              <a:sym typeface="Athiti"/>
            </a:endParaRPr>
          </a:p>
        </p:txBody>
      </p:sp>
      <p:pic>
        <p:nvPicPr>
          <p:cNvPr id="2079" name="Google Shape;2079;p45">
            <a:hlinkClick action="ppaction://hlinksldjump"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491552" y="590100"/>
            <a:ext cx="1341236" cy="1329043"/>
          </a:xfrm>
          <a:prstGeom prst="rect">
            <a:avLst/>
          </a:prstGeom>
          <a:noFill/>
          <a:ln>
            <a:noFill/>
          </a:ln>
        </p:spPr>
      </p:pic>
      <p:sp>
        <p:nvSpPr>
          <p:cNvPr id="2080" name="Google Shape;2080;p45"/>
          <p:cNvSpPr txBox="1"/>
          <p:nvPr/>
        </p:nvSpPr>
        <p:spPr>
          <a:xfrm>
            <a:off x="2401219" y="384715"/>
            <a:ext cx="86750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Chúc bạn tìm được ô số may mắn nhé!</a:t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acebook Likes Vector PNG Images, Facebook Like Icon, Facebook Icons, Like  Icons, Facebook PNG Image For Free Download | Facebook icons, Like icon,  Facebook like logo" id="2085" name="Google Shape;208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030" y="5333097"/>
            <a:ext cx="1524903" cy="1524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ebook Likes Vector PNG Images, Facebook Like Icon, Facebook Icons, Like  Icons, Facebook PNG Image For Free Download | Facebook icons, Like icon,  Facebook like logo" id="2086" name="Google Shape;208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7735854" y="5333097"/>
            <a:ext cx="1524903" cy="1524903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Google Shape;2087;p46"/>
          <p:cNvSpPr/>
          <p:nvPr/>
        </p:nvSpPr>
        <p:spPr>
          <a:xfrm>
            <a:off x="1935065" y="71494"/>
            <a:ext cx="8318694" cy="1479334"/>
          </a:xfrm>
          <a:prstGeom prst="roundRect">
            <a:avLst>
              <a:gd fmla="val 16667" name="adj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Em đồng tình hay không đồng tình với những hành động sau?</a:t>
            </a:r>
            <a:endParaRPr b="0" i="0" sz="40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8" name="Google Shape;208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7933" y="1724082"/>
            <a:ext cx="3756343" cy="375634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089" name="Google Shape;208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9286" y="1724082"/>
            <a:ext cx="4498041" cy="375634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090" name="Google Shape;2090;p46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52879" y="71494"/>
            <a:ext cx="1335946" cy="82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4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Google Shape;209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830" y="1657891"/>
            <a:ext cx="4029075" cy="402907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096" name="Google Shape;209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6978" y="1652293"/>
            <a:ext cx="4409991" cy="403467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Facebook Likes Vector PNG Images, Facebook Like Icon, Facebook Icons, Like  Icons, Facebook PNG Image For Free Download | Facebook icons, Like icon,  Facebook like logo" id="2097" name="Google Shape;2097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7917" y="5333097"/>
            <a:ext cx="1524903" cy="1524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ebook Likes Vector PNG Images, Facebook Like Icon, Facebook Icons, Like  Icons, Facebook PNG Image For Free Download | Facebook icons, Like icon,  Facebook like logo" id="2098" name="Google Shape;209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0800000">
            <a:off x="3029523" y="5333096"/>
            <a:ext cx="1524903" cy="1524903"/>
          </a:xfrm>
          <a:prstGeom prst="rect">
            <a:avLst/>
          </a:prstGeom>
          <a:noFill/>
          <a:ln>
            <a:noFill/>
          </a:ln>
        </p:spPr>
      </p:pic>
      <p:sp>
        <p:nvSpPr>
          <p:cNvPr id="2099" name="Google Shape;2099;p47"/>
          <p:cNvSpPr/>
          <p:nvPr/>
        </p:nvSpPr>
        <p:spPr>
          <a:xfrm>
            <a:off x="1935065" y="71494"/>
            <a:ext cx="8318694" cy="1479334"/>
          </a:xfrm>
          <a:prstGeom prst="roundRect">
            <a:avLst>
              <a:gd fmla="val 16667" name="adj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Em đồng tình hay không đồng tình với những hành động sau?</a:t>
            </a:r>
            <a:endParaRPr b="0" i="0" sz="40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0" name="Google Shape;2100;p47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95363" y="397067"/>
            <a:ext cx="1674671" cy="103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48"/>
          <p:cNvSpPr/>
          <p:nvPr/>
        </p:nvSpPr>
        <p:spPr>
          <a:xfrm>
            <a:off x="1310152" y="368720"/>
            <a:ext cx="9148093" cy="819807"/>
          </a:xfrm>
          <a:prstGeom prst="roundRect">
            <a:avLst>
              <a:gd fmla="val 16667" name="adj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Em sẽ làm gì khi thấy bạn bị ngã?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48"/>
          <p:cNvSpPr/>
          <p:nvPr/>
        </p:nvSpPr>
        <p:spPr>
          <a:xfrm>
            <a:off x="792659" y="4911614"/>
            <a:ext cx="5288878" cy="1479334"/>
          </a:xfrm>
          <a:prstGeom prst="roundRect">
            <a:avLst>
              <a:gd fmla="val 16667" name="adj"/>
            </a:avLst>
          </a:prstGeom>
          <a:solidFill>
            <a:srgbClr val="F2D0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A. Đỡ bạn dậy và gọi người lớn giúp đỡ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48"/>
          <p:cNvSpPr/>
          <p:nvPr/>
        </p:nvSpPr>
        <p:spPr>
          <a:xfrm>
            <a:off x="6278652" y="4911614"/>
            <a:ext cx="5091764" cy="1479334"/>
          </a:xfrm>
          <a:prstGeom prst="roundRect">
            <a:avLst>
              <a:gd fmla="val 16667" name="adj"/>
            </a:avLst>
          </a:prstGeom>
          <a:solidFill>
            <a:srgbClr val="DCE1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B. Cười nhạo và mặc kệ bạn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48"/>
          <p:cNvSpPr/>
          <p:nvPr/>
        </p:nvSpPr>
        <p:spPr>
          <a:xfrm>
            <a:off x="3548530" y="1371542"/>
            <a:ext cx="5091764" cy="335705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6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rue And False PNG Free Download - PNG All" id="2109" name="Google Shape;2109;p48"/>
          <p:cNvPicPr preferRelativeResize="0"/>
          <p:nvPr/>
        </p:nvPicPr>
        <p:blipFill rotWithShape="1">
          <a:blip r:embed="rId3">
            <a:alphaModFix/>
          </a:blip>
          <a:srcRect b="889" l="0" r="51066" t="0"/>
          <a:stretch/>
        </p:blipFill>
        <p:spPr>
          <a:xfrm>
            <a:off x="450670" y="3865053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ue And False PNG Free Download - PNG All" id="2110" name="Google Shape;2110;p48"/>
          <p:cNvPicPr preferRelativeResize="0"/>
          <p:nvPr/>
        </p:nvPicPr>
        <p:blipFill rotWithShape="1">
          <a:blip r:embed="rId3">
            <a:alphaModFix/>
          </a:blip>
          <a:srcRect b="0" l="56702" r="-5636" t="890"/>
          <a:stretch/>
        </p:blipFill>
        <p:spPr>
          <a:xfrm>
            <a:off x="10557742" y="3833603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Google Shape;211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104085">
            <a:off x="864138" y="1659102"/>
            <a:ext cx="1319114" cy="20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2" name="Google Shape;2112;p48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58245" y="66032"/>
            <a:ext cx="1674671" cy="1033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83 Falling Illustrations - Free in SVG, PNG, EPS - IconScout" id="2113" name="Google Shape;2113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32105" y="1849453"/>
            <a:ext cx="2304185" cy="2480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49"/>
          <p:cNvSpPr/>
          <p:nvPr/>
        </p:nvSpPr>
        <p:spPr>
          <a:xfrm>
            <a:off x="1154672" y="601269"/>
            <a:ext cx="9879479" cy="1177159"/>
          </a:xfrm>
          <a:prstGeom prst="roundRect">
            <a:avLst>
              <a:gd fmla="val 16667" name="adj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Học sinh nên làm gì trong khi cô giáo giảng bài?</a:t>
            </a:r>
            <a:endParaRPr/>
          </a:p>
        </p:txBody>
      </p:sp>
      <p:sp>
        <p:nvSpPr>
          <p:cNvPr id="2119" name="Google Shape;2119;p49"/>
          <p:cNvSpPr/>
          <p:nvPr/>
        </p:nvSpPr>
        <p:spPr>
          <a:xfrm>
            <a:off x="1154672" y="5182194"/>
            <a:ext cx="4626140" cy="1177159"/>
          </a:xfrm>
          <a:prstGeom prst="roundRect">
            <a:avLst>
              <a:gd fmla="val 16667" name="adj"/>
            </a:avLst>
          </a:prstGeom>
          <a:solidFill>
            <a:srgbClr val="F2D0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A. Làm việc riêng và nói chuyện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0" name="Google Shape;2120;p49"/>
          <p:cNvSpPr/>
          <p:nvPr/>
        </p:nvSpPr>
        <p:spPr>
          <a:xfrm>
            <a:off x="6408014" y="5182194"/>
            <a:ext cx="4626140" cy="1177159"/>
          </a:xfrm>
          <a:prstGeom prst="roundRect">
            <a:avLst>
              <a:gd fmla="val 16667" name="adj"/>
            </a:avLst>
          </a:prstGeom>
          <a:solidFill>
            <a:srgbClr val="DCE1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B. Lắng nghe chăm chú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rtoon classroom Images | Free Vectors, Stock Photos &amp; PSD" id="2121" name="Google Shape;212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4334" y="1881053"/>
            <a:ext cx="4444614" cy="309589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Premium Vector | Teacher teaching students in the classroom scene" id="2122" name="Google Shape;212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9878" y="1884856"/>
            <a:ext cx="4389051" cy="309209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True And False PNG Free Download - PNG All" id="2123" name="Google Shape;2123;p49"/>
          <p:cNvPicPr preferRelativeResize="0"/>
          <p:nvPr/>
        </p:nvPicPr>
        <p:blipFill rotWithShape="1">
          <a:blip r:embed="rId5">
            <a:alphaModFix/>
          </a:blip>
          <a:srcRect b="889" l="0" r="51066" t="0"/>
          <a:stretch/>
        </p:blipFill>
        <p:spPr>
          <a:xfrm>
            <a:off x="10204548" y="4484271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ue And False PNG Free Download - PNG All" id="2124" name="Google Shape;2124;p49"/>
          <p:cNvPicPr preferRelativeResize="0"/>
          <p:nvPr/>
        </p:nvPicPr>
        <p:blipFill rotWithShape="1">
          <a:blip r:embed="rId5">
            <a:alphaModFix/>
          </a:blip>
          <a:srcRect b="0" l="56702" r="-5636" t="890"/>
          <a:stretch/>
        </p:blipFill>
        <p:spPr>
          <a:xfrm>
            <a:off x="527470" y="4346618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5" name="Google Shape;2125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536486">
            <a:off x="10578469" y="1908917"/>
            <a:ext cx="1836768" cy="14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49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95363" y="397067"/>
            <a:ext cx="1674671" cy="103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p50"/>
          <p:cNvSpPr/>
          <p:nvPr/>
        </p:nvSpPr>
        <p:spPr>
          <a:xfrm>
            <a:off x="1435824" y="1103586"/>
            <a:ext cx="9317176" cy="1479334"/>
          </a:xfrm>
          <a:prstGeom prst="roundRect">
            <a:avLst>
              <a:gd fmla="val 16667" name="adj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Chúng ta nên làm gì khi bạn bên cạnh quên mang sách?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50"/>
          <p:cNvSpPr/>
          <p:nvPr/>
        </p:nvSpPr>
        <p:spPr>
          <a:xfrm>
            <a:off x="874435" y="3434252"/>
            <a:ext cx="4904661" cy="1479334"/>
          </a:xfrm>
          <a:prstGeom prst="roundRect">
            <a:avLst>
              <a:gd fmla="val 16667" name="adj"/>
            </a:avLst>
          </a:prstGeom>
          <a:solidFill>
            <a:srgbClr val="F2D0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A. Cho bạn xem sách cùng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3" name="Google Shape;2133;p50"/>
          <p:cNvSpPr/>
          <p:nvPr/>
        </p:nvSpPr>
        <p:spPr>
          <a:xfrm>
            <a:off x="6457021" y="3429000"/>
            <a:ext cx="4904661" cy="1479334"/>
          </a:xfrm>
          <a:prstGeom prst="roundRect">
            <a:avLst>
              <a:gd fmla="val 16667" name="adj"/>
            </a:avLst>
          </a:prstGeom>
          <a:solidFill>
            <a:srgbClr val="DCE1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B. Mặc kệ bạn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rue And False PNG Free Download - PNG All" id="2134" name="Google Shape;2134;p50"/>
          <p:cNvPicPr preferRelativeResize="0"/>
          <p:nvPr/>
        </p:nvPicPr>
        <p:blipFill rotWithShape="1">
          <a:blip r:embed="rId3">
            <a:alphaModFix/>
          </a:blip>
          <a:srcRect b="889" l="0" r="51066" t="0"/>
          <a:stretch/>
        </p:blipFill>
        <p:spPr>
          <a:xfrm>
            <a:off x="5090616" y="2687364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ue And False PNG Free Download - PNG All" id="2135" name="Google Shape;2135;p50"/>
          <p:cNvPicPr preferRelativeResize="0"/>
          <p:nvPr/>
        </p:nvPicPr>
        <p:blipFill rotWithShape="1">
          <a:blip r:embed="rId3">
            <a:alphaModFix/>
          </a:blip>
          <a:srcRect b="0" l="56702" r="-5636" t="890"/>
          <a:stretch/>
        </p:blipFill>
        <p:spPr>
          <a:xfrm>
            <a:off x="10680625" y="2687364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" name="Google Shape;213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69" y="1514329"/>
            <a:ext cx="1640250" cy="191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" name="Google Shape;2137;p50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95363" y="397067"/>
            <a:ext cx="1674671" cy="103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51"/>
          <p:cNvSpPr/>
          <p:nvPr/>
        </p:nvSpPr>
        <p:spPr>
          <a:xfrm>
            <a:off x="577335" y="1124608"/>
            <a:ext cx="11034153" cy="1177159"/>
          </a:xfrm>
          <a:prstGeom prst="roundRect">
            <a:avLst>
              <a:gd fmla="val 16667" name="adj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Chúng ta nên nói gì khi được bạn bè giúp đỡ?</a:t>
            </a:r>
            <a:endParaRPr/>
          </a:p>
        </p:txBody>
      </p:sp>
      <p:sp>
        <p:nvSpPr>
          <p:cNvPr id="2143" name="Google Shape;2143;p51"/>
          <p:cNvSpPr/>
          <p:nvPr/>
        </p:nvSpPr>
        <p:spPr>
          <a:xfrm>
            <a:off x="1745205" y="3615561"/>
            <a:ext cx="3940891" cy="1177159"/>
          </a:xfrm>
          <a:prstGeom prst="roundRect">
            <a:avLst>
              <a:gd fmla="val 16667" name="adj"/>
            </a:avLst>
          </a:prstGeom>
          <a:solidFill>
            <a:srgbClr val="F2D0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A. Nói lời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cảm ơn bạn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51"/>
          <p:cNvSpPr/>
          <p:nvPr/>
        </p:nvSpPr>
        <p:spPr>
          <a:xfrm>
            <a:off x="6502728" y="3615562"/>
            <a:ext cx="3940892" cy="1177159"/>
          </a:xfrm>
          <a:prstGeom prst="roundRect">
            <a:avLst>
              <a:gd fmla="val 16667" name="adj"/>
            </a:avLst>
          </a:prstGeom>
          <a:solidFill>
            <a:srgbClr val="DCE1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4000" u="none" cap="none" strike="noStrike">
                <a:solidFill>
                  <a:srgbClr val="281407"/>
                </a:solidFill>
                <a:latin typeface="Arial"/>
                <a:ea typeface="Arial"/>
                <a:cs typeface="Arial"/>
                <a:sym typeface="Arial"/>
              </a:rPr>
              <a:t>B. Im lặng và bỏ đi</a:t>
            </a:r>
            <a:endParaRPr b="0" i="0" sz="4000" u="none" cap="none" strike="noStrike">
              <a:solidFill>
                <a:srgbClr val="2814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rue And False PNG Free Download - PNG All" id="2145" name="Google Shape;2145;p51"/>
          <p:cNvPicPr preferRelativeResize="0"/>
          <p:nvPr/>
        </p:nvPicPr>
        <p:blipFill rotWithShape="1">
          <a:blip r:embed="rId3">
            <a:alphaModFix/>
          </a:blip>
          <a:srcRect b="889" l="0" r="51066" t="0"/>
          <a:stretch/>
        </p:blipFill>
        <p:spPr>
          <a:xfrm>
            <a:off x="4923888" y="2865903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ue And False PNG Free Download - PNG All" id="2146" name="Google Shape;2146;p51"/>
          <p:cNvPicPr preferRelativeResize="0"/>
          <p:nvPr/>
        </p:nvPicPr>
        <p:blipFill rotWithShape="1">
          <a:blip r:embed="rId3">
            <a:alphaModFix/>
          </a:blip>
          <a:srcRect b="0" l="56702" r="-5636" t="890"/>
          <a:stretch/>
        </p:blipFill>
        <p:spPr>
          <a:xfrm>
            <a:off x="9935877" y="2885082"/>
            <a:ext cx="1319114" cy="16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132" y="2678611"/>
            <a:ext cx="2332420" cy="150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" name="Google Shape;2148;p51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9504" y="91097"/>
            <a:ext cx="1674671" cy="103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mon &amp; Sugar 2 in 2022 | Congratulations gif, Birthday gif, Line sticker" id="2153" name="Google Shape;215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6834" y="2378390"/>
            <a:ext cx="4395156" cy="364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5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0860" y="12746"/>
            <a:ext cx="1335946" cy="82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6" name="Google Shape;19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346" y="173448"/>
            <a:ext cx="11834132" cy="6684552"/>
          </a:xfrm>
          <a:prstGeom prst="rect">
            <a:avLst/>
          </a:prstGeom>
          <a:noFill/>
          <a:ln>
            <a:noFill/>
          </a:ln>
        </p:spPr>
      </p:pic>
      <p:sp>
        <p:nvSpPr>
          <p:cNvPr id="1927" name="Google Shape;1927;p26"/>
          <p:cNvSpPr/>
          <p:nvPr/>
        </p:nvSpPr>
        <p:spPr>
          <a:xfrm>
            <a:off x="7358744" y="6684552"/>
            <a:ext cx="4830082" cy="173448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6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9" name="Google Shape;2159;p53"/>
          <p:cNvGrpSpPr/>
          <p:nvPr/>
        </p:nvGrpSpPr>
        <p:grpSpPr>
          <a:xfrm>
            <a:off x="2865809" y="6487261"/>
            <a:ext cx="186490" cy="184561"/>
            <a:chOff x="10220425" y="-1503412"/>
            <a:chExt cx="280425" cy="277525"/>
          </a:xfrm>
        </p:grpSpPr>
        <p:sp>
          <p:nvSpPr>
            <p:cNvPr id="2160" name="Google Shape;2160;p53"/>
            <p:cNvSpPr/>
            <p:nvPr/>
          </p:nvSpPr>
          <p:spPr>
            <a:xfrm>
              <a:off x="10312375" y="-1501837"/>
              <a:ext cx="180375" cy="248925"/>
            </a:xfrm>
            <a:custGeom>
              <a:rect b="b" l="l" r="r" t="t"/>
              <a:pathLst>
                <a:path extrusionOk="0" h="9957" w="7215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53"/>
            <p:cNvSpPr/>
            <p:nvPr/>
          </p:nvSpPr>
          <p:spPr>
            <a:xfrm>
              <a:off x="10220425" y="-1499687"/>
              <a:ext cx="215525" cy="273800"/>
            </a:xfrm>
            <a:custGeom>
              <a:rect b="b" l="l" r="r" t="t"/>
              <a:pathLst>
                <a:path extrusionOk="0" h="10952" w="8621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53"/>
            <p:cNvSpPr/>
            <p:nvPr/>
          </p:nvSpPr>
          <p:spPr>
            <a:xfrm>
              <a:off x="10398950" y="-1446387"/>
              <a:ext cx="101900" cy="150150"/>
            </a:xfrm>
            <a:custGeom>
              <a:rect b="b" l="l" r="r" t="t"/>
              <a:pathLst>
                <a:path extrusionOk="0" h="6006" w="4076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53"/>
            <p:cNvSpPr/>
            <p:nvPr/>
          </p:nvSpPr>
          <p:spPr>
            <a:xfrm>
              <a:off x="10343950" y="-1503412"/>
              <a:ext cx="92900" cy="30800"/>
            </a:xfrm>
            <a:custGeom>
              <a:rect b="b" l="l" r="r" t="t"/>
              <a:pathLst>
                <a:path extrusionOk="0" h="1232" w="3716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53"/>
            <p:cNvSpPr/>
            <p:nvPr/>
          </p:nvSpPr>
          <p:spPr>
            <a:xfrm>
              <a:off x="10480100" y="-1346387"/>
              <a:ext cx="19850" cy="30800"/>
            </a:xfrm>
            <a:custGeom>
              <a:rect b="b" l="l" r="r" t="t"/>
              <a:pathLst>
                <a:path extrusionOk="0" h="1232" w="794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53"/>
            <p:cNvSpPr/>
            <p:nvPr/>
          </p:nvSpPr>
          <p:spPr>
            <a:xfrm>
              <a:off x="10462075" y="-1304012"/>
              <a:ext cx="27975" cy="33375"/>
            </a:xfrm>
            <a:custGeom>
              <a:rect b="b" l="l" r="r" t="t"/>
              <a:pathLst>
                <a:path extrusionOk="0" h="1335" w="1119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53"/>
            <p:cNvSpPr/>
            <p:nvPr/>
          </p:nvSpPr>
          <p:spPr>
            <a:xfrm>
              <a:off x="10434125" y="-1255337"/>
              <a:ext cx="9025" cy="4550"/>
            </a:xfrm>
            <a:custGeom>
              <a:rect b="b" l="l" r="r" t="t"/>
              <a:pathLst>
                <a:path extrusionOk="0" h="182" w="361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53"/>
            <p:cNvSpPr/>
            <p:nvPr/>
          </p:nvSpPr>
          <p:spPr>
            <a:xfrm>
              <a:off x="10489125" y="-1315737"/>
              <a:ext cx="4525" cy="7900"/>
            </a:xfrm>
            <a:custGeom>
              <a:rect b="b" l="l" r="r" t="t"/>
              <a:pathLst>
                <a:path extrusionOk="0" h="316" w="181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53"/>
            <p:cNvSpPr/>
            <p:nvPr/>
          </p:nvSpPr>
          <p:spPr>
            <a:xfrm>
              <a:off x="10489125" y="-1308537"/>
              <a:ext cx="3625" cy="4550"/>
            </a:xfrm>
            <a:custGeom>
              <a:rect b="b" l="l" r="r" t="t"/>
              <a:pathLst>
                <a:path extrusionOk="0" h="182" w="145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53"/>
            <p:cNvSpPr/>
            <p:nvPr/>
          </p:nvSpPr>
          <p:spPr>
            <a:xfrm>
              <a:off x="10312375" y="-1453762"/>
              <a:ext cx="123575" cy="217525"/>
            </a:xfrm>
            <a:custGeom>
              <a:rect b="b" l="l" r="r" t="t"/>
              <a:pathLst>
                <a:path extrusionOk="0" h="8701" w="4943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53"/>
            <p:cNvSpPr/>
            <p:nvPr/>
          </p:nvSpPr>
          <p:spPr>
            <a:xfrm>
              <a:off x="10269100" y="-1491562"/>
              <a:ext cx="75775" cy="221675"/>
            </a:xfrm>
            <a:custGeom>
              <a:rect b="b" l="l" r="r" t="t"/>
              <a:pathLst>
                <a:path extrusionOk="0" h="8867" w="3031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53"/>
            <p:cNvSpPr/>
            <p:nvPr/>
          </p:nvSpPr>
          <p:spPr>
            <a:xfrm>
              <a:off x="10405250" y="-1408862"/>
              <a:ext cx="22575" cy="15125"/>
            </a:xfrm>
            <a:custGeom>
              <a:rect b="b" l="l" r="r" t="t"/>
              <a:pathLst>
                <a:path extrusionOk="0" h="605" w="903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53"/>
            <p:cNvSpPr/>
            <p:nvPr/>
          </p:nvSpPr>
          <p:spPr>
            <a:xfrm>
              <a:off x="10389925" y="-1298687"/>
              <a:ext cx="12775" cy="6975"/>
            </a:xfrm>
            <a:custGeom>
              <a:rect b="b" l="l" r="r" t="t"/>
              <a:pathLst>
                <a:path extrusionOk="0" h="279" w="511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53"/>
            <p:cNvSpPr/>
            <p:nvPr/>
          </p:nvSpPr>
          <p:spPr>
            <a:xfrm>
              <a:off x="10333125" y="-1495412"/>
              <a:ext cx="7250" cy="3875"/>
            </a:xfrm>
            <a:custGeom>
              <a:rect b="b" l="l" r="r" t="t"/>
              <a:pathLst>
                <a:path extrusionOk="0" h="155" w="29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53"/>
            <p:cNvSpPr/>
            <p:nvPr/>
          </p:nvSpPr>
          <p:spPr>
            <a:xfrm>
              <a:off x="10402550" y="-1469037"/>
              <a:ext cx="1825" cy="1200"/>
            </a:xfrm>
            <a:custGeom>
              <a:rect b="b" l="l" r="r" t="t"/>
              <a:pathLst>
                <a:path extrusionOk="0" h="48" w="73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53"/>
            <p:cNvSpPr/>
            <p:nvPr/>
          </p:nvSpPr>
          <p:spPr>
            <a:xfrm>
              <a:off x="10348450" y="-1258937"/>
              <a:ext cx="34300" cy="25975"/>
            </a:xfrm>
            <a:custGeom>
              <a:rect b="b" l="l" r="r" t="t"/>
              <a:pathLst>
                <a:path extrusionOk="0" h="1039" w="1372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53"/>
            <p:cNvSpPr/>
            <p:nvPr/>
          </p:nvSpPr>
          <p:spPr>
            <a:xfrm>
              <a:off x="10321400" y="-1268887"/>
              <a:ext cx="30675" cy="21700"/>
            </a:xfrm>
            <a:custGeom>
              <a:rect b="b" l="l" r="r" t="t"/>
              <a:pathLst>
                <a:path extrusionOk="0" h="868" w="1227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53"/>
            <p:cNvSpPr/>
            <p:nvPr/>
          </p:nvSpPr>
          <p:spPr>
            <a:xfrm>
              <a:off x="10336725" y="-1247212"/>
              <a:ext cx="11750" cy="11200"/>
            </a:xfrm>
            <a:custGeom>
              <a:rect b="b" l="l" r="r" t="t"/>
              <a:pathLst>
                <a:path extrusionOk="0" h="448" w="47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53"/>
            <p:cNvSpPr/>
            <p:nvPr/>
          </p:nvSpPr>
          <p:spPr>
            <a:xfrm>
              <a:off x="10312375" y="-1274262"/>
              <a:ext cx="15375" cy="12075"/>
            </a:xfrm>
            <a:custGeom>
              <a:rect b="b" l="l" r="r" t="t"/>
              <a:pathLst>
                <a:path extrusionOk="0" h="483" w="615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53"/>
            <p:cNvSpPr/>
            <p:nvPr/>
          </p:nvSpPr>
          <p:spPr>
            <a:xfrm>
              <a:off x="10389925" y="-1250812"/>
              <a:ext cx="9050" cy="9175"/>
            </a:xfrm>
            <a:custGeom>
              <a:rect b="b" l="l" r="r" t="t"/>
              <a:pathLst>
                <a:path extrusionOk="0" h="367" w="362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53"/>
            <p:cNvSpPr/>
            <p:nvPr/>
          </p:nvSpPr>
          <p:spPr>
            <a:xfrm>
              <a:off x="10434125" y="-1423037"/>
              <a:ext cx="61325" cy="76500"/>
            </a:xfrm>
            <a:custGeom>
              <a:rect b="b" l="l" r="r" t="t"/>
              <a:pathLst>
                <a:path extrusionOk="0" h="3060" w="2453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53"/>
            <p:cNvSpPr/>
            <p:nvPr/>
          </p:nvSpPr>
          <p:spPr>
            <a:xfrm>
              <a:off x="10432300" y="-1394187"/>
              <a:ext cx="925" cy="1825"/>
            </a:xfrm>
            <a:custGeom>
              <a:rect b="b" l="l" r="r" t="t"/>
              <a:pathLst>
                <a:path extrusionOk="0" h="73" w="37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53"/>
            <p:cNvSpPr/>
            <p:nvPr/>
          </p:nvSpPr>
          <p:spPr>
            <a:xfrm>
              <a:off x="10466575" y="-1317537"/>
              <a:ext cx="1825" cy="1825"/>
            </a:xfrm>
            <a:custGeom>
              <a:rect b="b" l="l" r="r" t="t"/>
              <a:pathLst>
                <a:path extrusionOk="0" h="73" w="73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53"/>
            <p:cNvSpPr/>
            <p:nvPr/>
          </p:nvSpPr>
          <p:spPr>
            <a:xfrm>
              <a:off x="10321400" y="-1285087"/>
              <a:ext cx="16250" cy="18950"/>
            </a:xfrm>
            <a:custGeom>
              <a:rect b="b" l="l" r="r" t="t"/>
              <a:pathLst>
                <a:path extrusionOk="0" h="758" w="65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53"/>
            <p:cNvSpPr/>
            <p:nvPr/>
          </p:nvSpPr>
          <p:spPr>
            <a:xfrm>
              <a:off x="10343950" y="-1407712"/>
              <a:ext cx="6325" cy="5425"/>
            </a:xfrm>
            <a:custGeom>
              <a:rect b="b" l="l" r="r" t="t"/>
              <a:pathLst>
                <a:path extrusionOk="0" h="217" w="253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53"/>
            <p:cNvSpPr/>
            <p:nvPr/>
          </p:nvSpPr>
          <p:spPr>
            <a:xfrm>
              <a:off x="10373700" y="-1430262"/>
              <a:ext cx="925" cy="925"/>
            </a:xfrm>
            <a:custGeom>
              <a:rect b="b" l="l" r="r" t="t"/>
              <a:pathLst>
                <a:path extrusionOk="0" h="37" w="37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53"/>
            <p:cNvSpPr/>
            <p:nvPr/>
          </p:nvSpPr>
          <p:spPr>
            <a:xfrm>
              <a:off x="10352050" y="-1247212"/>
              <a:ext cx="1850" cy="925"/>
            </a:xfrm>
            <a:custGeom>
              <a:rect b="b" l="l" r="r" t="t"/>
              <a:pathLst>
                <a:path extrusionOk="0" h="37" w="74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anchorCtr="0" anchor="ctr" bIns="121850" lIns="121850" spcFirstLastPara="1" rIns="121850" wrap="square" tIns="12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7" name="Google Shape;2187;p53"/>
          <p:cNvSpPr txBox="1"/>
          <p:nvPr/>
        </p:nvSpPr>
        <p:spPr>
          <a:xfrm>
            <a:off x="3447393" y="4698124"/>
            <a:ext cx="5391807" cy="1355835"/>
          </a:xfrm>
          <a:prstGeom prst="rect">
            <a:avLst/>
          </a:prstGeom>
          <a:solidFill>
            <a:srgbClr val="FAECE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appy Congratulations Sticker by Cartoon Network Asia for iOS &amp; Android |  GIPHY" id="2188" name="Google Shape;218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7265" y="1546062"/>
            <a:ext cx="4354293" cy="37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9" name="Google Shape;2189;p5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03254" y="0"/>
            <a:ext cx="1335946" cy="82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3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p54"/>
          <p:cNvSpPr txBox="1"/>
          <p:nvPr/>
        </p:nvSpPr>
        <p:spPr>
          <a:xfrm>
            <a:off x="3447393" y="4698124"/>
            <a:ext cx="5391807" cy="1355835"/>
          </a:xfrm>
          <a:prstGeom prst="rect">
            <a:avLst/>
          </a:prstGeom>
          <a:solidFill>
            <a:srgbClr val="FAECE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n on Congrats quotes" id="2195" name="Google Shape;219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8145" y="1688749"/>
            <a:ext cx="3712534" cy="34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6" name="Google Shape;2196;p54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10466" y="104931"/>
            <a:ext cx="1335946" cy="82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0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55"/>
          <p:cNvSpPr/>
          <p:nvPr/>
        </p:nvSpPr>
        <p:spPr>
          <a:xfrm>
            <a:off x="1174023" y="1735679"/>
            <a:ext cx="9840781" cy="338664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527AC8"/>
                </a:solidFill>
                <a:latin typeface="Arial"/>
                <a:ea typeface="Arial"/>
                <a:cs typeface="Arial"/>
                <a:sym typeface="Arial"/>
              </a:rPr>
              <a:t>NHẮC NHỞ CHÚNG MÌNH</a:t>
            </a:r>
            <a:endParaRPr b="1" i="0" sz="9600" u="none" cap="none" strike="noStrike">
              <a:solidFill>
                <a:srgbClr val="527A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ree Smiling sun cartoon clipart design illustration 9398425 PNG with  Transparent Background" id="2202" name="Google Shape;220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565" y="76073"/>
            <a:ext cx="2867638" cy="2898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6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athy and Ways To Increase It" id="2207" name="Google Shape;220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3656" y="2587529"/>
            <a:ext cx="4421507" cy="4385973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Google Shape;2208;p56"/>
          <p:cNvSpPr/>
          <p:nvPr/>
        </p:nvSpPr>
        <p:spPr>
          <a:xfrm>
            <a:off x="1329308" y="952901"/>
            <a:ext cx="9530204" cy="1736646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vi-VN" sz="32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Trường học là ngôi nhà thứ hai của chúng ta. Khi tới trường, học sinh cần biết nghe lời thầy cô, thân thiện và biết giúp đỡ bạn bè.</a:t>
            </a:r>
            <a:endParaRPr b="0" i="0" sz="32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57"/>
          <p:cNvSpPr/>
          <p:nvPr/>
        </p:nvSpPr>
        <p:spPr>
          <a:xfrm>
            <a:off x="-110206" y="1165852"/>
            <a:ext cx="12409236" cy="452629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527AC8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b="1" i="0" sz="9600" u="none" cap="none" strike="noStrike">
              <a:solidFill>
                <a:srgbClr val="527AC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mium Vector | Happy cute kids smile with teacher together" id="2218" name="Google Shape;221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3984" y="2254106"/>
            <a:ext cx="7260854" cy="4295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19" name="Google Shape;2219;p58"/>
          <p:cNvSpPr/>
          <p:nvPr/>
        </p:nvSpPr>
        <p:spPr>
          <a:xfrm>
            <a:off x="1478868" y="721772"/>
            <a:ext cx="9231086" cy="153233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Kể với người thân về hoạt động học ở lớp hôm nay.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3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59"/>
          <p:cNvSpPr/>
          <p:nvPr/>
        </p:nvSpPr>
        <p:spPr>
          <a:xfrm>
            <a:off x="-110206" y="1165852"/>
            <a:ext cx="12409236" cy="452629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 b="1" i="0" sz="96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8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9" name="Google Shape;222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428" y="0"/>
            <a:ext cx="112099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4" name="Google Shape;223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755" y="934924"/>
            <a:ext cx="9825314" cy="552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5" name="Google Shape;2235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220" y="0"/>
            <a:ext cx="11266384" cy="1072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9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0" name="Google Shape;224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344" y="7593"/>
            <a:ext cx="9617334" cy="5407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1" name="Google Shape;2241;p62"/>
          <p:cNvCxnSpPr/>
          <p:nvPr/>
        </p:nvCxnSpPr>
        <p:spPr>
          <a:xfrm flipH="1">
            <a:off x="8359486" y="3429000"/>
            <a:ext cx="1839708" cy="1200298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242" name="Google Shape;224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520" y="5414703"/>
            <a:ext cx="10687214" cy="1688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27"/>
          <p:cNvSpPr txBox="1"/>
          <p:nvPr/>
        </p:nvSpPr>
        <p:spPr>
          <a:xfrm>
            <a:off x="-262897" y="1166842"/>
            <a:ext cx="12714617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BB1F00"/>
                </a:solidFill>
                <a:latin typeface="Arial"/>
                <a:ea typeface="Arial"/>
                <a:cs typeface="Arial"/>
                <a:sym typeface="Arial"/>
              </a:rPr>
              <a:t>BÀI 6: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BB1F00"/>
                </a:solidFill>
                <a:latin typeface="Arial"/>
                <a:ea typeface="Arial"/>
                <a:cs typeface="Arial"/>
                <a:sym typeface="Arial"/>
              </a:rPr>
              <a:t>LỚP HỌC CỦA EM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BB1F00"/>
                </a:solidFill>
                <a:latin typeface="Arial"/>
                <a:ea typeface="Arial"/>
                <a:cs typeface="Arial"/>
                <a:sym typeface="Arial"/>
              </a:rPr>
              <a:t>(tiết 2)</a:t>
            </a:r>
            <a:endParaRPr b="1" i="0" sz="9600" u="none" cap="none" strike="noStrike">
              <a:solidFill>
                <a:srgbClr val="BB1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6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63"/>
          <p:cNvSpPr/>
          <p:nvPr/>
        </p:nvSpPr>
        <p:spPr>
          <a:xfrm>
            <a:off x="1456505" y="701845"/>
            <a:ext cx="9275817" cy="2509032"/>
          </a:xfrm>
          <a:prstGeom prst="rect">
            <a:avLst/>
          </a:prstGeom>
          <a:solidFill>
            <a:srgbClr val="F2D0B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8" name="Google Shape;2248;p63"/>
          <p:cNvPicPr preferRelativeResize="0"/>
          <p:nvPr/>
        </p:nvPicPr>
        <p:blipFill rotWithShape="1">
          <a:blip r:embed="rId3">
            <a:alphaModFix/>
          </a:blip>
          <a:srcRect b="28157" l="0" r="0" t="0"/>
          <a:stretch/>
        </p:blipFill>
        <p:spPr>
          <a:xfrm>
            <a:off x="2520942" y="853908"/>
            <a:ext cx="2109868" cy="2021071"/>
          </a:xfrm>
          <a:prstGeom prst="rect">
            <a:avLst/>
          </a:prstGeom>
          <a:noFill/>
          <a:ln>
            <a:noFill/>
          </a:ln>
        </p:spPr>
      </p:pic>
      <p:sp>
        <p:nvSpPr>
          <p:cNvPr id="2249" name="Google Shape;2249;p63"/>
          <p:cNvSpPr txBox="1"/>
          <p:nvPr/>
        </p:nvSpPr>
        <p:spPr>
          <a:xfrm>
            <a:off x="1456505" y="3743098"/>
            <a:ext cx="9275817" cy="2241794"/>
          </a:xfrm>
          <a:prstGeom prst="rect">
            <a:avLst/>
          </a:prstGeom>
          <a:solidFill>
            <a:srgbClr val="D8F4E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19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Thân chào Quý Thầy Cô!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19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Rất mong nhận được phản hồi và góp ý từ Quý Thầy Cô để bộ giáo án ppt được hoàn thiện hơn.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19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Mọi thông tin phản hồi mong được QTC gửi về: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19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19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b="0" i="0" lang="vi-VN" sz="1995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https://www.facebook.com/nhilinh.phan/</a:t>
            </a:r>
            <a:endParaRPr b="0" i="0" sz="19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199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b="0" i="0" lang="vi-VN" sz="1995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https://www.facebook.com/groups/443096903751589</a:t>
            </a:r>
            <a:endParaRPr b="1" i="0" sz="19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0" name="Google Shape;2250;p63"/>
          <p:cNvSpPr txBox="1"/>
          <p:nvPr/>
        </p:nvSpPr>
        <p:spPr>
          <a:xfrm>
            <a:off x="4801880" y="1568367"/>
            <a:ext cx="5094096" cy="1320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1995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Người soạn	: Phan Thị Linh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1995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Năm sinh	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1995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Đơn vị công tác	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1995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LH		: 0916.604.268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8"/>
          <p:cNvSpPr/>
          <p:nvPr/>
        </p:nvSpPr>
        <p:spPr>
          <a:xfrm>
            <a:off x="2036559" y="2228493"/>
            <a:ext cx="8115706" cy="240101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b="1" i="0" sz="96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2" name="Google Shape;194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700" y="463662"/>
            <a:ext cx="10543423" cy="59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0"/>
          <p:cNvSpPr txBox="1"/>
          <p:nvPr/>
        </p:nvSpPr>
        <p:spPr>
          <a:xfrm>
            <a:off x="2593950" y="2644170"/>
            <a:ext cx="697393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9600" u="none" cap="none" strike="noStrike">
                <a:solidFill>
                  <a:srgbClr val="3F547D"/>
                </a:solidFill>
                <a:latin typeface="Arial"/>
                <a:ea typeface="Arial"/>
                <a:cs typeface="Arial"/>
                <a:sym typeface="Arial"/>
              </a:rPr>
              <a:t>KHÁM PHÁ</a:t>
            </a:r>
            <a:endParaRPr b="1" i="0" sz="9600" u="none" cap="none" strike="noStrike">
              <a:solidFill>
                <a:srgbClr val="3F547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acher with pupils in a classroom at a lesson. Cartoon vector  illustration. Download a Free Preview or High Q… | Student cartoon, Classroom  cartoon, Teacher images" id="1952" name="Google Shape;1952;p31"/>
          <p:cNvPicPr preferRelativeResize="0"/>
          <p:nvPr/>
        </p:nvPicPr>
        <p:blipFill rotWithShape="1">
          <a:blip r:embed="rId3">
            <a:alphaModFix/>
          </a:blip>
          <a:srcRect b="10369" l="0" r="0" t="0"/>
          <a:stretch/>
        </p:blipFill>
        <p:spPr>
          <a:xfrm>
            <a:off x="3089701" y="508798"/>
            <a:ext cx="6009415" cy="457320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Premium Vector | Happy cute little kid boy with light idea | Kids cartoon  characters, Cartoon kids, Art drawings for kids" id="1953" name="Google Shape;195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31372" y="1443585"/>
            <a:ext cx="4622109" cy="5087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4" name="Google Shape;1954;p31"/>
          <p:cNvGrpSpPr/>
          <p:nvPr/>
        </p:nvGrpSpPr>
        <p:grpSpPr>
          <a:xfrm>
            <a:off x="2940048" y="377675"/>
            <a:ext cx="6308725" cy="3210350"/>
            <a:chOff x="5880099" y="434550"/>
            <a:chExt cx="6308725" cy="3210350"/>
          </a:xfrm>
        </p:grpSpPr>
        <p:sp>
          <p:nvSpPr>
            <p:cNvPr id="1955" name="Google Shape;1955;p31"/>
            <p:cNvSpPr/>
            <p:nvPr/>
          </p:nvSpPr>
          <p:spPr>
            <a:xfrm flipH="1">
              <a:off x="5880099" y="434550"/>
              <a:ext cx="6308725" cy="3210350"/>
            </a:xfrm>
            <a:prstGeom prst="wedgeEllipseCallout">
              <a:avLst>
                <a:gd fmla="val 50265" name="adj1"/>
                <a:gd fmla="val 32818" name="adj2"/>
              </a:avLst>
            </a:prstGeom>
            <a:solidFill>
              <a:srgbClr val="FFFF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1"/>
            <p:cNvSpPr txBox="1"/>
            <p:nvPr/>
          </p:nvSpPr>
          <p:spPr>
            <a:xfrm>
              <a:off x="6360442" y="1070229"/>
              <a:ext cx="5348037" cy="1938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vi-VN" sz="4000" u="none" cap="none" strike="noStrike">
                  <a:solidFill>
                    <a:srgbClr val="182A4B"/>
                  </a:solidFill>
                  <a:latin typeface="Arial"/>
                  <a:ea typeface="Arial"/>
                  <a:cs typeface="Arial"/>
                  <a:sym typeface="Arial"/>
                </a:rPr>
                <a:t>Đố bạn, trong lớp học gồm có những ai và nhiệm vụ của họ là gì?</a:t>
              </a:r>
              <a:endParaRPr b="0" i="0" sz="4000" u="none" cap="none" strike="noStrike">
                <a:solidFill>
                  <a:srgbClr val="182A4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7" name="Google Shape;1957;p31"/>
          <p:cNvSpPr/>
          <p:nvPr/>
        </p:nvSpPr>
        <p:spPr>
          <a:xfrm>
            <a:off x="2759255" y="5297115"/>
            <a:ext cx="6670308" cy="578882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Lớp học gồm có giáo viên và học sinh.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Google Shape;196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55" y="1851762"/>
            <a:ext cx="5820057" cy="40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1963" name="Google Shape;1963;p32"/>
          <p:cNvSpPr txBox="1"/>
          <p:nvPr/>
        </p:nvSpPr>
        <p:spPr>
          <a:xfrm>
            <a:off x="1116583" y="677750"/>
            <a:ext cx="995565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vi-VN" sz="2800" u="none" cap="none" strike="noStrike">
                <a:solidFill>
                  <a:srgbClr val="290400"/>
                </a:solidFill>
                <a:latin typeface="Arial"/>
                <a:ea typeface="Arial"/>
                <a:cs typeface="Arial"/>
                <a:sym typeface="Arial"/>
              </a:rPr>
              <a:t>1. Kể về thầy, cô giáo và bạn học của em. Nhiệm vụ của mỗi người là gì?</a:t>
            </a:r>
            <a:endParaRPr b="1" i="0" sz="2800" u="none" cap="none" strike="noStrike">
              <a:solidFill>
                <a:srgbClr val="290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32"/>
          <p:cNvSpPr/>
          <p:nvPr/>
        </p:nvSpPr>
        <p:spPr>
          <a:xfrm>
            <a:off x="6400799" y="1851762"/>
            <a:ext cx="4058291" cy="578882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Cô giáo đang dạy học.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32"/>
          <p:cNvSpPr/>
          <p:nvPr/>
        </p:nvSpPr>
        <p:spPr>
          <a:xfrm>
            <a:off x="6400800" y="2694196"/>
            <a:ext cx="4058292" cy="578882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Học sinh đang học bài.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32"/>
          <p:cNvSpPr/>
          <p:nvPr/>
        </p:nvSpPr>
        <p:spPr>
          <a:xfrm>
            <a:off x="6400799" y="3542730"/>
            <a:ext cx="5034013" cy="1055608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Giáo viên có nhiệm vụ hướng dẫn học sinh học tập.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32"/>
          <p:cNvSpPr/>
          <p:nvPr/>
        </p:nvSpPr>
        <p:spPr>
          <a:xfrm>
            <a:off x="6400799" y="4855771"/>
            <a:ext cx="5270643" cy="1532334"/>
          </a:xfrm>
          <a:prstGeom prst="roundRect">
            <a:avLst>
              <a:gd fmla="val 16667" name="adj"/>
            </a:avLst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vi-V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Học sinh có nhiệm vụ tham gia các hoạt động theo sự hướng dẫn của giáo viên.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