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81097" y="222070"/>
            <a:ext cx="11747863" cy="541289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235717" y="2928518"/>
            <a:ext cx="698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Toán</a:t>
            </a:r>
            <a:endParaRPr kumimoji="0" lang="en-US" altLang="zh-CN" sz="4400" b="1" i="0" u="none" strike="noStrike" kern="1200" cap="none" spc="0" normalizeH="0" baseline="0" noProof="0" dirty="0" smtClean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 chia 4</a:t>
            </a:r>
            <a:endParaRPr kumimoji="0" lang="zh-CN" alt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1586214" y="2345883"/>
            <a:ext cx="913632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 w="0"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n w="0">
                  <a:noFill/>
                </a:ln>
                <a:latin typeface="HP001 4 hàng" panose="020B06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 smtClean="0">
                <a:ln w="0">
                  <a:noFill/>
                </a:ln>
                <a:latin typeface="HP001 4 hàng" panose="020B0603050302020204" pitchFamily="34" charset="0"/>
                <a:ea typeface="微软雅黑" panose="020B0503020204020204" pitchFamily="34" charset="-122"/>
              </a:rPr>
              <a:t>ba</a:t>
            </a:r>
            <a:r>
              <a:rPr lang="en-US" altLang="zh-CN" sz="4000" b="1" dirty="0" smtClean="0">
                <a:ln w="0">
                  <a:noFill/>
                </a:ln>
                <a:latin typeface="HP001 4 hàng" panose="020B0603050302020204" pitchFamily="34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 w="0"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 20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 w="0"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 smtClean="0">
                <a:ln w="0"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微软雅黑" panose="020B0503020204020204" pitchFamily="34" charset="-122"/>
              </a:rPr>
              <a:t> 9năm 2022</a:t>
            </a:r>
            <a:endParaRPr kumimoji="0" lang="zh-CN" altLang="en-US" sz="4000" b="1" i="0" u="none" strike="noStrike" kern="1200" cap="none" spc="0" normalizeH="0" baseline="0" noProof="0" dirty="0">
              <a:ln w="0">
                <a:noFill/>
              </a:ln>
              <a:effectLst/>
              <a:uLnTx/>
              <a:uFillTx/>
              <a:latin typeface="HP001 4 hàng" panose="020B06030503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502" y="2616087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0" y="3937980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635334" y="2741203"/>
            <a:ext cx="52341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8800" b="1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811633" y="2832642"/>
            <a:ext cx="4315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80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kumimoji="0" lang="zh-CN" altLang="en-US" sz="80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CỦNG CỐ</a:t>
            </a:r>
            <a:endParaRPr kumimoji="0" lang="zh-CN" altLang="en-US" sz="80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3141728" y="1188160"/>
            <a:ext cx="7308558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59516" y="2791849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537609" y="2806517"/>
            <a:ext cx="5116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589786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606</Words>
  <Application>Microsoft Office PowerPoint</Application>
  <PresentationFormat>Widescreen</PresentationFormat>
  <Paragraphs>166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Cambria Math</vt:lpstr>
      <vt:lpstr>Coiny</vt:lpstr>
      <vt:lpstr>等线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12</cp:revision>
  <dcterms:created xsi:type="dcterms:W3CDTF">2022-05-13T14:37:11Z</dcterms:created>
  <dcterms:modified xsi:type="dcterms:W3CDTF">2022-10-18T01:39:09Z</dcterms:modified>
</cp:coreProperties>
</file>