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emf" ContentType="image/x-emf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</p:sldMasterIdLst>
  <p:notesMasterIdLst>
    <p:notesMasterId r:id="rId7"/>
  </p:notesMasterIdLst>
  <p:sldIdLst>
    <p:sldId id="257" r:id="rId5"/>
    <p:sldId id="280" r:id="rId6"/>
    <p:sldId id="284" r:id="rId8"/>
    <p:sldId id="259" r:id="rId9"/>
    <p:sldId id="260" r:id="rId10"/>
    <p:sldId id="268" r:id="rId11"/>
    <p:sldId id="261" r:id="rId12"/>
    <p:sldId id="286" r:id="rId13"/>
    <p:sldId id="289" r:id="rId14"/>
    <p:sldId id="287" r:id="rId15"/>
    <p:sldId id="281" r:id="rId16"/>
    <p:sldId id="282" r:id="rId17"/>
    <p:sldId id="283" r:id="rId18"/>
    <p:sldId id="269" r:id="rId19"/>
    <p:sldId id="285" r:id="rId20"/>
    <p:sldId id="263" r:id="rId21"/>
    <p:sldId id="267" r:id="rId22"/>
    <p:sldId id="264" r:id="rId23"/>
    <p:sldId id="265" r:id="rId24"/>
    <p:sldId id="270" r:id="rId25"/>
    <p:sldId id="271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546" y="-90"/>
      </p:cViewPr>
      <p:guideLst>
        <p:guide orient="horz" pos="220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4F2F4-EA23-4FA7-A9F9-C3847994D6E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297969-0114-4917-A886-83E8C05C714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BA140DEA-EF82-431F-A0F2-C1DDDE08F57D}" type="slidenum">
              <a:rPr lang="en-US"/>
            </a:fld>
            <a:endParaRPr lang="en-US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27463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2"/>
            <a:ext cx="9144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106047"/>
            <a:ext cx="10715436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644691"/>
            <a:ext cx="1307595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59024"/>
            <a:ext cx="1901121" cy="104948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7" Type="http://schemas.openxmlformats.org/officeDocument/2006/relationships/image" Target="../media/image7.png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9AE55-3136-41B0-A1D6-D9DD45D2CD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3EFB4-CA82-4075-9E2D-EBEDB476B4C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5523091" y="4543119"/>
            <a:ext cx="3620909" cy="2317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slide" Target="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image" Target="../media/image27.GIF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2.GIF"/><Relationship Id="rId3" Type="http://schemas.openxmlformats.org/officeDocument/2006/relationships/image" Target="../media/image29.jpeg"/><Relationship Id="rId2" Type="http://schemas.openxmlformats.org/officeDocument/2006/relationships/image" Target="../media/image31.GIF"/><Relationship Id="rId1" Type="http://schemas.openxmlformats.org/officeDocument/2006/relationships/image" Target="../media/image30.GIF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9.jpeg"/><Relationship Id="rId3" Type="http://schemas.openxmlformats.org/officeDocument/2006/relationships/image" Target="../media/image32.GIF"/><Relationship Id="rId2" Type="http://schemas.openxmlformats.org/officeDocument/2006/relationships/image" Target="../media/image34.png"/><Relationship Id="rId1" Type="http://schemas.openxmlformats.org/officeDocument/2006/relationships/image" Target="../media/image33.GIF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8.png"/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image" Target="../media/image21.GIF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2.GIF"/><Relationship Id="rId3" Type="http://schemas.openxmlformats.org/officeDocument/2006/relationships/image" Target="../media/image29.jpeg"/><Relationship Id="rId2" Type="http://schemas.openxmlformats.org/officeDocument/2006/relationships/image" Target="../media/image44.png"/><Relationship Id="rId1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9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3.wav"/><Relationship Id="rId6" Type="http://schemas.openxmlformats.org/officeDocument/2006/relationships/audio" Target="../media/audio2.wav"/><Relationship Id="rId5" Type="http://schemas.openxmlformats.org/officeDocument/2006/relationships/image" Target="../media/image49.GIF"/><Relationship Id="rId4" Type="http://schemas.openxmlformats.org/officeDocument/2006/relationships/slide" Target="slide18.xml"/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image" Target="../media/image46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Bauernbar">
            <a:hlinkClick r:id="rId1" tooltip="click vao qua 3" action="ppaction://hlinksldjump"/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3581400"/>
            <a:ext cx="6354763" cy="1905000"/>
          </a:xfrm>
          <a:prstGeom prst="rect">
            <a:avLst/>
          </a:prstGeom>
          <a:noFill/>
        </p:spPr>
      </p:pic>
      <p:sp>
        <p:nvSpPr>
          <p:cNvPr id="20486" name="WordArt 6"/>
          <p:cNvSpPr>
            <a:spLocks noChangeArrowheads="1" noChangeShapeType="1" noTextEdit="1"/>
          </p:cNvSpPr>
          <p:nvPr/>
        </p:nvSpPr>
        <p:spPr bwMode="auto">
          <a:xfrm>
            <a:off x="685800" y="304800"/>
            <a:ext cx="7696200" cy="21336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2800" b="1" kern="10" dirty="0" err="1" smtClean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Chào</a:t>
            </a:r>
            <a:r>
              <a:rPr lang="en-US" sz="2800" b="1" kern="10" dirty="0" smtClean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 smtClean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2800" b="1" kern="10" dirty="0" smtClean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 smtClean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em</a:t>
            </a:r>
            <a:r>
              <a:rPr lang="en-US" sz="2800" b="1" kern="10" dirty="0" smtClean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 smtClean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tham</a:t>
            </a:r>
            <a:r>
              <a:rPr lang="en-US" sz="2800" b="1" kern="10" dirty="0" smtClean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 smtClean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gia</a:t>
            </a:r>
            <a:r>
              <a:rPr lang="en-US" sz="2800" b="1" kern="10" dirty="0" smtClean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 smtClean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tiết</a:t>
            </a:r>
            <a:r>
              <a:rPr lang="en-US" sz="2800" b="1" kern="10" dirty="0" smtClean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 smtClean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học</a:t>
            </a:r>
            <a:r>
              <a:rPr lang="en-US" sz="2800" b="1" kern="10" dirty="0" smtClean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 </a:t>
            </a:r>
            <a:r>
              <a:rPr lang="en-US" sz="2800" b="1" kern="10" dirty="0" err="1" smtClean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hôm</a:t>
            </a:r>
            <a:r>
              <a:rPr lang="en-US" sz="2800" b="1" kern="10" dirty="0" smtClean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nay</a:t>
            </a:r>
            <a:endParaRPr lang="en-US" sz="2800" b="1" kern="10" dirty="0">
              <a:ln w="9525">
                <a:noFill/>
                <a:round/>
              </a:ln>
              <a:solidFill>
                <a:srgbClr val="0000FF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1600200" y="2286000"/>
            <a:ext cx="6172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: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Tự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nhiên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và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xã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hội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LỚP 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1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304800" y="5562600"/>
            <a:ext cx="8610600" cy="105092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ctr" eaLnBrk="0" hangingPunct="0">
              <a:buFontTx/>
              <a:buChar char="•"/>
            </a:pPr>
            <a:r>
              <a:rPr lang="en-US" sz="2800" b="1" dirty="0" err="1">
                <a:solidFill>
                  <a:srgbClr val="FF3300"/>
                </a:solidFill>
              </a:rPr>
              <a:t>Giáo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viên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giảng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dạy</a:t>
            </a:r>
            <a:r>
              <a:rPr lang="en-US" sz="2800" b="1" dirty="0">
                <a:solidFill>
                  <a:srgbClr val="FF3300"/>
                </a:solidFill>
              </a:rPr>
              <a:t>: </a:t>
            </a:r>
            <a:endParaRPr lang="en-US" sz="2800" b="1" dirty="0">
              <a:solidFill>
                <a:srgbClr val="FF3300"/>
              </a:solidFill>
            </a:endParaRPr>
          </a:p>
          <a:p>
            <a:pPr algn="ctr" eaLnBrk="0" hangingPunct="0">
              <a:buFontTx/>
              <a:buChar char="•"/>
            </a:pPr>
            <a:r>
              <a:rPr lang="en-US" sz="2800" b="1" dirty="0" err="1" smtClean="0">
                <a:solidFill>
                  <a:srgbClr val="FF3300"/>
                </a:solidFill>
              </a:rPr>
              <a:t>Trường</a:t>
            </a:r>
            <a:r>
              <a:rPr lang="en-US" sz="2800" b="1" dirty="0" smtClean="0">
                <a:solidFill>
                  <a:srgbClr val="FF3300"/>
                </a:solidFill>
              </a:rPr>
              <a:t>:</a:t>
            </a:r>
            <a:endParaRPr lang="en-US" sz="2800" b="1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3" presetClass="emph" presetSubtype="6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5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 animBg="1"/>
      <p:bldP spid="20486" grpId="1" animBg="1"/>
      <p:bldP spid="20487" grpId="0" animBg="1"/>
      <p:bldP spid="2048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829945"/>
          </a:xfrm>
        </p:spPr>
        <p:txBody>
          <a:bodyPr>
            <a:normAutofit/>
          </a:bodyPr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Kể tên một số việc bảo vệ mắt và tai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689100" y="1182370"/>
            <a:ext cx="5484495" cy="5414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411_20200901024746_b21_1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457200" y="1844040"/>
            <a:ext cx="4038600" cy="4038600"/>
          </a:xfrm>
          <a:prstGeom prst="rect">
            <a:avLst/>
          </a:prstGeom>
        </p:spPr>
      </p:pic>
      <p:pic>
        <p:nvPicPr>
          <p:cNvPr id="5" name="Content Placeholder 4" descr="411_20200901024800_b21_2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844040"/>
            <a:ext cx="4038600" cy="4038600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629285"/>
            <a:ext cx="1155065" cy="1075690"/>
          </a:xfrm>
          <a:prstGeom prst="rect">
            <a:avLst/>
          </a:prstGeom>
        </p:spPr>
      </p:pic>
      <p:pic>
        <p:nvPicPr>
          <p:cNvPr id="7" name="Content Placeholder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650" y="629285"/>
            <a:ext cx="1155065" cy="1075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 descr="411_20200901024812_b21_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457200" y="1844040"/>
            <a:ext cx="4038600" cy="4038600"/>
          </a:xfrm>
          <a:prstGeom prst="rect">
            <a:avLst/>
          </a:prstGeom>
        </p:spPr>
      </p:pic>
      <p:pic>
        <p:nvPicPr>
          <p:cNvPr id="6" name="Content Placeholder 5" descr="411_20200901024825_b21_4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844040"/>
            <a:ext cx="4038600" cy="4038600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410" y="561975"/>
            <a:ext cx="1155065" cy="1075690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9335" y="561340"/>
            <a:ext cx="1216025" cy="107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 descr="411_20200901024927_b21_6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4580890" y="1844040"/>
            <a:ext cx="4038600" cy="40386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89890" y="1723390"/>
            <a:ext cx="4038600" cy="4158615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925" y="808355"/>
            <a:ext cx="1115695" cy="1035685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650" y="528320"/>
            <a:ext cx="1155065" cy="1075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 flipH="1">
            <a:off x="2362200" y="0"/>
            <a:ext cx="7010400" cy="6858000"/>
            <a:chOff x="432" y="480"/>
            <a:chExt cx="5328" cy="3840"/>
          </a:xfrm>
        </p:grpSpPr>
        <p:pic>
          <p:nvPicPr>
            <p:cNvPr id="9221" name="Picture 3"/>
            <p:cNvPicPr>
              <a:picLocks noChangeAspect="1" noChangeArrowheads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0" t="2222" r="4169" b="8890"/>
            <a:stretch>
              <a:fillRect/>
            </a:stretch>
          </p:blipFill>
          <p:spPr bwMode="auto">
            <a:xfrm>
              <a:off x="432" y="480"/>
              <a:ext cx="5328" cy="384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9222" name="Picture 4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88" y="3185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3" name="Picture 5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1728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4" name="Picture 6" descr="1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34" y="1104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7" descr="1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2352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4"/>
          <a:srcRect t="58926" r="47223" b="8534"/>
          <a:stretch>
            <a:fillRect/>
          </a:stretch>
        </p:blipFill>
        <p:spPr bwMode="auto">
          <a:xfrm>
            <a:off x="0" y="5257800"/>
            <a:ext cx="3200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WordArt 9" descr="Narrow vertical"/>
          <p:cNvSpPr>
            <a:spLocks noChangeArrowheads="1" noChangeShapeType="1" noTextEdit="1"/>
          </p:cNvSpPr>
          <p:nvPr/>
        </p:nvSpPr>
        <p:spPr bwMode="auto">
          <a:xfrm>
            <a:off x="0" y="381000"/>
            <a:ext cx="6858000" cy="56388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vi-VN" sz="3600" kern="10" dirty="0">
                <a:ln w="12700">
                  <a:solidFill>
                    <a:srgbClr val="000000"/>
                  </a:solidFill>
                  <a:rou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Thư giãn!</a:t>
            </a:r>
            <a:endParaRPr lang="en-US" sz="3600" kern="10" dirty="0">
              <a:ln w="12700">
                <a:solidFill>
                  <a:srgbClr val="000000"/>
                </a:solidFill>
                <a:rou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val 1"/>
          <p:cNvSpPr/>
          <p:nvPr/>
        </p:nvSpPr>
        <p:spPr>
          <a:xfrm>
            <a:off x="2057400" y="2057400"/>
            <a:ext cx="4724400" cy="2362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5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8001000" cy="121920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tai.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PC\Desktop\hình\TN39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52400" y="0"/>
            <a:ext cx="838200" cy="1066800"/>
          </a:xfrm>
          <a:prstGeom prst="rect">
            <a:avLst/>
          </a:prstGeom>
          <a:noFill/>
        </p:spPr>
      </p:pic>
      <p:pic>
        <p:nvPicPr>
          <p:cNvPr id="1026" name="Picture 2" descr="C:\Users\PC\Desktop\hình\TN3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9200"/>
            <a:ext cx="990600" cy="752475"/>
          </a:xfrm>
          <a:prstGeom prst="rect">
            <a:avLst/>
          </a:prstGeom>
          <a:noFill/>
        </p:spPr>
      </p:pic>
      <p:sp>
        <p:nvSpPr>
          <p:cNvPr id="5" name="Title 1"/>
          <p:cNvSpPr txBox="1"/>
          <p:nvPr/>
        </p:nvSpPr>
        <p:spPr>
          <a:xfrm>
            <a:off x="838200" y="914400"/>
            <a:ext cx="8001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Kể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bao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vệ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mũi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lưỡi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da</a:t>
            </a:r>
            <a:r>
              <a:rPr lang="en-US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PC\Desktop\hình\o2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752600"/>
            <a:ext cx="2714625" cy="2390775"/>
          </a:xfrm>
          <a:prstGeom prst="rect">
            <a:avLst/>
          </a:prstGeom>
          <a:noFill/>
        </p:spPr>
      </p:pic>
      <p:pic>
        <p:nvPicPr>
          <p:cNvPr id="1028" name="Picture 4" descr="C:\Users\PC\Desktop\hình\o4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1752601"/>
            <a:ext cx="3724275" cy="2743200"/>
          </a:xfrm>
          <a:prstGeom prst="rect">
            <a:avLst/>
          </a:prstGeom>
          <a:noFill/>
        </p:spPr>
      </p:pic>
      <p:pic>
        <p:nvPicPr>
          <p:cNvPr id="1029" name="Picture 5" descr="C:\Users\PC\Desktop\hình\o4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4038600"/>
            <a:ext cx="3333750" cy="2476500"/>
          </a:xfrm>
          <a:prstGeom prst="rect">
            <a:avLst/>
          </a:prstGeom>
          <a:noFill/>
        </p:spPr>
      </p:pic>
      <p:pic>
        <p:nvPicPr>
          <p:cNvPr id="1030" name="Picture 6" descr="C:\Users\PC\Desktop\hình\o44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57600" y="4430331"/>
            <a:ext cx="3171825" cy="20907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5026025" y="1282700"/>
            <a:ext cx="4117975" cy="5575300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69" cy="22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2235048">
            <a:off x="989013" y="420688"/>
            <a:ext cx="1830387" cy="1636712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3206117">
            <a:off x="80169" y="1291431"/>
            <a:ext cx="1652588" cy="1812925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282824">
            <a:off x="2513013" y="192088"/>
            <a:ext cx="1830387" cy="1636712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1502466">
            <a:off x="3657600" y="1106488"/>
            <a:ext cx="1830388" cy="1636712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1658504">
            <a:off x="4267200" y="2590800"/>
            <a:ext cx="1830388" cy="1636713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3223895">
            <a:off x="3966369" y="3729831"/>
            <a:ext cx="1652588" cy="1812925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3158513">
            <a:off x="2916238" y="4567237"/>
            <a:ext cx="1651000" cy="1812925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4375518">
            <a:off x="1392238" y="4567237"/>
            <a:ext cx="1651000" cy="1812925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3523964">
            <a:off x="-148431" y="2663031"/>
            <a:ext cx="1652588" cy="1812925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4375518">
            <a:off x="233363" y="3729037"/>
            <a:ext cx="1651000" cy="1812925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1600200" y="3352800"/>
            <a:ext cx="838200" cy="677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.VnTime" panose="020B7200000000000000"/>
            </a:endParaRPr>
          </a:p>
        </p:txBody>
      </p:sp>
      <p:sp>
        <p:nvSpPr>
          <p:cNvPr id="1322" name="Rectangle 1321"/>
          <p:cNvSpPr/>
          <p:nvPr/>
        </p:nvSpPr>
        <p:spPr>
          <a:xfrm>
            <a:off x="1676400" y="1981200"/>
            <a:ext cx="247645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Các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bạn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giỏi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quá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50" name="Picture 2" descr="C:\Users\PC\Desktop\hình\TN24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52400"/>
            <a:ext cx="838200" cy="704850"/>
          </a:xfrm>
          <a:prstGeom prst="rect">
            <a:avLst/>
          </a:prstGeom>
          <a:noFill/>
        </p:spPr>
      </p:pic>
      <p:sp>
        <p:nvSpPr>
          <p:cNvPr id="5" name="Title 1"/>
          <p:cNvSpPr txBox="1"/>
          <p:nvPr/>
        </p:nvSpPr>
        <p:spPr>
          <a:xfrm>
            <a:off x="838200" y="0"/>
            <a:ext cx="8001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Nói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nên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nên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bảo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vệ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mũi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lưỡi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da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052" name="Picture 4" descr="C:\Users\PC\Desktop\hình\o4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</p:spPr>
      </p:pic>
      <p:pic>
        <p:nvPicPr>
          <p:cNvPr id="11" name="Content Placeholder 10"/>
          <p:cNvPicPr>
            <a:picLocks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65" y="1514475"/>
            <a:ext cx="673735" cy="6737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710" y="1219200"/>
            <a:ext cx="762635" cy="695960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327650" y="1514475"/>
            <a:ext cx="914400" cy="857250"/>
          </a:xfrm>
          <a:prstGeom prst="rect">
            <a:avLst/>
          </a:prstGeo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0770" y="3983355"/>
            <a:ext cx="914400" cy="857250"/>
          </a:xfrm>
          <a:prstGeom prst="rect">
            <a:avLst/>
          </a:prstGeom>
        </p:spPr>
      </p:pic>
      <p:pic>
        <p:nvPicPr>
          <p:cNvPr id="8" name="Content Placeholder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8030" y="3983355"/>
            <a:ext cx="914400" cy="857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0" y="3789045"/>
            <a:ext cx="762635" cy="695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C\Desktop\hình\TN39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62025" cy="857250"/>
          </a:xfrm>
          <a:prstGeom prst="rect">
            <a:avLst/>
          </a:prstGeom>
          <a:noFill/>
        </p:spPr>
      </p:pic>
      <p:sp>
        <p:nvSpPr>
          <p:cNvPr id="6" name="Title 1"/>
          <p:cNvSpPr txBox="1"/>
          <p:nvPr/>
        </p:nvSpPr>
        <p:spPr>
          <a:xfrm>
            <a:off x="838200" y="0"/>
            <a:ext cx="8001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Hằng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thân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bảo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vệ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mũi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lưỡi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da</a:t>
            </a:r>
            <a:r>
              <a:rPr lang="en-US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849" y="1509712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31" y="995363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2053" y="905901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3020" y="4215765"/>
            <a:ext cx="6151721" cy="15106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900" y="3495824"/>
            <a:ext cx="7366438" cy="88582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6362000" y="2918102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1908167" y="2598372"/>
            <a:ext cx="4693090" cy="1419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 21: Các giác quan của cơ thể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5FA08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7204075" y="4648200"/>
            <a:ext cx="1905000" cy="2209800"/>
            <a:chOff x="-216" y="3820"/>
            <a:chExt cx="648" cy="281"/>
          </a:xfrm>
        </p:grpSpPr>
        <p:pic>
          <p:nvPicPr>
            <p:cNvPr id="100355" name="Picture 3" descr="97"/>
            <p:cNvPicPr>
              <a:picLocks noChangeAspect="1" noChangeArrowheads="1" noCrop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-48" y="3895"/>
              <a:ext cx="432" cy="206"/>
            </a:xfrm>
            <a:prstGeom prst="rect">
              <a:avLst/>
            </a:prstGeom>
            <a:noFill/>
          </p:spPr>
        </p:pic>
        <p:pic>
          <p:nvPicPr>
            <p:cNvPr id="100356" name="Picture 4" descr="97"/>
            <p:cNvPicPr>
              <a:picLocks noChangeAspect="1" noChangeArrowheads="1" noCrop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-216" y="3820"/>
              <a:ext cx="432" cy="206"/>
            </a:xfrm>
            <a:prstGeom prst="rect">
              <a:avLst/>
            </a:prstGeom>
            <a:noFill/>
          </p:spPr>
        </p:pic>
        <p:pic>
          <p:nvPicPr>
            <p:cNvPr id="100357" name="Picture 5" descr="97"/>
            <p:cNvPicPr>
              <a:picLocks noChangeAspect="1" noChangeArrowheads="1" noCrop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0" y="3834"/>
              <a:ext cx="432" cy="206"/>
            </a:xfrm>
            <a:prstGeom prst="rect">
              <a:avLst/>
            </a:prstGeom>
            <a:noFill/>
          </p:spPr>
        </p:pic>
      </p:grpSp>
      <p:sp>
        <p:nvSpPr>
          <p:cNvPr id="100358" name="Rectangle 6"/>
          <p:cNvSpPr>
            <a:spLocks noChangeArrowheads="1"/>
          </p:cNvSpPr>
          <p:nvPr/>
        </p:nvSpPr>
        <p:spPr bwMode="auto">
          <a:xfrm>
            <a:off x="0" y="609600"/>
            <a:ext cx="8582025" cy="29384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82030" tIns="41015" rIns="82030" bIns="41015">
            <a:spAutoFit/>
          </a:bodyPr>
          <a:lstStyle/>
          <a:p>
            <a:pPr algn="ctr" defTabSz="821055" eaLnBrk="0" hangingPunct="0">
              <a:lnSpc>
                <a:spcPct val="110000"/>
              </a:lnSpc>
              <a:spcBef>
                <a:spcPct val="50000"/>
              </a:spcBef>
            </a:pPr>
            <a:endParaRPr lang="en-US" sz="51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anose="020B7200000000000000" pitchFamily="34" charset="0"/>
            </a:endParaRPr>
          </a:p>
          <a:p>
            <a:pPr algn="ctr" defTabSz="821055" eaLnBrk="0" hangingPunct="0">
              <a:lnSpc>
                <a:spcPct val="110000"/>
              </a:lnSpc>
              <a:spcBef>
                <a:spcPct val="50000"/>
              </a:spcBef>
            </a:pPr>
            <a:endParaRPr lang="en-US" sz="19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anose="020B7200000000000000" pitchFamily="34" charset="0"/>
            </a:endParaRPr>
          </a:p>
          <a:p>
            <a:pPr algn="ctr" defTabSz="821055" eaLnBrk="0" hangingPunct="0">
              <a:lnSpc>
                <a:spcPct val="110000"/>
              </a:lnSpc>
              <a:spcBef>
                <a:spcPct val="50000"/>
              </a:spcBef>
            </a:pPr>
            <a:endParaRPr lang="en-US" sz="63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anose="020B7200000000000000" pitchFamily="34" charset="0"/>
            </a:endParaRPr>
          </a:p>
        </p:txBody>
      </p:sp>
      <p:sp>
        <p:nvSpPr>
          <p:cNvPr id="10035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00360" name="Picture 8" descr="97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400800" y="6019800"/>
            <a:ext cx="685800" cy="411163"/>
          </a:xfrm>
          <a:prstGeom prst="rect">
            <a:avLst/>
          </a:prstGeom>
          <a:noFill/>
        </p:spPr>
      </p:pic>
      <p:pic>
        <p:nvPicPr>
          <p:cNvPr id="100361" name="Picture 9" descr="97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324600" y="5608638"/>
            <a:ext cx="1066800" cy="639762"/>
          </a:xfrm>
          <a:prstGeom prst="rect">
            <a:avLst/>
          </a:prstGeom>
          <a:noFill/>
        </p:spPr>
      </p:pic>
      <p:pic>
        <p:nvPicPr>
          <p:cNvPr id="100362" name="Picture 10" descr="97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324600" y="6021388"/>
            <a:ext cx="685800" cy="327025"/>
          </a:xfrm>
          <a:prstGeom prst="rect">
            <a:avLst/>
          </a:prstGeom>
          <a:noFill/>
        </p:spPr>
      </p:pic>
      <p:pic>
        <p:nvPicPr>
          <p:cNvPr id="100363" name="Picture 11" descr="97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400800" y="6057900"/>
            <a:ext cx="1676400" cy="800100"/>
          </a:xfrm>
          <a:prstGeom prst="rect">
            <a:avLst/>
          </a:prstGeom>
          <a:noFill/>
        </p:spPr>
      </p:pic>
      <p:pic>
        <p:nvPicPr>
          <p:cNvPr id="100364" name="Picture 12" descr="97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400800" y="4724400"/>
            <a:ext cx="1371600" cy="2133600"/>
          </a:xfrm>
          <a:prstGeom prst="rect">
            <a:avLst/>
          </a:prstGeom>
          <a:noFill/>
        </p:spPr>
      </p:pic>
      <p:pic>
        <p:nvPicPr>
          <p:cNvPr id="100365" name="Picture 13" descr="97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781800" y="5943600"/>
            <a:ext cx="685800" cy="327025"/>
          </a:xfrm>
          <a:prstGeom prst="rect">
            <a:avLst/>
          </a:prstGeom>
          <a:noFill/>
        </p:spPr>
      </p:pic>
      <p:pic>
        <p:nvPicPr>
          <p:cNvPr id="100366" name="Picture 14" descr="97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248400" y="5638800"/>
            <a:ext cx="685800" cy="860425"/>
          </a:xfrm>
          <a:prstGeom prst="rect">
            <a:avLst/>
          </a:prstGeom>
          <a:noFill/>
        </p:spPr>
      </p:pic>
      <p:pic>
        <p:nvPicPr>
          <p:cNvPr id="100367" name="Picture 15" descr="97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334000" y="5562600"/>
            <a:ext cx="1254125" cy="1295400"/>
          </a:xfrm>
          <a:prstGeom prst="rect">
            <a:avLst/>
          </a:prstGeom>
          <a:noFill/>
        </p:spPr>
      </p:pic>
      <p:pic>
        <p:nvPicPr>
          <p:cNvPr id="100368" name="Picture 16" descr="j031805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246735">
            <a:off x="7356475" y="4572000"/>
            <a:ext cx="679450" cy="325438"/>
          </a:xfrm>
          <a:prstGeom prst="rect">
            <a:avLst/>
          </a:prstGeom>
          <a:noFill/>
        </p:spPr>
      </p:pic>
      <p:sp>
        <p:nvSpPr>
          <p:cNvPr id="100369" name="AutoShape 17"/>
          <p:cNvSpPr>
            <a:spLocks noChangeArrowheads="1"/>
          </p:cNvSpPr>
          <p:nvPr/>
        </p:nvSpPr>
        <p:spPr bwMode="auto">
          <a:xfrm>
            <a:off x="7772400" y="381000"/>
            <a:ext cx="1371600" cy="381000"/>
          </a:xfrm>
          <a:prstGeom prst="cloudCallout">
            <a:avLst>
              <a:gd name="adj1" fmla="val -151736"/>
              <a:gd name="adj2" fmla="val 4583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algn="ctr" eaLnBrk="0" hangingPunct="0"/>
            <a:endParaRPr lang="en-US" sz="1800"/>
          </a:p>
        </p:txBody>
      </p:sp>
      <p:sp>
        <p:nvSpPr>
          <p:cNvPr id="100370" name="AutoShape 18"/>
          <p:cNvSpPr>
            <a:spLocks noChangeArrowheads="1"/>
          </p:cNvSpPr>
          <p:nvPr/>
        </p:nvSpPr>
        <p:spPr bwMode="auto">
          <a:xfrm>
            <a:off x="5791200" y="533400"/>
            <a:ext cx="2514600" cy="609600"/>
          </a:xfrm>
          <a:prstGeom prst="cloudCallout">
            <a:avLst>
              <a:gd name="adj1" fmla="val -44130"/>
              <a:gd name="adj2" fmla="val 122398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algn="ctr" eaLnBrk="0" hangingPunct="0"/>
            <a:endParaRPr lang="en-US" sz="1800"/>
          </a:p>
        </p:txBody>
      </p:sp>
      <p:pic>
        <p:nvPicPr>
          <p:cNvPr id="100371" name="Picture 19" descr="sun14[1]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04800"/>
            <a:ext cx="1219200" cy="1057275"/>
          </a:xfrm>
          <a:prstGeom prst="rect">
            <a:avLst/>
          </a:prstGeom>
          <a:noFill/>
        </p:spPr>
      </p:pic>
      <p:pic>
        <p:nvPicPr>
          <p:cNvPr id="100372" name="Picture 20" descr="Dove-02-june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8130461" flipV="1">
            <a:off x="4343400" y="3200400"/>
            <a:ext cx="1682750" cy="153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3" name="Picture 21" descr="Dove-02-june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8599614" flipV="1">
            <a:off x="6019800" y="2895600"/>
            <a:ext cx="182880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4" name="Picture 22" descr="Dove-02-june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7276227" flipV="1">
            <a:off x="6155532" y="1921668"/>
            <a:ext cx="127635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5" name="Picture 23" descr="Dove-02-june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7276227" flipV="1">
            <a:off x="8036719" y="854869"/>
            <a:ext cx="127635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6" name="Picture 24" descr="Dove-02-june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7659196" flipV="1">
            <a:off x="8074819" y="2569369"/>
            <a:ext cx="120015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7" name="Picture 25" descr="Dove-02-june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8216429" flipV="1">
            <a:off x="4572000" y="1981200"/>
            <a:ext cx="1666875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8" name="Picture 26" descr="Dove-02-june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7276227" flipV="1">
            <a:off x="5774532" y="778668"/>
            <a:ext cx="127635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9" name="Picture 27" descr="Dove-02-june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7639186" flipV="1">
            <a:off x="3907632" y="740568"/>
            <a:ext cx="120015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80" name="Picture 28" descr="Dove-02-june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8242910" flipV="1">
            <a:off x="7162800" y="990600"/>
            <a:ext cx="11239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81" name="AutoShape 29"/>
          <p:cNvSpPr>
            <a:spLocks noChangeArrowheads="1"/>
          </p:cNvSpPr>
          <p:nvPr/>
        </p:nvSpPr>
        <p:spPr bwMode="auto">
          <a:xfrm>
            <a:off x="5562600" y="0"/>
            <a:ext cx="1371600" cy="381000"/>
          </a:xfrm>
          <a:prstGeom prst="cloudCallout">
            <a:avLst>
              <a:gd name="adj1" fmla="val -218403"/>
              <a:gd name="adj2" fmla="val 14583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algn="ctr" eaLnBrk="0" hangingPunct="0"/>
            <a:endParaRPr lang="en-US" sz="1800"/>
          </a:p>
        </p:txBody>
      </p:sp>
      <p:sp>
        <p:nvSpPr>
          <p:cNvPr id="100382" name="WordArt 30"/>
          <p:cNvSpPr>
            <a:spLocks noChangeArrowheads="1" noChangeShapeType="1" noTextEdit="1"/>
          </p:cNvSpPr>
          <p:nvPr/>
        </p:nvSpPr>
        <p:spPr bwMode="auto">
          <a:xfrm>
            <a:off x="1066800" y="838200"/>
            <a:ext cx="7543800" cy="19050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71838"/>
              </a:avLst>
            </a:prstTxWarp>
          </a:bodyPr>
          <a:lstStyle/>
          <a:p>
            <a:pPr algn="ctr"/>
            <a:r>
              <a:rPr lang="vi-VN" sz="3600" b="1" kern="10" spc="-360" dirty="0" smtClean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</a:t>
            </a:r>
            <a:r>
              <a:rPr lang="en-US" sz="3600" b="1" kern="10" spc="-360" dirty="0" err="1" smtClean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ào</a:t>
            </a:r>
            <a:r>
              <a:rPr lang="en-US" sz="3600" b="1" kern="10" spc="-360" dirty="0" smtClean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spc="-360" dirty="0" err="1" smtClean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3600" b="1" kern="10" spc="-360" dirty="0" smtClean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spc="-360" dirty="0" err="1" smtClean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em</a:t>
            </a:r>
            <a:r>
              <a:rPr lang="vi-VN" sz="3600" b="1" kern="10" spc="-360" dirty="0" smtClean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 </a:t>
            </a:r>
            <a:endParaRPr lang="en-US" sz="3600" b="1" kern="10" spc="-360" dirty="0">
              <a:ln w="28575">
                <a:noFill/>
                <a:round/>
              </a:ln>
              <a:solidFill>
                <a:srgbClr val="FF3399"/>
              </a:solidFill>
              <a:effectLst>
                <a:outerShdw dist="107763" dir="18900000" algn="ctr" rotWithShape="0">
                  <a:srgbClr val="00FFCC">
                    <a:alpha val="5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00383" name="Picture 31" descr="j031805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302527">
            <a:off x="7989888" y="4648200"/>
            <a:ext cx="890587" cy="393700"/>
          </a:xfrm>
          <a:prstGeom prst="rect">
            <a:avLst/>
          </a:prstGeom>
          <a:noFill/>
        </p:spPr>
      </p:pic>
      <p:sp>
        <p:nvSpPr>
          <p:cNvPr id="100385" name="WordArt 33"/>
          <p:cNvSpPr>
            <a:spLocks noChangeArrowheads="1" noChangeShapeType="1" noTextEdit="1"/>
          </p:cNvSpPr>
          <p:nvPr/>
        </p:nvSpPr>
        <p:spPr bwMode="auto">
          <a:xfrm>
            <a:off x="1600200" y="2255838"/>
            <a:ext cx="6019800" cy="868362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Hẹn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gặp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lại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em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1003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00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74166 0.02778 " pathEditMode="relative" rAng="0" ptsTypes="AA">
                                      <p:cBhvr>
                                        <p:cTn id="14" dur="45000" fill="hold"/>
                                        <p:tgtEl>
                                          <p:spTgt spid="1003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" y="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222 L -0.77083 0.08889 " pathEditMode="relative" rAng="0" ptsTypes="AA">
                                      <p:cBhvr>
                                        <p:cTn id="16" dur="45000" fill="hold"/>
                                        <p:tgtEl>
                                          <p:spTgt spid="100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" y="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7 -0.00555 L -0.81667 0.05 " pathEditMode="relative" rAng="0" ptsTypes="AA">
                                      <p:cBhvr>
                                        <p:cTn id="18" dur="45000" fill="hold"/>
                                        <p:tgtEl>
                                          <p:spTgt spid="100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" y="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15833 0.35625 " pathEditMode="relative" rAng="0" ptsTypes="AA">
                                      <p:cBhvr>
                                        <p:cTn id="20" dur="35000" fill="hold"/>
                                        <p:tgtEl>
                                          <p:spTgt spid="100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" y="1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21 0.0125 L -0.55955 0.19027 " pathEditMode="relative" rAng="0" ptsTypes="AA">
                                      <p:cBhvr>
                                        <p:cTn id="22" dur="25000" fill="hold"/>
                                        <p:tgtEl>
                                          <p:spTgt spid="1003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" y="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70782 0.29398 " pathEditMode="relative" rAng="0" ptsTypes="AA">
                                      <p:cBhvr>
                                        <p:cTn id="24" dur="25000" fill="hold"/>
                                        <p:tgtEl>
                                          <p:spTgt spid="100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" y="1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712 -0.08194 L -0.80955 0.35139 " pathEditMode="relative" rAng="0" ptsTypes="AA">
                                      <p:cBhvr>
                                        <p:cTn id="26" dur="25000" fill="hold"/>
                                        <p:tgtEl>
                                          <p:spTgt spid="100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2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878 -0.1375 L -0.75122 0.32917 " pathEditMode="relative" rAng="0" ptsTypes="AA">
                                      <p:cBhvr>
                                        <p:cTn id="28" dur="25000" fill="hold"/>
                                        <p:tgtEl>
                                          <p:spTgt spid="100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" y="2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89479 0.36389 " pathEditMode="relative" rAng="0" ptsTypes="AA">
                                      <p:cBhvr>
                                        <p:cTn id="30" dur="25000" fill="hold"/>
                                        <p:tgtEl>
                                          <p:spTgt spid="1003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" y="1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-0.91788 0.41806 " pathEditMode="relative" rAng="0" ptsTypes="AA">
                                      <p:cBhvr>
                                        <p:cTn id="32" dur="25000" fill="hold"/>
                                        <p:tgtEl>
                                          <p:spTgt spid="100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" y="2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L -0.95955 0.4125 " pathEditMode="relative" rAng="0" ptsTypes="AA">
                                      <p:cBhvr>
                                        <p:cTn id="34" dur="25000" fill="hold"/>
                                        <p:tgtEl>
                                          <p:spTgt spid="1003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" y="2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-0.875 0.36227 " pathEditMode="relative" rAng="0" ptsTypes="AA">
                                      <p:cBhvr>
                                        <p:cTn id="36" dur="25000" fill="hold"/>
                                        <p:tgtEl>
                                          <p:spTgt spid="100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" y="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98 -0.10046 L -0.75035 0.27731 " pathEditMode="relative" rAng="0" ptsTypes="AA">
                                      <p:cBhvr>
                                        <p:cTn id="38" dur="25000" fill="hold"/>
                                        <p:tgtEl>
                                          <p:spTgt spid="100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" y="1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81" grpId="0" animBg="1"/>
      <p:bldP spid="100382" grpId="0" animBg="1"/>
      <p:bldP spid="10038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val 1"/>
          <p:cNvSpPr/>
          <p:nvPr/>
        </p:nvSpPr>
        <p:spPr>
          <a:xfrm>
            <a:off x="2057400" y="2057400"/>
            <a:ext cx="4724400" cy="2362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5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PC\Desktop\hình\o3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685800"/>
            <a:ext cx="4191000" cy="251460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83503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C:\Users\PC\Desktop\hình\N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1825" y="3712845"/>
            <a:ext cx="4154170" cy="2730500"/>
          </a:xfrm>
          <a:prstGeom prst="rect">
            <a:avLst/>
          </a:prstGeom>
          <a:noFill/>
        </p:spPr>
      </p:pic>
      <p:pic>
        <p:nvPicPr>
          <p:cNvPr id="2" name="Content Placeholder 1"/>
          <p:cNvPicPr>
            <a:picLocks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648200" y="685800"/>
            <a:ext cx="3385820" cy="3152775"/>
          </a:xfrm>
          <a:prstGeom prst="rect">
            <a:avLst/>
          </a:prstGeom>
        </p:spPr>
      </p:pic>
      <p:pic>
        <p:nvPicPr>
          <p:cNvPr id="3" name="Content Placeholder 2"/>
          <p:cNvPicPr>
            <a:picLocks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288925" y="3592195"/>
            <a:ext cx="3590290" cy="2404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C\Desktop\hình\o23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33400" y="990600"/>
            <a:ext cx="8153400" cy="5486400"/>
          </a:xfrm>
          <a:prstGeom prst="rect">
            <a:avLst/>
          </a:prstGeom>
          <a:noFill/>
        </p:spPr>
      </p:pic>
      <p:pic>
        <p:nvPicPr>
          <p:cNvPr id="3076" name="Picture 4" descr="C:\Users\PC\Desktop\hình\TN2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7427"/>
            <a:ext cx="838200" cy="704850"/>
          </a:xfrm>
          <a:prstGeom prst="rect">
            <a:avLst/>
          </a:prstGeom>
          <a:noFill/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8620" y="36195"/>
            <a:ext cx="6296660" cy="914400"/>
          </a:xfrm>
        </p:spPr>
        <p:txBody>
          <a:bodyPr>
            <a:no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838200" y="1066800"/>
            <a:ext cx="13716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38200" y="2818765"/>
            <a:ext cx="13716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92735" y="5715000"/>
            <a:ext cx="13716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151370" y="1137920"/>
            <a:ext cx="13716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315200" y="2699385"/>
            <a:ext cx="13716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Tai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531735" y="5459730"/>
            <a:ext cx="13716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/>
          <p:cNvCxnSpPr>
            <a:stCxn id="2" idx="3"/>
          </p:cNvCxnSpPr>
          <p:nvPr/>
        </p:nvCxnSpPr>
        <p:spPr>
          <a:xfrm>
            <a:off x="2209800" y="1447800"/>
            <a:ext cx="1828800" cy="137160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3" idx="3"/>
          </p:cNvCxnSpPr>
          <p:nvPr/>
        </p:nvCxnSpPr>
        <p:spPr>
          <a:xfrm>
            <a:off x="2209800" y="3199765"/>
            <a:ext cx="2438400" cy="1530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4" idx="0"/>
          </p:cNvCxnSpPr>
          <p:nvPr/>
        </p:nvCxnSpPr>
        <p:spPr>
          <a:xfrm flipV="1">
            <a:off x="978535" y="4648200"/>
            <a:ext cx="393065" cy="106680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5" idx="1"/>
          </p:cNvCxnSpPr>
          <p:nvPr/>
        </p:nvCxnSpPr>
        <p:spPr>
          <a:xfrm flipH="1">
            <a:off x="6248400" y="1518920"/>
            <a:ext cx="902970" cy="15748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1"/>
          </p:cNvCxnSpPr>
          <p:nvPr/>
        </p:nvCxnSpPr>
        <p:spPr>
          <a:xfrm flipH="1">
            <a:off x="6629400" y="3080385"/>
            <a:ext cx="685800" cy="12001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5029200" y="3733800"/>
            <a:ext cx="2600960" cy="203644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5026025" y="1282700"/>
            <a:ext cx="4117975" cy="5575300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69" cy="22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2235048">
            <a:off x="989013" y="420688"/>
            <a:ext cx="1830387" cy="1636712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3206117">
            <a:off x="80169" y="1291431"/>
            <a:ext cx="1652588" cy="1812925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282824">
            <a:off x="2513013" y="192088"/>
            <a:ext cx="1830387" cy="1636712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1502466">
            <a:off x="3657600" y="1106488"/>
            <a:ext cx="1830388" cy="1636712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1658504">
            <a:off x="4267200" y="2590800"/>
            <a:ext cx="1830388" cy="1636713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3223895">
            <a:off x="3966369" y="3729831"/>
            <a:ext cx="1652588" cy="1812925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3158513">
            <a:off x="2916238" y="4567237"/>
            <a:ext cx="1651000" cy="1812925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4375518">
            <a:off x="1392238" y="4567237"/>
            <a:ext cx="1651000" cy="1812925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3523964">
            <a:off x="-148431" y="2663031"/>
            <a:ext cx="1652588" cy="1812925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4375518">
            <a:off x="233363" y="3729037"/>
            <a:ext cx="1651000" cy="1812925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1600200" y="3352800"/>
            <a:ext cx="838200" cy="677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.VnTime" panose="020B7200000000000000"/>
            </a:endParaRPr>
          </a:p>
        </p:txBody>
      </p:sp>
      <p:sp>
        <p:nvSpPr>
          <p:cNvPr id="1322" name="Rectangle 1321"/>
          <p:cNvSpPr/>
          <p:nvPr/>
        </p:nvSpPr>
        <p:spPr>
          <a:xfrm>
            <a:off x="1676400" y="1981200"/>
            <a:ext cx="247645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Các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bạn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giỏi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quá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C\Desktop\hình\TN39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52400" y="152400"/>
            <a:ext cx="838200" cy="914400"/>
          </a:xfrm>
          <a:prstGeom prst="rect">
            <a:avLst/>
          </a:prstGeom>
          <a:noFill/>
        </p:spPr>
      </p:pic>
      <p:pic>
        <p:nvPicPr>
          <p:cNvPr id="4099" name="Picture 3" descr="C:\Users\PC\Desktop\hình\o2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985" y="914400"/>
            <a:ext cx="8225790" cy="3810000"/>
          </a:xfrm>
          <a:prstGeom prst="rect">
            <a:avLst/>
          </a:prstGeom>
          <a:noFill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153400" cy="914400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C:\Users\PC\Desktop\hình\tn4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18005" y="4800600"/>
            <a:ext cx="6036310" cy="2057400"/>
          </a:xfrm>
          <a:prstGeom prst="rect">
            <a:avLst/>
          </a:prstGeom>
          <a:noFill/>
        </p:spPr>
      </p:pic>
      <p:sp>
        <p:nvSpPr>
          <p:cNvPr id="2" name="Rounded Rectangle 1"/>
          <p:cNvSpPr/>
          <p:nvPr/>
        </p:nvSpPr>
        <p:spPr>
          <a:xfrm>
            <a:off x="0" y="1143000"/>
            <a:ext cx="12954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Tai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640320" y="914400"/>
            <a:ext cx="13716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3612515"/>
            <a:ext cx="12954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018155" y="769620"/>
            <a:ext cx="1295400" cy="5384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445375" y="4277360"/>
            <a:ext cx="12954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2" grpId="1" animBg="1"/>
      <p:bldP spid="5" grpId="0" animBg="1"/>
      <p:bldP spid="5" grpId="1" animBg="1"/>
      <p:bldP spid="3" grpId="0" animBg="1"/>
      <p:bldP spid="3" grpId="1" animBg="1"/>
      <p:bldP spid="4" grpId="0" animBg="1"/>
      <p:bldP spid="4" grpId="1" animBg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Khi bịt tai, mắt em có nghe, nhìn thấy gì không?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 descr="1401872851_bupbeviet52bdfb3a82f00cf23081bd4a61a1aa4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17295" y="1600200"/>
            <a:ext cx="6562090" cy="4526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val 1"/>
          <p:cNvSpPr/>
          <p:nvPr/>
        </p:nvSpPr>
        <p:spPr>
          <a:xfrm>
            <a:off x="2057400" y="2057400"/>
            <a:ext cx="4724400" cy="2362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5000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charset="-122"/>
            <a:ea typeface="Microsoft YaHei" panose="020B050302020402020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735</Words>
  <Application>WPS Presentation</Application>
  <PresentationFormat>On-screen Show (4:3)</PresentationFormat>
  <Paragraphs>69</Paragraphs>
  <Slides>21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21</vt:i4>
      </vt:variant>
    </vt:vector>
  </HeadingPairs>
  <TitlesOfParts>
    <vt:vector size="39" baseType="lpstr">
      <vt:lpstr>Arial</vt:lpstr>
      <vt:lpstr>SimSun</vt:lpstr>
      <vt:lpstr>Wingdings</vt:lpstr>
      <vt:lpstr>Times New Roman</vt:lpstr>
      <vt:lpstr>Times New Roman</vt:lpstr>
      <vt:lpstr>.VnTime</vt:lpstr>
      <vt:lpstr>Arial</vt:lpstr>
      <vt:lpstr>.VnHelvetInsH</vt:lpstr>
      <vt:lpstr>Calibri</vt:lpstr>
      <vt:lpstr>Microsoft YaHei</vt:lpstr>
      <vt:lpstr>Arial Unicode MS</vt:lpstr>
      <vt:lpstr>等线</vt:lpstr>
      <vt:lpstr>等线</vt:lpstr>
      <vt:lpstr>汉仪小麦体简</vt:lpstr>
      <vt:lpstr>inpin heiti</vt:lpstr>
      <vt:lpstr>Office Theme</vt:lpstr>
      <vt:lpstr>Office 主题​​</vt:lpstr>
      <vt:lpstr>第一PPT，www.1ppt.com</vt:lpstr>
      <vt:lpstr>PowerPoint 演示文稿</vt:lpstr>
      <vt:lpstr>PowerPoint 演示文稿</vt:lpstr>
      <vt:lpstr>PowerPoint 演示文稿</vt:lpstr>
      <vt:lpstr>Quan sát hình và cho biết cơ thể chúng ta có các giác quan nào.</vt:lpstr>
      <vt:lpstr>Chỉ và gọi tên các giác quan</vt:lpstr>
      <vt:lpstr>PowerPoint 演示文稿</vt:lpstr>
      <vt:lpstr>Em dùng giác quan nào để nhận biết các vật trong hình sau?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Nói với bạn về những việc em và người thân đã làm được để bảo vệ mắt và tai.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ngoc</cp:lastModifiedBy>
  <cp:revision>14</cp:revision>
  <dcterms:created xsi:type="dcterms:W3CDTF">2020-08-29T18:21:00Z</dcterms:created>
  <dcterms:modified xsi:type="dcterms:W3CDTF">2020-09-04T13:54:31Z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