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427" r:id="rId2"/>
    <p:sldId id="432" r:id="rId3"/>
    <p:sldId id="450" r:id="rId4"/>
    <p:sldId id="440" r:id="rId5"/>
    <p:sldId id="441" r:id="rId6"/>
    <p:sldId id="453" r:id="rId7"/>
    <p:sldId id="455" r:id="rId8"/>
    <p:sldId id="456" r:id="rId9"/>
    <p:sldId id="457" r:id="rId10"/>
    <p:sldId id="458" r:id="rId11"/>
    <p:sldId id="452" r:id="rId12"/>
    <p:sldId id="431" r:id="rId13"/>
  </p:sldIdLst>
  <p:sldSz cx="16276638" cy="9144000"/>
  <p:notesSz cx="6858000" cy="9144000"/>
  <p:custDataLst>
    <p:tags r:id="rId15"/>
  </p:custData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717550" indent="-26035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1436688" indent="-522288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2154238" indent="-782638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2873375" indent="-1044575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5127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  <a:srgbClr val="0000CC"/>
    <a:srgbClr val="F70000"/>
    <a:srgbClr val="FFCC99"/>
    <a:srgbClr val="FF0066"/>
    <a:srgbClr val="FF7C80"/>
    <a:srgbClr val="FF6600"/>
    <a:srgbClr val="6600CC"/>
    <a:srgbClr val="3333FF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876" autoAdjust="0"/>
    <p:restoredTop sz="99274" autoAdjust="0"/>
  </p:normalViewPr>
  <p:slideViewPr>
    <p:cSldViewPr>
      <p:cViewPr varScale="1">
        <p:scale>
          <a:sx n="55" d="100"/>
          <a:sy n="55" d="100"/>
        </p:scale>
        <p:origin x="558" y="84"/>
      </p:cViewPr>
      <p:guideLst>
        <p:guide orient="horz" pos="2880"/>
        <p:guide pos="5127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gs" Target="tags/tag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451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4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77825" y="685800"/>
            <a:ext cx="610235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6451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451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451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51C4FA25-5DD5-485C-BCD2-EF739D2A719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1386817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1pPr>
    <a:lvl2pPr marL="717550"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2pPr>
    <a:lvl3pPr marL="1436688"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3pPr>
    <a:lvl4pPr marL="2154238"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4pPr>
    <a:lvl5pPr marL="2873375" algn="l" rtl="0" eaLnBrk="0" fontAlgn="base" hangingPunct="0">
      <a:spcBef>
        <a:spcPct val="30000"/>
      </a:spcBef>
      <a:spcAft>
        <a:spcPct val="0"/>
      </a:spcAft>
      <a:defRPr sz="1900" kern="1200">
        <a:solidFill>
          <a:schemeClr val="tx1"/>
        </a:solidFill>
        <a:latin typeface="Arial" charset="0"/>
        <a:ea typeface="+mn-ea"/>
        <a:cs typeface="+mn-cs"/>
      </a:defRPr>
    </a:lvl5pPr>
    <a:lvl6pPr marL="3592220" algn="l" defTabSz="143688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6pPr>
    <a:lvl7pPr marL="4310664" algn="l" defTabSz="143688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7pPr>
    <a:lvl8pPr marL="5029109" algn="l" defTabSz="143688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8pPr>
    <a:lvl9pPr marL="5747553" algn="l" defTabSz="1436888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20748" y="2840569"/>
            <a:ext cx="13835142" cy="196003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41496" y="5181600"/>
            <a:ext cx="11393647" cy="2336800"/>
          </a:xfrm>
        </p:spPr>
        <p:txBody>
          <a:bodyPr/>
          <a:lstStyle>
            <a:lvl1pPr marL="0" indent="0" algn="ctr">
              <a:buNone/>
              <a:defRPr/>
            </a:lvl1pPr>
            <a:lvl2pPr marL="718444" indent="0" algn="ctr">
              <a:buNone/>
              <a:defRPr/>
            </a:lvl2pPr>
            <a:lvl3pPr marL="1436888" indent="0" algn="ctr">
              <a:buNone/>
              <a:defRPr/>
            </a:lvl3pPr>
            <a:lvl4pPr marL="2155332" indent="0" algn="ctr">
              <a:buNone/>
              <a:defRPr/>
            </a:lvl4pPr>
            <a:lvl5pPr marL="2873776" indent="0" algn="ctr">
              <a:buNone/>
              <a:defRPr/>
            </a:lvl5pPr>
            <a:lvl6pPr marL="3592220" indent="0" algn="ctr">
              <a:buNone/>
              <a:defRPr/>
            </a:lvl6pPr>
            <a:lvl7pPr marL="4310664" indent="0" algn="ctr">
              <a:buNone/>
              <a:defRPr/>
            </a:lvl7pPr>
            <a:lvl8pPr marL="5029109" indent="0" algn="ctr">
              <a:buNone/>
              <a:defRPr/>
            </a:lvl8pPr>
            <a:lvl9pPr marL="5747553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B01423-D198-4896-B996-AF6CD71AA32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72254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9D28DD1-89CB-4A9B-8160-1008CEEB8C2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920928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800562" y="366186"/>
            <a:ext cx="3662244" cy="7802033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13832" y="366186"/>
            <a:ext cx="10715453" cy="7802033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4A9502-423E-4957-ACD4-EFEAFA45681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138348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00BA3F-51CF-473C-BBC7-9F80CB3FD93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606691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85743" y="5875867"/>
            <a:ext cx="13835142" cy="1816100"/>
          </a:xfrm>
        </p:spPr>
        <p:txBody>
          <a:bodyPr anchor="t"/>
          <a:lstStyle>
            <a:lvl1pPr algn="l">
              <a:defRPr sz="6300" b="1" cap="all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85743" y="3875619"/>
            <a:ext cx="13835142" cy="2000249"/>
          </a:xfrm>
        </p:spPr>
        <p:txBody>
          <a:bodyPr anchor="b"/>
          <a:lstStyle>
            <a:lvl1pPr marL="0" indent="0">
              <a:buNone/>
              <a:defRPr sz="3100"/>
            </a:lvl1pPr>
            <a:lvl2pPr marL="718444" indent="0">
              <a:buNone/>
              <a:defRPr sz="2800"/>
            </a:lvl2pPr>
            <a:lvl3pPr marL="1436888" indent="0">
              <a:buNone/>
              <a:defRPr sz="2500"/>
            </a:lvl3pPr>
            <a:lvl4pPr marL="2155332" indent="0">
              <a:buNone/>
              <a:defRPr sz="2200"/>
            </a:lvl4pPr>
            <a:lvl5pPr marL="2873776" indent="0">
              <a:buNone/>
              <a:defRPr sz="2200"/>
            </a:lvl5pPr>
            <a:lvl6pPr marL="3592220" indent="0">
              <a:buNone/>
              <a:defRPr sz="2200"/>
            </a:lvl6pPr>
            <a:lvl7pPr marL="4310664" indent="0">
              <a:buNone/>
              <a:defRPr sz="2200"/>
            </a:lvl7pPr>
            <a:lvl8pPr marL="5029109" indent="0">
              <a:buNone/>
              <a:defRPr sz="2200"/>
            </a:lvl8pPr>
            <a:lvl9pPr marL="5747553" indent="0">
              <a:buNone/>
              <a:defRPr sz="22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E9DFC9-E0D6-4E70-95EC-EE956DA6257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459216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3832" y="2133602"/>
            <a:ext cx="7188848" cy="6034617"/>
          </a:xfrm>
        </p:spPr>
        <p:txBody>
          <a:bodyPr/>
          <a:lstStyle>
            <a:lvl1pPr>
              <a:defRPr sz="4400"/>
            </a:lvl1pPr>
            <a:lvl2pPr>
              <a:defRPr sz="3800"/>
            </a:lvl2pPr>
            <a:lvl3pPr>
              <a:defRPr sz="3100"/>
            </a:lvl3pPr>
            <a:lvl4pPr>
              <a:defRPr sz="2800"/>
            </a:lvl4pPr>
            <a:lvl5pPr>
              <a:defRPr sz="2800"/>
            </a:lvl5pPr>
            <a:lvl6pPr>
              <a:defRPr sz="2800"/>
            </a:lvl6pPr>
            <a:lvl7pPr>
              <a:defRPr sz="2800"/>
            </a:lvl7pPr>
            <a:lvl8pPr>
              <a:defRPr sz="2800"/>
            </a:lvl8pPr>
            <a:lvl9pPr>
              <a:defRPr sz="2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73958" y="2133602"/>
            <a:ext cx="7188848" cy="6034617"/>
          </a:xfrm>
        </p:spPr>
        <p:txBody>
          <a:bodyPr/>
          <a:lstStyle>
            <a:lvl1pPr>
              <a:defRPr sz="4400"/>
            </a:lvl1pPr>
            <a:lvl2pPr>
              <a:defRPr sz="3800"/>
            </a:lvl2pPr>
            <a:lvl3pPr>
              <a:defRPr sz="3100"/>
            </a:lvl3pPr>
            <a:lvl4pPr>
              <a:defRPr sz="2800"/>
            </a:lvl4pPr>
            <a:lvl5pPr>
              <a:defRPr sz="2800"/>
            </a:lvl5pPr>
            <a:lvl6pPr>
              <a:defRPr sz="2800"/>
            </a:lvl6pPr>
            <a:lvl7pPr>
              <a:defRPr sz="2800"/>
            </a:lvl7pPr>
            <a:lvl8pPr>
              <a:defRPr sz="2800"/>
            </a:lvl8pPr>
            <a:lvl9pPr>
              <a:defRPr sz="2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EEE0E17-1536-48C6-87E3-A861F0C00F0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317564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3832" y="2046817"/>
            <a:ext cx="7191675" cy="853016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18444" indent="0">
              <a:buNone/>
              <a:defRPr sz="3100" b="1"/>
            </a:lvl2pPr>
            <a:lvl3pPr marL="1436888" indent="0">
              <a:buNone/>
              <a:defRPr sz="2800" b="1"/>
            </a:lvl3pPr>
            <a:lvl4pPr marL="2155332" indent="0">
              <a:buNone/>
              <a:defRPr sz="2500" b="1"/>
            </a:lvl4pPr>
            <a:lvl5pPr marL="2873776" indent="0">
              <a:buNone/>
              <a:defRPr sz="2500" b="1"/>
            </a:lvl5pPr>
            <a:lvl6pPr marL="3592220" indent="0">
              <a:buNone/>
              <a:defRPr sz="2500" b="1"/>
            </a:lvl6pPr>
            <a:lvl7pPr marL="4310664" indent="0">
              <a:buNone/>
              <a:defRPr sz="2500" b="1"/>
            </a:lvl7pPr>
            <a:lvl8pPr marL="5029109" indent="0">
              <a:buNone/>
              <a:defRPr sz="2500" b="1"/>
            </a:lvl8pPr>
            <a:lvl9pPr marL="5747553" indent="0">
              <a:buNone/>
              <a:defRPr sz="25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3832" y="2899833"/>
            <a:ext cx="7191675" cy="5268384"/>
          </a:xfrm>
        </p:spPr>
        <p:txBody>
          <a:bodyPr/>
          <a:lstStyle>
            <a:lvl1pPr>
              <a:defRPr sz="3800"/>
            </a:lvl1pPr>
            <a:lvl2pPr>
              <a:defRPr sz="3100"/>
            </a:lvl2pPr>
            <a:lvl3pPr>
              <a:defRPr sz="28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8268307" y="2046817"/>
            <a:ext cx="7194500" cy="853016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18444" indent="0">
              <a:buNone/>
              <a:defRPr sz="3100" b="1"/>
            </a:lvl2pPr>
            <a:lvl3pPr marL="1436888" indent="0">
              <a:buNone/>
              <a:defRPr sz="2800" b="1"/>
            </a:lvl3pPr>
            <a:lvl4pPr marL="2155332" indent="0">
              <a:buNone/>
              <a:defRPr sz="2500" b="1"/>
            </a:lvl4pPr>
            <a:lvl5pPr marL="2873776" indent="0">
              <a:buNone/>
              <a:defRPr sz="2500" b="1"/>
            </a:lvl5pPr>
            <a:lvl6pPr marL="3592220" indent="0">
              <a:buNone/>
              <a:defRPr sz="2500" b="1"/>
            </a:lvl6pPr>
            <a:lvl7pPr marL="4310664" indent="0">
              <a:buNone/>
              <a:defRPr sz="2500" b="1"/>
            </a:lvl7pPr>
            <a:lvl8pPr marL="5029109" indent="0">
              <a:buNone/>
              <a:defRPr sz="2500" b="1"/>
            </a:lvl8pPr>
            <a:lvl9pPr marL="5747553" indent="0">
              <a:buNone/>
              <a:defRPr sz="25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8268307" y="2899833"/>
            <a:ext cx="7194500" cy="5268384"/>
          </a:xfrm>
        </p:spPr>
        <p:txBody>
          <a:bodyPr/>
          <a:lstStyle>
            <a:lvl1pPr>
              <a:defRPr sz="3800"/>
            </a:lvl1pPr>
            <a:lvl2pPr>
              <a:defRPr sz="3100"/>
            </a:lvl2pPr>
            <a:lvl3pPr>
              <a:defRPr sz="28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30A47B-B3AA-4408-B89E-78641CC5715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312869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8D8FA65-B14B-4883-88C7-F7A3A55E9A2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3149732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8BE4F5-A3A4-4A0F-A638-D990D725B4C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687294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3833" y="364067"/>
            <a:ext cx="5354902" cy="1549400"/>
          </a:xfrm>
        </p:spPr>
        <p:txBody>
          <a:bodyPr anchor="b"/>
          <a:lstStyle>
            <a:lvl1pPr algn="l">
              <a:defRPr sz="3100" b="1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63713" y="364068"/>
            <a:ext cx="9099093" cy="7804151"/>
          </a:xfrm>
        </p:spPr>
        <p:txBody>
          <a:bodyPr/>
          <a:lstStyle>
            <a:lvl1pPr>
              <a:defRPr sz="5000"/>
            </a:lvl1pPr>
            <a:lvl2pPr>
              <a:defRPr sz="4400"/>
            </a:lvl2pPr>
            <a:lvl3pPr>
              <a:defRPr sz="3800"/>
            </a:lvl3pPr>
            <a:lvl4pPr>
              <a:defRPr sz="3100"/>
            </a:lvl4pPr>
            <a:lvl5pPr>
              <a:defRPr sz="3100"/>
            </a:lvl5pPr>
            <a:lvl6pPr>
              <a:defRPr sz="3100"/>
            </a:lvl6pPr>
            <a:lvl7pPr>
              <a:defRPr sz="3100"/>
            </a:lvl7pPr>
            <a:lvl8pPr>
              <a:defRPr sz="3100"/>
            </a:lvl8pPr>
            <a:lvl9pPr>
              <a:defRPr sz="31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3833" y="1913468"/>
            <a:ext cx="5354902" cy="6254751"/>
          </a:xfrm>
        </p:spPr>
        <p:txBody>
          <a:bodyPr/>
          <a:lstStyle>
            <a:lvl1pPr marL="0" indent="0">
              <a:buNone/>
              <a:defRPr sz="2200"/>
            </a:lvl1pPr>
            <a:lvl2pPr marL="718444" indent="0">
              <a:buNone/>
              <a:defRPr sz="1900"/>
            </a:lvl2pPr>
            <a:lvl3pPr marL="1436888" indent="0">
              <a:buNone/>
              <a:defRPr sz="1600"/>
            </a:lvl3pPr>
            <a:lvl4pPr marL="2155332" indent="0">
              <a:buNone/>
              <a:defRPr sz="1400"/>
            </a:lvl4pPr>
            <a:lvl5pPr marL="2873776" indent="0">
              <a:buNone/>
              <a:defRPr sz="1400"/>
            </a:lvl5pPr>
            <a:lvl6pPr marL="3592220" indent="0">
              <a:buNone/>
              <a:defRPr sz="1400"/>
            </a:lvl6pPr>
            <a:lvl7pPr marL="4310664" indent="0">
              <a:buNone/>
              <a:defRPr sz="1400"/>
            </a:lvl7pPr>
            <a:lvl8pPr marL="5029109" indent="0">
              <a:buNone/>
              <a:defRPr sz="1400"/>
            </a:lvl8pPr>
            <a:lvl9pPr marL="5747553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99C05A-73D7-488D-87AE-9FA1D515BA9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394107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90335" y="6400801"/>
            <a:ext cx="9765983" cy="755651"/>
          </a:xfrm>
        </p:spPr>
        <p:txBody>
          <a:bodyPr anchor="b"/>
          <a:lstStyle>
            <a:lvl1pPr algn="l">
              <a:defRPr sz="3100" b="1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190335" y="817033"/>
            <a:ext cx="9765983" cy="5486400"/>
          </a:xfrm>
        </p:spPr>
        <p:txBody>
          <a:bodyPr/>
          <a:lstStyle>
            <a:lvl1pPr marL="0" indent="0">
              <a:buNone/>
              <a:defRPr sz="5000"/>
            </a:lvl1pPr>
            <a:lvl2pPr marL="718444" indent="0">
              <a:buNone/>
              <a:defRPr sz="4400"/>
            </a:lvl2pPr>
            <a:lvl3pPr marL="1436888" indent="0">
              <a:buNone/>
              <a:defRPr sz="3800"/>
            </a:lvl3pPr>
            <a:lvl4pPr marL="2155332" indent="0">
              <a:buNone/>
              <a:defRPr sz="3100"/>
            </a:lvl4pPr>
            <a:lvl5pPr marL="2873776" indent="0">
              <a:buNone/>
              <a:defRPr sz="3100"/>
            </a:lvl5pPr>
            <a:lvl6pPr marL="3592220" indent="0">
              <a:buNone/>
              <a:defRPr sz="3100"/>
            </a:lvl6pPr>
            <a:lvl7pPr marL="4310664" indent="0">
              <a:buNone/>
              <a:defRPr sz="3100"/>
            </a:lvl7pPr>
            <a:lvl8pPr marL="5029109" indent="0">
              <a:buNone/>
              <a:defRPr sz="3100"/>
            </a:lvl8pPr>
            <a:lvl9pPr marL="5747553" indent="0">
              <a:buNone/>
              <a:defRPr sz="3100"/>
            </a:lvl9pPr>
          </a:lstStyle>
          <a:p>
            <a:pPr lvl="0"/>
            <a:endParaRPr lang="vi-VN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190335" y="7156452"/>
            <a:ext cx="9765983" cy="1073149"/>
          </a:xfrm>
        </p:spPr>
        <p:txBody>
          <a:bodyPr/>
          <a:lstStyle>
            <a:lvl1pPr marL="0" indent="0">
              <a:buNone/>
              <a:defRPr sz="2200"/>
            </a:lvl1pPr>
            <a:lvl2pPr marL="718444" indent="0">
              <a:buNone/>
              <a:defRPr sz="1900"/>
            </a:lvl2pPr>
            <a:lvl3pPr marL="1436888" indent="0">
              <a:buNone/>
              <a:defRPr sz="1600"/>
            </a:lvl3pPr>
            <a:lvl4pPr marL="2155332" indent="0">
              <a:buNone/>
              <a:defRPr sz="1400"/>
            </a:lvl4pPr>
            <a:lvl5pPr marL="2873776" indent="0">
              <a:buNone/>
              <a:defRPr sz="1400"/>
            </a:lvl5pPr>
            <a:lvl6pPr marL="3592220" indent="0">
              <a:buNone/>
              <a:defRPr sz="1400"/>
            </a:lvl6pPr>
            <a:lvl7pPr marL="4310664" indent="0">
              <a:buNone/>
              <a:defRPr sz="1400"/>
            </a:lvl7pPr>
            <a:lvl8pPr marL="5029109" indent="0">
              <a:buNone/>
              <a:defRPr sz="1400"/>
            </a:lvl8pPr>
            <a:lvl9pPr marL="5747553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090DF4-68DF-4AAF-98F9-EB3836BAB8B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588337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813832" y="366713"/>
            <a:ext cx="14648974" cy="1524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813832" y="2133600"/>
            <a:ext cx="14648974" cy="6034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813832" y="8326438"/>
            <a:ext cx="3797882" cy="63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2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5561185" y="8326438"/>
            <a:ext cx="5154269" cy="63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2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1664924" y="8326438"/>
            <a:ext cx="3797882" cy="635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143689" tIns="71844" rIns="143689" bIns="71844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2200"/>
            </a:lvl1pPr>
          </a:lstStyle>
          <a:p>
            <a:pPr>
              <a:defRPr/>
            </a:pPr>
            <a:fld id="{F4264759-E7CE-4A8C-955C-20DA2A50E45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5pPr>
      <a:lvl6pPr marL="718444" algn="ctr" rtl="0" fontAlgn="base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6pPr>
      <a:lvl7pPr marL="1436888" algn="ctr" rtl="0" fontAlgn="base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7pPr>
      <a:lvl8pPr marL="2155332" algn="ctr" rtl="0" fontAlgn="base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8pPr>
      <a:lvl9pPr marL="2873776" algn="ctr" rtl="0" fontAlgn="base">
        <a:spcBef>
          <a:spcPct val="0"/>
        </a:spcBef>
        <a:spcAft>
          <a:spcPct val="0"/>
        </a:spcAft>
        <a:defRPr sz="6900">
          <a:solidFill>
            <a:schemeClr val="tx2"/>
          </a:solidFill>
          <a:latin typeface="Arial" charset="0"/>
        </a:defRPr>
      </a:lvl9pPr>
    </p:titleStyle>
    <p:bodyStyle>
      <a:lvl1pPr marL="538163" indent="-538163" algn="l" rtl="0" eaLnBrk="0" fontAlgn="base" hangingPunct="0">
        <a:spcBef>
          <a:spcPct val="20000"/>
        </a:spcBef>
        <a:spcAft>
          <a:spcPct val="0"/>
        </a:spcAft>
        <a:buChar char="•"/>
        <a:defRPr sz="5000">
          <a:solidFill>
            <a:schemeClr val="tx1"/>
          </a:solidFill>
          <a:latin typeface="+mn-lt"/>
          <a:ea typeface="+mn-ea"/>
          <a:cs typeface="+mn-cs"/>
        </a:defRPr>
      </a:lvl1pPr>
      <a:lvl2pPr marL="1166813" indent="-447675" algn="l" rtl="0" eaLnBrk="0" fontAlgn="base" hangingPunct="0">
        <a:spcBef>
          <a:spcPct val="20000"/>
        </a:spcBef>
        <a:spcAft>
          <a:spcPct val="0"/>
        </a:spcAft>
        <a:buChar char="–"/>
        <a:defRPr sz="4400">
          <a:solidFill>
            <a:schemeClr val="tx1"/>
          </a:solidFill>
          <a:latin typeface="+mn-lt"/>
        </a:defRPr>
      </a:lvl2pPr>
      <a:lvl3pPr marL="1795463" indent="-358775" algn="l" rtl="0" eaLnBrk="0" fontAlgn="base" hangingPunct="0">
        <a:spcBef>
          <a:spcPct val="20000"/>
        </a:spcBef>
        <a:spcAft>
          <a:spcPct val="0"/>
        </a:spcAft>
        <a:buChar char="•"/>
        <a:defRPr sz="3800">
          <a:solidFill>
            <a:schemeClr val="tx1"/>
          </a:solidFill>
          <a:latin typeface="+mn-lt"/>
        </a:defRPr>
      </a:lvl3pPr>
      <a:lvl4pPr marL="2513013" indent="-358775" algn="l" rtl="0" eaLnBrk="0" fontAlgn="base" hangingPunct="0">
        <a:spcBef>
          <a:spcPct val="20000"/>
        </a:spcBef>
        <a:spcAft>
          <a:spcPct val="0"/>
        </a:spcAft>
        <a:buChar char="–"/>
        <a:defRPr sz="3100">
          <a:solidFill>
            <a:schemeClr val="tx1"/>
          </a:solidFill>
          <a:latin typeface="+mn-lt"/>
        </a:defRPr>
      </a:lvl4pPr>
      <a:lvl5pPr marL="3232150" indent="-358775" algn="l" rtl="0" eaLnBrk="0" fontAlgn="base" hangingPunct="0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5pPr>
      <a:lvl6pPr marL="3951442" indent="-359222" algn="l" rtl="0" fontAlgn="base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6pPr>
      <a:lvl7pPr marL="4669887" indent="-359222" algn="l" rtl="0" fontAlgn="base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7pPr>
      <a:lvl8pPr marL="5388331" indent="-359222" algn="l" rtl="0" fontAlgn="base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8pPr>
      <a:lvl9pPr marL="6106775" indent="-359222" algn="l" rtl="0" fontAlgn="base">
        <a:spcBef>
          <a:spcPct val="20000"/>
        </a:spcBef>
        <a:spcAft>
          <a:spcPct val="0"/>
        </a:spcAft>
        <a:buChar char="»"/>
        <a:defRPr sz="3100">
          <a:solidFill>
            <a:schemeClr val="tx1"/>
          </a:solidFill>
          <a:latin typeface="+mn-lt"/>
        </a:defRPr>
      </a:lvl9pPr>
    </p:bodyStyle>
    <p:otherStyle>
      <a:defPPr>
        <a:defRPr lang="vi-VN"/>
      </a:defPPr>
      <a:lvl1pPr marL="0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718444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436888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2155332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2873776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3592220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4310664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5029109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5747553" algn="l" defTabSz="1436888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gif"/><Relationship Id="rId4" Type="http://schemas.openxmlformats.org/officeDocument/2006/relationships/image" Target="../media/image4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Relationship Id="rId4" Type="http://schemas.microsoft.com/office/2007/relationships/hdphoto" Target="../media/hdphoto3.wdp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5.xml"/><Relationship Id="rId1" Type="http://schemas.openxmlformats.org/officeDocument/2006/relationships/tags" Target="../tags/tag4.xml"/><Relationship Id="rId5" Type="http://schemas.openxmlformats.org/officeDocument/2006/relationships/image" Target="../media/image9.png"/><Relationship Id="rId4" Type="http://schemas.openxmlformats.org/officeDocument/2006/relationships/image" Target="../media/image6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Relationship Id="rId6" Type="http://schemas.microsoft.com/office/2007/relationships/hdphoto" Target="../media/hdphoto2.wdp"/><Relationship Id="rId5" Type="http://schemas.openxmlformats.org/officeDocument/2006/relationships/image" Target="../media/image8.png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slideLayout" Target="../slideLayouts/slideLayout2.xml"/><Relationship Id="rId7" Type="http://schemas.microsoft.com/office/2007/relationships/hdphoto" Target="../media/hdphoto1.wdp"/><Relationship Id="rId2" Type="http://schemas.openxmlformats.org/officeDocument/2006/relationships/tags" Target="../tags/tag3.xml"/><Relationship Id="rId1" Type="http://schemas.openxmlformats.org/officeDocument/2006/relationships/tags" Target="../tags/tag2.xml"/><Relationship Id="rId6" Type="http://schemas.openxmlformats.org/officeDocument/2006/relationships/image" Target="../media/image7.png"/><Relationship Id="rId5" Type="http://schemas.openxmlformats.org/officeDocument/2006/relationships/image" Target="../media/image9.png"/><Relationship Id="rId4" Type="http://schemas.openxmlformats.org/officeDocument/2006/relationships/image" Target="../media/image6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Relationship Id="rId6" Type="http://schemas.microsoft.com/office/2007/relationships/hdphoto" Target="../media/hdphoto2.wdp"/><Relationship Id="rId5" Type="http://schemas.openxmlformats.org/officeDocument/2006/relationships/image" Target="../media/image8.png"/><Relationship Id="rId4" Type="http://schemas.microsoft.com/office/2007/relationships/hdphoto" Target="../media/hdphoto1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microsoft.com/office/2007/relationships/hdphoto" Target="../media/hdphoto1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microsoft.com/office/2007/relationships/hdphoto" Target="../media/hdphoto1.wd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12.png"/><Relationship Id="rId4" Type="http://schemas.microsoft.com/office/2007/relationships/hdphoto" Target="../media/hdphoto2.wdp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microsoft.com/office/2007/relationships/hdphoto" Target="../media/hdphoto2.wdp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Text Box 3"/>
          <p:cNvSpPr txBox="1">
            <a:spLocks noChangeArrowheads="1"/>
          </p:cNvSpPr>
          <p:nvPr/>
        </p:nvSpPr>
        <p:spPr bwMode="auto">
          <a:xfrm>
            <a:off x="3197197" y="266701"/>
            <a:ext cx="10037260" cy="6842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43689" tIns="71844" rIns="143689" bIns="71844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3500" b="1">
                <a:solidFill>
                  <a:srgbClr val="FF0066"/>
                </a:solidFill>
                <a:latin typeface="Times New Roman" pitchFamily="18" charset="0"/>
              </a:rPr>
              <a:t>TRƯỜNG TIỂU HỌC </a:t>
            </a:r>
            <a:r>
              <a:rPr lang="en-US" altLang="en-US" sz="3500" b="1" smtClean="0">
                <a:solidFill>
                  <a:srgbClr val="FF0066"/>
                </a:solidFill>
                <a:latin typeface="Times New Roman" pitchFamily="18" charset="0"/>
              </a:rPr>
              <a:t>……</a:t>
            </a:r>
            <a:endParaRPr lang="en-US" altLang="en-US" sz="3500" b="1">
              <a:solidFill>
                <a:srgbClr val="FF0066"/>
              </a:solidFill>
              <a:latin typeface="Times New Roman" pitchFamily="18" charset="0"/>
            </a:endParaRPr>
          </a:p>
        </p:txBody>
      </p:sp>
      <p:cxnSp>
        <p:nvCxnSpPr>
          <p:cNvPr id="26" name="Straight Connector 25"/>
          <p:cNvCxnSpPr/>
          <p:nvPr/>
        </p:nvCxnSpPr>
        <p:spPr>
          <a:xfrm flipV="1">
            <a:off x="5407784" y="990600"/>
            <a:ext cx="5985862" cy="0"/>
          </a:xfrm>
          <a:prstGeom prst="line">
            <a:avLst/>
          </a:prstGeom>
          <a:ln>
            <a:solidFill>
              <a:srgbClr val="FF0066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>
            <a:off x="5852319" y="1129028"/>
            <a:ext cx="4953000" cy="0"/>
          </a:xfrm>
          <a:prstGeom prst="line">
            <a:avLst/>
          </a:prstGeom>
          <a:ln>
            <a:solidFill>
              <a:srgbClr val="FF0066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8" name="Text Box 14"/>
          <p:cNvSpPr txBox="1">
            <a:spLocks noChangeArrowheads="1"/>
          </p:cNvSpPr>
          <p:nvPr/>
        </p:nvSpPr>
        <p:spPr bwMode="auto">
          <a:xfrm>
            <a:off x="1310605" y="3975409"/>
            <a:ext cx="12649200" cy="24688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1800"/>
              </a:spcBef>
              <a:defRPr/>
            </a:pPr>
            <a:r>
              <a:rPr lang="en-US" sz="40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Môn</a:t>
            </a:r>
            <a:r>
              <a:rPr lang="en-US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Tự</a:t>
            </a:r>
            <a:r>
              <a:rPr lang="en-US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nhiên</a:t>
            </a:r>
            <a:r>
              <a:rPr lang="en-US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Xã</a:t>
            </a:r>
            <a:r>
              <a:rPr lang="en-US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hội</a:t>
            </a:r>
            <a:r>
              <a:rPr lang="en-US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40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3</a:t>
            </a:r>
          </a:p>
          <a:p>
            <a:pPr algn="ctr" eaLnBrk="1" hangingPunct="1">
              <a:spcBef>
                <a:spcPts val="1800"/>
              </a:spcBef>
              <a:defRPr/>
            </a:pPr>
            <a:r>
              <a:rPr lang="en-US" sz="4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BÀI </a:t>
            </a:r>
            <a:r>
              <a:rPr lang="en-US" sz="4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23: </a:t>
            </a:r>
            <a:r>
              <a:rPr lang="en-US" sz="4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CHĂM SÓC VÀ BẢO VỆ </a:t>
            </a:r>
            <a:r>
              <a:rPr lang="en-US" sz="4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CƠ </a:t>
            </a:r>
            <a:r>
              <a:rPr lang="en-US" sz="4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QUAN THẦN KINH (</a:t>
            </a:r>
            <a:r>
              <a:rPr lang="en-US" sz="4800" b="1" dirty="0" err="1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en-US" sz="4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</a:t>
            </a:r>
            <a:r>
              <a:rPr lang="en-US" sz="48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)</a:t>
            </a:r>
            <a:endParaRPr lang="en-US" sz="54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9" name="Text Box 18"/>
          <p:cNvSpPr txBox="1">
            <a:spLocks noChangeArrowheads="1"/>
          </p:cNvSpPr>
          <p:nvPr/>
        </p:nvSpPr>
        <p:spPr bwMode="auto">
          <a:xfrm>
            <a:off x="4084093" y="8107680"/>
            <a:ext cx="7102225" cy="10068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altLang="en-US" sz="2800" b="1" i="1">
                <a:solidFill>
                  <a:srgbClr val="0000CC"/>
                </a:solidFill>
                <a:latin typeface="Times New Roman" pitchFamily="18" charset="0"/>
              </a:rPr>
              <a:t>Giáo viên</a:t>
            </a:r>
            <a:r>
              <a:rPr lang="en-US" altLang="en-US" sz="2800" b="1" i="1" smtClean="0">
                <a:solidFill>
                  <a:srgbClr val="0000CC"/>
                </a:solidFill>
                <a:latin typeface="Times New Roman" pitchFamily="18" charset="0"/>
              </a:rPr>
              <a:t>:……………………………………</a:t>
            </a:r>
            <a:endParaRPr lang="en-US" altLang="en-US" sz="2800" b="1" i="1">
              <a:solidFill>
                <a:srgbClr val="0000CC"/>
              </a:solidFill>
              <a:latin typeface="Times New Roman" pitchFamily="18" charset="0"/>
            </a:endParaRPr>
          </a:p>
          <a:p>
            <a:pPr eaLnBrk="1" hangingPunct="1"/>
            <a:r>
              <a:rPr lang="en-US" altLang="en-US" sz="2800" b="1" i="1">
                <a:solidFill>
                  <a:srgbClr val="0000CC"/>
                </a:solidFill>
                <a:latin typeface="Times New Roman" pitchFamily="18" charset="0"/>
              </a:rPr>
              <a:t>Lớp:  3</a:t>
            </a:r>
          </a:p>
        </p:txBody>
      </p:sp>
      <p:pic>
        <p:nvPicPr>
          <p:cNvPr id="30" name="Picture 22" descr="bd21315_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70232" y="6479382"/>
            <a:ext cx="5616086" cy="204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" name="Text Box 17"/>
          <p:cNvSpPr txBox="1">
            <a:spLocks noChangeArrowheads="1"/>
          </p:cNvSpPr>
          <p:nvPr/>
        </p:nvSpPr>
        <p:spPr bwMode="auto">
          <a:xfrm>
            <a:off x="1889919" y="1702753"/>
            <a:ext cx="12146361" cy="1992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6000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CHÀO MỪNG QUÝ THẦY </a:t>
            </a:r>
            <a:r>
              <a:rPr lang="en-US" sz="6000" b="1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CÔ</a:t>
            </a:r>
          </a:p>
          <a:p>
            <a:pPr algn="ctr" eaLnBrk="1" hangingPunct="1">
              <a:spcBef>
                <a:spcPts val="0"/>
              </a:spcBef>
              <a:defRPr/>
            </a:pPr>
            <a:r>
              <a:rPr lang="en-US" sz="6000" b="1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VỀ </a:t>
            </a:r>
            <a:r>
              <a:rPr lang="en-US" sz="6000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DỰ GIỜ THĂM LỚP</a:t>
            </a:r>
          </a:p>
        </p:txBody>
      </p:sp>
      <p:pic>
        <p:nvPicPr>
          <p:cNvPr id="32" name="Picture 7" descr="BƯỚM 58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9961410">
            <a:off x="13947921" y="388164"/>
            <a:ext cx="1197160" cy="15611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3" name="Picture 8" descr="animal-14[1]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17220" flipH="1">
            <a:off x="2328913" y="6922250"/>
            <a:ext cx="1110487" cy="8079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84934910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repeatCount="1000000" accel="36000" decel="2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475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00FF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7" presetID="21" presetClass="emph" presetSubtype="0" repeatCount="2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8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9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0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1" dur="2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/>
      <p:bldP spid="31" grpId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Group 25"/>
          <p:cNvGrpSpPr/>
          <p:nvPr/>
        </p:nvGrpSpPr>
        <p:grpSpPr>
          <a:xfrm>
            <a:off x="5211494" y="103853"/>
            <a:ext cx="5878532" cy="994830"/>
            <a:chOff x="5063633" y="164812"/>
            <a:chExt cx="5779343" cy="994830"/>
          </a:xfrm>
        </p:grpSpPr>
        <p:grpSp>
          <p:nvGrpSpPr>
            <p:cNvPr id="27" name="Group 26"/>
            <p:cNvGrpSpPr/>
            <p:nvPr/>
          </p:nvGrpSpPr>
          <p:grpSpPr>
            <a:xfrm>
              <a:off x="5063633" y="164812"/>
              <a:ext cx="5779343" cy="994830"/>
              <a:chOff x="5063633" y="164812"/>
              <a:chExt cx="5779343" cy="994830"/>
            </a:xfrm>
          </p:grpSpPr>
          <p:sp>
            <p:nvSpPr>
              <p:cNvPr id="29" name="TextBox 28"/>
              <p:cNvSpPr txBox="1"/>
              <p:nvPr/>
            </p:nvSpPr>
            <p:spPr>
              <a:xfrm>
                <a:off x="5063633" y="164812"/>
                <a:ext cx="5779343" cy="55399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000" b="0" i="0" u="none" strike="noStrike" kern="1200" cap="none" spc="0" normalizeH="0" baseline="0" noProof="0" smtClean="0">
                    <a:ln>
                      <a:noFill/>
                    </a:ln>
                    <a:solidFill>
                      <a:srgbClr val="0000CC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itchFamily="18" charset="0"/>
                  </a:rPr>
                  <a:t>Thứ……ngày…..tháng…..năm…….</a:t>
                </a:r>
                <a:endParaRPr kumimoji="0" lang="en-US" sz="3000" b="0" i="0" u="none" strike="noStrike" kern="1200" cap="none" spc="0" normalizeH="0" baseline="0" noProof="0">
                  <a:ln>
                    <a:noFill/>
                  </a:ln>
                  <a:solidFill>
                    <a:srgbClr val="0000CC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endParaRPr>
              </a:p>
            </p:txBody>
          </p:sp>
          <p:sp>
            <p:nvSpPr>
              <p:cNvPr id="30" name="TextBox 29"/>
              <p:cNvSpPr txBox="1"/>
              <p:nvPr/>
            </p:nvSpPr>
            <p:spPr>
              <a:xfrm>
                <a:off x="5993302" y="636422"/>
                <a:ext cx="3907046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800" b="1" i="0" u="none" strike="noStrike" kern="1200" cap="none" spc="0" normalizeH="0" baseline="0" noProof="0" smtClean="0">
                    <a:ln>
                      <a:noFill/>
                    </a:ln>
                    <a:solidFill>
                      <a:srgbClr val="FF0066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itchFamily="18" charset="0"/>
                  </a:rPr>
                  <a:t>TỰ NHIÊN VÀ XÃ HỘI</a:t>
                </a:r>
                <a:endParaRPr kumimoji="0" lang="en-US" sz="2800" b="1" i="0" u="none" strike="noStrike" kern="1200" cap="none" spc="0" normalizeH="0" baseline="0" noProof="0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endParaRPr>
              </a:p>
            </p:txBody>
          </p:sp>
        </p:grpSp>
        <p:cxnSp>
          <p:nvCxnSpPr>
            <p:cNvPr id="28" name="Straight Connector 27"/>
            <p:cNvCxnSpPr/>
            <p:nvPr/>
          </p:nvCxnSpPr>
          <p:spPr>
            <a:xfrm>
              <a:off x="6143131" y="1136154"/>
              <a:ext cx="3595885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31" name="Text Box 14"/>
          <p:cNvSpPr txBox="1">
            <a:spLocks noChangeArrowheads="1"/>
          </p:cNvSpPr>
          <p:nvPr/>
        </p:nvSpPr>
        <p:spPr bwMode="auto">
          <a:xfrm>
            <a:off x="2651919" y="1105338"/>
            <a:ext cx="11125200" cy="575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Bài 23: CHĂM</a:t>
            </a:r>
            <a:r>
              <a:rPr kumimoji="0" lang="en-US" sz="2800" b="1" i="0" u="none" strike="noStrike" kern="1200" cap="none" spc="0" normalizeH="0" noProof="0" dirty="0" smtClean="0">
                <a:ln>
                  <a:noFill/>
                </a:ln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SÓC VÀ BẢO VỆ 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CƠ QUAN THẦN KINH (TIẾT 2)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ECB6EF36-32AF-475E-9003-98D7B5D53DE8}"/>
              </a:ext>
            </a:extLst>
          </p:cNvPr>
          <p:cNvSpPr/>
          <p:nvPr/>
        </p:nvSpPr>
        <p:spPr>
          <a:xfrm>
            <a:off x="0" y="1570293"/>
            <a:ext cx="15316199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HĐ LUYỆN TẬP: </a:t>
            </a:r>
            <a:r>
              <a:rPr kumimoji="0" lang="nl-NL" sz="4800" b="1" i="1" u="none" strike="noStrike" kern="1200" cap="none" spc="0" normalizeH="0" baseline="0" noProof="0" dirty="0" smtClean="0">
                <a:ln>
                  <a:noFill/>
                </a:ln>
                <a:solidFill>
                  <a:srgbClr val="FF66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Cảm </a:t>
            </a:r>
            <a:r>
              <a:rPr kumimoji="0" lang="nl-NL" sz="4800" b="1" i="1" u="none" strike="noStrike" kern="1200" cap="none" spc="0" normalizeH="0" baseline="0" noProof="0" dirty="0">
                <a:ln>
                  <a:noFill/>
                </a:ln>
                <a:solidFill>
                  <a:srgbClr val="FF66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xúc của em khi gặp các tình huống trong cuộc sống.</a:t>
            </a:r>
            <a:endParaRPr kumimoji="0" lang="en-US" sz="4800" b="0" i="0" u="none" strike="noStrike" kern="1200" cap="none" spc="0" normalizeH="0" baseline="0" noProof="0" dirty="0">
              <a:ln>
                <a:noFill/>
              </a:ln>
              <a:solidFill>
                <a:srgbClr val="FF66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719A7391-C340-458A-91EA-16DB3EE4377E}"/>
              </a:ext>
            </a:extLst>
          </p:cNvPr>
          <p:cNvSpPr/>
          <p:nvPr/>
        </p:nvSpPr>
        <p:spPr>
          <a:xfrm>
            <a:off x="1280319" y="2632795"/>
            <a:ext cx="1249680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Làm</a:t>
            </a: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việc</a:t>
            </a: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theo</a:t>
            </a: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36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nhóm</a:t>
            </a: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 4</a:t>
            </a:r>
            <a:r>
              <a:rPr kumimoji="0" lang="vi-VN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 </a:t>
            </a:r>
            <a:endParaRPr kumimoji="0" lang="en-US" sz="3600" b="1" i="0" u="none" strike="noStrike" kern="120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ea typeface="Segoe UI" panose="020B0502040204020203" pitchFamily="34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3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+ </a:t>
            </a:r>
            <a:r>
              <a:rPr kumimoji="0" lang="nl-NL" sz="3600" b="0" i="1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nl-NL" sz="36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HS trong nhóm thảo luận để đóng vai các tình huống </a:t>
            </a:r>
            <a:r>
              <a:rPr kumimoji="0" lang="nl-NL" sz="3600" b="0" i="1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                   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nl-NL" sz="36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+ Các nhóm khác chất vấn để đưa ra cách thực hiện tốt nhất .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12" name="Picture 2" descr="Giải bài 23 Chăm sóc và bảo vệ cơ quan thần kinh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4719" y="4237624"/>
            <a:ext cx="11430000" cy="4906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29779469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Group 25"/>
          <p:cNvGrpSpPr/>
          <p:nvPr/>
        </p:nvGrpSpPr>
        <p:grpSpPr>
          <a:xfrm>
            <a:off x="5211494" y="103853"/>
            <a:ext cx="5878532" cy="994830"/>
            <a:chOff x="5063633" y="164812"/>
            <a:chExt cx="5779343" cy="994830"/>
          </a:xfrm>
        </p:grpSpPr>
        <p:grpSp>
          <p:nvGrpSpPr>
            <p:cNvPr id="27" name="Group 26"/>
            <p:cNvGrpSpPr/>
            <p:nvPr/>
          </p:nvGrpSpPr>
          <p:grpSpPr>
            <a:xfrm>
              <a:off x="5063633" y="164812"/>
              <a:ext cx="5779343" cy="994830"/>
              <a:chOff x="5063633" y="164812"/>
              <a:chExt cx="5779343" cy="994830"/>
            </a:xfrm>
          </p:grpSpPr>
          <p:sp>
            <p:nvSpPr>
              <p:cNvPr id="29" name="TextBox 28"/>
              <p:cNvSpPr txBox="1"/>
              <p:nvPr/>
            </p:nvSpPr>
            <p:spPr>
              <a:xfrm>
                <a:off x="5063633" y="164812"/>
                <a:ext cx="5779343" cy="55399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000" b="0" i="0" u="none" strike="noStrike" kern="1200" cap="none" spc="0" normalizeH="0" baseline="0" noProof="0" smtClean="0">
                    <a:ln>
                      <a:noFill/>
                    </a:ln>
                    <a:solidFill>
                      <a:srgbClr val="0000CC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itchFamily="18" charset="0"/>
                  </a:rPr>
                  <a:t>Thứ……ngày…..tháng…..năm…….</a:t>
                </a:r>
                <a:endParaRPr kumimoji="0" lang="en-US" sz="3000" b="0" i="0" u="none" strike="noStrike" kern="1200" cap="none" spc="0" normalizeH="0" baseline="0" noProof="0">
                  <a:ln>
                    <a:noFill/>
                  </a:ln>
                  <a:solidFill>
                    <a:srgbClr val="0000CC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endParaRPr>
              </a:p>
            </p:txBody>
          </p:sp>
          <p:sp>
            <p:nvSpPr>
              <p:cNvPr id="30" name="TextBox 29"/>
              <p:cNvSpPr txBox="1"/>
              <p:nvPr/>
            </p:nvSpPr>
            <p:spPr>
              <a:xfrm>
                <a:off x="5993302" y="636422"/>
                <a:ext cx="3907046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800" b="1" i="0" u="none" strike="noStrike" kern="1200" cap="none" spc="0" normalizeH="0" baseline="0" noProof="0" smtClean="0">
                    <a:ln>
                      <a:noFill/>
                    </a:ln>
                    <a:solidFill>
                      <a:srgbClr val="FF0066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itchFamily="18" charset="0"/>
                  </a:rPr>
                  <a:t>TỰ NHIÊN VÀ XÃ HỘI</a:t>
                </a:r>
                <a:endParaRPr kumimoji="0" lang="en-US" sz="2800" b="1" i="0" u="none" strike="noStrike" kern="1200" cap="none" spc="0" normalizeH="0" baseline="0" noProof="0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endParaRPr>
              </a:p>
            </p:txBody>
          </p:sp>
        </p:grpSp>
        <p:cxnSp>
          <p:nvCxnSpPr>
            <p:cNvPr id="28" name="Straight Connector 27"/>
            <p:cNvCxnSpPr/>
            <p:nvPr/>
          </p:nvCxnSpPr>
          <p:spPr>
            <a:xfrm>
              <a:off x="6143131" y="1136154"/>
              <a:ext cx="3595885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31" name="Text Box 14"/>
          <p:cNvSpPr txBox="1">
            <a:spLocks noChangeArrowheads="1"/>
          </p:cNvSpPr>
          <p:nvPr/>
        </p:nvSpPr>
        <p:spPr bwMode="auto">
          <a:xfrm>
            <a:off x="2804319" y="1200288"/>
            <a:ext cx="12039600" cy="575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Bài 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23: CHĂM</a:t>
            </a:r>
            <a:r>
              <a:rPr kumimoji="0" lang="en-US" sz="2800" b="1" i="0" u="none" strike="noStrike" kern="1200" cap="none" spc="0" normalizeH="0" noProof="0" dirty="0" smtClean="0">
                <a:ln>
                  <a:noFill/>
                </a:ln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SÓC VÀ BẢO VỆ 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CƠ 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QUAN THẦN KINH (TIẾT 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1)</a:t>
            </a:r>
            <a:endParaRPr kumimoji="0" lang="en-US" sz="2800" b="1" i="0" u="none" strike="noStrike" kern="1200" cap="none" spc="0" normalizeH="0" baseline="0" noProof="0" dirty="0" smtClean="0">
              <a:ln>
                <a:noFill/>
              </a:ln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14" name="PA_图片 6">
            <a:extLst>
              <a:ext uri="{FF2B5EF4-FFF2-40B4-BE49-F238E27FC236}">
                <a16:creationId xmlns:a16="http://schemas.microsoft.com/office/drawing/2014/main" id="{444D52FE-8165-4300-A967-CA134A5378D6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575719" y="3445065"/>
            <a:ext cx="10515600" cy="5606098"/>
          </a:xfrm>
          <a:prstGeom prst="rect">
            <a:avLst/>
          </a:prstGeom>
        </p:spPr>
      </p:pic>
      <p:sp>
        <p:nvSpPr>
          <p:cNvPr id="16" name="PA_文本框 9">
            <a:extLst>
              <a:ext uri="{FF2B5EF4-FFF2-40B4-BE49-F238E27FC236}">
                <a16:creationId xmlns:a16="http://schemas.microsoft.com/office/drawing/2014/main" id="{A77DE055-20FC-46C4-BA35-162A84AC7BBF}"/>
              </a:ext>
            </a:extLst>
          </p:cNvPr>
          <p:cNvSpPr txBox="1"/>
          <p:nvPr>
            <p:custDataLst>
              <p:tags r:id="rId2"/>
            </p:custDataLst>
          </p:nvPr>
        </p:nvSpPr>
        <p:spPr>
          <a:xfrm>
            <a:off x="4328319" y="5912989"/>
            <a:ext cx="645674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altLang="zh-CN" sz="44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lt"/>
              </a:rPr>
              <a:t>CHIA SẺ TRƯỚC LỚP</a:t>
            </a:r>
            <a:endParaRPr lang="zh-CN" altLang="en-US" sz="4400" b="1" dirty="0">
              <a:solidFill>
                <a:srgbClr val="FF0000"/>
              </a:solidFill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  <a:sym typeface="+mn-lt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ECB6EF36-32AF-475E-9003-98D7B5D53DE8}"/>
              </a:ext>
            </a:extLst>
          </p:cNvPr>
          <p:cNvSpPr/>
          <p:nvPr/>
        </p:nvSpPr>
        <p:spPr>
          <a:xfrm>
            <a:off x="480219" y="1877871"/>
            <a:ext cx="15316199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HĐ LUYỆN TẬP: </a:t>
            </a:r>
            <a:r>
              <a:rPr kumimoji="0" lang="nl-NL" sz="4800" b="1" i="1" u="none" strike="noStrike" kern="1200" cap="none" spc="0" normalizeH="0" baseline="0" noProof="0" dirty="0" smtClean="0">
                <a:ln>
                  <a:noFill/>
                </a:ln>
                <a:solidFill>
                  <a:srgbClr val="FF66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Cảm </a:t>
            </a:r>
            <a:r>
              <a:rPr kumimoji="0" lang="nl-NL" sz="4800" b="1" i="1" u="none" strike="noStrike" kern="1200" cap="none" spc="0" normalizeH="0" baseline="0" noProof="0" dirty="0">
                <a:ln>
                  <a:noFill/>
                </a:ln>
                <a:solidFill>
                  <a:srgbClr val="FF6699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xúc của em khi gặp các tình huống trong cuộc sống.</a:t>
            </a:r>
            <a:endParaRPr kumimoji="0" lang="en-US" sz="4800" b="0" i="0" u="none" strike="noStrike" kern="1200" cap="none" spc="0" normalizeH="0" baseline="0" noProof="0" dirty="0">
              <a:ln>
                <a:noFill/>
              </a:ln>
              <a:solidFill>
                <a:srgbClr val="FF6699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1942431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Anh dep 1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8193" y="388938"/>
            <a:ext cx="14920252" cy="8755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WordArt 3"/>
          <p:cNvSpPr>
            <a:spLocks noChangeArrowheads="1" noChangeShapeType="1" noTextEdit="1"/>
          </p:cNvSpPr>
          <p:nvPr/>
        </p:nvSpPr>
        <p:spPr bwMode="auto">
          <a:xfrm>
            <a:off x="3642519" y="4114800"/>
            <a:ext cx="9220200" cy="11255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5700" b="1" kern="1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XIN CHÂN THÀNH CẢM ƠN </a:t>
            </a:r>
          </a:p>
          <a:p>
            <a:pPr algn="ctr"/>
            <a:r>
              <a:rPr lang="vi-VN" sz="5700" b="1" kern="1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QUÝ THẦY CÔ GIÁO VÀ CÁC EM</a:t>
            </a:r>
            <a:endParaRPr lang="en-US" sz="5700" b="1" kern="10">
              <a:ln w="19050">
                <a:solidFill>
                  <a:srgbClr val="FFFF00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963397092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Group 25"/>
          <p:cNvGrpSpPr/>
          <p:nvPr/>
        </p:nvGrpSpPr>
        <p:grpSpPr>
          <a:xfrm>
            <a:off x="5736106" y="0"/>
            <a:ext cx="5878532" cy="994830"/>
            <a:chOff x="5063633" y="164812"/>
            <a:chExt cx="5779343" cy="994830"/>
          </a:xfrm>
        </p:grpSpPr>
        <p:grpSp>
          <p:nvGrpSpPr>
            <p:cNvPr id="27" name="Group 26"/>
            <p:cNvGrpSpPr/>
            <p:nvPr/>
          </p:nvGrpSpPr>
          <p:grpSpPr>
            <a:xfrm>
              <a:off x="5063633" y="164812"/>
              <a:ext cx="5779343" cy="994830"/>
              <a:chOff x="5063633" y="164812"/>
              <a:chExt cx="5779343" cy="994830"/>
            </a:xfrm>
          </p:grpSpPr>
          <p:sp>
            <p:nvSpPr>
              <p:cNvPr id="29" name="TextBox 28"/>
              <p:cNvSpPr txBox="1"/>
              <p:nvPr/>
            </p:nvSpPr>
            <p:spPr>
              <a:xfrm>
                <a:off x="5063633" y="164812"/>
                <a:ext cx="5779343" cy="55399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3000" smtClean="0">
                    <a:solidFill>
                      <a:srgbClr val="0000CC"/>
                    </a:solidFill>
                    <a:latin typeface="Times New Roman" panose="02020603050405020304" pitchFamily="18" charset="0"/>
                    <a:cs typeface="Times New Roman" pitchFamily="18" charset="0"/>
                  </a:rPr>
                  <a:t>Thứ……ngày…..tháng…..năm…….</a:t>
                </a:r>
                <a:endParaRPr lang="en-US" sz="3000">
                  <a:solidFill>
                    <a:srgbClr val="0000CC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30" name="TextBox 29"/>
              <p:cNvSpPr txBox="1"/>
              <p:nvPr/>
            </p:nvSpPr>
            <p:spPr>
              <a:xfrm>
                <a:off x="5993302" y="636422"/>
                <a:ext cx="3907046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2800" b="1" smtClean="0">
                    <a:solidFill>
                      <a:srgbClr val="FF0066"/>
                    </a:solidFill>
                    <a:latin typeface="Times New Roman" panose="02020603050405020304" pitchFamily="18" charset="0"/>
                    <a:cs typeface="Times New Roman" pitchFamily="18" charset="0"/>
                  </a:rPr>
                  <a:t>TỰ NHIÊN VÀ XÃ HỘI</a:t>
                </a:r>
                <a:endParaRPr lang="en-US" sz="2800" b="1">
                  <a:solidFill>
                    <a:srgbClr val="FF0066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cxnSp>
          <p:nvCxnSpPr>
            <p:cNvPr id="28" name="Straight Connector 27"/>
            <p:cNvCxnSpPr/>
            <p:nvPr/>
          </p:nvCxnSpPr>
          <p:spPr>
            <a:xfrm>
              <a:off x="6143131" y="1136154"/>
              <a:ext cx="3595885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31" name="Text Box 14"/>
          <p:cNvSpPr txBox="1">
            <a:spLocks noChangeArrowheads="1"/>
          </p:cNvSpPr>
          <p:nvPr/>
        </p:nvSpPr>
        <p:spPr bwMode="auto">
          <a:xfrm>
            <a:off x="2664360" y="1204551"/>
            <a:ext cx="10972800" cy="575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0"/>
              </a:spcBef>
              <a:defRPr/>
            </a:pPr>
            <a:r>
              <a:rPr lang="en-US" sz="28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Bài </a:t>
            </a:r>
            <a:r>
              <a:rPr lang="en-US" sz="28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23: CHĂM SÓC VÀ BẢO VỆ CƠ </a:t>
            </a:r>
            <a:r>
              <a:rPr lang="en-US" sz="28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QUAN THẦN KINH (TIẾT </a:t>
            </a:r>
            <a:r>
              <a:rPr lang="en-US" sz="28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1)</a:t>
            </a:r>
            <a:endParaRPr lang="en-US" sz="2800" b="1" dirty="0" smtClean="0"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Rounded Rectangle 3">
            <a:extLst>
              <a:ext uri="{FF2B5EF4-FFF2-40B4-BE49-F238E27FC236}">
                <a16:creationId xmlns:a16="http://schemas.microsoft.com/office/drawing/2014/main" id="{92AECED1-E78C-4023-B3CA-A680581E6407}"/>
              </a:ext>
            </a:extLst>
          </p:cNvPr>
          <p:cNvSpPr/>
          <p:nvPr/>
        </p:nvSpPr>
        <p:spPr>
          <a:xfrm>
            <a:off x="14227" y="1538171"/>
            <a:ext cx="12344400" cy="856803"/>
          </a:xfrm>
          <a:prstGeom prst="round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HOẠT ĐỘNG 1</a:t>
            </a:r>
            <a:r>
              <a:rPr kumimoji="0" lang="en-US" sz="4000" b="1" i="0" u="none" strike="noStrike" kern="0" cap="none" spc="0" normalizeH="0" noProof="0" dirty="0" smtClean="0">
                <a:ln>
                  <a:noFill/>
                </a:ln>
                <a:solidFill>
                  <a:srgbClr val="FF0000"/>
                </a:solidFill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:</a:t>
            </a:r>
            <a:r>
              <a:rPr kumimoji="0" lang="en-US" sz="40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Tìm</a:t>
            </a:r>
            <a:r>
              <a:rPr kumimoji="0" lang="en-US" sz="4000" b="1" i="0" u="none" strike="noStrike" kern="0" cap="none" spc="0" normalizeH="0" noProof="0" dirty="0" smtClean="0">
                <a:ln>
                  <a:noFill/>
                </a:ln>
                <a:solidFill>
                  <a:srgbClr val="FF0000"/>
                </a:solidFill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000" b="1" i="0" u="none" strike="noStrike" kern="0" cap="none" spc="0" normalizeH="0" noProof="0" dirty="0" err="1" smtClean="0">
                <a:ln>
                  <a:noFill/>
                </a:ln>
                <a:solidFill>
                  <a:srgbClr val="FF0000"/>
                </a:solidFill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hiểu</a:t>
            </a:r>
            <a:r>
              <a:rPr kumimoji="0" lang="en-US" sz="4000" b="1" i="0" u="none" strike="noStrike" kern="0" cap="none" spc="0" normalizeH="0" noProof="0" dirty="0" smtClean="0">
                <a:ln>
                  <a:noFill/>
                </a:ln>
                <a:solidFill>
                  <a:srgbClr val="FF0000"/>
                </a:solidFill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000" b="1" i="0" u="none" strike="noStrike" kern="0" cap="none" spc="0" normalizeH="0" noProof="0" dirty="0" err="1" smtClean="0">
                <a:ln>
                  <a:noFill/>
                </a:ln>
                <a:solidFill>
                  <a:srgbClr val="FF0000"/>
                </a:solidFill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kumimoji="0" lang="en-US" sz="4000" b="1" i="0" u="none" strike="noStrike" kern="0" cap="none" spc="0" normalizeH="0" noProof="0" dirty="0" smtClean="0">
                <a:ln>
                  <a:noFill/>
                </a:ln>
                <a:solidFill>
                  <a:srgbClr val="FF0000"/>
                </a:solidFill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000" b="1" i="0" u="none" strike="noStrike" kern="0" cap="none" spc="0" normalizeH="0" noProof="0" dirty="0" err="1" smtClean="0">
                <a:ln>
                  <a:noFill/>
                </a:ln>
                <a:solidFill>
                  <a:srgbClr val="FF0000"/>
                </a:solidFill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kumimoji="0" lang="en-US" sz="4000" b="1" i="0" u="none" strike="noStrike" kern="0" cap="none" spc="0" normalizeH="0" noProof="0" dirty="0" smtClean="0">
                <a:ln>
                  <a:noFill/>
                </a:ln>
                <a:solidFill>
                  <a:srgbClr val="FF0000"/>
                </a:solidFill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000" b="1" i="0" u="none" strike="noStrike" kern="0" cap="none" spc="0" normalizeH="0" noProof="0" dirty="0" err="1" smtClean="0">
                <a:ln>
                  <a:noFill/>
                </a:ln>
                <a:solidFill>
                  <a:srgbClr val="FF0000"/>
                </a:solidFill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kumimoji="0" lang="en-US" sz="4000" b="1" i="0" u="none" strike="noStrike" kern="0" cap="none" spc="0" normalizeH="0" noProof="0" dirty="0" smtClean="0">
                <a:ln>
                  <a:noFill/>
                </a:ln>
                <a:solidFill>
                  <a:srgbClr val="FF0000"/>
                </a:solidFill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000" b="1" i="0" u="none" strike="noStrike" kern="0" cap="none" spc="0" normalizeH="0" noProof="0" dirty="0" err="1" smtClean="0">
                <a:ln>
                  <a:noFill/>
                </a:ln>
                <a:solidFill>
                  <a:srgbClr val="FF0000"/>
                </a:solidFill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kumimoji="0" lang="en-US" sz="4000" b="1" i="0" u="none" strike="noStrike" kern="0" cap="none" spc="0" normalizeH="0" noProof="0" dirty="0" smtClean="0">
                <a:ln>
                  <a:noFill/>
                </a:ln>
                <a:solidFill>
                  <a:srgbClr val="FF0000"/>
                </a:solidFill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4000" b="1" i="0" u="none" strike="noStrike" kern="0" cap="none" spc="0" normalizeH="0" noProof="0" dirty="0" err="1" smtClean="0">
                <a:ln>
                  <a:noFill/>
                </a:ln>
                <a:solidFill>
                  <a:srgbClr val="FF0000"/>
                </a:solidFill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tranh</a:t>
            </a:r>
            <a:endParaRPr kumimoji="0" lang="en-US" sz="4000" b="1" i="0" u="none" strike="noStrike" kern="0" cap="none" spc="0" normalizeH="0" baseline="0" noProof="0" dirty="0" smtClean="0">
              <a:ln>
                <a:noFill/>
              </a:ln>
              <a:solidFill>
                <a:srgbClr val="FF0000"/>
              </a:solidFill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719A7391-C340-458A-91EA-16DB3EE4377E}"/>
              </a:ext>
            </a:extLst>
          </p:cNvPr>
          <p:cNvSpPr/>
          <p:nvPr/>
        </p:nvSpPr>
        <p:spPr>
          <a:xfrm>
            <a:off x="661931" y="2226289"/>
            <a:ext cx="12810388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4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Làm</a:t>
            </a:r>
            <a:r>
              <a:rPr 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việc</a:t>
            </a:r>
            <a:r>
              <a:rPr 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theo</a:t>
            </a:r>
            <a:r>
              <a:rPr 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nhóm</a:t>
            </a:r>
            <a:r>
              <a:rPr 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 4</a:t>
            </a:r>
            <a:r>
              <a:rPr lang="vi-VN" sz="40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 </a:t>
            </a:r>
            <a:endParaRPr lang="en-US" sz="4000" b="1" dirty="0" smtClean="0">
              <a:solidFill>
                <a:srgbClr val="FF0000"/>
              </a:solidFill>
              <a:latin typeface="Times New Roman" panose="02020603050405020304" pitchFamily="18" charset="0"/>
              <a:ea typeface="Segoe UI" panose="020B0502040204020203" pitchFamily="34" charset="0"/>
              <a:cs typeface="Times New Roman" panose="02020603050405020304" pitchFamily="18" charset="0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nl-NL" sz="4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nl-NL" sz="4000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Hãy mô tả ý nghĩa các hình. </a:t>
            </a:r>
            <a:r>
              <a:rPr lang="nl-NL" sz="4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4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nl-NL" sz="4000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nl-NL" sz="4000" i="1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 đã bao trải qua các tình huống như trong hình chưa? Cảm giác của em khi đó như thế nào?</a:t>
            </a:r>
            <a:r>
              <a:rPr lang="nl-NL" sz="40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4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7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3119" y="4648200"/>
            <a:ext cx="6858000" cy="44664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97561" y="4495800"/>
            <a:ext cx="6676818" cy="441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32748071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1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1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Group 25"/>
          <p:cNvGrpSpPr/>
          <p:nvPr/>
        </p:nvGrpSpPr>
        <p:grpSpPr>
          <a:xfrm>
            <a:off x="5211494" y="103853"/>
            <a:ext cx="5878532" cy="994830"/>
            <a:chOff x="5063633" y="164812"/>
            <a:chExt cx="5779343" cy="994830"/>
          </a:xfrm>
        </p:grpSpPr>
        <p:grpSp>
          <p:nvGrpSpPr>
            <p:cNvPr id="27" name="Group 26"/>
            <p:cNvGrpSpPr/>
            <p:nvPr/>
          </p:nvGrpSpPr>
          <p:grpSpPr>
            <a:xfrm>
              <a:off x="5063633" y="164812"/>
              <a:ext cx="5779343" cy="994830"/>
              <a:chOff x="5063633" y="164812"/>
              <a:chExt cx="5779343" cy="994830"/>
            </a:xfrm>
          </p:grpSpPr>
          <p:sp>
            <p:nvSpPr>
              <p:cNvPr id="29" name="TextBox 28"/>
              <p:cNvSpPr txBox="1"/>
              <p:nvPr/>
            </p:nvSpPr>
            <p:spPr>
              <a:xfrm>
                <a:off x="5063633" y="164812"/>
                <a:ext cx="5779343" cy="55399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000" b="0" i="0" u="none" strike="noStrike" kern="1200" cap="none" spc="0" normalizeH="0" baseline="0" noProof="0" smtClean="0">
                    <a:ln>
                      <a:noFill/>
                    </a:ln>
                    <a:solidFill>
                      <a:srgbClr val="0000CC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itchFamily="18" charset="0"/>
                  </a:rPr>
                  <a:t>Thứ……ngày…..tháng…..năm…….</a:t>
                </a:r>
                <a:endParaRPr kumimoji="0" lang="en-US" sz="3000" b="0" i="0" u="none" strike="noStrike" kern="1200" cap="none" spc="0" normalizeH="0" baseline="0" noProof="0">
                  <a:ln>
                    <a:noFill/>
                  </a:ln>
                  <a:solidFill>
                    <a:srgbClr val="0000CC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endParaRPr>
              </a:p>
            </p:txBody>
          </p:sp>
          <p:sp>
            <p:nvSpPr>
              <p:cNvPr id="30" name="TextBox 29"/>
              <p:cNvSpPr txBox="1"/>
              <p:nvPr/>
            </p:nvSpPr>
            <p:spPr>
              <a:xfrm>
                <a:off x="5993302" y="636422"/>
                <a:ext cx="3907046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800" b="1" i="0" u="none" strike="noStrike" kern="1200" cap="none" spc="0" normalizeH="0" baseline="0" noProof="0" smtClean="0">
                    <a:ln>
                      <a:noFill/>
                    </a:ln>
                    <a:solidFill>
                      <a:srgbClr val="FF0066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itchFamily="18" charset="0"/>
                  </a:rPr>
                  <a:t>TỰ NHIÊN VÀ XÃ HỘI</a:t>
                </a:r>
                <a:endParaRPr kumimoji="0" lang="en-US" sz="2800" b="1" i="0" u="none" strike="noStrike" kern="1200" cap="none" spc="0" normalizeH="0" baseline="0" noProof="0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endParaRPr>
              </a:p>
            </p:txBody>
          </p:sp>
        </p:grpSp>
        <p:cxnSp>
          <p:nvCxnSpPr>
            <p:cNvPr id="28" name="Straight Connector 27"/>
            <p:cNvCxnSpPr/>
            <p:nvPr/>
          </p:nvCxnSpPr>
          <p:spPr>
            <a:xfrm>
              <a:off x="6143131" y="1136154"/>
              <a:ext cx="3595885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31" name="Text Box 14"/>
          <p:cNvSpPr txBox="1">
            <a:spLocks noChangeArrowheads="1"/>
          </p:cNvSpPr>
          <p:nvPr/>
        </p:nvSpPr>
        <p:spPr bwMode="auto">
          <a:xfrm>
            <a:off x="3488070" y="1054687"/>
            <a:ext cx="10806173" cy="575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Bài 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23: </a:t>
            </a:r>
            <a:r>
              <a:rPr lang="en-US" sz="2800" b="1" dirty="0" smtClean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CHĂM SÓC VÀ BẢO VỆ 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CƠ 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QUAN THẦN KINH (TIẾT 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1)</a:t>
            </a:r>
            <a:endParaRPr kumimoji="0" lang="en-US" sz="2800" b="1" i="0" u="none" strike="noStrike" kern="1200" cap="none" spc="0" normalizeH="0" baseline="0" noProof="0" dirty="0" smtClean="0">
              <a:ln>
                <a:noFill/>
              </a:ln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13" name="PA_图片 6">
            <a:extLst>
              <a:ext uri="{FF2B5EF4-FFF2-40B4-BE49-F238E27FC236}">
                <a16:creationId xmlns:a16="http://schemas.microsoft.com/office/drawing/2014/main" id="{444D52FE-8165-4300-A967-CA134A5378D6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4547" t="15955" r="-34091" b="-10962"/>
          <a:stretch/>
        </p:blipFill>
        <p:spPr>
          <a:xfrm rot="20796706">
            <a:off x="-646540" y="1228308"/>
            <a:ext cx="6711759" cy="2239707"/>
          </a:xfrm>
          <a:prstGeom prst="rect">
            <a:avLst/>
          </a:prstGeom>
        </p:spPr>
      </p:pic>
      <p:sp>
        <p:nvSpPr>
          <p:cNvPr id="14" name="PA_文本框 9">
            <a:extLst>
              <a:ext uri="{FF2B5EF4-FFF2-40B4-BE49-F238E27FC236}">
                <a16:creationId xmlns:a16="http://schemas.microsoft.com/office/drawing/2014/main" id="{A77DE055-20FC-46C4-BA35-162A84AC7BBF}"/>
              </a:ext>
            </a:extLst>
          </p:cNvPr>
          <p:cNvSpPr txBox="1"/>
          <p:nvPr>
            <p:custDataLst>
              <p:tags r:id="rId2"/>
            </p:custDataLst>
          </p:nvPr>
        </p:nvSpPr>
        <p:spPr>
          <a:xfrm rot="20665069">
            <a:off x="-319561" y="1900943"/>
            <a:ext cx="417591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altLang="zh-CN" sz="36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lt"/>
              </a:rPr>
              <a:t>Chia </a:t>
            </a:r>
            <a:r>
              <a:rPr lang="en-US" altLang="zh-CN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lt"/>
              </a:rPr>
              <a:t>sẻ</a:t>
            </a:r>
            <a:r>
              <a:rPr lang="en-US" altLang="zh-CN" sz="36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lt"/>
              </a:rPr>
              <a:t>trước</a:t>
            </a:r>
            <a:r>
              <a:rPr lang="en-US" altLang="zh-CN" sz="36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lt"/>
              </a:rPr>
              <a:t> </a:t>
            </a:r>
            <a:r>
              <a:rPr lang="en-US" altLang="zh-CN" sz="3600" b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  <a:cs typeface="Times New Roman" panose="02020603050405020304" pitchFamily="18" charset="0"/>
                <a:sym typeface="+mn-lt"/>
              </a:rPr>
              <a:t>lớp</a:t>
            </a:r>
            <a:endParaRPr lang="zh-CN" altLang="en-US" sz="3600" b="1" dirty="0">
              <a:solidFill>
                <a:srgbClr val="FF0000"/>
              </a:solidFill>
              <a:latin typeface="Times New Roman" panose="02020603050405020304" pitchFamily="18" charset="0"/>
              <a:ea typeface="宋体" panose="02010600030101010101" pitchFamily="2" charset="-122"/>
              <a:cs typeface="Times New Roman" panose="02020603050405020304" pitchFamily="18" charset="0"/>
              <a:sym typeface="+mn-lt"/>
            </a:endParaRPr>
          </a:p>
        </p:txBody>
      </p:sp>
      <p:pic>
        <p:nvPicPr>
          <p:cNvPr id="15" name="Picture 2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994" t="1030" r="51872" b="52881"/>
          <a:stretch/>
        </p:blipFill>
        <p:spPr bwMode="auto">
          <a:xfrm>
            <a:off x="820039" y="2895600"/>
            <a:ext cx="3409350" cy="45720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" name="Picture 2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3484" t="1039" r="616" b="53220"/>
          <a:stretch/>
        </p:blipFill>
        <p:spPr bwMode="auto">
          <a:xfrm>
            <a:off x="4229389" y="2928264"/>
            <a:ext cx="3471712" cy="45066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1" name="Picture 2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759" t="53308" r="52005"/>
          <a:stretch/>
        </p:blipFill>
        <p:spPr bwMode="auto">
          <a:xfrm>
            <a:off x="7718021" y="3026317"/>
            <a:ext cx="3488632" cy="45720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3" name="Picture 2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3863" t="53713" r="643" b="1061"/>
          <a:stretch/>
        </p:blipFill>
        <p:spPr bwMode="auto">
          <a:xfrm>
            <a:off x="11288653" y="3057247"/>
            <a:ext cx="3803504" cy="45234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4" name="TextBox 23"/>
          <p:cNvSpPr txBox="1"/>
          <p:nvPr/>
        </p:nvSpPr>
        <p:spPr>
          <a:xfrm>
            <a:off x="1156994" y="7485481"/>
            <a:ext cx="2331076" cy="1200329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3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Trò</a:t>
            </a:r>
            <a:r>
              <a:rPr lang="en-US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chuyện</a:t>
            </a:r>
            <a:r>
              <a:rPr lang="en-US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cùng</a:t>
            </a:r>
            <a:r>
              <a:rPr lang="en-US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bố</a:t>
            </a:r>
            <a:r>
              <a:rPr lang="en-US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mẹ</a:t>
            </a:r>
            <a:endParaRPr lang="en-US" sz="36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4814468" y="7430810"/>
            <a:ext cx="2331076" cy="1200329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3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Thả</a:t>
            </a:r>
            <a:r>
              <a:rPr lang="en-US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diều</a:t>
            </a:r>
            <a:r>
              <a:rPr lang="en-US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cùng</a:t>
            </a:r>
            <a:r>
              <a:rPr lang="en-US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bạn</a:t>
            </a:r>
            <a:endParaRPr lang="en-US" sz="36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8351201" y="7430810"/>
            <a:ext cx="2331076" cy="1200329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3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Bố</a:t>
            </a:r>
            <a:r>
              <a:rPr lang="en-US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chở</a:t>
            </a:r>
            <a:r>
              <a:rPr lang="en-US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endParaRPr lang="en-US" sz="36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12176919" y="7430810"/>
            <a:ext cx="2331076" cy="1200329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  <p:txBody>
          <a:bodyPr wrap="square" rtlCol="0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3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Đi</a:t>
            </a:r>
            <a:r>
              <a:rPr lang="en-US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ngủ</a:t>
            </a:r>
            <a:r>
              <a:rPr lang="en-US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nl-NL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</a:t>
            </a:r>
            <a:r>
              <a:rPr lang="en-US" sz="3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úc</a:t>
            </a:r>
            <a:r>
              <a:rPr lang="en-US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9 </a:t>
            </a:r>
            <a:r>
              <a:rPr lang="en-US" sz="3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giờ</a:t>
            </a:r>
            <a:endParaRPr lang="en-US" sz="36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4" name="Picture 33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70" t="2085" r="52513" b="51527"/>
          <a:stretch/>
        </p:blipFill>
        <p:spPr bwMode="auto">
          <a:xfrm>
            <a:off x="786050" y="2839306"/>
            <a:ext cx="3347628" cy="45368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6" name="Picture 3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232" t="2609" r="1358" b="51671"/>
          <a:stretch/>
        </p:blipFill>
        <p:spPr bwMode="auto">
          <a:xfrm>
            <a:off x="4152686" y="2928264"/>
            <a:ext cx="3565335" cy="4447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7" name="Picture 3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37" t="50000" r="52357"/>
          <a:stretch/>
        </p:blipFill>
        <p:spPr bwMode="auto">
          <a:xfrm>
            <a:off x="7811261" y="2895599"/>
            <a:ext cx="3395391" cy="45720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8" name="Picture 3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3313" t="53587" r="1195" b="731"/>
          <a:stretch/>
        </p:blipFill>
        <p:spPr bwMode="auto">
          <a:xfrm>
            <a:off x="11288652" y="2895599"/>
            <a:ext cx="3885505" cy="46488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1"/>
          <p:cNvSpPr/>
          <p:nvPr/>
        </p:nvSpPr>
        <p:spPr>
          <a:xfrm>
            <a:off x="1145043" y="7484785"/>
            <a:ext cx="2308538" cy="1164656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Cùng </a:t>
            </a:r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uống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cà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phê</a:t>
            </a:r>
            <a:endParaRPr lang="en-US" sz="36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0" name="Rectangle 39"/>
          <p:cNvSpPr/>
          <p:nvPr/>
        </p:nvSpPr>
        <p:spPr>
          <a:xfrm>
            <a:off x="4818045" y="7450710"/>
            <a:ext cx="2308538" cy="1164656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Biểu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diễn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văn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nghệ</a:t>
            </a:r>
            <a:endParaRPr lang="en-US" sz="3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1" name="Rectangle 40"/>
          <p:cNvSpPr/>
          <p:nvPr/>
        </p:nvSpPr>
        <p:spPr>
          <a:xfrm>
            <a:off x="8149274" y="7454951"/>
            <a:ext cx="2771393" cy="1164656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Không </a:t>
            </a:r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chơi</a:t>
            </a:r>
            <a:r>
              <a:rPr lang="en-US" sz="36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cùng</a:t>
            </a:r>
            <a:endParaRPr lang="en-US" sz="36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2" name="Rectangle 41"/>
          <p:cNvSpPr/>
          <p:nvPr/>
        </p:nvSpPr>
        <p:spPr>
          <a:xfrm>
            <a:off x="12176918" y="7544668"/>
            <a:ext cx="2308538" cy="1164656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Đánh </a:t>
            </a:r>
            <a:r>
              <a:rPr lang="en-US" sz="3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cùng</a:t>
            </a:r>
            <a:r>
              <a:rPr lang="en-US" sz="3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bàn</a:t>
            </a:r>
            <a:endParaRPr lang="en-US" sz="36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1111403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75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75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75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7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75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3" dur="50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9" dur="50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5" dur="500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/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1" dur="500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/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8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9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4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6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5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3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4" fill="hold">
                      <p:stCondLst>
                        <p:cond delay="indefinite"/>
                      </p:stCondLst>
                      <p:childTnLst>
                        <p:par>
                          <p:cTn id="105" fill="hold">
                            <p:stCondLst>
                              <p:cond delay="0"/>
                            </p:stCondLst>
                            <p:childTnLst>
                              <p:par>
                                <p:cTn id="106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1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2" fill="hold">
                      <p:stCondLst>
                        <p:cond delay="indefinite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6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9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25" grpId="0" animBg="1"/>
      <p:bldP spid="32" grpId="0" animBg="1"/>
      <p:bldP spid="33" grpId="0" animBg="1"/>
      <p:bldP spid="2" grpId="0" animBg="1"/>
      <p:bldP spid="40" grpId="0" animBg="1"/>
      <p:bldP spid="41" grpId="0" animBg="1"/>
      <p:bldP spid="4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Group 25"/>
          <p:cNvGrpSpPr/>
          <p:nvPr/>
        </p:nvGrpSpPr>
        <p:grpSpPr>
          <a:xfrm>
            <a:off x="5211494" y="103853"/>
            <a:ext cx="5878532" cy="994830"/>
            <a:chOff x="5063633" y="164812"/>
            <a:chExt cx="5779343" cy="994830"/>
          </a:xfrm>
        </p:grpSpPr>
        <p:grpSp>
          <p:nvGrpSpPr>
            <p:cNvPr id="27" name="Group 26"/>
            <p:cNvGrpSpPr/>
            <p:nvPr/>
          </p:nvGrpSpPr>
          <p:grpSpPr>
            <a:xfrm>
              <a:off x="5063633" y="164812"/>
              <a:ext cx="5779343" cy="994830"/>
              <a:chOff x="5063633" y="164812"/>
              <a:chExt cx="5779343" cy="994830"/>
            </a:xfrm>
          </p:grpSpPr>
          <p:sp>
            <p:nvSpPr>
              <p:cNvPr id="29" name="TextBox 28"/>
              <p:cNvSpPr txBox="1"/>
              <p:nvPr/>
            </p:nvSpPr>
            <p:spPr>
              <a:xfrm>
                <a:off x="5063633" y="164812"/>
                <a:ext cx="5779343" cy="55399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000" b="0" i="0" u="none" strike="noStrike" kern="1200" cap="none" spc="0" normalizeH="0" baseline="0" noProof="0" smtClean="0">
                    <a:ln>
                      <a:noFill/>
                    </a:ln>
                    <a:solidFill>
                      <a:srgbClr val="0000CC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itchFamily="18" charset="0"/>
                  </a:rPr>
                  <a:t>Thứ……ngày…..tháng…..năm…….</a:t>
                </a:r>
                <a:endParaRPr kumimoji="0" lang="en-US" sz="3000" b="0" i="0" u="none" strike="noStrike" kern="1200" cap="none" spc="0" normalizeH="0" baseline="0" noProof="0">
                  <a:ln>
                    <a:noFill/>
                  </a:ln>
                  <a:solidFill>
                    <a:srgbClr val="0000CC"/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30" name="TextBox 29"/>
              <p:cNvSpPr txBox="1"/>
              <p:nvPr/>
            </p:nvSpPr>
            <p:spPr>
              <a:xfrm>
                <a:off x="5993302" y="636422"/>
                <a:ext cx="3907046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800" b="1" i="0" u="none" strike="noStrike" kern="1200" cap="none" spc="0" normalizeH="0" baseline="0" noProof="0" smtClean="0">
                    <a:ln>
                      <a:noFill/>
                    </a:ln>
                    <a:solidFill>
                      <a:srgbClr val="FF0066"/>
                    </a:solidFill>
                    <a:effectLst/>
                    <a:uLnTx/>
                    <a:uFillTx/>
                    <a:latin typeface="Times New Roman" panose="02020603050405020304" pitchFamily="18" charset="0"/>
                    <a:cs typeface="Times New Roman" pitchFamily="18" charset="0"/>
                  </a:rPr>
                  <a:t>TỰ NHIÊN VÀ XÃ HỘI</a:t>
                </a:r>
                <a:endParaRPr kumimoji="0" lang="en-US" sz="2800" b="1" i="0" u="none" strike="noStrike" kern="1200" cap="none" spc="0" normalizeH="0" baseline="0" noProof="0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cxnSp>
          <p:nvCxnSpPr>
            <p:cNvPr id="28" name="Straight Connector 27"/>
            <p:cNvCxnSpPr/>
            <p:nvPr/>
          </p:nvCxnSpPr>
          <p:spPr>
            <a:xfrm>
              <a:off x="6143131" y="1136154"/>
              <a:ext cx="3595885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31" name="Text Box 14"/>
          <p:cNvSpPr txBox="1">
            <a:spLocks noChangeArrowheads="1"/>
          </p:cNvSpPr>
          <p:nvPr/>
        </p:nvSpPr>
        <p:spPr bwMode="auto">
          <a:xfrm>
            <a:off x="2880519" y="1097280"/>
            <a:ext cx="10972800" cy="575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Bài 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23: CHĂM</a:t>
            </a:r>
            <a:r>
              <a:rPr kumimoji="0" lang="en-US" sz="2800" b="1" i="0" u="none" strike="noStrike" kern="1200" cap="none" spc="0" normalizeH="0" noProof="0" dirty="0" smtClean="0">
                <a:ln>
                  <a:noFill/>
                </a:ln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SÓC VÀ BẢO VỆ 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CƠ</a:t>
            </a:r>
            <a:r>
              <a:rPr kumimoji="0" lang="en-US" sz="2800" b="1" i="0" u="none" strike="noStrike" kern="1200" cap="none" spc="0" normalizeH="0" noProof="0" dirty="0" smtClean="0">
                <a:ln>
                  <a:noFill/>
                </a:ln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noProof="0" dirty="0" smtClean="0">
                <a:ln>
                  <a:noFill/>
                </a:ln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QUAN THẦN KINH 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(TIẾT 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1)</a:t>
            </a:r>
            <a:endParaRPr kumimoji="0" lang="en-US" sz="2800" b="1" i="0" u="none" strike="noStrike" kern="1200" cap="none" spc="0" normalizeH="0" baseline="0" noProof="0" dirty="0" smtClean="0">
              <a:ln>
                <a:noFill/>
              </a:ln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Rounded Rectangle 3">
            <a:extLst>
              <a:ext uri="{FF2B5EF4-FFF2-40B4-BE49-F238E27FC236}">
                <a16:creationId xmlns:a16="http://schemas.microsoft.com/office/drawing/2014/main" id="{92AECED1-E78C-4023-B3CA-A680581E6407}"/>
              </a:ext>
            </a:extLst>
          </p:cNvPr>
          <p:cNvSpPr/>
          <p:nvPr/>
        </p:nvSpPr>
        <p:spPr>
          <a:xfrm>
            <a:off x="213519" y="1570293"/>
            <a:ext cx="13106400" cy="837461"/>
          </a:xfrm>
          <a:prstGeom prst="roundRect">
            <a:avLst/>
          </a:prstGeom>
          <a:noFill/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HOẠT ĐỘNG 2</a:t>
            </a:r>
            <a:r>
              <a:rPr lang="en-US" sz="3600" b="1" kern="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kumimoji="0" lang="nl-NL" sz="3600" b="1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Việc làm có lợi hay có hại với cơ quan thần kinh </a:t>
            </a:r>
            <a:endParaRPr kumimoji="0" lang="en-US" sz="3600" b="1" i="0" u="none" strike="noStrike" kern="0" cap="none" spc="0" normalizeH="0" baseline="0" noProof="0" dirty="0" smtClean="0">
              <a:ln>
                <a:noFill/>
              </a:ln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719A7391-C340-458A-91EA-16DB3EE4377E}"/>
              </a:ext>
            </a:extLst>
          </p:cNvPr>
          <p:cNvSpPr/>
          <p:nvPr/>
        </p:nvSpPr>
        <p:spPr>
          <a:xfrm>
            <a:off x="452355" y="2209197"/>
            <a:ext cx="14391564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en-US" sz="40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Biểu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quyết</a:t>
            </a:r>
            <a:r>
              <a:rPr lang="vi-VN" sz="4000" b="1" dirty="0" smtClean="0">
                <a:solidFill>
                  <a:srgbClr val="FF0000"/>
                </a:solidFill>
                <a:latin typeface="Times New Roman" panose="02020603050405020304" pitchFamily="18" charset="0"/>
                <a:ea typeface="Segoe UI" panose="020B0502040204020203" pitchFamily="34" charset="0"/>
                <a:cs typeface="Times New Roman" panose="02020603050405020304" pitchFamily="18" charset="0"/>
              </a:rPr>
              <a:t> </a:t>
            </a:r>
            <a:endParaRPr lang="en-US" sz="4000" b="1" dirty="0" smtClean="0">
              <a:solidFill>
                <a:srgbClr val="FF0000"/>
              </a:solidFill>
              <a:latin typeface="Times New Roman" panose="02020603050405020304" pitchFamily="18" charset="0"/>
              <a:ea typeface="Segoe UI" panose="020B0502040204020203" pitchFamily="34" charset="0"/>
              <a:cs typeface="Times New Roman" panose="02020603050405020304" pitchFamily="18" charset="0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nl-NL" sz="4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Biểu quyết </a:t>
            </a:r>
            <a:r>
              <a:rPr lang="nl-NL" sz="40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đâu </a:t>
            </a:r>
            <a:r>
              <a:rPr lang="nl-NL" sz="4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 việc làm nên </a:t>
            </a:r>
            <a:r>
              <a:rPr lang="nl-NL" sz="40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đâu  là </a:t>
            </a:r>
            <a:r>
              <a:rPr lang="nl-NL" sz="4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việc làm không nên.</a:t>
            </a:r>
            <a:endParaRPr lang="en-US" sz="40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nl-NL" sz="40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Nêu lí do vì sao. </a:t>
            </a:r>
            <a:endParaRPr lang="en-US" sz="40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0319" y="3963523"/>
            <a:ext cx="6781800" cy="46735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62119" y="3963522"/>
            <a:ext cx="6957909" cy="46735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7121134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Group 25"/>
          <p:cNvGrpSpPr/>
          <p:nvPr/>
        </p:nvGrpSpPr>
        <p:grpSpPr>
          <a:xfrm>
            <a:off x="5211494" y="103853"/>
            <a:ext cx="5878532" cy="994830"/>
            <a:chOff x="5063633" y="164812"/>
            <a:chExt cx="5779343" cy="994830"/>
          </a:xfrm>
        </p:grpSpPr>
        <p:grpSp>
          <p:nvGrpSpPr>
            <p:cNvPr id="27" name="Group 26"/>
            <p:cNvGrpSpPr/>
            <p:nvPr/>
          </p:nvGrpSpPr>
          <p:grpSpPr>
            <a:xfrm>
              <a:off x="5063633" y="164812"/>
              <a:ext cx="5779343" cy="994830"/>
              <a:chOff x="5063633" y="164812"/>
              <a:chExt cx="5779343" cy="994830"/>
            </a:xfrm>
          </p:grpSpPr>
          <p:sp>
            <p:nvSpPr>
              <p:cNvPr id="29" name="TextBox 28"/>
              <p:cNvSpPr txBox="1"/>
              <p:nvPr/>
            </p:nvSpPr>
            <p:spPr>
              <a:xfrm>
                <a:off x="5063633" y="164812"/>
                <a:ext cx="5779343" cy="55399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000" b="0" i="0" u="none" strike="noStrike" kern="1200" cap="none" spc="0" normalizeH="0" baseline="0" noProof="0" smtClean="0">
                    <a:ln>
                      <a:noFill/>
                    </a:ln>
                    <a:solidFill>
                      <a:srgbClr val="0000CC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itchFamily="18" charset="0"/>
                  </a:rPr>
                  <a:t>Thứ……ngày…..tháng…..năm…….</a:t>
                </a:r>
                <a:endParaRPr kumimoji="0" lang="en-US" sz="3000" b="0" i="0" u="none" strike="noStrike" kern="1200" cap="none" spc="0" normalizeH="0" baseline="0" noProof="0">
                  <a:ln>
                    <a:noFill/>
                  </a:ln>
                  <a:solidFill>
                    <a:srgbClr val="0000CC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endParaRPr>
              </a:p>
            </p:txBody>
          </p:sp>
          <p:sp>
            <p:nvSpPr>
              <p:cNvPr id="30" name="TextBox 29"/>
              <p:cNvSpPr txBox="1"/>
              <p:nvPr/>
            </p:nvSpPr>
            <p:spPr>
              <a:xfrm>
                <a:off x="5993302" y="636422"/>
                <a:ext cx="3907046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800" b="1" i="0" u="none" strike="noStrike" kern="1200" cap="none" spc="0" normalizeH="0" baseline="0" noProof="0" smtClean="0">
                    <a:ln>
                      <a:noFill/>
                    </a:ln>
                    <a:solidFill>
                      <a:srgbClr val="FF0066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itchFamily="18" charset="0"/>
                  </a:rPr>
                  <a:t>TỰ NHIÊN VÀ XÃ HỘI</a:t>
                </a:r>
                <a:endParaRPr kumimoji="0" lang="en-US" sz="2800" b="1" i="0" u="none" strike="noStrike" kern="1200" cap="none" spc="0" normalizeH="0" baseline="0" noProof="0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endParaRPr>
              </a:p>
            </p:txBody>
          </p:sp>
        </p:grpSp>
        <p:cxnSp>
          <p:nvCxnSpPr>
            <p:cNvPr id="28" name="Straight Connector 27"/>
            <p:cNvCxnSpPr/>
            <p:nvPr/>
          </p:nvCxnSpPr>
          <p:spPr>
            <a:xfrm>
              <a:off x="6143131" y="1136154"/>
              <a:ext cx="3595885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1" name="Text Box 14"/>
          <p:cNvSpPr txBox="1">
            <a:spLocks noChangeArrowheads="1"/>
          </p:cNvSpPr>
          <p:nvPr/>
        </p:nvSpPr>
        <p:spPr bwMode="auto">
          <a:xfrm>
            <a:off x="2880519" y="1075237"/>
            <a:ext cx="10972800" cy="575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Bài 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23: CHĂM</a:t>
            </a:r>
            <a:r>
              <a:rPr kumimoji="0" lang="en-US" sz="2800" b="1" i="0" u="none" strike="noStrike" kern="1200" cap="none" spc="0" normalizeH="0" noProof="0" dirty="0" smtClean="0">
                <a:ln>
                  <a:noFill/>
                </a:ln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SÓC VÀ BẢO VỆ 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CƠ</a:t>
            </a:r>
            <a:r>
              <a:rPr kumimoji="0" lang="en-US" sz="2800" b="1" i="0" u="none" strike="noStrike" kern="1200" cap="none" spc="0" normalizeH="0" noProof="0" dirty="0" smtClean="0">
                <a:ln>
                  <a:noFill/>
                </a:ln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2800" b="1" i="0" u="none" strike="noStrike" kern="1200" cap="none" spc="0" normalizeH="0" noProof="0" dirty="0" smtClean="0">
                <a:ln>
                  <a:noFill/>
                </a:ln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QUAN THẦN KINH 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(TIẾT </a:t>
            </a: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1)</a:t>
            </a:r>
            <a:endParaRPr kumimoji="0" lang="en-US" sz="2800" b="1" i="0" u="none" strike="noStrike" kern="1200" cap="none" spc="0" normalizeH="0" baseline="0" noProof="0" dirty="0" smtClean="0">
              <a:ln>
                <a:noFill/>
              </a:ln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2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994" t="1030" r="51872" b="52881"/>
          <a:stretch/>
        </p:blipFill>
        <p:spPr bwMode="auto">
          <a:xfrm>
            <a:off x="850710" y="2068601"/>
            <a:ext cx="6858000" cy="45201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Picture 1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3484" t="1039" r="616" b="53220"/>
          <a:stretch/>
        </p:blipFill>
        <p:spPr bwMode="auto">
          <a:xfrm>
            <a:off x="8508368" y="2066860"/>
            <a:ext cx="7086600" cy="45201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7298" y="4900794"/>
            <a:ext cx="1676400" cy="13683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34358" y="4840200"/>
            <a:ext cx="1750634" cy="14289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8" name="AutoShape 3"/>
          <p:cNvSpPr>
            <a:spLocks noChangeArrowheads="1"/>
          </p:cNvSpPr>
          <p:nvPr/>
        </p:nvSpPr>
        <p:spPr bwMode="auto">
          <a:xfrm>
            <a:off x="850710" y="6477000"/>
            <a:ext cx="6477500" cy="2279237"/>
          </a:xfrm>
          <a:prstGeom prst="roundRect">
            <a:avLst>
              <a:gd name="adj" fmla="val 9106"/>
            </a:avLst>
          </a:prstGeom>
          <a:solidFill>
            <a:sysClr val="window" lastClr="FFFFFF"/>
          </a:solidFill>
          <a:ln w="25400">
            <a:solidFill>
              <a:sysClr val="windowText" lastClr="000000"/>
            </a:solidFill>
            <a:round/>
            <a:headEnd/>
            <a:tailEnd/>
          </a:ln>
        </p:spPr>
        <p:txBody>
          <a:bodyPr wrap="none" lIns="95782" tIns="47891" rIns="95782" bIns="47891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</a:rPr>
              <a:t> </a:t>
            </a:r>
            <a:r>
              <a:rPr kumimoji="0" lang="en-US" sz="3200" b="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</a:rPr>
              <a:t>“</a:t>
            </a:r>
            <a:r>
              <a:rPr kumimoji="0" lang="en-US" sz="3200" b="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Hai </a:t>
            </a:r>
            <a:r>
              <a:rPr kumimoji="0" lang="en-US" sz="32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kumimoji="0" lang="en-US" sz="3200" b="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nhỏ</a:t>
            </a:r>
            <a:r>
              <a:rPr kumimoji="0" lang="en-US" sz="3200" b="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đang</a:t>
            </a:r>
            <a:r>
              <a:rPr kumimoji="0" lang="en-US" sz="3200" b="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kumimoji="0" lang="en-US" sz="3200" b="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chuyện</a:t>
            </a:r>
            <a:r>
              <a:rPr kumimoji="0" lang="en-US" sz="3200" b="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kumimoji="0" lang="en-US" sz="3200" b="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endParaRPr kumimoji="0" lang="en-US" sz="3200" b="0" i="0" u="none" strike="noStrike" kern="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đùa</a:t>
            </a:r>
            <a:r>
              <a:rPr kumimoji="0" lang="en-US" sz="3200" b="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kumimoji="0" lang="en-US" sz="3200" b="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bố</a:t>
            </a:r>
            <a:r>
              <a:rPr kumimoji="0" lang="en-US" sz="3200" b="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mẹ</a:t>
            </a:r>
            <a:r>
              <a:rPr kumimoji="0" lang="en-US" sz="3200" b="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Có </a:t>
            </a:r>
            <a:r>
              <a:rPr kumimoji="0" lang="en-US" sz="32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lợi</a:t>
            </a:r>
            <a:r>
              <a:rPr kumimoji="0" lang="en-US" sz="32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kumimoji="0" lang="en-US" sz="32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lúc</a:t>
            </a:r>
            <a:r>
              <a:rPr kumimoji="0" lang="en-US" sz="32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kumimoji="0" lang="en-US" sz="32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kumimoji="0" lang="en-US" sz="32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kumimoji="0" lang="en-US" sz="32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vui</a:t>
            </a:r>
            <a:r>
              <a:rPr kumimoji="0" lang="en-US" sz="32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vẻ</a:t>
            </a:r>
            <a:r>
              <a:rPr kumimoji="0" lang="en-US" sz="32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kumimoji="0" lang="en-US" sz="32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kumimoji="0" lang="en-US" sz="32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chăm</a:t>
            </a:r>
            <a:r>
              <a:rPr kumimoji="0" lang="en-US" sz="32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sóc</a:t>
            </a:r>
            <a:r>
              <a:rPr kumimoji="0" lang="en-US" sz="32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kumimoji="0" lang="en-US" sz="32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kumimoji="0" lang="en-US" sz="32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r>
              <a:rPr kumimoji="0" lang="en-US" sz="32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thương</a:t>
            </a:r>
            <a:r>
              <a:rPr kumimoji="0" lang="en-US" sz="32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9" name="AutoShape 3"/>
          <p:cNvSpPr>
            <a:spLocks noChangeArrowheads="1"/>
          </p:cNvSpPr>
          <p:nvPr/>
        </p:nvSpPr>
        <p:spPr bwMode="auto">
          <a:xfrm>
            <a:off x="8639433" y="6477000"/>
            <a:ext cx="6830160" cy="2341436"/>
          </a:xfrm>
          <a:prstGeom prst="roundRect">
            <a:avLst>
              <a:gd name="adj" fmla="val 9106"/>
            </a:avLst>
          </a:prstGeom>
          <a:solidFill>
            <a:sysClr val="window" lastClr="FFFFFF"/>
          </a:solidFill>
          <a:ln w="25400">
            <a:solidFill>
              <a:sysClr val="windowText" lastClr="000000"/>
            </a:solidFill>
            <a:round/>
            <a:headEnd/>
            <a:tailEnd/>
          </a:ln>
        </p:spPr>
        <p:txBody>
          <a:bodyPr wrap="none" lIns="95782" tIns="47891" rIns="95782" bIns="47891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“Các </a:t>
            </a:r>
            <a:r>
              <a:rPr kumimoji="0" lang="en-US" sz="32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kumimoji="0" lang="en-US" sz="3200" b="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nhỏ</a:t>
            </a:r>
            <a:r>
              <a:rPr kumimoji="0" lang="en-US" sz="3200" b="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đang</a:t>
            </a:r>
            <a:r>
              <a:rPr kumimoji="0" lang="en-US" sz="3200" b="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kumimoji="0" lang="en-US" sz="3200" b="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thả</a:t>
            </a:r>
            <a:r>
              <a:rPr kumimoji="0" lang="en-US" sz="3200" b="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diều</a:t>
            </a:r>
            <a:r>
              <a:rPr kumimoji="0" lang="en-US" sz="3200" b="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endParaRPr kumimoji="0" lang="en-US" sz="3200" b="0" i="0" u="none" strike="noStrike" kern="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kumimoji="0" lang="en-US" sz="3200" b="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Có </a:t>
            </a:r>
            <a:r>
              <a:rPr kumimoji="0" lang="en-US" sz="32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lợi</a:t>
            </a:r>
            <a:r>
              <a:rPr kumimoji="0" lang="en-US" sz="32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kumimoji="0" lang="en-US" sz="32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lúc</a:t>
            </a:r>
            <a:r>
              <a:rPr kumimoji="0" lang="en-US" sz="32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kumimoji="0" lang="en-US" sz="32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kumimoji="0" lang="en-US" sz="32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kumimoji="0" lang="en-US" sz="32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vui</a:t>
            </a:r>
            <a:r>
              <a:rPr kumimoji="0" lang="en-US" sz="32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vẻ</a:t>
            </a:r>
            <a:r>
              <a:rPr kumimoji="0" lang="en-US" sz="32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kumimoji="0" lang="en-US" sz="32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endParaRPr kumimoji="0" lang="en-US" sz="3200" b="0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kumimoji="0" lang="en-US" sz="32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chuyện</a:t>
            </a:r>
            <a:r>
              <a:rPr kumimoji="0" lang="en-US" sz="32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kumimoji="0" lang="en-US" sz="32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kumimoji="0" lang="en-US" sz="32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kumimoji="0" lang="en-US" sz="32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đùa</a:t>
            </a:r>
            <a:r>
              <a:rPr lang="en-US" sz="3200" kern="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kumimoji="0" lang="en-US" sz="32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kumimoji="0" lang="en-US" sz="32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81450602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5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 autoUpdateAnimBg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Group 25"/>
          <p:cNvGrpSpPr/>
          <p:nvPr/>
        </p:nvGrpSpPr>
        <p:grpSpPr>
          <a:xfrm>
            <a:off x="5211494" y="103853"/>
            <a:ext cx="5878532" cy="994830"/>
            <a:chOff x="5063633" y="164812"/>
            <a:chExt cx="5779343" cy="994830"/>
          </a:xfrm>
        </p:grpSpPr>
        <p:grpSp>
          <p:nvGrpSpPr>
            <p:cNvPr id="27" name="Group 26"/>
            <p:cNvGrpSpPr/>
            <p:nvPr/>
          </p:nvGrpSpPr>
          <p:grpSpPr>
            <a:xfrm>
              <a:off x="5063633" y="164812"/>
              <a:ext cx="5779343" cy="994830"/>
              <a:chOff x="5063633" y="164812"/>
              <a:chExt cx="5779343" cy="994830"/>
            </a:xfrm>
          </p:grpSpPr>
          <p:sp>
            <p:nvSpPr>
              <p:cNvPr id="29" name="TextBox 28"/>
              <p:cNvSpPr txBox="1"/>
              <p:nvPr/>
            </p:nvSpPr>
            <p:spPr>
              <a:xfrm>
                <a:off x="5063633" y="164812"/>
                <a:ext cx="5779343" cy="55399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000" b="0" i="0" u="none" strike="noStrike" kern="1200" cap="none" spc="0" normalizeH="0" baseline="0" noProof="0" smtClean="0">
                    <a:ln>
                      <a:noFill/>
                    </a:ln>
                    <a:solidFill>
                      <a:srgbClr val="0000CC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itchFamily="18" charset="0"/>
                  </a:rPr>
                  <a:t>Thứ……ngày…..tháng…..năm…….</a:t>
                </a:r>
                <a:endParaRPr kumimoji="0" lang="en-US" sz="3000" b="0" i="0" u="none" strike="noStrike" kern="1200" cap="none" spc="0" normalizeH="0" baseline="0" noProof="0">
                  <a:ln>
                    <a:noFill/>
                  </a:ln>
                  <a:solidFill>
                    <a:srgbClr val="0000CC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endParaRPr>
              </a:p>
            </p:txBody>
          </p:sp>
          <p:sp>
            <p:nvSpPr>
              <p:cNvPr id="30" name="TextBox 29"/>
              <p:cNvSpPr txBox="1"/>
              <p:nvPr/>
            </p:nvSpPr>
            <p:spPr>
              <a:xfrm>
                <a:off x="5993302" y="636422"/>
                <a:ext cx="3907046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800" b="1" i="0" u="none" strike="noStrike" kern="1200" cap="none" spc="0" normalizeH="0" baseline="0" noProof="0" smtClean="0">
                    <a:ln>
                      <a:noFill/>
                    </a:ln>
                    <a:solidFill>
                      <a:srgbClr val="FF0066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itchFamily="18" charset="0"/>
                  </a:rPr>
                  <a:t>TỰ NHIÊN VÀ XÃ HỘI</a:t>
                </a:r>
                <a:endParaRPr kumimoji="0" lang="en-US" sz="2800" b="1" i="0" u="none" strike="noStrike" kern="1200" cap="none" spc="0" normalizeH="0" baseline="0" noProof="0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endParaRPr>
              </a:p>
            </p:txBody>
          </p:sp>
        </p:grpSp>
        <p:cxnSp>
          <p:nvCxnSpPr>
            <p:cNvPr id="28" name="Straight Connector 27"/>
            <p:cNvCxnSpPr/>
            <p:nvPr/>
          </p:nvCxnSpPr>
          <p:spPr>
            <a:xfrm>
              <a:off x="6143131" y="1136154"/>
              <a:ext cx="3595885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1" name="Text Box 14"/>
          <p:cNvSpPr txBox="1">
            <a:spLocks noChangeArrowheads="1"/>
          </p:cNvSpPr>
          <p:nvPr/>
        </p:nvSpPr>
        <p:spPr bwMode="auto">
          <a:xfrm>
            <a:off x="2880519" y="1075237"/>
            <a:ext cx="10972800" cy="575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Bài 23: CHĂM SÓC VÀ BẢO VỆ CƠ QUAN THẦN KINH (TIẾT 1)</a:t>
            </a:r>
          </a:p>
        </p:txBody>
      </p:sp>
      <p:pic>
        <p:nvPicPr>
          <p:cNvPr id="14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759" t="53308" r="52005"/>
          <a:stretch/>
        </p:blipFill>
        <p:spPr bwMode="auto">
          <a:xfrm>
            <a:off x="518318" y="2442476"/>
            <a:ext cx="6848063" cy="42590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3863" t="53713" r="643" b="1061"/>
          <a:stretch/>
        </p:blipFill>
        <p:spPr bwMode="auto">
          <a:xfrm>
            <a:off x="7985919" y="2068601"/>
            <a:ext cx="7561929" cy="42590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18919" y="4572000"/>
            <a:ext cx="1676400" cy="136838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1" name="AutoShape 3"/>
          <p:cNvSpPr>
            <a:spLocks noChangeArrowheads="1"/>
          </p:cNvSpPr>
          <p:nvPr/>
        </p:nvSpPr>
        <p:spPr bwMode="auto">
          <a:xfrm>
            <a:off x="518318" y="6327648"/>
            <a:ext cx="6848063" cy="2282952"/>
          </a:xfrm>
          <a:prstGeom prst="roundRect">
            <a:avLst>
              <a:gd name="adj" fmla="val 9106"/>
            </a:avLst>
          </a:prstGeom>
          <a:solidFill>
            <a:sysClr val="window" lastClr="FFFFFF"/>
          </a:solidFill>
          <a:ln w="25400">
            <a:solidFill>
              <a:sysClr val="windowText" lastClr="000000"/>
            </a:solidFill>
            <a:round/>
            <a:headEnd/>
            <a:tailEnd/>
          </a:ln>
        </p:spPr>
        <p:txBody>
          <a:bodyPr wrap="none" lIns="95782" tIns="47891" rIns="95782" bIns="47891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</a:rPr>
              <a:t> </a:t>
            </a:r>
            <a:r>
              <a:rPr kumimoji="0" lang="en-US" sz="3200" b="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kumimoji="0" lang="en-US" sz="32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kumimoji="0" lang="en-US" sz="3200" b="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nhỏ</a:t>
            </a:r>
            <a:r>
              <a:rPr kumimoji="0" lang="en-US" sz="3200" b="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kumimoji="0" lang="en-US" sz="3200" b="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bố</a:t>
            </a:r>
            <a:r>
              <a:rPr kumimoji="0" lang="en-US" sz="3200" b="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chở</a:t>
            </a:r>
            <a:r>
              <a:rPr kumimoji="0" lang="en-US" sz="3200" b="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kumimoji="0" lang="en-US" sz="3200" b="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kumimoji="0" lang="en-US" sz="3200" b="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Có </a:t>
            </a:r>
            <a:r>
              <a:rPr kumimoji="0" lang="en-US" sz="32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lợi</a:t>
            </a:r>
            <a:r>
              <a:rPr kumimoji="0" lang="en-US" sz="32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kumimoji="0" lang="en-US" sz="32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lúc</a:t>
            </a:r>
            <a:r>
              <a:rPr kumimoji="0" lang="en-US" sz="32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kumimoji="0" lang="en-US" sz="32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kumimoji="0" lang="en-US" sz="32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vui</a:t>
            </a:r>
            <a:r>
              <a:rPr kumimoji="0" lang="en-US" sz="32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vẻ</a:t>
            </a:r>
            <a:r>
              <a:rPr kumimoji="0" lang="en-US" sz="32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kumimoji="0" lang="en-US" sz="32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endParaRPr kumimoji="0" lang="en-US" sz="3200" b="0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nói</a:t>
            </a:r>
            <a:r>
              <a:rPr kumimoji="0" lang="en-US" sz="32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chuyện</a:t>
            </a:r>
            <a:r>
              <a:rPr kumimoji="0" lang="en-US" sz="32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kumimoji="0" lang="en-US" sz="32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kumimoji="0" lang="en-US" sz="32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chăm</a:t>
            </a:r>
            <a:r>
              <a:rPr kumimoji="0" lang="en-US" sz="32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sóc</a:t>
            </a:r>
            <a:r>
              <a:rPr kumimoji="0" lang="en-US" sz="32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kumimoji="0" lang="en-US" sz="32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kumimoji="0" lang="en-US" sz="32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yêu</a:t>
            </a:r>
            <a:endParaRPr kumimoji="0" lang="en-US" sz="3200" b="0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thương</a:t>
            </a:r>
            <a:r>
              <a:rPr kumimoji="0" lang="en-US" sz="32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22" name="Picture 2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22"/>
          <a:stretch/>
        </p:blipFill>
        <p:spPr bwMode="auto">
          <a:xfrm>
            <a:off x="14132825" y="4776291"/>
            <a:ext cx="1390798" cy="11915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3" name="AutoShape 3"/>
          <p:cNvSpPr>
            <a:spLocks noChangeArrowheads="1"/>
          </p:cNvSpPr>
          <p:nvPr/>
        </p:nvSpPr>
        <p:spPr bwMode="auto">
          <a:xfrm>
            <a:off x="8150760" y="6378469"/>
            <a:ext cx="6921759" cy="2297036"/>
          </a:xfrm>
          <a:prstGeom prst="roundRect">
            <a:avLst>
              <a:gd name="adj" fmla="val 5949"/>
            </a:avLst>
          </a:prstGeom>
          <a:solidFill>
            <a:sysClr val="window" lastClr="FFFFFF"/>
          </a:solidFill>
          <a:ln w="25400">
            <a:solidFill>
              <a:sysClr val="windowText" lastClr="000000"/>
            </a:solidFill>
            <a:round/>
            <a:headEnd/>
            <a:tailEnd/>
          </a:ln>
        </p:spPr>
        <p:txBody>
          <a:bodyPr wrap="none" lIns="95782" tIns="47891" rIns="95782" bIns="47891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kumimoji="0" lang="en-US" sz="32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kumimoji="0" lang="en-US" sz="3200" b="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kumimoji="0" lang="en-US" sz="3200" b="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đang</a:t>
            </a:r>
            <a:r>
              <a:rPr kumimoji="0" lang="en-US" sz="3200" b="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kumimoji="0" lang="en-US" sz="3200" b="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ngủ</a:t>
            </a:r>
            <a:r>
              <a:rPr kumimoji="0" lang="en-US" sz="3200" b="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lúc</a:t>
            </a:r>
            <a:r>
              <a:rPr kumimoji="0" lang="en-US" sz="3200" b="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9 </a:t>
            </a:r>
            <a:r>
              <a:rPr kumimoji="0" lang="en-US" sz="32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giờ</a:t>
            </a:r>
            <a:r>
              <a:rPr kumimoji="0" lang="en-US" sz="3200" b="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”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Có </a:t>
            </a:r>
            <a:r>
              <a:rPr kumimoji="0" lang="en-US" sz="32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lợi</a:t>
            </a:r>
            <a:r>
              <a:rPr kumimoji="0" lang="en-US" sz="32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kumimoji="0" lang="en-US" sz="32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kumimoji="0" lang="en-US" sz="32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ngủ</a:t>
            </a:r>
            <a:r>
              <a:rPr kumimoji="0" lang="en-US" sz="32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sớm</a:t>
            </a:r>
            <a:r>
              <a:rPr kumimoji="0" lang="en-US" sz="32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là </a:t>
            </a:r>
            <a:r>
              <a:rPr kumimoji="0" lang="en-US" sz="32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thần</a:t>
            </a:r>
            <a:r>
              <a:rPr kumimoji="0" lang="en-US" sz="32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kinh</a:t>
            </a:r>
            <a:r>
              <a:rPr kumimoji="0" lang="en-US" sz="32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kumimoji="0" lang="en-US" sz="32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nghỉ</a:t>
            </a:r>
            <a:r>
              <a:rPr lang="en-US" sz="3200" kern="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ngơi</a:t>
            </a:r>
            <a:r>
              <a:rPr kumimoji="0" lang="en-US" sz="32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kumimoji="0" lang="en-US" sz="32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căng</a:t>
            </a:r>
            <a:r>
              <a:rPr kumimoji="0" lang="en-US" sz="32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thẳngmệt</a:t>
            </a:r>
            <a:r>
              <a:rPr kumimoji="0" lang="en-US" sz="32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mỏi</a:t>
            </a:r>
            <a:r>
              <a:rPr kumimoji="0" lang="en-US" sz="32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323268671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5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 autoUpdateAnimBg="0"/>
      <p:bldP spid="23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Group 25"/>
          <p:cNvGrpSpPr/>
          <p:nvPr/>
        </p:nvGrpSpPr>
        <p:grpSpPr>
          <a:xfrm>
            <a:off x="5211494" y="103853"/>
            <a:ext cx="5878532" cy="994830"/>
            <a:chOff x="5063633" y="164812"/>
            <a:chExt cx="5779343" cy="994830"/>
          </a:xfrm>
        </p:grpSpPr>
        <p:grpSp>
          <p:nvGrpSpPr>
            <p:cNvPr id="27" name="Group 26"/>
            <p:cNvGrpSpPr/>
            <p:nvPr/>
          </p:nvGrpSpPr>
          <p:grpSpPr>
            <a:xfrm>
              <a:off x="5063633" y="164812"/>
              <a:ext cx="5779343" cy="994830"/>
              <a:chOff x="5063633" y="164812"/>
              <a:chExt cx="5779343" cy="994830"/>
            </a:xfrm>
          </p:grpSpPr>
          <p:sp>
            <p:nvSpPr>
              <p:cNvPr id="29" name="TextBox 28"/>
              <p:cNvSpPr txBox="1"/>
              <p:nvPr/>
            </p:nvSpPr>
            <p:spPr>
              <a:xfrm>
                <a:off x="5063633" y="164812"/>
                <a:ext cx="5779343" cy="55399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000" b="0" i="0" u="none" strike="noStrike" kern="1200" cap="none" spc="0" normalizeH="0" baseline="0" noProof="0" smtClean="0">
                    <a:ln>
                      <a:noFill/>
                    </a:ln>
                    <a:solidFill>
                      <a:srgbClr val="0000CC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itchFamily="18" charset="0"/>
                  </a:rPr>
                  <a:t>Thứ……ngày…..tháng…..năm…….</a:t>
                </a:r>
                <a:endParaRPr kumimoji="0" lang="en-US" sz="3000" b="0" i="0" u="none" strike="noStrike" kern="1200" cap="none" spc="0" normalizeH="0" baseline="0" noProof="0">
                  <a:ln>
                    <a:noFill/>
                  </a:ln>
                  <a:solidFill>
                    <a:srgbClr val="0000CC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endParaRPr>
              </a:p>
            </p:txBody>
          </p:sp>
          <p:sp>
            <p:nvSpPr>
              <p:cNvPr id="30" name="TextBox 29"/>
              <p:cNvSpPr txBox="1"/>
              <p:nvPr/>
            </p:nvSpPr>
            <p:spPr>
              <a:xfrm>
                <a:off x="5993302" y="636422"/>
                <a:ext cx="3907046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800" b="1" i="0" u="none" strike="noStrike" kern="1200" cap="none" spc="0" normalizeH="0" baseline="0" noProof="0" smtClean="0">
                    <a:ln>
                      <a:noFill/>
                    </a:ln>
                    <a:solidFill>
                      <a:srgbClr val="FF0066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itchFamily="18" charset="0"/>
                  </a:rPr>
                  <a:t>TỰ NHIÊN VÀ XÃ HỘI</a:t>
                </a:r>
                <a:endParaRPr kumimoji="0" lang="en-US" sz="2800" b="1" i="0" u="none" strike="noStrike" kern="1200" cap="none" spc="0" normalizeH="0" baseline="0" noProof="0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endParaRPr>
              </a:p>
            </p:txBody>
          </p:sp>
        </p:grpSp>
        <p:cxnSp>
          <p:nvCxnSpPr>
            <p:cNvPr id="28" name="Straight Connector 27"/>
            <p:cNvCxnSpPr/>
            <p:nvPr/>
          </p:nvCxnSpPr>
          <p:spPr>
            <a:xfrm>
              <a:off x="6143131" y="1136154"/>
              <a:ext cx="3595885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1" name="Text Box 14"/>
          <p:cNvSpPr txBox="1">
            <a:spLocks noChangeArrowheads="1"/>
          </p:cNvSpPr>
          <p:nvPr/>
        </p:nvSpPr>
        <p:spPr bwMode="auto">
          <a:xfrm>
            <a:off x="2880519" y="1075237"/>
            <a:ext cx="10972800" cy="575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Bài 23: CHĂM SÓC VÀ BẢO VỆ CƠ QUAN THẦN KINH (TIẾT 1)</a:t>
            </a:r>
          </a:p>
        </p:txBody>
      </p:sp>
      <p:pic>
        <p:nvPicPr>
          <p:cNvPr id="15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570" t="2085" r="52513" b="51527"/>
          <a:stretch/>
        </p:blipFill>
        <p:spPr bwMode="auto">
          <a:xfrm>
            <a:off x="670719" y="1905000"/>
            <a:ext cx="7066348" cy="45882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3232" t="2609" r="1358" b="51671"/>
          <a:stretch/>
        </p:blipFill>
        <p:spPr bwMode="auto">
          <a:xfrm>
            <a:off x="8976519" y="1905000"/>
            <a:ext cx="6681870" cy="45882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7018" y="1757459"/>
            <a:ext cx="1498815" cy="149881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9" name="AutoShape 3"/>
          <p:cNvSpPr>
            <a:spLocks noChangeArrowheads="1"/>
          </p:cNvSpPr>
          <p:nvPr/>
        </p:nvSpPr>
        <p:spPr bwMode="auto">
          <a:xfrm>
            <a:off x="874237" y="6324600"/>
            <a:ext cx="6705460" cy="2136820"/>
          </a:xfrm>
          <a:prstGeom prst="roundRect">
            <a:avLst>
              <a:gd name="adj" fmla="val 5949"/>
            </a:avLst>
          </a:prstGeom>
          <a:solidFill>
            <a:sysClr val="window" lastClr="FFFFFF"/>
          </a:solidFill>
          <a:ln w="25400">
            <a:solidFill>
              <a:sysClr val="windowText" lastClr="000000"/>
            </a:solidFill>
            <a:round/>
            <a:headEnd/>
            <a:tailEnd/>
          </a:ln>
        </p:spPr>
        <p:txBody>
          <a:bodyPr wrap="none" lIns="95782" tIns="47891" rIns="95782" bIns="47891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</a:rPr>
              <a:t> </a:t>
            </a:r>
            <a:r>
              <a:rPr kumimoji="0" lang="en-US" sz="3200" b="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</a:rPr>
              <a:t>“</a:t>
            </a:r>
            <a:r>
              <a:rPr kumimoji="0" lang="en-US" sz="3600" b="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Hai </a:t>
            </a:r>
            <a:r>
              <a:rPr kumimoji="0" lang="en-US" sz="36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kumimoji="0" lang="en-US" sz="3600" b="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nhỏ</a:t>
            </a:r>
            <a:r>
              <a:rPr kumimoji="0" lang="en-US" sz="3600" b="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đang</a:t>
            </a:r>
            <a:r>
              <a:rPr kumimoji="0" lang="en-US" sz="3600" b="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kumimoji="0" lang="en-US" sz="3600" b="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kumimoji="0" lang="en-US" sz="3600" b="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uống</a:t>
            </a:r>
            <a:r>
              <a:rPr kumimoji="0" lang="en-US" sz="3600" b="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Cà</a:t>
            </a:r>
            <a:r>
              <a:rPr lang="en-US" sz="3600" kern="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phê</a:t>
            </a:r>
            <a:r>
              <a:rPr kumimoji="0" lang="en-US" sz="3600" b="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Có </a:t>
            </a:r>
            <a:r>
              <a:rPr kumimoji="0" lang="en-US" sz="36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hại</a:t>
            </a:r>
            <a:r>
              <a:rPr kumimoji="0" lang="en-US" sz="36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kumimoji="0" lang="en-US" sz="36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cà</a:t>
            </a:r>
            <a:r>
              <a:rPr kumimoji="0" lang="en-US" sz="36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phê</a:t>
            </a:r>
            <a:r>
              <a:rPr kumimoji="0" lang="en-US" sz="36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có </a:t>
            </a:r>
            <a:r>
              <a:rPr kumimoji="0" lang="en-US" sz="36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chất</a:t>
            </a:r>
            <a:r>
              <a:rPr kumimoji="0" lang="en-US" sz="36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kích</a:t>
            </a:r>
            <a:r>
              <a:rPr kumimoji="0" lang="en-US" sz="36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thích</a:t>
            </a:r>
            <a:endParaRPr kumimoji="0" lang="en-US" sz="3600" b="0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kumimoji="0" lang="en-US" sz="36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thần</a:t>
            </a:r>
            <a:r>
              <a:rPr kumimoji="0" lang="en-US" sz="36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kinh</a:t>
            </a:r>
            <a:r>
              <a:rPr kumimoji="0" lang="en-US" sz="36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căng</a:t>
            </a:r>
            <a:r>
              <a:rPr kumimoji="0" lang="en-US" sz="36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thẳng</a:t>
            </a:r>
            <a:r>
              <a:rPr kumimoji="0" lang="en-US" sz="36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kumimoji="0" lang="en-US" sz="36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mệt</a:t>
            </a:r>
            <a:r>
              <a:rPr kumimoji="0" lang="en-US" sz="36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mỏi</a:t>
            </a:r>
            <a:r>
              <a:rPr kumimoji="0" lang="en-US" sz="36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24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77770" y="2057400"/>
            <a:ext cx="1321999" cy="11988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5" name="AutoShape 3"/>
          <p:cNvSpPr>
            <a:spLocks noChangeArrowheads="1"/>
          </p:cNvSpPr>
          <p:nvPr/>
        </p:nvSpPr>
        <p:spPr bwMode="auto">
          <a:xfrm>
            <a:off x="8695636" y="6324600"/>
            <a:ext cx="7000426" cy="2136820"/>
          </a:xfrm>
          <a:prstGeom prst="roundRect">
            <a:avLst>
              <a:gd name="adj" fmla="val 5949"/>
            </a:avLst>
          </a:prstGeom>
          <a:solidFill>
            <a:sysClr val="window" lastClr="FFFFFF"/>
          </a:solidFill>
          <a:ln w="25400">
            <a:solidFill>
              <a:sysClr val="windowText" lastClr="000000"/>
            </a:solidFill>
            <a:round/>
            <a:headEnd/>
            <a:tailEnd/>
          </a:ln>
        </p:spPr>
        <p:txBody>
          <a:bodyPr wrap="none" lIns="95782" tIns="47891" rIns="95782" bIns="47891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</a:rPr>
              <a:t> </a:t>
            </a:r>
            <a:r>
              <a:rPr kumimoji="0" lang="en-US" sz="3600" b="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“Các </a:t>
            </a:r>
            <a:r>
              <a:rPr kumimoji="0" lang="en-US" sz="36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kumimoji="0" lang="en-US" sz="3600" b="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nhỏ</a:t>
            </a:r>
            <a:r>
              <a:rPr kumimoji="0" lang="en-US" sz="3600" b="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đang</a:t>
            </a:r>
            <a:r>
              <a:rPr kumimoji="0" lang="en-US" sz="3600" b="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kumimoji="0" lang="en-US" sz="3600" b="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kumimoji="0" lang="en-US" sz="3600" b="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ca </a:t>
            </a:r>
            <a:r>
              <a:rPr kumimoji="0" lang="en-US" sz="36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hát</a:t>
            </a:r>
            <a:endParaRPr kumimoji="0" lang="en-US" sz="3600" b="0" i="0" u="none" strike="noStrike" kern="0" cap="none" spc="0" normalizeH="0" baseline="0" noProof="0" dirty="0" smtClean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kumimoji="0" lang="en-US" sz="3600" b="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diễn</a:t>
            </a:r>
            <a:r>
              <a:rPr kumimoji="0" lang="en-US" sz="3600" b="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kumimoji="0" lang="en-US" sz="3600" b="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nghệ</a:t>
            </a:r>
            <a:r>
              <a:rPr kumimoji="0" lang="en-US" sz="3600" b="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Có </a:t>
            </a:r>
            <a:r>
              <a:rPr kumimoji="0" lang="en-US" sz="36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lợi</a:t>
            </a:r>
            <a:r>
              <a:rPr kumimoji="0" lang="en-US" sz="36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kumimoji="0" lang="en-US" sz="36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giúp</a:t>
            </a:r>
            <a:r>
              <a:rPr kumimoji="0" lang="en-US" sz="36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giải</a:t>
            </a:r>
            <a:r>
              <a:rPr kumimoji="0" lang="en-US" sz="36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trí</a:t>
            </a:r>
            <a:r>
              <a:rPr kumimoji="0" lang="en-US" sz="36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kumimoji="0" lang="en-US" sz="36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thần</a:t>
            </a:r>
            <a:r>
              <a:rPr kumimoji="0" lang="en-US" sz="36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kinh</a:t>
            </a:r>
            <a:r>
              <a:rPr kumimoji="0" lang="en-US" sz="36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thư</a:t>
            </a:r>
            <a:r>
              <a:rPr kumimoji="0" lang="en-US" sz="36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giãn</a:t>
            </a:r>
            <a:r>
              <a:rPr kumimoji="0" lang="en-US" sz="36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kumimoji="0" lang="en-US" sz="3600" b="0" i="0" u="none" strike="noStrike" kern="0" cap="none" spc="0" normalizeH="0" baseline="0" noProof="0" dirty="0" smtClean="0">
              <a:ln>
                <a:noFill/>
              </a:ln>
              <a:solidFill>
                <a:srgbClr val="80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57833436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 autoUpdateAnimBg="0"/>
      <p:bldP spid="25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Group 25"/>
          <p:cNvGrpSpPr/>
          <p:nvPr/>
        </p:nvGrpSpPr>
        <p:grpSpPr>
          <a:xfrm>
            <a:off x="5211494" y="103853"/>
            <a:ext cx="5878532" cy="994830"/>
            <a:chOff x="5063633" y="164812"/>
            <a:chExt cx="5779343" cy="994830"/>
          </a:xfrm>
        </p:grpSpPr>
        <p:grpSp>
          <p:nvGrpSpPr>
            <p:cNvPr id="27" name="Group 26"/>
            <p:cNvGrpSpPr/>
            <p:nvPr/>
          </p:nvGrpSpPr>
          <p:grpSpPr>
            <a:xfrm>
              <a:off x="5063633" y="164812"/>
              <a:ext cx="5779343" cy="994830"/>
              <a:chOff x="5063633" y="164812"/>
              <a:chExt cx="5779343" cy="994830"/>
            </a:xfrm>
          </p:grpSpPr>
          <p:sp>
            <p:nvSpPr>
              <p:cNvPr id="29" name="TextBox 28"/>
              <p:cNvSpPr txBox="1"/>
              <p:nvPr/>
            </p:nvSpPr>
            <p:spPr>
              <a:xfrm>
                <a:off x="5063633" y="164812"/>
                <a:ext cx="5779343" cy="55399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000" b="0" i="0" u="none" strike="noStrike" kern="1200" cap="none" spc="0" normalizeH="0" baseline="0" noProof="0" smtClean="0">
                    <a:ln>
                      <a:noFill/>
                    </a:ln>
                    <a:solidFill>
                      <a:srgbClr val="0000CC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itchFamily="18" charset="0"/>
                  </a:rPr>
                  <a:t>Thứ……ngày…..tháng…..năm…….</a:t>
                </a:r>
                <a:endParaRPr kumimoji="0" lang="en-US" sz="3000" b="0" i="0" u="none" strike="noStrike" kern="1200" cap="none" spc="0" normalizeH="0" baseline="0" noProof="0">
                  <a:ln>
                    <a:noFill/>
                  </a:ln>
                  <a:solidFill>
                    <a:srgbClr val="0000CC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endParaRPr>
              </a:p>
            </p:txBody>
          </p:sp>
          <p:sp>
            <p:nvSpPr>
              <p:cNvPr id="30" name="TextBox 29"/>
              <p:cNvSpPr txBox="1"/>
              <p:nvPr/>
            </p:nvSpPr>
            <p:spPr>
              <a:xfrm>
                <a:off x="5993302" y="636422"/>
                <a:ext cx="3907046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800" b="1" i="0" u="none" strike="noStrike" kern="1200" cap="none" spc="0" normalizeH="0" baseline="0" noProof="0" smtClean="0">
                    <a:ln>
                      <a:noFill/>
                    </a:ln>
                    <a:solidFill>
                      <a:srgbClr val="FF0066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itchFamily="18" charset="0"/>
                  </a:rPr>
                  <a:t>TỰ NHIÊN VÀ XÃ HỘI</a:t>
                </a:r>
                <a:endParaRPr kumimoji="0" lang="en-US" sz="2800" b="1" i="0" u="none" strike="noStrike" kern="1200" cap="none" spc="0" normalizeH="0" baseline="0" noProof="0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endParaRPr>
              </a:p>
            </p:txBody>
          </p:sp>
        </p:grpSp>
        <p:cxnSp>
          <p:nvCxnSpPr>
            <p:cNvPr id="28" name="Straight Connector 27"/>
            <p:cNvCxnSpPr/>
            <p:nvPr/>
          </p:nvCxnSpPr>
          <p:spPr>
            <a:xfrm>
              <a:off x="6143131" y="1136154"/>
              <a:ext cx="3595885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1" name="Text Box 14"/>
          <p:cNvSpPr txBox="1">
            <a:spLocks noChangeArrowheads="1"/>
          </p:cNvSpPr>
          <p:nvPr/>
        </p:nvSpPr>
        <p:spPr bwMode="auto">
          <a:xfrm>
            <a:off x="2880519" y="1075237"/>
            <a:ext cx="10972800" cy="575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Bài 23: CHĂM SÓC VÀ BẢO VỆ CƠ QUAN THẦN KINH (TIẾT 1)</a:t>
            </a:r>
          </a:p>
        </p:txBody>
      </p:sp>
      <p:pic>
        <p:nvPicPr>
          <p:cNvPr id="14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537" t="50000" r="52357"/>
          <a:stretch/>
        </p:blipFill>
        <p:spPr bwMode="auto">
          <a:xfrm>
            <a:off x="670718" y="2286000"/>
            <a:ext cx="7467599" cy="42459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19117" y="4954072"/>
            <a:ext cx="1219200" cy="1219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0" name="AutoShape 3"/>
          <p:cNvSpPr>
            <a:spLocks noChangeArrowheads="1"/>
          </p:cNvSpPr>
          <p:nvPr/>
        </p:nvSpPr>
        <p:spPr bwMode="auto">
          <a:xfrm>
            <a:off x="823119" y="6297451"/>
            <a:ext cx="7315199" cy="2313149"/>
          </a:xfrm>
          <a:prstGeom prst="roundRect">
            <a:avLst>
              <a:gd name="adj" fmla="val 5949"/>
            </a:avLst>
          </a:prstGeom>
          <a:solidFill>
            <a:sysClr val="window" lastClr="FFFFFF"/>
          </a:solidFill>
          <a:ln w="25400">
            <a:solidFill>
              <a:sysClr val="windowText" lastClr="000000"/>
            </a:solidFill>
            <a:round/>
            <a:headEnd/>
            <a:tailEnd/>
          </a:ln>
        </p:spPr>
        <p:txBody>
          <a:bodyPr wrap="none" lIns="95782" tIns="47891" rIns="95782" bIns="47891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</a:rPr>
              <a:t> </a:t>
            </a:r>
            <a:r>
              <a:rPr kumimoji="0" lang="en-US" sz="3600" b="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“Các </a:t>
            </a:r>
            <a:r>
              <a:rPr kumimoji="0" lang="en-US" sz="36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kumimoji="0" lang="en-US" sz="3600" b="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nhỏ</a:t>
            </a:r>
            <a:r>
              <a:rPr kumimoji="0" lang="en-US" sz="3600" b="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kumimoji="0" lang="en-US" sz="3600" b="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kumimoji="0" lang="en-US" sz="3600" b="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kumimoji="0" lang="en-US" sz="3600" b="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nữ</a:t>
            </a:r>
            <a:r>
              <a:rPr kumimoji="0" lang="en-US" sz="3600" b="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chơi</a:t>
            </a:r>
            <a:r>
              <a:rPr kumimoji="0" lang="en-US" sz="3600" b="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kumimoji="0" lang="en-US" sz="3600" b="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”.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Có </a:t>
            </a:r>
            <a:r>
              <a:rPr kumimoji="0" lang="en-US" sz="36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hại</a:t>
            </a:r>
            <a:r>
              <a:rPr kumimoji="0" lang="en-US" sz="36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kumimoji="0" lang="en-US" sz="36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xa</a:t>
            </a:r>
            <a:r>
              <a:rPr kumimoji="0" lang="en-US" sz="36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lánh</a:t>
            </a:r>
            <a:r>
              <a:rPr kumimoji="0" lang="en-US" sz="36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kumimoji="0" lang="en-US" sz="36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kumimoji="0" lang="en-US" sz="36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kumimoji="0" lang="en-US" sz="36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kumimoji="0" lang="en-US" sz="36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kumimoji="0" lang="en-US" sz="36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buồn</a:t>
            </a:r>
            <a:r>
              <a:rPr kumimoji="0" lang="en-US" sz="36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kumimoji="0" lang="en-US" sz="36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không</a:t>
            </a:r>
            <a:r>
              <a:rPr kumimoji="0" lang="en-US" sz="36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kumimoji="0" lang="en-US" sz="36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trò</a:t>
            </a:r>
            <a:r>
              <a:rPr kumimoji="0" lang="en-US" sz="36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chuyện</a:t>
            </a:r>
            <a:r>
              <a:rPr kumimoji="0" lang="en-US" sz="32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.</a:t>
            </a:r>
          </a:p>
        </p:txBody>
      </p:sp>
      <p:pic>
        <p:nvPicPr>
          <p:cNvPr id="21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3313" t="53587" r="1195" b="731"/>
          <a:stretch/>
        </p:blipFill>
        <p:spPr bwMode="auto">
          <a:xfrm>
            <a:off x="8671719" y="2343896"/>
            <a:ext cx="7069371" cy="41301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2" name="Picture 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36471" y="4954072"/>
            <a:ext cx="1295400" cy="1295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3" name="AutoShape 3"/>
          <p:cNvSpPr>
            <a:spLocks noChangeArrowheads="1"/>
          </p:cNvSpPr>
          <p:nvPr/>
        </p:nvSpPr>
        <p:spPr bwMode="auto">
          <a:xfrm>
            <a:off x="8804179" y="6332620"/>
            <a:ext cx="6927692" cy="2277980"/>
          </a:xfrm>
          <a:prstGeom prst="roundRect">
            <a:avLst>
              <a:gd name="adj" fmla="val 5949"/>
            </a:avLst>
          </a:prstGeom>
          <a:solidFill>
            <a:sysClr val="window" lastClr="FFFFFF"/>
          </a:solidFill>
          <a:ln w="25400">
            <a:solidFill>
              <a:sysClr val="windowText" lastClr="000000"/>
            </a:solidFill>
            <a:round/>
            <a:headEnd/>
            <a:tailEnd/>
          </a:ln>
        </p:spPr>
        <p:txBody>
          <a:bodyPr wrap="none" lIns="95782" tIns="47891" rIns="95782" bIns="47891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</a:rPr>
              <a:t> </a:t>
            </a:r>
            <a:r>
              <a:rPr kumimoji="0" lang="en-US" sz="3600" b="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kumimoji="0" lang="en-US" sz="36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kumimoji="0" lang="en-US" sz="3600" b="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trai</a:t>
            </a:r>
            <a:r>
              <a:rPr kumimoji="0" lang="en-US" sz="3600" b="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đang</a:t>
            </a:r>
            <a:r>
              <a:rPr kumimoji="0" lang="en-US" sz="3600" b="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đánh</a:t>
            </a:r>
            <a:r>
              <a:rPr kumimoji="0" lang="en-US" sz="3600" b="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kumimoji="0" lang="en-US" sz="3600" b="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kumimoji="0" lang="en-US" sz="3600" b="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bàn</a:t>
            </a:r>
            <a:r>
              <a:rPr kumimoji="0" lang="en-US" sz="3600" b="0" i="0" u="none" strike="noStrike" kern="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”.</a:t>
            </a: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Có </a:t>
            </a:r>
            <a:r>
              <a:rPr kumimoji="0" lang="en-US" sz="36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hại</a:t>
            </a:r>
            <a:r>
              <a:rPr kumimoji="0" lang="en-US" sz="36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kumimoji="0" lang="en-US" sz="36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đánh</a:t>
            </a:r>
            <a:r>
              <a:rPr kumimoji="0" lang="en-US" sz="36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kumimoji="0" lang="en-US" sz="36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sẽ</a:t>
            </a:r>
            <a:r>
              <a:rPr kumimoji="0" lang="en-US" sz="36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kumimoji="0" lang="en-US" sz="36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kumimoji="0" lang="en-US" sz="36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sợ</a:t>
            </a:r>
            <a:r>
              <a:rPr kumimoji="0" lang="en-US" sz="36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hãi</a:t>
            </a:r>
            <a:endParaRPr kumimoji="0" lang="en-US" sz="3600" b="0" i="0" u="none" strike="noStrike" kern="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kumimoji="0" lang="en-US" sz="36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thần</a:t>
            </a:r>
            <a:r>
              <a:rPr kumimoji="0" lang="en-US" sz="36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kinh</a:t>
            </a:r>
            <a:r>
              <a:rPr kumimoji="0" lang="en-US" sz="36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căng</a:t>
            </a:r>
            <a:r>
              <a:rPr kumimoji="0" lang="en-US" sz="36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thẳng</a:t>
            </a:r>
            <a:r>
              <a:rPr kumimoji="0" lang="en-US" sz="36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kumimoji="0" lang="en-US" sz="36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mệt</a:t>
            </a:r>
            <a:r>
              <a:rPr kumimoji="0" lang="en-US" sz="36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600" b="0" i="0" u="none" strike="noStrike" kern="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mỏi</a:t>
            </a:r>
            <a:r>
              <a:rPr kumimoji="0" lang="en-US" sz="3600" b="0" i="0" u="none" strike="noStrike" kern="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246598699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" grpId="0" animBg="1" autoUpdateAnimBg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Group 25"/>
          <p:cNvGrpSpPr/>
          <p:nvPr/>
        </p:nvGrpSpPr>
        <p:grpSpPr>
          <a:xfrm>
            <a:off x="5211494" y="103853"/>
            <a:ext cx="5878532" cy="994830"/>
            <a:chOff x="5063633" y="164812"/>
            <a:chExt cx="5779343" cy="994830"/>
          </a:xfrm>
        </p:grpSpPr>
        <p:grpSp>
          <p:nvGrpSpPr>
            <p:cNvPr id="27" name="Group 26"/>
            <p:cNvGrpSpPr/>
            <p:nvPr/>
          </p:nvGrpSpPr>
          <p:grpSpPr>
            <a:xfrm>
              <a:off x="5063633" y="164812"/>
              <a:ext cx="5779343" cy="994830"/>
              <a:chOff x="5063633" y="164812"/>
              <a:chExt cx="5779343" cy="994830"/>
            </a:xfrm>
          </p:grpSpPr>
          <p:sp>
            <p:nvSpPr>
              <p:cNvPr id="29" name="TextBox 28"/>
              <p:cNvSpPr txBox="1"/>
              <p:nvPr/>
            </p:nvSpPr>
            <p:spPr>
              <a:xfrm>
                <a:off x="5063633" y="164812"/>
                <a:ext cx="5779343" cy="55399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3000" b="0" i="0" u="none" strike="noStrike" kern="1200" cap="none" spc="0" normalizeH="0" baseline="0" noProof="0" smtClean="0">
                    <a:ln>
                      <a:noFill/>
                    </a:ln>
                    <a:solidFill>
                      <a:srgbClr val="0000CC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itchFamily="18" charset="0"/>
                  </a:rPr>
                  <a:t>Thứ……ngày…..tháng…..năm…….</a:t>
                </a:r>
                <a:endParaRPr kumimoji="0" lang="en-US" sz="3000" b="0" i="0" u="none" strike="noStrike" kern="1200" cap="none" spc="0" normalizeH="0" baseline="0" noProof="0">
                  <a:ln>
                    <a:noFill/>
                  </a:ln>
                  <a:solidFill>
                    <a:srgbClr val="0000CC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endParaRPr>
              </a:p>
            </p:txBody>
          </p:sp>
          <p:sp>
            <p:nvSpPr>
              <p:cNvPr id="30" name="TextBox 29"/>
              <p:cNvSpPr txBox="1"/>
              <p:nvPr/>
            </p:nvSpPr>
            <p:spPr>
              <a:xfrm>
                <a:off x="5993302" y="636422"/>
                <a:ext cx="3907046" cy="52322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marL="0" marR="0" lvl="0" indent="0" algn="l" defTabSz="914400" rtl="0" eaLnBrk="0" fontAlgn="base" latinLnBrk="0" hangingPunct="0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800" b="1" i="0" u="none" strike="noStrike" kern="1200" cap="none" spc="0" normalizeH="0" baseline="0" noProof="0" smtClean="0">
                    <a:ln>
                      <a:noFill/>
                    </a:ln>
                    <a:solidFill>
                      <a:srgbClr val="FF0066"/>
                    </a:solidFill>
                    <a:effectLst/>
                    <a:uLnTx/>
                    <a:uFillTx/>
                    <a:latin typeface="Times New Roman" panose="02020603050405020304" pitchFamily="18" charset="0"/>
                    <a:ea typeface="+mn-ea"/>
                    <a:cs typeface="Times New Roman" pitchFamily="18" charset="0"/>
                  </a:rPr>
                  <a:t>TỰ NHIÊN VÀ XÃ HỘI</a:t>
                </a:r>
                <a:endParaRPr kumimoji="0" lang="en-US" sz="2800" b="1" i="0" u="none" strike="noStrike" kern="1200" cap="none" spc="0" normalizeH="0" baseline="0" noProof="0">
                  <a:ln>
                    <a:noFill/>
                  </a:ln>
                  <a:solidFill>
                    <a:srgbClr val="FF0066"/>
                  </a:solidFill>
                  <a:effectLst/>
                  <a:uLnTx/>
                  <a:uFillTx/>
                  <a:latin typeface="Times New Roman" pitchFamily="18" charset="0"/>
                  <a:ea typeface="+mn-ea"/>
                  <a:cs typeface="Times New Roman" pitchFamily="18" charset="0"/>
                </a:endParaRPr>
              </a:p>
            </p:txBody>
          </p:sp>
        </p:grpSp>
        <p:cxnSp>
          <p:nvCxnSpPr>
            <p:cNvPr id="28" name="Straight Connector 27"/>
            <p:cNvCxnSpPr/>
            <p:nvPr/>
          </p:nvCxnSpPr>
          <p:spPr>
            <a:xfrm>
              <a:off x="6143131" y="1136154"/>
              <a:ext cx="3595885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1" name="Text Box 14"/>
          <p:cNvSpPr txBox="1">
            <a:spLocks noChangeArrowheads="1"/>
          </p:cNvSpPr>
          <p:nvPr/>
        </p:nvSpPr>
        <p:spPr bwMode="auto">
          <a:xfrm>
            <a:off x="2880519" y="1075237"/>
            <a:ext cx="10972800" cy="5759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689" tIns="71844" rIns="143689" bIns="71844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Bài 23: CHĂM SÓC VÀ BẢO VỆ CƠ QUAN THẦN KINH (TIẾT 1)</a:t>
            </a:r>
          </a:p>
        </p:txBody>
      </p:sp>
      <p:pic>
        <p:nvPicPr>
          <p:cNvPr id="15" name="Picture 4" descr="Hand,okay,thumb - Transparent Background Teacher Cartoon Png , Free  Transparent Clipart - ClipartKey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7F7F7"/>
              </a:clrFrom>
              <a:clrTo>
                <a:srgbClr val="F7F7F7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1889919" y="3505200"/>
            <a:ext cx="4588899" cy="52886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Cloud Callout 15"/>
          <p:cNvSpPr/>
          <p:nvPr/>
        </p:nvSpPr>
        <p:spPr>
          <a:xfrm>
            <a:off x="6690519" y="1759256"/>
            <a:ext cx="8255358" cy="2630944"/>
          </a:xfrm>
          <a:prstGeom prst="cloudCallout">
            <a:avLst>
              <a:gd name="adj1" fmla="val -71696"/>
              <a:gd name="adj2" fmla="val 126707"/>
            </a:avLst>
          </a:prstGeom>
          <a:solidFill>
            <a:srgbClr val="ED7D31"/>
          </a:solidFill>
          <a:ln w="9525" cap="flat" cmpd="sng" algn="ctr">
            <a:solidFill>
              <a:srgbClr val="00B0F0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smtClean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7505329" y="2197565"/>
            <a:ext cx="6625738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</a:pPr>
            <a:r>
              <a:rPr lang="nl-NL" sz="3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 hãy kể thêm hành động </a:t>
            </a:r>
            <a:r>
              <a:rPr lang="nl-NL" sz="3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 </a:t>
            </a:r>
            <a:r>
              <a:rPr lang="nl-NL" sz="3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việc  làm </a:t>
            </a:r>
            <a:r>
              <a:rPr lang="nl-NL" sz="3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 có lợi hay có </a:t>
            </a:r>
            <a:r>
              <a:rPr lang="nl-NL" sz="3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hại trong cuộc sống mà em biết.</a:t>
            </a:r>
            <a:endParaRPr lang="en-US" sz="3600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727189583"/>
      </p:ext>
    </p:extLst>
  </p:cSld>
  <p:clrMapOvr>
    <a:masterClrMapping/>
  </p:clrMapOvr>
  <p:transition spd="slow">
    <p:split orient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8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7.0&quot;&gt;&lt;object type=&quot;1&quot; unique_id=&quot;10001&quot;&gt;&lt;object type=&quot;8&quot; unique_id=&quot;10002&quot;&gt;&lt;/object&gt;&lt;object type=&quot;2&quot; unique_id=&quot;10003&quot;&gt;&lt;object type=&quot;3&quot; unique_id=&quot;10005&quot;&gt;&lt;property id=&quot;20148&quot; value=&quot;5&quot;/&gt;&lt;property id=&quot;20300&quot; value=&quot;Slide 2&quot;/&gt;&lt;property id=&quot;20307&quot; value=&quot;293&quot;/&gt;&lt;/object&gt;&lt;object type=&quot;3&quot; unique_id=&quot;10006&quot;&gt;&lt;property id=&quot;20148&quot; value=&quot;5&quot;/&gt;&lt;property id=&quot;20300&quot; value=&quot;Slide 3&quot;/&gt;&lt;property id=&quot;20307&quot; value=&quot;317&quot;/&gt;&lt;/object&gt;&lt;object type=&quot;3&quot; unique_id=&quot;10008&quot;&gt;&lt;property id=&quot;20148&quot; value=&quot;5&quot;/&gt;&lt;property id=&quot;20300&quot; value=&quot;Slide 5&quot;/&gt;&lt;property id=&quot;20307&quot; value=&quot;325&quot;/&gt;&lt;/object&gt;&lt;object type=&quot;3&quot; unique_id=&quot;10009&quot;&gt;&lt;property id=&quot;20148&quot; value=&quot;5&quot;/&gt;&lt;property id=&quot;20300&quot; value=&quot;Slide 6&quot;/&gt;&lt;property id=&quot;20307&quot; value=&quot;298&quot;/&gt;&lt;/object&gt;&lt;object type=&quot;3&quot; unique_id=&quot;10010&quot;&gt;&lt;property id=&quot;20148&quot; value=&quot;5&quot;/&gt;&lt;property id=&quot;20300&quot; value=&quot;Slide 7&quot;/&gt;&lt;property id=&quot;20307&quot; value=&quot;323&quot;/&gt;&lt;/object&gt;&lt;object type=&quot;3&quot; unique_id=&quot;10011&quot;&gt;&lt;property id=&quot;20148&quot; value=&quot;5&quot;/&gt;&lt;property id=&quot;20300&quot; value=&quot;Slide 8&quot;/&gt;&lt;property id=&quot;20307&quot; value=&quot;299&quot;/&gt;&lt;/object&gt;&lt;object type=&quot;3&quot; unique_id=&quot;10012&quot;&gt;&lt;property id=&quot;20148&quot; value=&quot;5&quot;/&gt;&lt;property id=&quot;20300&quot; value=&quot;Slide 9 - &amp;quot;&amp;#x0D;&amp;#x0A;&amp;#x0D;&amp;#x0A; 1/ Phong traøo Ñoâng Du dieãn ra vaøo thôøi gian naøo? Ai laø ngöôøi laõnh ñaïo? Muïc ñích cuûa phong traøo laø &quot;/&gt;&lt;property id=&quot;20307&quot; value=&quot;318&quot;/&gt;&lt;/object&gt;&lt;object type=&quot;3&quot; unique_id=&quot;10013&quot;&gt;&lt;property id=&quot;20148&quot; value=&quot;5&quot;/&gt;&lt;property id=&quot;20300&quot; value=&quot;Slide 10 - &amp;quot;2. Nhaân daân trong nöôùc, ñaëc bieät laø thanh nieân yeâu nöôùc ñaõ höôûng öùng phong traøo Ñoâng Du nhö theá naø&quot;/&gt;&lt;property id=&quot;20307&quot; value=&quot;319&quot;/&gt;&lt;/object&gt;&lt;object type=&quot;3&quot; unique_id=&quot;10014&quot;&gt;&lt;property id=&quot;20148&quot; value=&quot;5&quot;/&gt;&lt;property id=&quot;20300&quot; value=&quot;Slide 11 - &amp;quot;3/ Keát quaû cuûa phong traøo Ñoâng Du vaø yù nghóa cuûa phong traøo laø gì?&amp;quot;&quot;/&gt;&lt;property id=&quot;20307&quot; value=&quot;320&quot;/&gt;&lt;/object&gt;&lt;object type=&quot;3&quot; unique_id=&quot;10015&quot;&gt;&lt;property id=&quot;20148&quot; value=&quot;5&quot;/&gt;&lt;property id=&quot;20300&quot; value=&quot;Slide 12&quot;/&gt;&lt;property id=&quot;20307&quot; value=&quot;300&quot;/&gt;&lt;/object&gt;&lt;object type=&quot;3&quot; unique_id=&quot;10016&quot;&gt;&lt;property id=&quot;20148&quot; value=&quot;5&quot;/&gt;&lt;property id=&quot;20300&quot; value=&quot;Slide 13 - &amp;quot;&amp;amp;#x09;Phan Boäi Chaâu laø nhaø yeâu nöôùc tieâu bieåu cuûa Vieät Nam ôû giai ñoaïn naøo ?&amp;quot;&quot;/&gt;&lt;property id=&quot;20307&quot; value=&quot;263&quot;/&gt;&lt;/object&gt;&lt;object type=&quot;3&quot; unique_id=&quot;10017&quot;&gt;&lt;property id=&quot;20148&quot; value=&quot;5&quot;/&gt;&lt;property id=&quot;20300&quot; value=&quot;Slide 14 - &amp;quot;&amp;#x0D;&amp;#x0A;BAØI HOÏC&amp;#x0D;&amp;#x0A;&amp;quot;&quot;/&gt;&lt;property id=&quot;20307&quot; value=&quot;271&quot;/&gt;&lt;/object&gt;&lt;object type=&quot;3&quot; unique_id=&quot;10050&quot;&gt;&lt;property id=&quot;20148&quot; value=&quot;5&quot;/&gt;&lt;property id=&quot;20300&quot; value=&quot;Slide 1&quot;/&gt;&lt;property id=&quot;20307&quot; value=&quot;327&quot;/&gt;&lt;/object&gt;&lt;object type=&quot;3&quot; unique_id=&quot;10149&quot;&gt;&lt;property id=&quot;20148&quot; value=&quot;5&quot;/&gt;&lt;property id=&quot;20300&quot; value=&quot;Slide 4&quot;/&gt;&lt;property id=&quot;20307&quot; value=&quot;328&quot;/&gt;&lt;/object&gt;&lt;/object&gt;&lt;/object&gt;&lt;/database&gt;"/>
  <p:tag name="SECTOMILLISECCONVERTED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Cascade</Template>
  <TotalTime>11023</TotalTime>
  <Words>816</Words>
  <Application>Microsoft Office PowerPoint</Application>
  <PresentationFormat>Custom</PresentationFormat>
  <Paragraphs>93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8" baseType="lpstr">
      <vt:lpstr>宋体</vt:lpstr>
      <vt:lpstr>Arial</vt:lpstr>
      <vt:lpstr>Calibri</vt:lpstr>
      <vt:lpstr>Segoe UI</vt:lpstr>
      <vt:lpstr>Times New Roman</vt:lpstr>
      <vt:lpstr>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Le Hong Minh</dc:creator>
  <cp:lastModifiedBy>Admin</cp:lastModifiedBy>
  <cp:revision>1124</cp:revision>
  <dcterms:created xsi:type="dcterms:W3CDTF">2008-09-09T22:52:10Z</dcterms:created>
  <dcterms:modified xsi:type="dcterms:W3CDTF">2022-07-23T08:30:47Z</dcterms:modified>
</cp:coreProperties>
</file>