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9" r:id="rId25"/>
    <p:sldId id="306" r:id="rId26"/>
    <p:sldId id="301" r:id="rId27"/>
    <p:sldId id="302" r:id="rId28"/>
    <p:sldId id="303" r:id="rId29"/>
    <p:sldId id="304" r:id="rId30"/>
    <p:sldId id="305" r:id="rId31"/>
    <p:sldId id="297" r:id="rId32"/>
    <p:sldId id="298" r:id="rId33"/>
    <p:sldId id="296" r:id="rId34"/>
    <p:sldId id="277" r:id="rId35"/>
    <p:sldId id="278" r:id="rId36"/>
    <p:sldId id="27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7" d="100"/>
          <a:sy n="47" d="100"/>
        </p:scale>
        <p:origin x="-828" y="-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A1B7C-0BF9-4E6D-B21F-E2CB3D749DE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2954-8C35-4F3E-84DC-DD12BF2F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8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45196-EDC7-41C3-8389-4C6FE842963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539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1A15F-C1A7-45C2-8241-1CA8D69F69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07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1A15F-C1A7-45C2-8241-1CA8D69F69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07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1A15F-C1A7-45C2-8241-1CA8D69F69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07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1A15F-C1A7-45C2-8241-1CA8D69F69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07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1A15F-C1A7-45C2-8241-1CA8D69F69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07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1A15F-C1A7-45C2-8241-1CA8D69F69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07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1A15F-C1A7-45C2-8241-1CA8D69F69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07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1A15F-C1A7-45C2-8241-1CA8D69F69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526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1A15F-C1A7-45C2-8241-1CA8D69F69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1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977F6-0D6D-4C7A-A80D-06661ADB065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85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1A15F-C1A7-45C2-8241-1CA8D69F69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1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1A15F-C1A7-45C2-8241-1CA8D69F69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82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45196-EDC7-41C3-8389-4C6FE84296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60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1A15F-C1A7-45C2-8241-1CA8D69F69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911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1A15F-C1A7-45C2-8241-1CA8D69F69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504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D7D6-4483-4E80-AB70-DEEAF986A4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3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1A15F-C1A7-45C2-8241-1CA8D69F69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0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A2C5-B7A8-4DBA-A927-14E1C5C7692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8E3-B941-4106-887A-9CF43799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7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A2C5-B7A8-4DBA-A927-14E1C5C7692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8E3-B941-4106-887A-9CF43799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9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A2C5-B7A8-4DBA-A927-14E1C5C7692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8E3-B941-4106-887A-9CF43799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05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893638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" y="812799"/>
            <a:ext cx="12192000" cy="5728306"/>
          </a:xfrm>
          <a:prstGeom prst="rect">
            <a:avLst/>
          </a:prstGeom>
          <a:solidFill>
            <a:srgbClr val="F9E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47961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A2C5-B7A8-4DBA-A927-14E1C5C7692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8E3-B941-4106-887A-9CF43799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7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A2C5-B7A8-4DBA-A927-14E1C5C7692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8E3-B941-4106-887A-9CF43799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3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A2C5-B7A8-4DBA-A927-14E1C5C7692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8E3-B941-4106-887A-9CF43799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9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A2C5-B7A8-4DBA-A927-14E1C5C7692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8E3-B941-4106-887A-9CF43799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1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A2C5-B7A8-4DBA-A927-14E1C5C7692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8E3-B941-4106-887A-9CF43799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0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A2C5-B7A8-4DBA-A927-14E1C5C7692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8E3-B941-4106-887A-9CF43799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6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A2C5-B7A8-4DBA-A927-14E1C5C7692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8E3-B941-4106-887A-9CF43799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7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A2C5-B7A8-4DBA-A927-14E1C5C7692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8E3-B941-4106-887A-9CF43799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6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A2C5-B7A8-4DBA-A927-14E1C5C7692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7E8E3-B941-4106-887A-9CF43799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5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5.xml"/><Relationship Id="rId7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1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6"/>
          <p:cNvSpPr txBox="1"/>
          <p:nvPr/>
        </p:nvSpPr>
        <p:spPr>
          <a:xfrm rot="490088">
            <a:off x="81498" y="3592231"/>
            <a:ext cx="152826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" b="74603"/>
          <a:stretch/>
        </p:blipFill>
        <p:spPr>
          <a:xfrm>
            <a:off x="-119636" y="-265455"/>
            <a:ext cx="12484418" cy="2995592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4319721" y="-649991"/>
            <a:ext cx="3351893" cy="3073535"/>
          </a:xfrm>
          <a:prstGeom prst="ellipse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t="72560" r="30585"/>
          <a:stretch/>
        </p:blipFill>
        <p:spPr>
          <a:xfrm>
            <a:off x="-211462" y="5018278"/>
            <a:ext cx="6050559" cy="18397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5" y="1236843"/>
            <a:ext cx="1950179" cy="205082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80102" y="1123734"/>
            <a:ext cx="71179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spc="-300" dirty="0" err="1">
                <a:gradFill>
                  <a:gsLst>
                    <a:gs pos="53000">
                      <a:schemeClr val="tx1">
                        <a:lumMod val="95000"/>
                        <a:lumOff val="5000"/>
                      </a:scheme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Lịch</a:t>
            </a:r>
            <a:r>
              <a:rPr lang="en-US" altLang="zh-CN" sz="13800" b="1" spc="-300" dirty="0">
                <a:gradFill>
                  <a:gsLst>
                    <a:gs pos="53000">
                      <a:schemeClr val="tx1">
                        <a:lumMod val="95000"/>
                        <a:lumOff val="5000"/>
                      </a:scheme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3800" b="1" spc="-300" dirty="0" err="1">
                <a:gradFill>
                  <a:gsLst>
                    <a:gs pos="53000">
                      <a:schemeClr val="tx1">
                        <a:lumMod val="95000"/>
                        <a:lumOff val="5000"/>
                      </a:scheme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sử</a:t>
            </a:r>
            <a:r>
              <a:rPr lang="en-US" altLang="zh-CN" sz="13800" b="1" spc="-300" dirty="0">
                <a:gradFill>
                  <a:gsLst>
                    <a:gs pos="53000">
                      <a:schemeClr val="tx1">
                        <a:lumMod val="95000"/>
                        <a:lumOff val="5000"/>
                      </a:scheme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:</a:t>
            </a:r>
            <a:endParaRPr lang="zh-CN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26"/>
          <p:cNvSpPr txBox="1"/>
          <p:nvPr/>
        </p:nvSpPr>
        <p:spPr>
          <a:xfrm rot="21243849">
            <a:off x="1768787" y="3592472"/>
            <a:ext cx="205228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Bài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6" name="文本框 27"/>
          <p:cNvSpPr txBox="1"/>
          <p:nvPr/>
        </p:nvSpPr>
        <p:spPr>
          <a:xfrm rot="227732">
            <a:off x="3960648" y="3572312"/>
            <a:ext cx="232363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20: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7" name="文本框 28"/>
          <p:cNvSpPr txBox="1"/>
          <p:nvPr/>
        </p:nvSpPr>
        <p:spPr>
          <a:xfrm rot="21402128">
            <a:off x="6409983" y="3599279"/>
            <a:ext cx="211732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Ôn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9" name="文本框 28"/>
          <p:cNvSpPr txBox="1"/>
          <p:nvPr/>
        </p:nvSpPr>
        <p:spPr>
          <a:xfrm rot="406129">
            <a:off x="8672274" y="3613880"/>
            <a:ext cx="204783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ập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2" name="文本框 26"/>
          <p:cNvSpPr txBox="1"/>
          <p:nvPr/>
        </p:nvSpPr>
        <p:spPr>
          <a:xfrm rot="21227385">
            <a:off x="10864211" y="3652197"/>
            <a:ext cx="157858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59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02\AppData\Local\Temp\360zip$Temp\360$0\huan (3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45" y="672784"/>
            <a:ext cx="1930492" cy="18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9387" y="1251913"/>
            <a:ext cx="994762" cy="738631"/>
          </a:xfrm>
          <a:prstGeom prst="rect">
            <a:avLst/>
          </a:prstGeom>
          <a:noFill/>
        </p:spPr>
        <p:txBody>
          <a:bodyPr wrap="none" lIns="121889" tIns="60944" rIns="121889" bIns="60944" rtlCol="0">
            <a:spAutoFit/>
          </a:bodyPr>
          <a:lstStyle/>
          <a:p>
            <a:pPr defTabSz="914194"/>
            <a:r>
              <a:rPr lang="en-US" altLang="zh-CN" sz="4000" b="1" i="1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938</a:t>
            </a:r>
            <a:endParaRPr lang="zh-CN" altLang="en-US" sz="4000" b="1" i="1" dirty="0"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  <p:pic>
        <p:nvPicPr>
          <p:cNvPr id="12" name="Picture 2" descr="D:\png\0101000028865661_0007_图层-2-副本-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452" y="1348544"/>
            <a:ext cx="758456" cy="62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02\AppData\Local\Temp\360zip$Temp\360$0\huan (3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447" y="672784"/>
            <a:ext cx="1930492" cy="18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ng\0101000028865661_0007_图层-2-副本-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20" y="1355350"/>
            <a:ext cx="913012" cy="62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02\AppData\Local\Temp\360zip$Temp\360$0\huan (3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7449" y="672784"/>
            <a:ext cx="1930492" cy="18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png\0101000028865661_0007_图层-2-副本-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44" y="1384307"/>
            <a:ext cx="856200" cy="62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02\AppData\Local\Temp\360zip$Temp\360$0\huan (3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7451" y="672784"/>
            <a:ext cx="1930492" cy="18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png\0101000028865661_0007_图层-2-副本-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468" y="1369579"/>
            <a:ext cx="960668" cy="62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02\AppData\Local\Temp\360zip$Temp\360$0\huan (3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452" y="672784"/>
            <a:ext cx="1930492" cy="18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920322" y="1240073"/>
            <a:ext cx="1102162" cy="738631"/>
          </a:xfrm>
          <a:prstGeom prst="rect">
            <a:avLst/>
          </a:prstGeom>
          <a:noFill/>
        </p:spPr>
        <p:txBody>
          <a:bodyPr wrap="none" lIns="121889" tIns="60944" rIns="121889" bIns="60944" rtlCol="0">
            <a:spAutoFit/>
          </a:bodyPr>
          <a:lstStyle/>
          <a:p>
            <a:pPr defTabSz="914194"/>
            <a:r>
              <a:rPr lang="en-US" altLang="zh-CN" sz="4000" b="1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1009</a:t>
            </a:r>
            <a:endParaRPr lang="zh-CN" altLang="en-US" sz="4000" b="1" dirty="0"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1932" y="1240073"/>
            <a:ext cx="1347422" cy="738631"/>
          </a:xfrm>
          <a:prstGeom prst="rect">
            <a:avLst/>
          </a:prstGeom>
          <a:noFill/>
        </p:spPr>
        <p:txBody>
          <a:bodyPr wrap="none" lIns="121889" tIns="60944" rIns="121889" bIns="60944" rtlCol="0">
            <a:spAutoFit/>
          </a:bodyPr>
          <a:lstStyle/>
          <a:p>
            <a:pPr defTabSz="914194"/>
            <a:r>
              <a:rPr lang="en-US" altLang="zh-CN" sz="4000" b="1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1226</a:t>
            </a:r>
            <a:endParaRPr lang="zh-CN" altLang="en-US" sz="4000" b="1" dirty="0"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21911" y="1271827"/>
            <a:ext cx="1190328" cy="738631"/>
          </a:xfrm>
          <a:prstGeom prst="rect">
            <a:avLst/>
          </a:prstGeom>
          <a:noFill/>
        </p:spPr>
        <p:txBody>
          <a:bodyPr wrap="none" lIns="121889" tIns="60944" rIns="121889" bIns="60944" rtlCol="0">
            <a:spAutoFit/>
          </a:bodyPr>
          <a:lstStyle/>
          <a:p>
            <a:pPr defTabSz="914194"/>
            <a:r>
              <a:rPr lang="en-US" altLang="zh-CN" sz="4000" b="1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1400</a:t>
            </a:r>
            <a:endParaRPr lang="zh-CN" altLang="en-US" sz="4000" b="1" dirty="0"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26633" y="1174600"/>
            <a:ext cx="1502392" cy="984853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 defTabSz="914194"/>
            <a:r>
              <a:rPr lang="en-US" altLang="zh-CN" sz="2800" b="1" dirty="0" err="1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Thế</a:t>
            </a:r>
            <a:r>
              <a:rPr lang="en-US" altLang="zh-CN" sz="2800" b="1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 </a:t>
            </a:r>
            <a:r>
              <a:rPr lang="en-US" altLang="zh-CN" sz="2800" b="1" dirty="0" err="1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kỉ</a:t>
            </a:r>
            <a:r>
              <a:rPr lang="en-US" altLang="zh-CN" sz="2800" b="1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 XV</a:t>
            </a:r>
            <a:endParaRPr lang="zh-CN" altLang="en-US" sz="2800" b="1" dirty="0"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  <p:pic>
        <p:nvPicPr>
          <p:cNvPr id="26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79"/>
            <a:ext cx="4333366" cy="1154510"/>
          </a:xfrm>
          <a:prstGeom prst="rect">
            <a:avLst/>
          </a:prstGeom>
        </p:spPr>
      </p:pic>
      <p:pic>
        <p:nvPicPr>
          <p:cNvPr id="27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39203"/>
            <a:ext cx="4333366" cy="1154510"/>
          </a:xfrm>
          <a:prstGeom prst="rect">
            <a:avLst/>
          </a:prstGeom>
        </p:spPr>
      </p:pic>
      <p:sp>
        <p:nvSpPr>
          <p:cNvPr id="32" name="矩形 48"/>
          <p:cNvSpPr/>
          <p:nvPr userDrawn="1"/>
        </p:nvSpPr>
        <p:spPr>
          <a:xfrm>
            <a:off x="1010983" y="2623387"/>
            <a:ext cx="6353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Năm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938-1009: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Buổi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đầu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độc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lập</a:t>
            </a:r>
            <a:endParaRPr lang="zh-CN" altLang="en-US" sz="3600" dirty="0">
              <a:latin typeface="Times New Roman" panose="02020603050405020304" pitchFamily="18" charset="0"/>
              <a:ea typeface="方正华隶简体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3" name="Picture 272" descr="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656" y="2414527"/>
            <a:ext cx="1305806" cy="9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48"/>
          <p:cNvSpPr/>
          <p:nvPr userDrawn="1"/>
        </p:nvSpPr>
        <p:spPr>
          <a:xfrm>
            <a:off x="922086" y="3523531"/>
            <a:ext cx="7605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Năm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1009-1226: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Nước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Đại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Việt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thời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Lý</a:t>
            </a:r>
            <a:endParaRPr lang="zh-CN" altLang="en-US" sz="3600" dirty="0">
              <a:latin typeface="Times New Roman" panose="02020603050405020304" pitchFamily="18" charset="0"/>
              <a:ea typeface="方正华隶简体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7" name="Picture 272" descr="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2" y="3250290"/>
            <a:ext cx="1305806" cy="9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48"/>
          <p:cNvSpPr/>
          <p:nvPr userDrawn="1"/>
        </p:nvSpPr>
        <p:spPr>
          <a:xfrm>
            <a:off x="991267" y="4364657"/>
            <a:ext cx="7940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Năm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1226-1400: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Nước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Đại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Việt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thời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Trần</a:t>
            </a:r>
            <a:endParaRPr lang="zh-CN" altLang="en-US" sz="3600" dirty="0">
              <a:latin typeface="Times New Roman" panose="02020603050405020304" pitchFamily="18" charset="0"/>
              <a:ea typeface="方正华隶简体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41" name="Picture 272" descr="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2826"/>
            <a:ext cx="1305806" cy="9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矩形 48"/>
          <p:cNvSpPr/>
          <p:nvPr userDrawn="1"/>
        </p:nvSpPr>
        <p:spPr>
          <a:xfrm>
            <a:off x="982691" y="5499874"/>
            <a:ext cx="9110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kỉ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XV: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Nước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Đại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Việt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buổi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đầu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thời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Hậu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Lê</a:t>
            </a:r>
            <a:endParaRPr lang="zh-CN" altLang="en-US" sz="3600" dirty="0">
              <a:latin typeface="Times New Roman" panose="02020603050405020304" pitchFamily="18" charset="0"/>
              <a:ea typeface="方正华隶简体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45" name="Picture 272" descr="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" y="5277321"/>
            <a:ext cx="1305806" cy="9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82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3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57695 0.00972 " pathEditMode="relative" rAng="0" ptsTypes="AA">
                                      <p:cBhvr>
                                        <p:cTn id="74" dur="3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41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64427 0.00949 " pathEditMode="relative" rAng="0" ptsTypes="AA">
                                      <p:cBhvr>
                                        <p:cTn id="86" dur="3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14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66211 0.01181 " pathEditMode="relative" rAng="0" ptsTypes="AA">
                                      <p:cBhvr>
                                        <p:cTn id="98" dur="3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76563 -0.0088 " pathEditMode="relative" rAng="0" ptsTypes="AA">
                                      <p:cBhvr>
                                        <p:cTn id="110" dur="3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1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79"/>
            <a:ext cx="4333366" cy="11545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39203"/>
            <a:ext cx="4333366" cy="1154510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490"/>
            <a:ext cx="4333366" cy="1154510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5658614"/>
            <a:ext cx="4333366" cy="11545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16114" y="1515417"/>
            <a:ext cx="12075885" cy="2536623"/>
            <a:chOff x="-116114" y="1515417"/>
            <a:chExt cx="12075885" cy="2536623"/>
          </a:xfrm>
        </p:grpSpPr>
        <p:pic>
          <p:nvPicPr>
            <p:cNvPr id="6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114" y="1515417"/>
              <a:ext cx="2656115" cy="2536623"/>
            </a:xfrm>
            <a:prstGeom prst="rect">
              <a:avLst/>
            </a:prstGeom>
          </p:spPr>
        </p:pic>
        <p:sp>
          <p:nvSpPr>
            <p:cNvPr id="7" name="文本框 4"/>
            <p:cNvSpPr txBox="1"/>
            <p:nvPr/>
          </p:nvSpPr>
          <p:spPr>
            <a:xfrm>
              <a:off x="2801257" y="1895333"/>
              <a:ext cx="91585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-300" normalizeH="0" baseline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Thảo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luận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nhóm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lập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bảng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thống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kê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những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sự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kiện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nổi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bật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từ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buổi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đầu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độc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lập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đến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thời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Hậu</a:t>
              </a:r>
              <a:r>
                <a:rPr kumimoji="0" lang="en-US" altLang="zh-CN" sz="40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Lê</a:t>
              </a:r>
              <a:r>
                <a:rPr lang="en-US" altLang="zh-CN" sz="4000" spc="-300" dirty="0"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.</a:t>
              </a: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t="72560" r="30585"/>
          <a:stretch/>
        </p:blipFill>
        <p:spPr>
          <a:xfrm>
            <a:off x="2402560" y="4428511"/>
            <a:ext cx="6516914" cy="19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7" descr="!danc_c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533" y="4325389"/>
            <a:ext cx="2997200" cy="2590800"/>
          </a:xfrm>
          <a:noFill/>
        </p:spPr>
      </p:pic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508000" y="2623214"/>
            <a:ext cx="11074400" cy="229794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Nhìn</a:t>
            </a:r>
            <a:r>
              <a:rPr lang="en-US" sz="3600" b="1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kern="10" dirty="0" err="1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tranh</a:t>
            </a:r>
            <a:r>
              <a:rPr lang="en-US" sz="3600" b="1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kern="10" dirty="0" err="1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đoán</a:t>
            </a:r>
            <a:r>
              <a:rPr lang="en-US" sz="3600" b="1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kern="10" dirty="0" err="1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3600" b="1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kern="10" dirty="0" err="1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kiện</a:t>
            </a:r>
            <a:endParaRPr lang="en-US" sz="3600" b="1" kern="10" dirty="0">
              <a:ln w="952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558" name="Picture 9" descr="00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531" y="54102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stick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90397"/>
            <a:ext cx="4673600" cy="229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0378" y="1161384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36427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>
            <a:hlinkClick r:id="rId2" action="ppaction://hlinksldjump"/>
          </p:cNvPr>
          <p:cNvSpPr/>
          <p:nvPr/>
        </p:nvSpPr>
        <p:spPr>
          <a:xfrm>
            <a:off x="817349" y="2438400"/>
            <a:ext cx="3043451" cy="1788994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sldjump"/>
              </a:rPr>
              <a:t>3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-Point Star 4">
            <a:hlinkClick r:id="rId3" action="ppaction://hlinksldjump"/>
          </p:cNvPr>
          <p:cNvSpPr/>
          <p:nvPr/>
        </p:nvSpPr>
        <p:spPr>
          <a:xfrm>
            <a:off x="7213600" y="354842"/>
            <a:ext cx="2641600" cy="2209800"/>
          </a:xfrm>
          <a:prstGeom prst="star4">
            <a:avLst>
              <a:gd name="adj" fmla="val 1929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6" name="6-Point Star 5">
            <a:hlinkClick r:id="rId4" action="ppaction://hlinksldjump"/>
          </p:cNvPr>
          <p:cNvSpPr/>
          <p:nvPr/>
        </p:nvSpPr>
        <p:spPr>
          <a:xfrm>
            <a:off x="2438400" y="4227394"/>
            <a:ext cx="2844800" cy="2286000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7" name="7-Point Star 6">
            <a:hlinkClick r:id="rId5" action="ppaction://hlinksldjump"/>
          </p:cNvPr>
          <p:cNvSpPr/>
          <p:nvPr/>
        </p:nvSpPr>
        <p:spPr>
          <a:xfrm>
            <a:off x="7213600" y="4495800"/>
            <a:ext cx="2641600" cy="2133600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8" name="Cloud 7">
            <a:hlinkClick r:id="rId6" action="ppaction://hlinksldjump"/>
          </p:cNvPr>
          <p:cNvSpPr/>
          <p:nvPr/>
        </p:nvSpPr>
        <p:spPr>
          <a:xfrm>
            <a:off x="8940801" y="2468539"/>
            <a:ext cx="2561231" cy="18288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9" name="Regular Pentagon 8">
            <a:hlinkClick r:id="rId7" action="ppaction://hlinksldjump"/>
          </p:cNvPr>
          <p:cNvSpPr/>
          <p:nvPr/>
        </p:nvSpPr>
        <p:spPr>
          <a:xfrm>
            <a:off x="3352800" y="381000"/>
            <a:ext cx="2235200" cy="15240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0" name="Heart 9">
            <a:hlinkClick r:id="rId8" action="ppaction://hlinksldjump"/>
          </p:cNvPr>
          <p:cNvSpPr/>
          <p:nvPr/>
        </p:nvSpPr>
        <p:spPr>
          <a:xfrm>
            <a:off x="4801738" y="2759406"/>
            <a:ext cx="2411863" cy="142221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1" name="Right Arrow 10">
            <a:hlinkClick r:id="rId2" action="ppaction://hlinksldjump"/>
          </p:cNvPr>
          <p:cNvSpPr/>
          <p:nvPr/>
        </p:nvSpPr>
        <p:spPr>
          <a:xfrm>
            <a:off x="11502030" y="6513394"/>
            <a:ext cx="689969" cy="344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8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5410199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6835" y="5715343"/>
            <a:ext cx="86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dời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đô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Thăng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Long (1010)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0" y="6040040"/>
            <a:ext cx="711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hlinkClick r:id="rId5" action="ppaction://hlinksldjump"/>
          </p:cNvPr>
          <p:cNvSpPr/>
          <p:nvPr/>
        </p:nvSpPr>
        <p:spPr>
          <a:xfrm>
            <a:off x="11480800" y="6038509"/>
            <a:ext cx="711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556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8118" y="5980836"/>
            <a:ext cx="953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Đinh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Lĩnh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dẹp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loạn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12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sứ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quân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968)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8476" y="6029154"/>
            <a:ext cx="711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6" action="ppaction://hlinksldjump"/>
          </p:cNvPr>
          <p:cNvSpPr/>
          <p:nvPr/>
        </p:nvSpPr>
        <p:spPr>
          <a:xfrm>
            <a:off x="11450552" y="5848008"/>
            <a:ext cx="711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ich%20su%20viet%20nam%20bang%20tranh%20-%20tap%2020%20nha%20ly%20suy%20vong40069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37" y="-1405003"/>
            <a:ext cx="9600164" cy="705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438400" y="10236"/>
            <a:ext cx="7112000" cy="1752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Chiêu</a:t>
            </a:r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Hoàng</a:t>
            </a:r>
            <a:endParaRPr lang="en-US" sz="4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7087" y="5984930"/>
            <a:ext cx="6354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Trần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lập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(1226)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0" y="5849540"/>
            <a:ext cx="711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444515" y="5957759"/>
            <a:ext cx="711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5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60960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577" y="5234103"/>
            <a:ext cx="11490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Kháng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chiến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chống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Tống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xâm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lược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lần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(1075 – 1077)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0" y="5980430"/>
            <a:ext cx="711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6" action="ppaction://hlinksldjump"/>
          </p:cNvPr>
          <p:cNvSpPr/>
          <p:nvPr/>
        </p:nvSpPr>
        <p:spPr>
          <a:xfrm>
            <a:off x="11480800" y="5790690"/>
            <a:ext cx="711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9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-14785"/>
            <a:ext cx="6095999" cy="5272584"/>
          </a:xfrm>
          <a:prstGeom prst="rect">
            <a:avLst/>
          </a:prstGeom>
        </p:spPr>
      </p:pic>
      <p:pic>
        <p:nvPicPr>
          <p:cNvPr id="4" name="Picture 13" descr="Ldo- Chila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85"/>
            <a:ext cx="6096000" cy="52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1200" y="5673061"/>
            <a:ext cx="45736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Chiến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thắng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Lăng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0" y="5849540"/>
            <a:ext cx="711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rId6" action="ppaction://hlinksldjump"/>
          </p:cNvPr>
          <p:cNvSpPr/>
          <p:nvPr/>
        </p:nvSpPr>
        <p:spPr>
          <a:xfrm>
            <a:off x="11480800" y="5924209"/>
            <a:ext cx="711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3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4400" cy="5394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4452" y="5467650"/>
            <a:ext cx="12597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Kháng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chiến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chống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Tống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xâm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lược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lần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(981)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0"/>
            <a:ext cx="5983393" cy="5382376"/>
          </a:xfrm>
          <a:prstGeom prst="rect">
            <a:avLst/>
          </a:prstGeom>
        </p:spPr>
      </p:pic>
      <p:sp>
        <p:nvSpPr>
          <p:cNvPr id="7" name="Left Arrow 6">
            <a:hlinkClick r:id="rId4" action="ppaction://hlinksldjump"/>
          </p:cNvPr>
          <p:cNvSpPr/>
          <p:nvPr/>
        </p:nvSpPr>
        <p:spPr>
          <a:xfrm>
            <a:off x="0" y="6040040"/>
            <a:ext cx="711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11480800" y="6091579"/>
            <a:ext cx="711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Shape"/>
          <p:cNvSpPr>
            <a:spLocks/>
          </p:cNvSpPr>
          <p:nvPr/>
        </p:nvSpPr>
        <p:spPr bwMode="auto">
          <a:xfrm>
            <a:off x="1878086" y="1131259"/>
            <a:ext cx="6782588" cy="1132359"/>
          </a:xfrm>
          <a:custGeom>
            <a:avLst/>
            <a:gdLst>
              <a:gd name="T0" fmla="*/ 1323566 w 373"/>
              <a:gd name="T1" fmla="*/ 135467 h 54"/>
              <a:gd name="T2" fmla="*/ 1278316 w 373"/>
              <a:gd name="T3" fmla="*/ 139230 h 54"/>
              <a:gd name="T4" fmla="*/ 1214212 w 373"/>
              <a:gd name="T5" fmla="*/ 150519 h 54"/>
              <a:gd name="T6" fmla="*/ 1055836 w 373"/>
              <a:gd name="T7" fmla="*/ 154281 h 54"/>
              <a:gd name="T8" fmla="*/ 871065 w 373"/>
              <a:gd name="T9" fmla="*/ 135467 h 54"/>
              <a:gd name="T10" fmla="*/ 803190 w 373"/>
              <a:gd name="T11" fmla="*/ 150519 h 54"/>
              <a:gd name="T12" fmla="*/ 690065 w 373"/>
              <a:gd name="T13" fmla="*/ 158044 h 54"/>
              <a:gd name="T14" fmla="*/ 659898 w 373"/>
              <a:gd name="T15" fmla="*/ 173096 h 54"/>
              <a:gd name="T16" fmla="*/ 607106 w 373"/>
              <a:gd name="T17" fmla="*/ 191911 h 54"/>
              <a:gd name="T18" fmla="*/ 573168 w 373"/>
              <a:gd name="T19" fmla="*/ 184385 h 54"/>
              <a:gd name="T20" fmla="*/ 452501 w 373"/>
              <a:gd name="T21" fmla="*/ 191911 h 54"/>
              <a:gd name="T22" fmla="*/ 422335 w 373"/>
              <a:gd name="T23" fmla="*/ 188148 h 54"/>
              <a:gd name="T24" fmla="*/ 248876 w 373"/>
              <a:gd name="T25" fmla="*/ 191911 h 54"/>
              <a:gd name="T26" fmla="*/ 241334 w 373"/>
              <a:gd name="T27" fmla="*/ 158044 h 54"/>
              <a:gd name="T28" fmla="*/ 196084 w 373"/>
              <a:gd name="T29" fmla="*/ 150519 h 54"/>
              <a:gd name="T30" fmla="*/ 105584 w 373"/>
              <a:gd name="T31" fmla="*/ 142993 h 54"/>
              <a:gd name="T32" fmla="*/ 45250 w 373"/>
              <a:gd name="T33" fmla="*/ 112889 h 54"/>
              <a:gd name="T34" fmla="*/ 33938 w 373"/>
              <a:gd name="T35" fmla="*/ 67733 h 54"/>
              <a:gd name="T36" fmla="*/ 154605 w 373"/>
              <a:gd name="T37" fmla="*/ 41393 h 54"/>
              <a:gd name="T38" fmla="*/ 233792 w 373"/>
              <a:gd name="T39" fmla="*/ 45156 h 54"/>
              <a:gd name="T40" fmla="*/ 294126 w 373"/>
              <a:gd name="T41" fmla="*/ 37630 h 54"/>
              <a:gd name="T42" fmla="*/ 358230 w 373"/>
              <a:gd name="T43" fmla="*/ 41393 h 54"/>
              <a:gd name="T44" fmla="*/ 407251 w 373"/>
              <a:gd name="T45" fmla="*/ 37630 h 54"/>
              <a:gd name="T46" fmla="*/ 463814 w 373"/>
              <a:gd name="T47" fmla="*/ 30104 h 54"/>
              <a:gd name="T48" fmla="*/ 588252 w 373"/>
              <a:gd name="T49" fmla="*/ 11289 h 54"/>
              <a:gd name="T50" fmla="*/ 633502 w 373"/>
              <a:gd name="T51" fmla="*/ 11289 h 54"/>
              <a:gd name="T52" fmla="*/ 686294 w 373"/>
              <a:gd name="T53" fmla="*/ 30104 h 54"/>
              <a:gd name="T54" fmla="*/ 731544 w 373"/>
              <a:gd name="T55" fmla="*/ 3763 h 54"/>
              <a:gd name="T56" fmla="*/ 697606 w 373"/>
              <a:gd name="T57" fmla="*/ 33867 h 54"/>
              <a:gd name="T58" fmla="*/ 901232 w 373"/>
              <a:gd name="T59" fmla="*/ 18815 h 54"/>
              <a:gd name="T60" fmla="*/ 920086 w 373"/>
              <a:gd name="T61" fmla="*/ 30104 h 54"/>
              <a:gd name="T62" fmla="*/ 1014357 w 373"/>
              <a:gd name="T63" fmla="*/ 26341 h 54"/>
              <a:gd name="T64" fmla="*/ 1097316 w 373"/>
              <a:gd name="T65" fmla="*/ 30104 h 54"/>
              <a:gd name="T66" fmla="*/ 1168962 w 373"/>
              <a:gd name="T67" fmla="*/ 30104 h 54"/>
              <a:gd name="T68" fmla="*/ 1180274 w 373"/>
              <a:gd name="T69" fmla="*/ 37630 h 54"/>
              <a:gd name="T70" fmla="*/ 1244379 w 373"/>
              <a:gd name="T71" fmla="*/ 56444 h 54"/>
              <a:gd name="T72" fmla="*/ 1327337 w 373"/>
              <a:gd name="T73" fmla="*/ 82785 h 54"/>
              <a:gd name="T74" fmla="*/ 1376358 w 373"/>
              <a:gd name="T75" fmla="*/ 90311 h 54"/>
              <a:gd name="T76" fmla="*/ 1357504 w 373"/>
              <a:gd name="T77" fmla="*/ 94074 h 54"/>
              <a:gd name="T78" fmla="*/ 1346191 w 373"/>
              <a:gd name="T79" fmla="*/ 86548 h 54"/>
              <a:gd name="T80" fmla="*/ 1334879 w 373"/>
              <a:gd name="T81" fmla="*/ 109126 h 54"/>
              <a:gd name="T82" fmla="*/ 1376358 w 373"/>
              <a:gd name="T83" fmla="*/ 120415 h 54"/>
              <a:gd name="T84" fmla="*/ 897461 w 373"/>
              <a:gd name="T85" fmla="*/ 22578 h 54"/>
              <a:gd name="T86" fmla="*/ 1316025 w 373"/>
              <a:gd name="T87" fmla="*/ 97837 h 54"/>
              <a:gd name="T88" fmla="*/ 1293400 w 373"/>
              <a:gd name="T89" fmla="*/ 60207 h 54"/>
              <a:gd name="T90" fmla="*/ 1255691 w 373"/>
              <a:gd name="T91" fmla="*/ 67733 h 54"/>
              <a:gd name="T92" fmla="*/ 1251920 w 373"/>
              <a:gd name="T93" fmla="*/ 135467 h 54"/>
              <a:gd name="T94" fmla="*/ 946482 w 373"/>
              <a:gd name="T95" fmla="*/ 22578 h 54"/>
              <a:gd name="T96" fmla="*/ 901232 w 373"/>
              <a:gd name="T97" fmla="*/ 37630 h 54"/>
              <a:gd name="T98" fmla="*/ 825815 w 373"/>
              <a:gd name="T99" fmla="*/ 18815 h 54"/>
              <a:gd name="T100" fmla="*/ 784336 w 373"/>
              <a:gd name="T101" fmla="*/ 22578 h 54"/>
              <a:gd name="T102" fmla="*/ 833357 w 373"/>
              <a:gd name="T103" fmla="*/ 22578 h 54"/>
              <a:gd name="T104" fmla="*/ 724002 w 373"/>
              <a:gd name="T105" fmla="*/ 150519 h 54"/>
              <a:gd name="T106" fmla="*/ 697606 w 373"/>
              <a:gd name="T107" fmla="*/ 150519 h 54"/>
              <a:gd name="T108" fmla="*/ 678752 w 373"/>
              <a:gd name="T109" fmla="*/ 30104 h 54"/>
              <a:gd name="T110" fmla="*/ 633502 w 373"/>
              <a:gd name="T111" fmla="*/ 176859 h 54"/>
              <a:gd name="T112" fmla="*/ 633502 w 373"/>
              <a:gd name="T113" fmla="*/ 176859 h 54"/>
              <a:gd name="T114" fmla="*/ 588252 w 373"/>
              <a:gd name="T115" fmla="*/ 173096 h 54"/>
              <a:gd name="T116" fmla="*/ 426105 w 373"/>
              <a:gd name="T117" fmla="*/ 41393 h 54"/>
              <a:gd name="T118" fmla="*/ 267730 w 373"/>
              <a:gd name="T119" fmla="*/ 154281 h 54"/>
              <a:gd name="T120" fmla="*/ 241334 w 373"/>
              <a:gd name="T121" fmla="*/ 150519 h 5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3" h="54">
                <a:moveTo>
                  <a:pt x="368" y="33"/>
                </a:moveTo>
                <a:cubicBezTo>
                  <a:pt x="368" y="32"/>
                  <a:pt x="367" y="33"/>
                  <a:pt x="367" y="32"/>
                </a:cubicBezTo>
                <a:cubicBezTo>
                  <a:pt x="364" y="32"/>
                  <a:pt x="361" y="34"/>
                  <a:pt x="361" y="35"/>
                </a:cubicBezTo>
                <a:cubicBezTo>
                  <a:pt x="360" y="35"/>
                  <a:pt x="359" y="34"/>
                  <a:pt x="357" y="35"/>
                </a:cubicBezTo>
                <a:cubicBezTo>
                  <a:pt x="356" y="35"/>
                  <a:pt x="358" y="34"/>
                  <a:pt x="357" y="34"/>
                </a:cubicBezTo>
                <a:cubicBezTo>
                  <a:pt x="357" y="34"/>
                  <a:pt x="357" y="34"/>
                  <a:pt x="356" y="34"/>
                </a:cubicBezTo>
                <a:cubicBezTo>
                  <a:pt x="355" y="34"/>
                  <a:pt x="357" y="35"/>
                  <a:pt x="354" y="35"/>
                </a:cubicBezTo>
                <a:cubicBezTo>
                  <a:pt x="354" y="35"/>
                  <a:pt x="355" y="35"/>
                  <a:pt x="354" y="35"/>
                </a:cubicBezTo>
                <a:cubicBezTo>
                  <a:pt x="352" y="35"/>
                  <a:pt x="351" y="35"/>
                  <a:pt x="351" y="36"/>
                </a:cubicBezTo>
                <a:cubicBezTo>
                  <a:pt x="350" y="36"/>
                  <a:pt x="350" y="36"/>
                  <a:pt x="349" y="36"/>
                </a:cubicBezTo>
                <a:cubicBezTo>
                  <a:pt x="349" y="37"/>
                  <a:pt x="349" y="38"/>
                  <a:pt x="348" y="38"/>
                </a:cubicBezTo>
                <a:cubicBezTo>
                  <a:pt x="346" y="38"/>
                  <a:pt x="348" y="38"/>
                  <a:pt x="349" y="38"/>
                </a:cubicBezTo>
                <a:cubicBezTo>
                  <a:pt x="349" y="37"/>
                  <a:pt x="347" y="38"/>
                  <a:pt x="347" y="37"/>
                </a:cubicBezTo>
                <a:cubicBezTo>
                  <a:pt x="346" y="37"/>
                  <a:pt x="347" y="38"/>
                  <a:pt x="346" y="38"/>
                </a:cubicBezTo>
                <a:cubicBezTo>
                  <a:pt x="345" y="39"/>
                  <a:pt x="342" y="38"/>
                  <a:pt x="341" y="39"/>
                </a:cubicBezTo>
                <a:cubicBezTo>
                  <a:pt x="340" y="39"/>
                  <a:pt x="340" y="38"/>
                  <a:pt x="341" y="38"/>
                </a:cubicBezTo>
                <a:cubicBezTo>
                  <a:pt x="339" y="38"/>
                  <a:pt x="340" y="38"/>
                  <a:pt x="340" y="39"/>
                </a:cubicBezTo>
                <a:cubicBezTo>
                  <a:pt x="339" y="38"/>
                  <a:pt x="338" y="38"/>
                  <a:pt x="339" y="37"/>
                </a:cubicBezTo>
                <a:cubicBezTo>
                  <a:pt x="337" y="37"/>
                  <a:pt x="338" y="38"/>
                  <a:pt x="338" y="39"/>
                </a:cubicBezTo>
                <a:cubicBezTo>
                  <a:pt x="336" y="38"/>
                  <a:pt x="334" y="39"/>
                  <a:pt x="334" y="41"/>
                </a:cubicBezTo>
                <a:cubicBezTo>
                  <a:pt x="333" y="40"/>
                  <a:pt x="331" y="40"/>
                  <a:pt x="331" y="39"/>
                </a:cubicBezTo>
                <a:cubicBezTo>
                  <a:pt x="330" y="39"/>
                  <a:pt x="329" y="39"/>
                  <a:pt x="329" y="40"/>
                </a:cubicBezTo>
                <a:cubicBezTo>
                  <a:pt x="328" y="40"/>
                  <a:pt x="330" y="39"/>
                  <a:pt x="329" y="39"/>
                </a:cubicBezTo>
                <a:cubicBezTo>
                  <a:pt x="327" y="39"/>
                  <a:pt x="328" y="40"/>
                  <a:pt x="326" y="40"/>
                </a:cubicBezTo>
                <a:cubicBezTo>
                  <a:pt x="326" y="38"/>
                  <a:pt x="324" y="39"/>
                  <a:pt x="323" y="38"/>
                </a:cubicBezTo>
                <a:cubicBezTo>
                  <a:pt x="321" y="39"/>
                  <a:pt x="324" y="41"/>
                  <a:pt x="320" y="41"/>
                </a:cubicBezTo>
                <a:cubicBezTo>
                  <a:pt x="321" y="41"/>
                  <a:pt x="322" y="41"/>
                  <a:pt x="322" y="40"/>
                </a:cubicBezTo>
                <a:cubicBezTo>
                  <a:pt x="318" y="40"/>
                  <a:pt x="315" y="41"/>
                  <a:pt x="313" y="42"/>
                </a:cubicBezTo>
                <a:cubicBezTo>
                  <a:pt x="314" y="41"/>
                  <a:pt x="311" y="40"/>
                  <a:pt x="308" y="40"/>
                </a:cubicBezTo>
                <a:cubicBezTo>
                  <a:pt x="307" y="41"/>
                  <a:pt x="306" y="41"/>
                  <a:pt x="304" y="41"/>
                </a:cubicBezTo>
                <a:cubicBezTo>
                  <a:pt x="305" y="42"/>
                  <a:pt x="304" y="42"/>
                  <a:pt x="304" y="43"/>
                </a:cubicBezTo>
                <a:cubicBezTo>
                  <a:pt x="303" y="43"/>
                  <a:pt x="300" y="43"/>
                  <a:pt x="299" y="42"/>
                </a:cubicBezTo>
                <a:cubicBezTo>
                  <a:pt x="295" y="42"/>
                  <a:pt x="293" y="43"/>
                  <a:pt x="289" y="43"/>
                </a:cubicBezTo>
                <a:cubicBezTo>
                  <a:pt x="291" y="42"/>
                  <a:pt x="294" y="43"/>
                  <a:pt x="295" y="42"/>
                </a:cubicBezTo>
                <a:cubicBezTo>
                  <a:pt x="295" y="41"/>
                  <a:pt x="295" y="41"/>
                  <a:pt x="294" y="41"/>
                </a:cubicBezTo>
                <a:cubicBezTo>
                  <a:pt x="289" y="41"/>
                  <a:pt x="286" y="43"/>
                  <a:pt x="280" y="41"/>
                </a:cubicBezTo>
                <a:cubicBezTo>
                  <a:pt x="278" y="42"/>
                  <a:pt x="278" y="42"/>
                  <a:pt x="277" y="43"/>
                </a:cubicBezTo>
                <a:cubicBezTo>
                  <a:pt x="270" y="42"/>
                  <a:pt x="270" y="47"/>
                  <a:pt x="262" y="46"/>
                </a:cubicBezTo>
                <a:cubicBezTo>
                  <a:pt x="260" y="43"/>
                  <a:pt x="257" y="40"/>
                  <a:pt x="253" y="40"/>
                </a:cubicBezTo>
                <a:cubicBezTo>
                  <a:pt x="253" y="38"/>
                  <a:pt x="250" y="38"/>
                  <a:pt x="248" y="38"/>
                </a:cubicBezTo>
                <a:cubicBezTo>
                  <a:pt x="246" y="38"/>
                  <a:pt x="245" y="37"/>
                  <a:pt x="242" y="37"/>
                </a:cubicBezTo>
                <a:cubicBezTo>
                  <a:pt x="240" y="36"/>
                  <a:pt x="235" y="36"/>
                  <a:pt x="234" y="35"/>
                </a:cubicBezTo>
                <a:cubicBezTo>
                  <a:pt x="232" y="35"/>
                  <a:pt x="235" y="37"/>
                  <a:pt x="234" y="38"/>
                </a:cubicBezTo>
                <a:cubicBezTo>
                  <a:pt x="233" y="38"/>
                  <a:pt x="233" y="37"/>
                  <a:pt x="233" y="36"/>
                </a:cubicBezTo>
                <a:cubicBezTo>
                  <a:pt x="233" y="36"/>
                  <a:pt x="231" y="36"/>
                  <a:pt x="231" y="36"/>
                </a:cubicBezTo>
                <a:cubicBezTo>
                  <a:pt x="230" y="36"/>
                  <a:pt x="230" y="36"/>
                  <a:pt x="230" y="36"/>
                </a:cubicBezTo>
                <a:cubicBezTo>
                  <a:pt x="230" y="37"/>
                  <a:pt x="232" y="37"/>
                  <a:pt x="231" y="38"/>
                </a:cubicBezTo>
                <a:cubicBezTo>
                  <a:pt x="229" y="38"/>
                  <a:pt x="230" y="37"/>
                  <a:pt x="228" y="36"/>
                </a:cubicBezTo>
                <a:cubicBezTo>
                  <a:pt x="228" y="36"/>
                  <a:pt x="229" y="37"/>
                  <a:pt x="228" y="38"/>
                </a:cubicBezTo>
                <a:cubicBezTo>
                  <a:pt x="227" y="38"/>
                  <a:pt x="227" y="37"/>
                  <a:pt x="228" y="37"/>
                </a:cubicBezTo>
                <a:cubicBezTo>
                  <a:pt x="228" y="37"/>
                  <a:pt x="227" y="37"/>
                  <a:pt x="228" y="36"/>
                </a:cubicBezTo>
                <a:cubicBezTo>
                  <a:pt x="226" y="37"/>
                  <a:pt x="220" y="37"/>
                  <a:pt x="218" y="39"/>
                </a:cubicBezTo>
                <a:cubicBezTo>
                  <a:pt x="217" y="39"/>
                  <a:pt x="216" y="39"/>
                  <a:pt x="215" y="38"/>
                </a:cubicBezTo>
                <a:cubicBezTo>
                  <a:pt x="214" y="39"/>
                  <a:pt x="214" y="40"/>
                  <a:pt x="213" y="40"/>
                </a:cubicBezTo>
                <a:cubicBezTo>
                  <a:pt x="214" y="39"/>
                  <a:pt x="214" y="38"/>
                  <a:pt x="215" y="37"/>
                </a:cubicBezTo>
                <a:cubicBezTo>
                  <a:pt x="210" y="35"/>
                  <a:pt x="205" y="38"/>
                  <a:pt x="202" y="39"/>
                </a:cubicBezTo>
                <a:cubicBezTo>
                  <a:pt x="197" y="37"/>
                  <a:pt x="194" y="40"/>
                  <a:pt x="192" y="41"/>
                </a:cubicBezTo>
                <a:cubicBezTo>
                  <a:pt x="192" y="42"/>
                  <a:pt x="193" y="41"/>
                  <a:pt x="194" y="41"/>
                </a:cubicBezTo>
                <a:cubicBezTo>
                  <a:pt x="193" y="42"/>
                  <a:pt x="191" y="42"/>
                  <a:pt x="189" y="42"/>
                </a:cubicBezTo>
                <a:cubicBezTo>
                  <a:pt x="188" y="41"/>
                  <a:pt x="190" y="42"/>
                  <a:pt x="190" y="41"/>
                </a:cubicBezTo>
                <a:cubicBezTo>
                  <a:pt x="190" y="40"/>
                  <a:pt x="188" y="41"/>
                  <a:pt x="187" y="41"/>
                </a:cubicBezTo>
                <a:cubicBezTo>
                  <a:pt x="186" y="42"/>
                  <a:pt x="188" y="43"/>
                  <a:pt x="188" y="44"/>
                </a:cubicBezTo>
                <a:cubicBezTo>
                  <a:pt x="186" y="43"/>
                  <a:pt x="187" y="42"/>
                  <a:pt x="183" y="42"/>
                </a:cubicBezTo>
                <a:cubicBezTo>
                  <a:pt x="182" y="43"/>
                  <a:pt x="183" y="43"/>
                  <a:pt x="182" y="44"/>
                </a:cubicBezTo>
                <a:cubicBezTo>
                  <a:pt x="181" y="44"/>
                  <a:pt x="182" y="43"/>
                  <a:pt x="182" y="42"/>
                </a:cubicBezTo>
                <a:cubicBezTo>
                  <a:pt x="181" y="43"/>
                  <a:pt x="181" y="43"/>
                  <a:pt x="180" y="43"/>
                </a:cubicBezTo>
                <a:cubicBezTo>
                  <a:pt x="180" y="43"/>
                  <a:pt x="181" y="43"/>
                  <a:pt x="180" y="44"/>
                </a:cubicBezTo>
                <a:cubicBezTo>
                  <a:pt x="179" y="44"/>
                  <a:pt x="179" y="44"/>
                  <a:pt x="179" y="45"/>
                </a:cubicBezTo>
                <a:cubicBezTo>
                  <a:pt x="178" y="44"/>
                  <a:pt x="179" y="43"/>
                  <a:pt x="179" y="43"/>
                </a:cubicBezTo>
                <a:cubicBezTo>
                  <a:pt x="177" y="43"/>
                  <a:pt x="176" y="43"/>
                  <a:pt x="175" y="44"/>
                </a:cubicBezTo>
                <a:cubicBezTo>
                  <a:pt x="175" y="44"/>
                  <a:pt x="176" y="44"/>
                  <a:pt x="178" y="44"/>
                </a:cubicBezTo>
                <a:cubicBezTo>
                  <a:pt x="176" y="44"/>
                  <a:pt x="175" y="45"/>
                  <a:pt x="175" y="46"/>
                </a:cubicBezTo>
                <a:cubicBezTo>
                  <a:pt x="175" y="46"/>
                  <a:pt x="175" y="45"/>
                  <a:pt x="174" y="45"/>
                </a:cubicBezTo>
                <a:cubicBezTo>
                  <a:pt x="173" y="46"/>
                  <a:pt x="174" y="46"/>
                  <a:pt x="174" y="47"/>
                </a:cubicBezTo>
                <a:cubicBezTo>
                  <a:pt x="173" y="47"/>
                  <a:pt x="173" y="47"/>
                  <a:pt x="172" y="47"/>
                </a:cubicBezTo>
                <a:cubicBezTo>
                  <a:pt x="174" y="46"/>
                  <a:pt x="174" y="45"/>
                  <a:pt x="173" y="44"/>
                </a:cubicBezTo>
                <a:cubicBezTo>
                  <a:pt x="172" y="45"/>
                  <a:pt x="172" y="45"/>
                  <a:pt x="172" y="46"/>
                </a:cubicBezTo>
                <a:cubicBezTo>
                  <a:pt x="172" y="46"/>
                  <a:pt x="172" y="45"/>
                  <a:pt x="172" y="45"/>
                </a:cubicBezTo>
                <a:cubicBezTo>
                  <a:pt x="171" y="47"/>
                  <a:pt x="171" y="48"/>
                  <a:pt x="171" y="50"/>
                </a:cubicBezTo>
                <a:cubicBezTo>
                  <a:pt x="168" y="51"/>
                  <a:pt x="163" y="51"/>
                  <a:pt x="161" y="52"/>
                </a:cubicBezTo>
                <a:cubicBezTo>
                  <a:pt x="160" y="52"/>
                  <a:pt x="161" y="52"/>
                  <a:pt x="161" y="51"/>
                </a:cubicBezTo>
                <a:cubicBezTo>
                  <a:pt x="160" y="51"/>
                  <a:pt x="158" y="51"/>
                  <a:pt x="157" y="51"/>
                </a:cubicBezTo>
                <a:cubicBezTo>
                  <a:pt x="157" y="51"/>
                  <a:pt x="157" y="50"/>
                  <a:pt x="158" y="50"/>
                </a:cubicBezTo>
                <a:cubicBezTo>
                  <a:pt x="158" y="50"/>
                  <a:pt x="158" y="50"/>
                  <a:pt x="157" y="50"/>
                </a:cubicBezTo>
                <a:cubicBezTo>
                  <a:pt x="156" y="50"/>
                  <a:pt x="155" y="51"/>
                  <a:pt x="154" y="51"/>
                </a:cubicBezTo>
                <a:cubicBezTo>
                  <a:pt x="154" y="52"/>
                  <a:pt x="154" y="53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0" y="54"/>
                  <a:pt x="152" y="54"/>
                  <a:pt x="152" y="54"/>
                </a:cubicBezTo>
                <a:cubicBezTo>
                  <a:pt x="151" y="53"/>
                  <a:pt x="149" y="53"/>
                  <a:pt x="149" y="53"/>
                </a:cubicBezTo>
                <a:cubicBezTo>
                  <a:pt x="149" y="53"/>
                  <a:pt x="150" y="50"/>
                  <a:pt x="152" y="49"/>
                </a:cubicBezTo>
                <a:cubicBezTo>
                  <a:pt x="151" y="49"/>
                  <a:pt x="150" y="49"/>
                  <a:pt x="148" y="49"/>
                </a:cubicBezTo>
                <a:cubicBezTo>
                  <a:pt x="148" y="50"/>
                  <a:pt x="147" y="51"/>
                  <a:pt x="147" y="51"/>
                </a:cubicBezTo>
                <a:cubicBezTo>
                  <a:pt x="145" y="51"/>
                  <a:pt x="143" y="52"/>
                  <a:pt x="140" y="52"/>
                </a:cubicBezTo>
                <a:cubicBezTo>
                  <a:pt x="141" y="52"/>
                  <a:pt x="142" y="52"/>
                  <a:pt x="143" y="52"/>
                </a:cubicBezTo>
                <a:cubicBezTo>
                  <a:pt x="143" y="51"/>
                  <a:pt x="143" y="51"/>
                  <a:pt x="143" y="51"/>
                </a:cubicBezTo>
                <a:cubicBezTo>
                  <a:pt x="140" y="51"/>
                  <a:pt x="137" y="51"/>
                  <a:pt x="135" y="52"/>
                </a:cubicBezTo>
                <a:cubicBezTo>
                  <a:pt x="134" y="52"/>
                  <a:pt x="134" y="51"/>
                  <a:pt x="135" y="51"/>
                </a:cubicBezTo>
                <a:cubicBezTo>
                  <a:pt x="131" y="51"/>
                  <a:pt x="128" y="50"/>
                  <a:pt x="125" y="51"/>
                </a:cubicBezTo>
                <a:cubicBezTo>
                  <a:pt x="124" y="51"/>
                  <a:pt x="120" y="52"/>
                  <a:pt x="120" y="51"/>
                </a:cubicBezTo>
                <a:cubicBezTo>
                  <a:pt x="122" y="51"/>
                  <a:pt x="123" y="51"/>
                  <a:pt x="125" y="50"/>
                </a:cubicBezTo>
                <a:cubicBezTo>
                  <a:pt x="125" y="50"/>
                  <a:pt x="124" y="50"/>
                  <a:pt x="124" y="49"/>
                </a:cubicBezTo>
                <a:cubicBezTo>
                  <a:pt x="121" y="49"/>
                  <a:pt x="120" y="50"/>
                  <a:pt x="118" y="51"/>
                </a:cubicBezTo>
                <a:cubicBezTo>
                  <a:pt x="117" y="50"/>
                  <a:pt x="119" y="50"/>
                  <a:pt x="118" y="49"/>
                </a:cubicBezTo>
                <a:cubicBezTo>
                  <a:pt x="117" y="50"/>
                  <a:pt x="116" y="50"/>
                  <a:pt x="116" y="50"/>
                </a:cubicBezTo>
                <a:cubicBezTo>
                  <a:pt x="115" y="50"/>
                  <a:pt x="118" y="49"/>
                  <a:pt x="116" y="49"/>
                </a:cubicBezTo>
                <a:cubicBezTo>
                  <a:pt x="116" y="50"/>
                  <a:pt x="114" y="50"/>
                  <a:pt x="115" y="51"/>
                </a:cubicBezTo>
                <a:cubicBezTo>
                  <a:pt x="114" y="52"/>
                  <a:pt x="114" y="51"/>
                  <a:pt x="114" y="50"/>
                </a:cubicBezTo>
                <a:cubicBezTo>
                  <a:pt x="113" y="50"/>
                  <a:pt x="113" y="51"/>
                  <a:pt x="112" y="50"/>
                </a:cubicBezTo>
                <a:cubicBezTo>
                  <a:pt x="112" y="51"/>
                  <a:pt x="111" y="52"/>
                  <a:pt x="109" y="52"/>
                </a:cubicBezTo>
                <a:cubicBezTo>
                  <a:pt x="112" y="51"/>
                  <a:pt x="110" y="50"/>
                  <a:pt x="111" y="49"/>
                </a:cubicBezTo>
                <a:cubicBezTo>
                  <a:pt x="110" y="50"/>
                  <a:pt x="107" y="49"/>
                  <a:pt x="107" y="51"/>
                </a:cubicBezTo>
                <a:cubicBezTo>
                  <a:pt x="104" y="50"/>
                  <a:pt x="95" y="48"/>
                  <a:pt x="93" y="51"/>
                </a:cubicBezTo>
                <a:cubicBezTo>
                  <a:pt x="91" y="50"/>
                  <a:pt x="90" y="52"/>
                  <a:pt x="86" y="52"/>
                </a:cubicBezTo>
                <a:cubicBezTo>
                  <a:pt x="87" y="51"/>
                  <a:pt x="89" y="51"/>
                  <a:pt x="90" y="50"/>
                </a:cubicBezTo>
                <a:cubicBezTo>
                  <a:pt x="89" y="50"/>
                  <a:pt x="87" y="48"/>
                  <a:pt x="86" y="50"/>
                </a:cubicBezTo>
                <a:cubicBezTo>
                  <a:pt x="87" y="48"/>
                  <a:pt x="80" y="47"/>
                  <a:pt x="75" y="47"/>
                </a:cubicBezTo>
                <a:cubicBezTo>
                  <a:pt x="74" y="49"/>
                  <a:pt x="71" y="51"/>
                  <a:pt x="66" y="51"/>
                </a:cubicBezTo>
                <a:cubicBezTo>
                  <a:pt x="66" y="51"/>
                  <a:pt x="68" y="51"/>
                  <a:pt x="68" y="51"/>
                </a:cubicBezTo>
                <a:cubicBezTo>
                  <a:pt x="68" y="50"/>
                  <a:pt x="65" y="51"/>
                  <a:pt x="65" y="50"/>
                </a:cubicBezTo>
                <a:cubicBezTo>
                  <a:pt x="67" y="50"/>
                  <a:pt x="69" y="50"/>
                  <a:pt x="71" y="49"/>
                </a:cubicBezTo>
                <a:cubicBezTo>
                  <a:pt x="70" y="49"/>
                  <a:pt x="68" y="50"/>
                  <a:pt x="66" y="49"/>
                </a:cubicBezTo>
                <a:cubicBezTo>
                  <a:pt x="68" y="49"/>
                  <a:pt x="71" y="49"/>
                  <a:pt x="73" y="48"/>
                </a:cubicBezTo>
                <a:cubicBezTo>
                  <a:pt x="73" y="48"/>
                  <a:pt x="72" y="47"/>
                  <a:pt x="73" y="47"/>
                </a:cubicBezTo>
                <a:cubicBezTo>
                  <a:pt x="71" y="46"/>
                  <a:pt x="68" y="45"/>
                  <a:pt x="67" y="43"/>
                </a:cubicBezTo>
                <a:cubicBezTo>
                  <a:pt x="67" y="43"/>
                  <a:pt x="65" y="43"/>
                  <a:pt x="64" y="43"/>
                </a:cubicBezTo>
                <a:cubicBezTo>
                  <a:pt x="64" y="43"/>
                  <a:pt x="66" y="42"/>
                  <a:pt x="64" y="42"/>
                </a:cubicBezTo>
                <a:cubicBezTo>
                  <a:pt x="63" y="42"/>
                  <a:pt x="63" y="43"/>
                  <a:pt x="61" y="44"/>
                </a:cubicBezTo>
                <a:cubicBezTo>
                  <a:pt x="62" y="43"/>
                  <a:pt x="63" y="42"/>
                  <a:pt x="64" y="42"/>
                </a:cubicBezTo>
                <a:cubicBezTo>
                  <a:pt x="64" y="41"/>
                  <a:pt x="63" y="41"/>
                  <a:pt x="62" y="41"/>
                </a:cubicBezTo>
                <a:cubicBezTo>
                  <a:pt x="63" y="41"/>
                  <a:pt x="64" y="40"/>
                  <a:pt x="63" y="39"/>
                </a:cubicBezTo>
                <a:cubicBezTo>
                  <a:pt x="62" y="39"/>
                  <a:pt x="63" y="40"/>
                  <a:pt x="62" y="41"/>
                </a:cubicBezTo>
                <a:cubicBezTo>
                  <a:pt x="60" y="41"/>
                  <a:pt x="58" y="40"/>
                  <a:pt x="56" y="40"/>
                </a:cubicBezTo>
                <a:cubicBezTo>
                  <a:pt x="54" y="40"/>
                  <a:pt x="56" y="41"/>
                  <a:pt x="56" y="41"/>
                </a:cubicBezTo>
                <a:cubicBezTo>
                  <a:pt x="55" y="42"/>
                  <a:pt x="55" y="40"/>
                  <a:pt x="55" y="40"/>
                </a:cubicBezTo>
                <a:cubicBezTo>
                  <a:pt x="54" y="40"/>
                  <a:pt x="53" y="40"/>
                  <a:pt x="52" y="40"/>
                </a:cubicBezTo>
                <a:cubicBezTo>
                  <a:pt x="53" y="42"/>
                  <a:pt x="50" y="42"/>
                  <a:pt x="46" y="42"/>
                </a:cubicBezTo>
                <a:cubicBezTo>
                  <a:pt x="47" y="41"/>
                  <a:pt x="44" y="41"/>
                  <a:pt x="42" y="41"/>
                </a:cubicBezTo>
                <a:cubicBezTo>
                  <a:pt x="42" y="41"/>
                  <a:pt x="41" y="42"/>
                  <a:pt x="41" y="43"/>
                </a:cubicBezTo>
                <a:cubicBezTo>
                  <a:pt x="38" y="42"/>
                  <a:pt x="39" y="41"/>
                  <a:pt x="40" y="40"/>
                </a:cubicBezTo>
                <a:cubicBezTo>
                  <a:pt x="38" y="40"/>
                  <a:pt x="37" y="40"/>
                  <a:pt x="36" y="40"/>
                </a:cubicBezTo>
                <a:cubicBezTo>
                  <a:pt x="38" y="40"/>
                  <a:pt x="34" y="41"/>
                  <a:pt x="36" y="41"/>
                </a:cubicBezTo>
                <a:cubicBezTo>
                  <a:pt x="34" y="42"/>
                  <a:pt x="31" y="43"/>
                  <a:pt x="29" y="43"/>
                </a:cubicBezTo>
                <a:cubicBezTo>
                  <a:pt x="30" y="42"/>
                  <a:pt x="31" y="42"/>
                  <a:pt x="31" y="41"/>
                </a:cubicBezTo>
                <a:cubicBezTo>
                  <a:pt x="29" y="41"/>
                  <a:pt x="32" y="38"/>
                  <a:pt x="28" y="38"/>
                </a:cubicBezTo>
                <a:cubicBezTo>
                  <a:pt x="30" y="37"/>
                  <a:pt x="26" y="38"/>
                  <a:pt x="26" y="37"/>
                </a:cubicBezTo>
                <a:cubicBezTo>
                  <a:pt x="28" y="38"/>
                  <a:pt x="32" y="38"/>
                  <a:pt x="35" y="38"/>
                </a:cubicBezTo>
                <a:cubicBezTo>
                  <a:pt x="36" y="38"/>
                  <a:pt x="36" y="39"/>
                  <a:pt x="36" y="39"/>
                </a:cubicBezTo>
                <a:cubicBezTo>
                  <a:pt x="41" y="39"/>
                  <a:pt x="41" y="38"/>
                  <a:pt x="42" y="36"/>
                </a:cubicBezTo>
                <a:cubicBezTo>
                  <a:pt x="37" y="35"/>
                  <a:pt x="33" y="34"/>
                  <a:pt x="27" y="33"/>
                </a:cubicBezTo>
                <a:cubicBezTo>
                  <a:pt x="25" y="33"/>
                  <a:pt x="26" y="35"/>
                  <a:pt x="25" y="36"/>
                </a:cubicBezTo>
                <a:cubicBezTo>
                  <a:pt x="22" y="34"/>
                  <a:pt x="24" y="32"/>
                  <a:pt x="20" y="32"/>
                </a:cubicBezTo>
                <a:cubicBezTo>
                  <a:pt x="18" y="32"/>
                  <a:pt x="18" y="32"/>
                  <a:pt x="16" y="32"/>
                </a:cubicBezTo>
                <a:cubicBezTo>
                  <a:pt x="15" y="31"/>
                  <a:pt x="11" y="32"/>
                  <a:pt x="12" y="30"/>
                </a:cubicBezTo>
                <a:cubicBezTo>
                  <a:pt x="11" y="30"/>
                  <a:pt x="11" y="30"/>
                  <a:pt x="10" y="31"/>
                </a:cubicBezTo>
                <a:cubicBezTo>
                  <a:pt x="11" y="30"/>
                  <a:pt x="9" y="29"/>
                  <a:pt x="8" y="28"/>
                </a:cubicBezTo>
                <a:cubicBezTo>
                  <a:pt x="4" y="28"/>
                  <a:pt x="3" y="26"/>
                  <a:pt x="0" y="26"/>
                </a:cubicBezTo>
                <a:cubicBezTo>
                  <a:pt x="1" y="25"/>
                  <a:pt x="1" y="24"/>
                  <a:pt x="3" y="25"/>
                </a:cubicBezTo>
                <a:cubicBezTo>
                  <a:pt x="0" y="22"/>
                  <a:pt x="8" y="23"/>
                  <a:pt x="8" y="21"/>
                </a:cubicBezTo>
                <a:cubicBezTo>
                  <a:pt x="12" y="21"/>
                  <a:pt x="11" y="19"/>
                  <a:pt x="13" y="19"/>
                </a:cubicBezTo>
                <a:cubicBezTo>
                  <a:pt x="11" y="18"/>
                  <a:pt x="8" y="19"/>
                  <a:pt x="6" y="20"/>
                </a:cubicBezTo>
                <a:cubicBezTo>
                  <a:pt x="6" y="19"/>
                  <a:pt x="8" y="19"/>
                  <a:pt x="9" y="19"/>
                </a:cubicBezTo>
                <a:cubicBezTo>
                  <a:pt x="9" y="19"/>
                  <a:pt x="9" y="18"/>
                  <a:pt x="9" y="18"/>
                </a:cubicBezTo>
                <a:cubicBezTo>
                  <a:pt x="11" y="18"/>
                  <a:pt x="12" y="18"/>
                  <a:pt x="14" y="18"/>
                </a:cubicBezTo>
                <a:cubicBezTo>
                  <a:pt x="16" y="17"/>
                  <a:pt x="15" y="15"/>
                  <a:pt x="19" y="15"/>
                </a:cubicBezTo>
                <a:cubicBezTo>
                  <a:pt x="21" y="15"/>
                  <a:pt x="26" y="14"/>
                  <a:pt x="28" y="15"/>
                </a:cubicBezTo>
                <a:cubicBezTo>
                  <a:pt x="26" y="15"/>
                  <a:pt x="28" y="16"/>
                  <a:pt x="29" y="16"/>
                </a:cubicBezTo>
                <a:cubicBezTo>
                  <a:pt x="30" y="16"/>
                  <a:pt x="30" y="16"/>
                  <a:pt x="31" y="16"/>
                </a:cubicBezTo>
                <a:cubicBezTo>
                  <a:pt x="32" y="14"/>
                  <a:pt x="33" y="13"/>
                  <a:pt x="32" y="12"/>
                </a:cubicBezTo>
                <a:cubicBezTo>
                  <a:pt x="28" y="12"/>
                  <a:pt x="28" y="13"/>
                  <a:pt x="28" y="15"/>
                </a:cubicBezTo>
                <a:cubicBezTo>
                  <a:pt x="26" y="12"/>
                  <a:pt x="34" y="10"/>
                  <a:pt x="37" y="12"/>
                </a:cubicBezTo>
                <a:cubicBezTo>
                  <a:pt x="38" y="12"/>
                  <a:pt x="39" y="11"/>
                  <a:pt x="41" y="11"/>
                </a:cubicBezTo>
                <a:cubicBezTo>
                  <a:pt x="43" y="12"/>
                  <a:pt x="46" y="12"/>
                  <a:pt x="48" y="12"/>
                </a:cubicBezTo>
                <a:cubicBezTo>
                  <a:pt x="49" y="12"/>
                  <a:pt x="53" y="12"/>
                  <a:pt x="54" y="11"/>
                </a:cubicBezTo>
                <a:cubicBezTo>
                  <a:pt x="54" y="10"/>
                  <a:pt x="51" y="9"/>
                  <a:pt x="53" y="9"/>
                </a:cubicBezTo>
                <a:cubicBezTo>
                  <a:pt x="55" y="9"/>
                  <a:pt x="55" y="11"/>
                  <a:pt x="56" y="10"/>
                </a:cubicBezTo>
                <a:cubicBezTo>
                  <a:pt x="57" y="11"/>
                  <a:pt x="55" y="12"/>
                  <a:pt x="57" y="13"/>
                </a:cubicBezTo>
                <a:cubicBezTo>
                  <a:pt x="58" y="13"/>
                  <a:pt x="60" y="13"/>
                  <a:pt x="61" y="12"/>
                </a:cubicBezTo>
                <a:cubicBezTo>
                  <a:pt x="60" y="12"/>
                  <a:pt x="58" y="12"/>
                  <a:pt x="58" y="13"/>
                </a:cubicBezTo>
                <a:cubicBezTo>
                  <a:pt x="57" y="12"/>
                  <a:pt x="60" y="12"/>
                  <a:pt x="60" y="11"/>
                </a:cubicBezTo>
                <a:cubicBezTo>
                  <a:pt x="60" y="12"/>
                  <a:pt x="60" y="12"/>
                  <a:pt x="62" y="12"/>
                </a:cubicBezTo>
                <a:cubicBezTo>
                  <a:pt x="62" y="12"/>
                  <a:pt x="62" y="11"/>
                  <a:pt x="61" y="11"/>
                </a:cubicBezTo>
                <a:cubicBezTo>
                  <a:pt x="61" y="11"/>
                  <a:pt x="63" y="11"/>
                  <a:pt x="64" y="11"/>
                </a:cubicBezTo>
                <a:cubicBezTo>
                  <a:pt x="63" y="10"/>
                  <a:pt x="64" y="10"/>
                  <a:pt x="64" y="9"/>
                </a:cubicBezTo>
                <a:cubicBezTo>
                  <a:pt x="65" y="9"/>
                  <a:pt x="64" y="10"/>
                  <a:pt x="64" y="11"/>
                </a:cubicBezTo>
                <a:cubicBezTo>
                  <a:pt x="66" y="11"/>
                  <a:pt x="70" y="13"/>
                  <a:pt x="72" y="11"/>
                </a:cubicBezTo>
                <a:cubicBezTo>
                  <a:pt x="71" y="11"/>
                  <a:pt x="69" y="11"/>
                  <a:pt x="69" y="9"/>
                </a:cubicBezTo>
                <a:cubicBezTo>
                  <a:pt x="70" y="10"/>
                  <a:pt x="71" y="10"/>
                  <a:pt x="72" y="11"/>
                </a:cubicBezTo>
                <a:cubicBezTo>
                  <a:pt x="74" y="11"/>
                  <a:pt x="73" y="10"/>
                  <a:pt x="73" y="10"/>
                </a:cubicBezTo>
                <a:cubicBezTo>
                  <a:pt x="75" y="9"/>
                  <a:pt x="75" y="10"/>
                  <a:pt x="78" y="10"/>
                </a:cubicBezTo>
                <a:cubicBezTo>
                  <a:pt x="79" y="9"/>
                  <a:pt x="78" y="7"/>
                  <a:pt x="80" y="7"/>
                </a:cubicBezTo>
                <a:cubicBezTo>
                  <a:pt x="80" y="8"/>
                  <a:pt x="79" y="9"/>
                  <a:pt x="79" y="10"/>
                </a:cubicBezTo>
                <a:cubicBezTo>
                  <a:pt x="80" y="10"/>
                  <a:pt x="82" y="11"/>
                  <a:pt x="82" y="12"/>
                </a:cubicBezTo>
                <a:cubicBezTo>
                  <a:pt x="84" y="11"/>
                  <a:pt x="84" y="12"/>
                  <a:pt x="86" y="12"/>
                </a:cubicBezTo>
                <a:cubicBezTo>
                  <a:pt x="86" y="11"/>
                  <a:pt x="85" y="11"/>
                  <a:pt x="83" y="11"/>
                </a:cubicBezTo>
                <a:cubicBezTo>
                  <a:pt x="83" y="10"/>
                  <a:pt x="83" y="10"/>
                  <a:pt x="83" y="9"/>
                </a:cubicBezTo>
                <a:cubicBezTo>
                  <a:pt x="84" y="10"/>
                  <a:pt x="84" y="9"/>
                  <a:pt x="86" y="9"/>
                </a:cubicBezTo>
                <a:cubicBezTo>
                  <a:pt x="83" y="10"/>
                  <a:pt x="86" y="11"/>
                  <a:pt x="86" y="12"/>
                </a:cubicBezTo>
                <a:cubicBezTo>
                  <a:pt x="89" y="12"/>
                  <a:pt x="93" y="13"/>
                  <a:pt x="95" y="11"/>
                </a:cubicBezTo>
                <a:cubicBezTo>
                  <a:pt x="96" y="12"/>
                  <a:pt x="96" y="12"/>
                  <a:pt x="96" y="12"/>
                </a:cubicBezTo>
                <a:cubicBezTo>
                  <a:pt x="97" y="12"/>
                  <a:pt x="101" y="12"/>
                  <a:pt x="102" y="11"/>
                </a:cubicBezTo>
                <a:cubicBezTo>
                  <a:pt x="100" y="11"/>
                  <a:pt x="101" y="9"/>
                  <a:pt x="103" y="9"/>
                </a:cubicBezTo>
                <a:cubicBezTo>
                  <a:pt x="103" y="8"/>
                  <a:pt x="102" y="8"/>
                  <a:pt x="102" y="7"/>
                </a:cubicBezTo>
                <a:cubicBezTo>
                  <a:pt x="104" y="8"/>
                  <a:pt x="103" y="9"/>
                  <a:pt x="105" y="10"/>
                </a:cubicBezTo>
                <a:cubicBezTo>
                  <a:pt x="105" y="9"/>
                  <a:pt x="104" y="7"/>
                  <a:pt x="106" y="6"/>
                </a:cubicBezTo>
                <a:cubicBezTo>
                  <a:pt x="107" y="6"/>
                  <a:pt x="108" y="7"/>
                  <a:pt x="109" y="6"/>
                </a:cubicBezTo>
                <a:cubicBezTo>
                  <a:pt x="109" y="8"/>
                  <a:pt x="106" y="8"/>
                  <a:pt x="105" y="9"/>
                </a:cubicBezTo>
                <a:cubicBezTo>
                  <a:pt x="106" y="9"/>
                  <a:pt x="108" y="9"/>
                  <a:pt x="108" y="10"/>
                </a:cubicBezTo>
                <a:cubicBezTo>
                  <a:pt x="109" y="10"/>
                  <a:pt x="111" y="10"/>
                  <a:pt x="110" y="10"/>
                </a:cubicBezTo>
                <a:cubicBezTo>
                  <a:pt x="110" y="9"/>
                  <a:pt x="112" y="10"/>
                  <a:pt x="112" y="10"/>
                </a:cubicBezTo>
                <a:cubicBezTo>
                  <a:pt x="113" y="10"/>
                  <a:pt x="114" y="10"/>
                  <a:pt x="116" y="10"/>
                </a:cubicBezTo>
                <a:cubicBezTo>
                  <a:pt x="116" y="9"/>
                  <a:pt x="114" y="8"/>
                  <a:pt x="116" y="8"/>
                </a:cubicBezTo>
                <a:cubicBezTo>
                  <a:pt x="116" y="9"/>
                  <a:pt x="116" y="9"/>
                  <a:pt x="116" y="9"/>
                </a:cubicBezTo>
                <a:cubicBezTo>
                  <a:pt x="119" y="8"/>
                  <a:pt x="119" y="10"/>
                  <a:pt x="122" y="9"/>
                </a:cubicBezTo>
                <a:cubicBezTo>
                  <a:pt x="122" y="8"/>
                  <a:pt x="121" y="8"/>
                  <a:pt x="121" y="7"/>
                </a:cubicBezTo>
                <a:cubicBezTo>
                  <a:pt x="122" y="7"/>
                  <a:pt x="123" y="8"/>
                  <a:pt x="124" y="8"/>
                </a:cubicBezTo>
                <a:cubicBezTo>
                  <a:pt x="124" y="8"/>
                  <a:pt x="123" y="8"/>
                  <a:pt x="123" y="8"/>
                </a:cubicBezTo>
                <a:cubicBezTo>
                  <a:pt x="126" y="8"/>
                  <a:pt x="125" y="7"/>
                  <a:pt x="126" y="6"/>
                </a:cubicBezTo>
                <a:cubicBezTo>
                  <a:pt x="127" y="6"/>
                  <a:pt x="125" y="7"/>
                  <a:pt x="127" y="7"/>
                </a:cubicBezTo>
                <a:cubicBezTo>
                  <a:pt x="129" y="7"/>
                  <a:pt x="128" y="6"/>
                  <a:pt x="129" y="6"/>
                </a:cubicBezTo>
                <a:cubicBezTo>
                  <a:pt x="129" y="5"/>
                  <a:pt x="128" y="6"/>
                  <a:pt x="128" y="5"/>
                </a:cubicBezTo>
                <a:cubicBezTo>
                  <a:pt x="129" y="5"/>
                  <a:pt x="130" y="4"/>
                  <a:pt x="131" y="3"/>
                </a:cubicBezTo>
                <a:cubicBezTo>
                  <a:pt x="133" y="3"/>
                  <a:pt x="135" y="4"/>
                  <a:pt x="135" y="5"/>
                </a:cubicBezTo>
                <a:cubicBezTo>
                  <a:pt x="142" y="4"/>
                  <a:pt x="145" y="6"/>
                  <a:pt x="150" y="5"/>
                </a:cubicBezTo>
                <a:cubicBezTo>
                  <a:pt x="150" y="5"/>
                  <a:pt x="151" y="4"/>
                  <a:pt x="151" y="4"/>
                </a:cubicBezTo>
                <a:cubicBezTo>
                  <a:pt x="154" y="4"/>
                  <a:pt x="155" y="4"/>
                  <a:pt x="156" y="3"/>
                </a:cubicBezTo>
                <a:cubicBezTo>
                  <a:pt x="157" y="3"/>
                  <a:pt x="156" y="4"/>
                  <a:pt x="156" y="5"/>
                </a:cubicBezTo>
                <a:cubicBezTo>
                  <a:pt x="157" y="4"/>
                  <a:pt x="157" y="4"/>
                  <a:pt x="158" y="3"/>
                </a:cubicBezTo>
                <a:cubicBezTo>
                  <a:pt x="159" y="4"/>
                  <a:pt x="157" y="4"/>
                  <a:pt x="158" y="4"/>
                </a:cubicBezTo>
                <a:cubicBezTo>
                  <a:pt x="160" y="4"/>
                  <a:pt x="159" y="4"/>
                  <a:pt x="160" y="3"/>
                </a:cubicBezTo>
                <a:cubicBezTo>
                  <a:pt x="162" y="4"/>
                  <a:pt x="159" y="4"/>
                  <a:pt x="160" y="4"/>
                </a:cubicBezTo>
                <a:cubicBezTo>
                  <a:pt x="160" y="5"/>
                  <a:pt x="161" y="5"/>
                  <a:pt x="161" y="5"/>
                </a:cubicBezTo>
                <a:cubicBezTo>
                  <a:pt x="163" y="4"/>
                  <a:pt x="164" y="3"/>
                  <a:pt x="166" y="2"/>
                </a:cubicBezTo>
                <a:cubicBezTo>
                  <a:pt x="167" y="2"/>
                  <a:pt x="167" y="2"/>
                  <a:pt x="168" y="2"/>
                </a:cubicBezTo>
                <a:cubicBezTo>
                  <a:pt x="167" y="3"/>
                  <a:pt x="170" y="2"/>
                  <a:pt x="168" y="3"/>
                </a:cubicBezTo>
                <a:cubicBezTo>
                  <a:pt x="170" y="4"/>
                  <a:pt x="172" y="3"/>
                  <a:pt x="173" y="3"/>
                </a:cubicBezTo>
                <a:cubicBezTo>
                  <a:pt x="173" y="3"/>
                  <a:pt x="173" y="4"/>
                  <a:pt x="173" y="4"/>
                </a:cubicBezTo>
                <a:cubicBezTo>
                  <a:pt x="175" y="3"/>
                  <a:pt x="176" y="5"/>
                  <a:pt x="178" y="4"/>
                </a:cubicBezTo>
                <a:cubicBezTo>
                  <a:pt x="178" y="5"/>
                  <a:pt x="176" y="4"/>
                  <a:pt x="176" y="5"/>
                </a:cubicBezTo>
                <a:cubicBezTo>
                  <a:pt x="175" y="5"/>
                  <a:pt x="177" y="5"/>
                  <a:pt x="177" y="6"/>
                </a:cubicBezTo>
                <a:cubicBezTo>
                  <a:pt x="177" y="4"/>
                  <a:pt x="183" y="2"/>
                  <a:pt x="187" y="3"/>
                </a:cubicBezTo>
                <a:cubicBezTo>
                  <a:pt x="186" y="4"/>
                  <a:pt x="187" y="4"/>
                  <a:pt x="185" y="4"/>
                </a:cubicBezTo>
                <a:cubicBezTo>
                  <a:pt x="185" y="4"/>
                  <a:pt x="186" y="4"/>
                  <a:pt x="186" y="4"/>
                </a:cubicBezTo>
                <a:cubicBezTo>
                  <a:pt x="181" y="4"/>
                  <a:pt x="178" y="6"/>
                  <a:pt x="182" y="8"/>
                </a:cubicBezTo>
                <a:cubicBezTo>
                  <a:pt x="183" y="8"/>
                  <a:pt x="183" y="7"/>
                  <a:pt x="182" y="6"/>
                </a:cubicBezTo>
                <a:cubicBezTo>
                  <a:pt x="184" y="6"/>
                  <a:pt x="184" y="5"/>
                  <a:pt x="186" y="5"/>
                </a:cubicBezTo>
                <a:cubicBezTo>
                  <a:pt x="186" y="6"/>
                  <a:pt x="185" y="6"/>
                  <a:pt x="185" y="6"/>
                </a:cubicBezTo>
                <a:cubicBezTo>
                  <a:pt x="185" y="6"/>
                  <a:pt x="187" y="5"/>
                  <a:pt x="187" y="5"/>
                </a:cubicBezTo>
                <a:cubicBezTo>
                  <a:pt x="188" y="5"/>
                  <a:pt x="186" y="5"/>
                  <a:pt x="187" y="6"/>
                </a:cubicBezTo>
                <a:cubicBezTo>
                  <a:pt x="188" y="6"/>
                  <a:pt x="189" y="5"/>
                  <a:pt x="190" y="5"/>
                </a:cubicBezTo>
                <a:cubicBezTo>
                  <a:pt x="189" y="4"/>
                  <a:pt x="189" y="4"/>
                  <a:pt x="188" y="3"/>
                </a:cubicBezTo>
                <a:cubicBezTo>
                  <a:pt x="189" y="3"/>
                  <a:pt x="190" y="3"/>
                  <a:pt x="191" y="2"/>
                </a:cubicBezTo>
                <a:cubicBezTo>
                  <a:pt x="190" y="1"/>
                  <a:pt x="192" y="1"/>
                  <a:pt x="194" y="1"/>
                </a:cubicBezTo>
                <a:cubicBezTo>
                  <a:pt x="194" y="1"/>
                  <a:pt x="193" y="1"/>
                  <a:pt x="193" y="2"/>
                </a:cubicBezTo>
                <a:cubicBezTo>
                  <a:pt x="194" y="2"/>
                  <a:pt x="193" y="3"/>
                  <a:pt x="195" y="3"/>
                </a:cubicBezTo>
                <a:cubicBezTo>
                  <a:pt x="193" y="4"/>
                  <a:pt x="192" y="6"/>
                  <a:pt x="189" y="5"/>
                </a:cubicBezTo>
                <a:cubicBezTo>
                  <a:pt x="188" y="6"/>
                  <a:pt x="187" y="7"/>
                  <a:pt x="187" y="8"/>
                </a:cubicBezTo>
                <a:cubicBezTo>
                  <a:pt x="186" y="8"/>
                  <a:pt x="186" y="7"/>
                  <a:pt x="185" y="7"/>
                </a:cubicBezTo>
                <a:cubicBezTo>
                  <a:pt x="184" y="7"/>
                  <a:pt x="186" y="8"/>
                  <a:pt x="185" y="8"/>
                </a:cubicBezTo>
                <a:cubicBezTo>
                  <a:pt x="184" y="8"/>
                  <a:pt x="185" y="7"/>
                  <a:pt x="184" y="7"/>
                </a:cubicBezTo>
                <a:cubicBezTo>
                  <a:pt x="183" y="7"/>
                  <a:pt x="184" y="8"/>
                  <a:pt x="182" y="8"/>
                </a:cubicBezTo>
                <a:cubicBezTo>
                  <a:pt x="183" y="8"/>
                  <a:pt x="184" y="9"/>
                  <a:pt x="185" y="9"/>
                </a:cubicBezTo>
                <a:cubicBezTo>
                  <a:pt x="187" y="8"/>
                  <a:pt x="189" y="8"/>
                  <a:pt x="190" y="6"/>
                </a:cubicBezTo>
                <a:cubicBezTo>
                  <a:pt x="192" y="6"/>
                  <a:pt x="193" y="7"/>
                  <a:pt x="195" y="7"/>
                </a:cubicBezTo>
                <a:cubicBezTo>
                  <a:pt x="196" y="6"/>
                  <a:pt x="198" y="5"/>
                  <a:pt x="200" y="6"/>
                </a:cubicBezTo>
                <a:cubicBezTo>
                  <a:pt x="200" y="6"/>
                  <a:pt x="199" y="6"/>
                  <a:pt x="199" y="6"/>
                </a:cubicBezTo>
                <a:cubicBezTo>
                  <a:pt x="204" y="7"/>
                  <a:pt x="208" y="3"/>
                  <a:pt x="209" y="2"/>
                </a:cubicBezTo>
                <a:cubicBezTo>
                  <a:pt x="211" y="0"/>
                  <a:pt x="212" y="1"/>
                  <a:pt x="215" y="1"/>
                </a:cubicBezTo>
                <a:cubicBezTo>
                  <a:pt x="216" y="2"/>
                  <a:pt x="217" y="3"/>
                  <a:pt x="218" y="4"/>
                </a:cubicBezTo>
                <a:cubicBezTo>
                  <a:pt x="223" y="0"/>
                  <a:pt x="231" y="4"/>
                  <a:pt x="233" y="7"/>
                </a:cubicBezTo>
                <a:cubicBezTo>
                  <a:pt x="232" y="6"/>
                  <a:pt x="238" y="7"/>
                  <a:pt x="239" y="5"/>
                </a:cubicBezTo>
                <a:cubicBezTo>
                  <a:pt x="240" y="5"/>
                  <a:pt x="239" y="6"/>
                  <a:pt x="240" y="6"/>
                </a:cubicBezTo>
                <a:cubicBezTo>
                  <a:pt x="240" y="7"/>
                  <a:pt x="239" y="6"/>
                  <a:pt x="238" y="6"/>
                </a:cubicBezTo>
                <a:cubicBezTo>
                  <a:pt x="239" y="7"/>
                  <a:pt x="238" y="7"/>
                  <a:pt x="239" y="7"/>
                </a:cubicBezTo>
                <a:cubicBezTo>
                  <a:pt x="241" y="8"/>
                  <a:pt x="240" y="6"/>
                  <a:pt x="242" y="6"/>
                </a:cubicBezTo>
                <a:cubicBezTo>
                  <a:pt x="242" y="7"/>
                  <a:pt x="241" y="7"/>
                  <a:pt x="241" y="7"/>
                </a:cubicBezTo>
                <a:cubicBezTo>
                  <a:pt x="242" y="7"/>
                  <a:pt x="242" y="7"/>
                  <a:pt x="242" y="7"/>
                </a:cubicBezTo>
                <a:cubicBezTo>
                  <a:pt x="244" y="8"/>
                  <a:pt x="243" y="6"/>
                  <a:pt x="245" y="6"/>
                </a:cubicBezTo>
                <a:cubicBezTo>
                  <a:pt x="245" y="7"/>
                  <a:pt x="244" y="7"/>
                  <a:pt x="244" y="7"/>
                </a:cubicBezTo>
                <a:cubicBezTo>
                  <a:pt x="244" y="7"/>
                  <a:pt x="244" y="7"/>
                  <a:pt x="244" y="8"/>
                </a:cubicBezTo>
                <a:cubicBezTo>
                  <a:pt x="248" y="7"/>
                  <a:pt x="249" y="5"/>
                  <a:pt x="252" y="5"/>
                </a:cubicBezTo>
                <a:cubicBezTo>
                  <a:pt x="255" y="6"/>
                  <a:pt x="260" y="6"/>
                  <a:pt x="261" y="7"/>
                </a:cubicBezTo>
                <a:cubicBezTo>
                  <a:pt x="262" y="7"/>
                  <a:pt x="263" y="6"/>
                  <a:pt x="264" y="7"/>
                </a:cubicBezTo>
                <a:cubicBezTo>
                  <a:pt x="267" y="7"/>
                  <a:pt x="266" y="5"/>
                  <a:pt x="270" y="5"/>
                </a:cubicBezTo>
                <a:cubicBezTo>
                  <a:pt x="269" y="5"/>
                  <a:pt x="268" y="5"/>
                  <a:pt x="268" y="5"/>
                </a:cubicBezTo>
                <a:cubicBezTo>
                  <a:pt x="268" y="6"/>
                  <a:pt x="269" y="5"/>
                  <a:pt x="270" y="5"/>
                </a:cubicBezTo>
                <a:cubicBezTo>
                  <a:pt x="268" y="6"/>
                  <a:pt x="267" y="6"/>
                  <a:pt x="266" y="7"/>
                </a:cubicBezTo>
                <a:cubicBezTo>
                  <a:pt x="266" y="7"/>
                  <a:pt x="267" y="7"/>
                  <a:pt x="267" y="7"/>
                </a:cubicBezTo>
                <a:cubicBezTo>
                  <a:pt x="268" y="7"/>
                  <a:pt x="268" y="7"/>
                  <a:pt x="269" y="7"/>
                </a:cubicBezTo>
                <a:cubicBezTo>
                  <a:pt x="271" y="8"/>
                  <a:pt x="272" y="8"/>
                  <a:pt x="273" y="7"/>
                </a:cubicBezTo>
                <a:cubicBezTo>
                  <a:pt x="274" y="7"/>
                  <a:pt x="272" y="7"/>
                  <a:pt x="272" y="7"/>
                </a:cubicBezTo>
                <a:cubicBezTo>
                  <a:pt x="273" y="8"/>
                  <a:pt x="273" y="8"/>
                  <a:pt x="273" y="8"/>
                </a:cubicBezTo>
                <a:cubicBezTo>
                  <a:pt x="274" y="8"/>
                  <a:pt x="274" y="8"/>
                  <a:pt x="274" y="7"/>
                </a:cubicBezTo>
                <a:cubicBezTo>
                  <a:pt x="275" y="8"/>
                  <a:pt x="275" y="8"/>
                  <a:pt x="275" y="8"/>
                </a:cubicBezTo>
                <a:cubicBezTo>
                  <a:pt x="276" y="8"/>
                  <a:pt x="277" y="8"/>
                  <a:pt x="278" y="9"/>
                </a:cubicBezTo>
                <a:cubicBezTo>
                  <a:pt x="281" y="8"/>
                  <a:pt x="283" y="6"/>
                  <a:pt x="285" y="6"/>
                </a:cubicBezTo>
                <a:cubicBezTo>
                  <a:pt x="286" y="6"/>
                  <a:pt x="286" y="6"/>
                  <a:pt x="286" y="7"/>
                </a:cubicBezTo>
                <a:cubicBezTo>
                  <a:pt x="287" y="6"/>
                  <a:pt x="290" y="7"/>
                  <a:pt x="291" y="8"/>
                </a:cubicBezTo>
                <a:cubicBezTo>
                  <a:pt x="290" y="8"/>
                  <a:pt x="289" y="7"/>
                  <a:pt x="287" y="7"/>
                </a:cubicBezTo>
                <a:cubicBezTo>
                  <a:pt x="286" y="7"/>
                  <a:pt x="286" y="8"/>
                  <a:pt x="286" y="8"/>
                </a:cubicBezTo>
                <a:cubicBezTo>
                  <a:pt x="288" y="9"/>
                  <a:pt x="291" y="9"/>
                  <a:pt x="292" y="11"/>
                </a:cubicBezTo>
                <a:cubicBezTo>
                  <a:pt x="293" y="10"/>
                  <a:pt x="294" y="9"/>
                  <a:pt x="292" y="10"/>
                </a:cubicBezTo>
                <a:cubicBezTo>
                  <a:pt x="294" y="9"/>
                  <a:pt x="296" y="9"/>
                  <a:pt x="300" y="9"/>
                </a:cubicBezTo>
                <a:cubicBezTo>
                  <a:pt x="301" y="9"/>
                  <a:pt x="302" y="7"/>
                  <a:pt x="304" y="8"/>
                </a:cubicBezTo>
                <a:cubicBezTo>
                  <a:pt x="304" y="9"/>
                  <a:pt x="302" y="9"/>
                  <a:pt x="302" y="10"/>
                </a:cubicBezTo>
                <a:cubicBezTo>
                  <a:pt x="305" y="9"/>
                  <a:pt x="306" y="7"/>
                  <a:pt x="310" y="7"/>
                </a:cubicBezTo>
                <a:cubicBezTo>
                  <a:pt x="310" y="7"/>
                  <a:pt x="310" y="8"/>
                  <a:pt x="310" y="8"/>
                </a:cubicBezTo>
                <a:cubicBezTo>
                  <a:pt x="305" y="8"/>
                  <a:pt x="303" y="10"/>
                  <a:pt x="302" y="11"/>
                </a:cubicBezTo>
                <a:cubicBezTo>
                  <a:pt x="304" y="11"/>
                  <a:pt x="305" y="11"/>
                  <a:pt x="303" y="12"/>
                </a:cubicBezTo>
                <a:cubicBezTo>
                  <a:pt x="307" y="12"/>
                  <a:pt x="307" y="10"/>
                  <a:pt x="310" y="10"/>
                </a:cubicBezTo>
                <a:cubicBezTo>
                  <a:pt x="310" y="10"/>
                  <a:pt x="310" y="10"/>
                  <a:pt x="309" y="10"/>
                </a:cubicBezTo>
                <a:cubicBezTo>
                  <a:pt x="309" y="10"/>
                  <a:pt x="310" y="10"/>
                  <a:pt x="310" y="10"/>
                </a:cubicBezTo>
                <a:cubicBezTo>
                  <a:pt x="311" y="10"/>
                  <a:pt x="311" y="10"/>
                  <a:pt x="312" y="10"/>
                </a:cubicBezTo>
                <a:cubicBezTo>
                  <a:pt x="313" y="10"/>
                  <a:pt x="313" y="10"/>
                  <a:pt x="313" y="11"/>
                </a:cubicBezTo>
                <a:cubicBezTo>
                  <a:pt x="314" y="11"/>
                  <a:pt x="313" y="10"/>
                  <a:pt x="314" y="10"/>
                </a:cubicBezTo>
                <a:cubicBezTo>
                  <a:pt x="314" y="10"/>
                  <a:pt x="313" y="10"/>
                  <a:pt x="313" y="10"/>
                </a:cubicBezTo>
                <a:cubicBezTo>
                  <a:pt x="315" y="10"/>
                  <a:pt x="319" y="10"/>
                  <a:pt x="322" y="10"/>
                </a:cubicBezTo>
                <a:cubicBezTo>
                  <a:pt x="322" y="11"/>
                  <a:pt x="319" y="12"/>
                  <a:pt x="321" y="12"/>
                </a:cubicBezTo>
                <a:cubicBezTo>
                  <a:pt x="321" y="13"/>
                  <a:pt x="320" y="12"/>
                  <a:pt x="319" y="12"/>
                </a:cubicBezTo>
                <a:cubicBezTo>
                  <a:pt x="321" y="13"/>
                  <a:pt x="323" y="13"/>
                  <a:pt x="324" y="15"/>
                </a:cubicBezTo>
                <a:cubicBezTo>
                  <a:pt x="325" y="14"/>
                  <a:pt x="326" y="14"/>
                  <a:pt x="326" y="14"/>
                </a:cubicBezTo>
                <a:cubicBezTo>
                  <a:pt x="326" y="14"/>
                  <a:pt x="325" y="14"/>
                  <a:pt x="325" y="14"/>
                </a:cubicBezTo>
                <a:cubicBezTo>
                  <a:pt x="326" y="13"/>
                  <a:pt x="328" y="14"/>
                  <a:pt x="329" y="15"/>
                </a:cubicBezTo>
                <a:cubicBezTo>
                  <a:pt x="330" y="15"/>
                  <a:pt x="330" y="14"/>
                  <a:pt x="330" y="14"/>
                </a:cubicBezTo>
                <a:cubicBezTo>
                  <a:pt x="331" y="14"/>
                  <a:pt x="330" y="15"/>
                  <a:pt x="330" y="15"/>
                </a:cubicBezTo>
                <a:cubicBezTo>
                  <a:pt x="330" y="15"/>
                  <a:pt x="331" y="15"/>
                  <a:pt x="332" y="15"/>
                </a:cubicBezTo>
                <a:cubicBezTo>
                  <a:pt x="330" y="16"/>
                  <a:pt x="331" y="16"/>
                  <a:pt x="331" y="17"/>
                </a:cubicBezTo>
                <a:cubicBezTo>
                  <a:pt x="332" y="17"/>
                  <a:pt x="334" y="16"/>
                  <a:pt x="333" y="15"/>
                </a:cubicBezTo>
                <a:cubicBezTo>
                  <a:pt x="331" y="15"/>
                  <a:pt x="334" y="15"/>
                  <a:pt x="333" y="16"/>
                </a:cubicBezTo>
                <a:cubicBezTo>
                  <a:pt x="334" y="14"/>
                  <a:pt x="332" y="13"/>
                  <a:pt x="331" y="12"/>
                </a:cubicBezTo>
                <a:cubicBezTo>
                  <a:pt x="332" y="12"/>
                  <a:pt x="333" y="12"/>
                  <a:pt x="333" y="11"/>
                </a:cubicBezTo>
                <a:cubicBezTo>
                  <a:pt x="334" y="11"/>
                  <a:pt x="335" y="11"/>
                  <a:pt x="335" y="12"/>
                </a:cubicBezTo>
                <a:cubicBezTo>
                  <a:pt x="341" y="11"/>
                  <a:pt x="344" y="14"/>
                  <a:pt x="344" y="16"/>
                </a:cubicBezTo>
                <a:cubicBezTo>
                  <a:pt x="347" y="18"/>
                  <a:pt x="349" y="20"/>
                  <a:pt x="352" y="22"/>
                </a:cubicBezTo>
                <a:cubicBezTo>
                  <a:pt x="352" y="22"/>
                  <a:pt x="353" y="22"/>
                  <a:pt x="354" y="22"/>
                </a:cubicBezTo>
                <a:cubicBezTo>
                  <a:pt x="354" y="21"/>
                  <a:pt x="353" y="21"/>
                  <a:pt x="353" y="20"/>
                </a:cubicBezTo>
                <a:cubicBezTo>
                  <a:pt x="354" y="20"/>
                  <a:pt x="355" y="20"/>
                  <a:pt x="355" y="20"/>
                </a:cubicBezTo>
                <a:cubicBezTo>
                  <a:pt x="356" y="22"/>
                  <a:pt x="361" y="22"/>
                  <a:pt x="363" y="22"/>
                </a:cubicBezTo>
                <a:cubicBezTo>
                  <a:pt x="365" y="22"/>
                  <a:pt x="363" y="24"/>
                  <a:pt x="364" y="24"/>
                </a:cubicBezTo>
                <a:cubicBezTo>
                  <a:pt x="362" y="24"/>
                  <a:pt x="363" y="22"/>
                  <a:pt x="360" y="22"/>
                </a:cubicBezTo>
                <a:cubicBezTo>
                  <a:pt x="359" y="22"/>
                  <a:pt x="360" y="23"/>
                  <a:pt x="360" y="23"/>
                </a:cubicBezTo>
                <a:cubicBezTo>
                  <a:pt x="362" y="23"/>
                  <a:pt x="363" y="24"/>
                  <a:pt x="363" y="25"/>
                </a:cubicBezTo>
                <a:cubicBezTo>
                  <a:pt x="364" y="25"/>
                  <a:pt x="365" y="25"/>
                  <a:pt x="365" y="24"/>
                </a:cubicBezTo>
                <a:cubicBezTo>
                  <a:pt x="366" y="25"/>
                  <a:pt x="367" y="26"/>
                  <a:pt x="365" y="25"/>
                </a:cubicBezTo>
                <a:cubicBezTo>
                  <a:pt x="365" y="25"/>
                  <a:pt x="366" y="25"/>
                  <a:pt x="365" y="25"/>
                </a:cubicBezTo>
                <a:cubicBezTo>
                  <a:pt x="365" y="25"/>
                  <a:pt x="364" y="26"/>
                  <a:pt x="365" y="26"/>
                </a:cubicBezTo>
                <a:cubicBezTo>
                  <a:pt x="365" y="26"/>
                  <a:pt x="364" y="25"/>
                  <a:pt x="363" y="26"/>
                </a:cubicBezTo>
                <a:cubicBezTo>
                  <a:pt x="364" y="25"/>
                  <a:pt x="363" y="25"/>
                  <a:pt x="361" y="25"/>
                </a:cubicBezTo>
                <a:cubicBezTo>
                  <a:pt x="361" y="25"/>
                  <a:pt x="363" y="25"/>
                  <a:pt x="362" y="26"/>
                </a:cubicBezTo>
                <a:cubicBezTo>
                  <a:pt x="361" y="26"/>
                  <a:pt x="361" y="25"/>
                  <a:pt x="361" y="25"/>
                </a:cubicBezTo>
                <a:cubicBezTo>
                  <a:pt x="360" y="25"/>
                  <a:pt x="361" y="26"/>
                  <a:pt x="361" y="26"/>
                </a:cubicBezTo>
                <a:cubicBezTo>
                  <a:pt x="360" y="26"/>
                  <a:pt x="360" y="26"/>
                  <a:pt x="360" y="25"/>
                </a:cubicBezTo>
                <a:cubicBezTo>
                  <a:pt x="359" y="25"/>
                  <a:pt x="358" y="27"/>
                  <a:pt x="359" y="26"/>
                </a:cubicBezTo>
                <a:cubicBezTo>
                  <a:pt x="357" y="26"/>
                  <a:pt x="357" y="27"/>
                  <a:pt x="357" y="27"/>
                </a:cubicBezTo>
                <a:cubicBezTo>
                  <a:pt x="356" y="27"/>
                  <a:pt x="355" y="27"/>
                  <a:pt x="355" y="26"/>
                </a:cubicBezTo>
                <a:cubicBezTo>
                  <a:pt x="358" y="27"/>
                  <a:pt x="359" y="23"/>
                  <a:pt x="356" y="24"/>
                </a:cubicBezTo>
                <a:cubicBezTo>
                  <a:pt x="355" y="24"/>
                  <a:pt x="357" y="23"/>
                  <a:pt x="359" y="23"/>
                </a:cubicBezTo>
                <a:cubicBezTo>
                  <a:pt x="359" y="24"/>
                  <a:pt x="358" y="24"/>
                  <a:pt x="358" y="25"/>
                </a:cubicBezTo>
                <a:cubicBezTo>
                  <a:pt x="361" y="24"/>
                  <a:pt x="358" y="23"/>
                  <a:pt x="359" y="22"/>
                </a:cubicBezTo>
                <a:cubicBezTo>
                  <a:pt x="357" y="22"/>
                  <a:pt x="357" y="23"/>
                  <a:pt x="357" y="22"/>
                </a:cubicBezTo>
                <a:cubicBezTo>
                  <a:pt x="357" y="22"/>
                  <a:pt x="357" y="23"/>
                  <a:pt x="357" y="23"/>
                </a:cubicBezTo>
                <a:cubicBezTo>
                  <a:pt x="359" y="23"/>
                  <a:pt x="356" y="22"/>
                  <a:pt x="358" y="23"/>
                </a:cubicBezTo>
                <a:cubicBezTo>
                  <a:pt x="359" y="23"/>
                  <a:pt x="357" y="23"/>
                  <a:pt x="357" y="23"/>
                </a:cubicBezTo>
                <a:cubicBezTo>
                  <a:pt x="356" y="23"/>
                  <a:pt x="356" y="23"/>
                  <a:pt x="356" y="22"/>
                </a:cubicBezTo>
                <a:cubicBezTo>
                  <a:pt x="354" y="23"/>
                  <a:pt x="354" y="22"/>
                  <a:pt x="353" y="23"/>
                </a:cubicBezTo>
                <a:cubicBezTo>
                  <a:pt x="354" y="23"/>
                  <a:pt x="354" y="24"/>
                  <a:pt x="355" y="24"/>
                </a:cubicBezTo>
                <a:cubicBezTo>
                  <a:pt x="355" y="25"/>
                  <a:pt x="355" y="25"/>
                  <a:pt x="355" y="25"/>
                </a:cubicBezTo>
                <a:cubicBezTo>
                  <a:pt x="354" y="25"/>
                  <a:pt x="355" y="25"/>
                  <a:pt x="354" y="24"/>
                </a:cubicBezTo>
                <a:cubicBezTo>
                  <a:pt x="355" y="26"/>
                  <a:pt x="352" y="28"/>
                  <a:pt x="354" y="30"/>
                </a:cubicBezTo>
                <a:cubicBezTo>
                  <a:pt x="356" y="30"/>
                  <a:pt x="354" y="29"/>
                  <a:pt x="354" y="29"/>
                </a:cubicBezTo>
                <a:cubicBezTo>
                  <a:pt x="354" y="29"/>
                  <a:pt x="354" y="29"/>
                  <a:pt x="355" y="29"/>
                </a:cubicBezTo>
                <a:cubicBezTo>
                  <a:pt x="356" y="29"/>
                  <a:pt x="355" y="28"/>
                  <a:pt x="356" y="28"/>
                </a:cubicBezTo>
                <a:cubicBezTo>
                  <a:pt x="356" y="29"/>
                  <a:pt x="355" y="30"/>
                  <a:pt x="355" y="31"/>
                </a:cubicBezTo>
                <a:cubicBezTo>
                  <a:pt x="355" y="31"/>
                  <a:pt x="356" y="31"/>
                  <a:pt x="356" y="31"/>
                </a:cubicBezTo>
                <a:cubicBezTo>
                  <a:pt x="357" y="31"/>
                  <a:pt x="357" y="31"/>
                  <a:pt x="358" y="31"/>
                </a:cubicBezTo>
                <a:cubicBezTo>
                  <a:pt x="358" y="30"/>
                  <a:pt x="359" y="30"/>
                  <a:pt x="359" y="29"/>
                </a:cubicBezTo>
                <a:cubicBezTo>
                  <a:pt x="358" y="29"/>
                  <a:pt x="358" y="30"/>
                  <a:pt x="356" y="29"/>
                </a:cubicBezTo>
                <a:cubicBezTo>
                  <a:pt x="360" y="29"/>
                  <a:pt x="360" y="28"/>
                  <a:pt x="360" y="27"/>
                </a:cubicBezTo>
                <a:cubicBezTo>
                  <a:pt x="362" y="28"/>
                  <a:pt x="362" y="31"/>
                  <a:pt x="365" y="32"/>
                </a:cubicBezTo>
                <a:cubicBezTo>
                  <a:pt x="366" y="32"/>
                  <a:pt x="367" y="31"/>
                  <a:pt x="366" y="30"/>
                </a:cubicBezTo>
                <a:cubicBezTo>
                  <a:pt x="367" y="31"/>
                  <a:pt x="368" y="31"/>
                  <a:pt x="368" y="32"/>
                </a:cubicBezTo>
                <a:cubicBezTo>
                  <a:pt x="368" y="31"/>
                  <a:pt x="370" y="31"/>
                  <a:pt x="372" y="31"/>
                </a:cubicBezTo>
                <a:cubicBezTo>
                  <a:pt x="372" y="31"/>
                  <a:pt x="372" y="32"/>
                  <a:pt x="373" y="32"/>
                </a:cubicBezTo>
                <a:cubicBezTo>
                  <a:pt x="372" y="33"/>
                  <a:pt x="373" y="32"/>
                  <a:pt x="368" y="33"/>
                </a:cubicBezTo>
                <a:close/>
                <a:moveTo>
                  <a:pt x="233" y="36"/>
                </a:moveTo>
                <a:cubicBezTo>
                  <a:pt x="233" y="35"/>
                  <a:pt x="232" y="34"/>
                  <a:pt x="231" y="33"/>
                </a:cubicBezTo>
                <a:cubicBezTo>
                  <a:pt x="232" y="34"/>
                  <a:pt x="229" y="35"/>
                  <a:pt x="233" y="36"/>
                </a:cubicBezTo>
                <a:close/>
                <a:moveTo>
                  <a:pt x="238" y="6"/>
                </a:moveTo>
                <a:cubicBezTo>
                  <a:pt x="236" y="6"/>
                  <a:pt x="236" y="7"/>
                  <a:pt x="235" y="7"/>
                </a:cubicBezTo>
                <a:cubicBezTo>
                  <a:pt x="236" y="8"/>
                  <a:pt x="235" y="9"/>
                  <a:pt x="236" y="9"/>
                </a:cubicBezTo>
                <a:cubicBezTo>
                  <a:pt x="237" y="8"/>
                  <a:pt x="237" y="8"/>
                  <a:pt x="236" y="7"/>
                </a:cubicBezTo>
                <a:cubicBezTo>
                  <a:pt x="237" y="7"/>
                  <a:pt x="238" y="8"/>
                  <a:pt x="239" y="7"/>
                </a:cubicBezTo>
                <a:cubicBezTo>
                  <a:pt x="238" y="7"/>
                  <a:pt x="238" y="7"/>
                  <a:pt x="238" y="6"/>
                </a:cubicBezTo>
                <a:close/>
                <a:moveTo>
                  <a:pt x="351" y="28"/>
                </a:moveTo>
                <a:cubicBezTo>
                  <a:pt x="350" y="28"/>
                  <a:pt x="352" y="27"/>
                  <a:pt x="351" y="26"/>
                </a:cubicBezTo>
                <a:cubicBezTo>
                  <a:pt x="349" y="27"/>
                  <a:pt x="350" y="28"/>
                  <a:pt x="351" y="28"/>
                </a:cubicBezTo>
                <a:close/>
                <a:moveTo>
                  <a:pt x="349" y="26"/>
                </a:moveTo>
                <a:cubicBezTo>
                  <a:pt x="348" y="26"/>
                  <a:pt x="348" y="27"/>
                  <a:pt x="346" y="27"/>
                </a:cubicBezTo>
                <a:cubicBezTo>
                  <a:pt x="347" y="27"/>
                  <a:pt x="346" y="28"/>
                  <a:pt x="347" y="28"/>
                </a:cubicBezTo>
                <a:cubicBezTo>
                  <a:pt x="347" y="27"/>
                  <a:pt x="348" y="28"/>
                  <a:pt x="349" y="28"/>
                </a:cubicBezTo>
                <a:cubicBezTo>
                  <a:pt x="349" y="28"/>
                  <a:pt x="350" y="26"/>
                  <a:pt x="349" y="26"/>
                </a:cubicBezTo>
                <a:close/>
                <a:moveTo>
                  <a:pt x="341" y="38"/>
                </a:moveTo>
                <a:cubicBezTo>
                  <a:pt x="342" y="38"/>
                  <a:pt x="343" y="38"/>
                  <a:pt x="344" y="38"/>
                </a:cubicBezTo>
                <a:cubicBezTo>
                  <a:pt x="343" y="38"/>
                  <a:pt x="341" y="38"/>
                  <a:pt x="341" y="38"/>
                </a:cubicBezTo>
                <a:close/>
                <a:moveTo>
                  <a:pt x="337" y="12"/>
                </a:moveTo>
                <a:cubicBezTo>
                  <a:pt x="339" y="13"/>
                  <a:pt x="341" y="15"/>
                  <a:pt x="343" y="16"/>
                </a:cubicBezTo>
                <a:cubicBezTo>
                  <a:pt x="342" y="13"/>
                  <a:pt x="341" y="13"/>
                  <a:pt x="337" y="12"/>
                </a:cubicBezTo>
                <a:close/>
                <a:moveTo>
                  <a:pt x="338" y="14"/>
                </a:moveTo>
                <a:cubicBezTo>
                  <a:pt x="340" y="14"/>
                  <a:pt x="337" y="15"/>
                  <a:pt x="339" y="16"/>
                </a:cubicBezTo>
                <a:cubicBezTo>
                  <a:pt x="338" y="15"/>
                  <a:pt x="340" y="16"/>
                  <a:pt x="340" y="15"/>
                </a:cubicBezTo>
                <a:cubicBezTo>
                  <a:pt x="339" y="15"/>
                  <a:pt x="339" y="13"/>
                  <a:pt x="338" y="14"/>
                </a:cubicBezTo>
                <a:close/>
                <a:moveTo>
                  <a:pt x="336" y="14"/>
                </a:moveTo>
                <a:cubicBezTo>
                  <a:pt x="335" y="14"/>
                  <a:pt x="336" y="15"/>
                  <a:pt x="338" y="15"/>
                </a:cubicBezTo>
                <a:cubicBezTo>
                  <a:pt x="338" y="14"/>
                  <a:pt x="337" y="14"/>
                  <a:pt x="336" y="14"/>
                </a:cubicBezTo>
                <a:close/>
                <a:moveTo>
                  <a:pt x="333" y="18"/>
                </a:moveTo>
                <a:cubicBezTo>
                  <a:pt x="333" y="19"/>
                  <a:pt x="334" y="19"/>
                  <a:pt x="335" y="19"/>
                </a:cubicBezTo>
                <a:cubicBezTo>
                  <a:pt x="333" y="20"/>
                  <a:pt x="334" y="20"/>
                  <a:pt x="334" y="21"/>
                </a:cubicBezTo>
                <a:cubicBezTo>
                  <a:pt x="336" y="21"/>
                  <a:pt x="336" y="21"/>
                  <a:pt x="337" y="20"/>
                </a:cubicBezTo>
                <a:cubicBezTo>
                  <a:pt x="335" y="19"/>
                  <a:pt x="336" y="18"/>
                  <a:pt x="333" y="18"/>
                </a:cubicBezTo>
                <a:close/>
                <a:moveTo>
                  <a:pt x="335" y="16"/>
                </a:moveTo>
                <a:cubicBezTo>
                  <a:pt x="334" y="16"/>
                  <a:pt x="333" y="16"/>
                  <a:pt x="333" y="16"/>
                </a:cubicBezTo>
                <a:cubicBezTo>
                  <a:pt x="335" y="16"/>
                  <a:pt x="334" y="17"/>
                  <a:pt x="335" y="17"/>
                </a:cubicBezTo>
                <a:cubicBezTo>
                  <a:pt x="336" y="17"/>
                  <a:pt x="335" y="16"/>
                  <a:pt x="335" y="16"/>
                </a:cubicBezTo>
                <a:close/>
                <a:moveTo>
                  <a:pt x="332" y="36"/>
                </a:moveTo>
                <a:cubicBezTo>
                  <a:pt x="332" y="36"/>
                  <a:pt x="332" y="37"/>
                  <a:pt x="333" y="37"/>
                </a:cubicBezTo>
                <a:cubicBezTo>
                  <a:pt x="334" y="36"/>
                  <a:pt x="333" y="36"/>
                  <a:pt x="332" y="36"/>
                </a:cubicBezTo>
                <a:close/>
                <a:moveTo>
                  <a:pt x="254" y="7"/>
                </a:moveTo>
                <a:cubicBezTo>
                  <a:pt x="256" y="8"/>
                  <a:pt x="258" y="8"/>
                  <a:pt x="260" y="9"/>
                </a:cubicBezTo>
                <a:cubicBezTo>
                  <a:pt x="261" y="8"/>
                  <a:pt x="256" y="5"/>
                  <a:pt x="254" y="7"/>
                </a:cubicBezTo>
                <a:close/>
                <a:moveTo>
                  <a:pt x="251" y="6"/>
                </a:moveTo>
                <a:cubicBezTo>
                  <a:pt x="250" y="7"/>
                  <a:pt x="252" y="7"/>
                  <a:pt x="250" y="7"/>
                </a:cubicBezTo>
                <a:cubicBezTo>
                  <a:pt x="252" y="8"/>
                  <a:pt x="252" y="6"/>
                  <a:pt x="254" y="6"/>
                </a:cubicBezTo>
                <a:cubicBezTo>
                  <a:pt x="252" y="6"/>
                  <a:pt x="253" y="6"/>
                  <a:pt x="251" y="6"/>
                </a:cubicBezTo>
                <a:close/>
                <a:moveTo>
                  <a:pt x="239" y="36"/>
                </a:moveTo>
                <a:cubicBezTo>
                  <a:pt x="240" y="37"/>
                  <a:pt x="241" y="37"/>
                  <a:pt x="242" y="36"/>
                </a:cubicBezTo>
                <a:cubicBezTo>
                  <a:pt x="241" y="36"/>
                  <a:pt x="241" y="36"/>
                  <a:pt x="242" y="35"/>
                </a:cubicBezTo>
                <a:cubicBezTo>
                  <a:pt x="242" y="35"/>
                  <a:pt x="243" y="35"/>
                  <a:pt x="242" y="35"/>
                </a:cubicBezTo>
                <a:cubicBezTo>
                  <a:pt x="240" y="35"/>
                  <a:pt x="240" y="36"/>
                  <a:pt x="239" y="36"/>
                </a:cubicBezTo>
                <a:close/>
                <a:moveTo>
                  <a:pt x="238" y="9"/>
                </a:moveTo>
                <a:cubicBezTo>
                  <a:pt x="239" y="9"/>
                  <a:pt x="237" y="10"/>
                  <a:pt x="238" y="10"/>
                </a:cubicBezTo>
                <a:cubicBezTo>
                  <a:pt x="238" y="10"/>
                  <a:pt x="238" y="10"/>
                  <a:pt x="239" y="10"/>
                </a:cubicBezTo>
                <a:cubicBezTo>
                  <a:pt x="239" y="10"/>
                  <a:pt x="239" y="10"/>
                  <a:pt x="239" y="10"/>
                </a:cubicBezTo>
                <a:cubicBezTo>
                  <a:pt x="240" y="10"/>
                  <a:pt x="238" y="9"/>
                  <a:pt x="238" y="9"/>
                </a:cubicBezTo>
                <a:close/>
                <a:moveTo>
                  <a:pt x="235" y="34"/>
                </a:moveTo>
                <a:cubicBezTo>
                  <a:pt x="235" y="35"/>
                  <a:pt x="236" y="36"/>
                  <a:pt x="236" y="35"/>
                </a:cubicBezTo>
                <a:cubicBezTo>
                  <a:pt x="235" y="35"/>
                  <a:pt x="237" y="34"/>
                  <a:pt x="235" y="34"/>
                </a:cubicBezTo>
                <a:close/>
                <a:moveTo>
                  <a:pt x="227" y="6"/>
                </a:moveTo>
                <a:cubicBezTo>
                  <a:pt x="228" y="6"/>
                  <a:pt x="229" y="6"/>
                  <a:pt x="229" y="6"/>
                </a:cubicBezTo>
                <a:cubicBezTo>
                  <a:pt x="228" y="6"/>
                  <a:pt x="229" y="5"/>
                  <a:pt x="229" y="5"/>
                </a:cubicBezTo>
                <a:cubicBezTo>
                  <a:pt x="226" y="3"/>
                  <a:pt x="224" y="2"/>
                  <a:pt x="219" y="4"/>
                </a:cubicBezTo>
                <a:cubicBezTo>
                  <a:pt x="218" y="4"/>
                  <a:pt x="220" y="5"/>
                  <a:pt x="219" y="5"/>
                </a:cubicBezTo>
                <a:cubicBezTo>
                  <a:pt x="219" y="4"/>
                  <a:pt x="218" y="4"/>
                  <a:pt x="217" y="3"/>
                </a:cubicBezTo>
                <a:cubicBezTo>
                  <a:pt x="214" y="4"/>
                  <a:pt x="214" y="2"/>
                  <a:pt x="212" y="2"/>
                </a:cubicBezTo>
                <a:cubicBezTo>
                  <a:pt x="212" y="3"/>
                  <a:pt x="209" y="4"/>
                  <a:pt x="208" y="5"/>
                </a:cubicBezTo>
                <a:cubicBezTo>
                  <a:pt x="209" y="5"/>
                  <a:pt x="209" y="5"/>
                  <a:pt x="209" y="5"/>
                </a:cubicBezTo>
                <a:cubicBezTo>
                  <a:pt x="210" y="5"/>
                  <a:pt x="211" y="4"/>
                  <a:pt x="211" y="5"/>
                </a:cubicBezTo>
                <a:cubicBezTo>
                  <a:pt x="210" y="5"/>
                  <a:pt x="210" y="6"/>
                  <a:pt x="209" y="6"/>
                </a:cubicBezTo>
                <a:cubicBezTo>
                  <a:pt x="209" y="6"/>
                  <a:pt x="209" y="6"/>
                  <a:pt x="209" y="6"/>
                </a:cubicBezTo>
                <a:cubicBezTo>
                  <a:pt x="209" y="6"/>
                  <a:pt x="210" y="7"/>
                  <a:pt x="209" y="7"/>
                </a:cubicBezTo>
                <a:cubicBezTo>
                  <a:pt x="208" y="7"/>
                  <a:pt x="209" y="7"/>
                  <a:pt x="208" y="6"/>
                </a:cubicBezTo>
                <a:cubicBezTo>
                  <a:pt x="209" y="8"/>
                  <a:pt x="211" y="9"/>
                  <a:pt x="213" y="10"/>
                </a:cubicBezTo>
                <a:cubicBezTo>
                  <a:pt x="213" y="9"/>
                  <a:pt x="214" y="9"/>
                  <a:pt x="213" y="8"/>
                </a:cubicBezTo>
                <a:cubicBezTo>
                  <a:pt x="216" y="9"/>
                  <a:pt x="216" y="7"/>
                  <a:pt x="218" y="6"/>
                </a:cubicBezTo>
                <a:cubicBezTo>
                  <a:pt x="220" y="7"/>
                  <a:pt x="222" y="5"/>
                  <a:pt x="223" y="4"/>
                </a:cubicBezTo>
                <a:cubicBezTo>
                  <a:pt x="225" y="5"/>
                  <a:pt x="226" y="5"/>
                  <a:pt x="227" y="6"/>
                </a:cubicBezTo>
                <a:close/>
                <a:moveTo>
                  <a:pt x="227" y="13"/>
                </a:moveTo>
                <a:cubicBezTo>
                  <a:pt x="228" y="13"/>
                  <a:pt x="227" y="12"/>
                  <a:pt x="228" y="12"/>
                </a:cubicBezTo>
                <a:cubicBezTo>
                  <a:pt x="226" y="12"/>
                  <a:pt x="226" y="13"/>
                  <a:pt x="227" y="13"/>
                </a:cubicBezTo>
                <a:close/>
                <a:moveTo>
                  <a:pt x="221" y="6"/>
                </a:moveTo>
                <a:cubicBezTo>
                  <a:pt x="223" y="6"/>
                  <a:pt x="224" y="6"/>
                  <a:pt x="225" y="7"/>
                </a:cubicBezTo>
                <a:cubicBezTo>
                  <a:pt x="225" y="6"/>
                  <a:pt x="221" y="5"/>
                  <a:pt x="221" y="6"/>
                </a:cubicBezTo>
                <a:close/>
                <a:moveTo>
                  <a:pt x="222" y="7"/>
                </a:moveTo>
                <a:cubicBezTo>
                  <a:pt x="223" y="7"/>
                  <a:pt x="224" y="7"/>
                  <a:pt x="224" y="7"/>
                </a:cubicBezTo>
                <a:cubicBezTo>
                  <a:pt x="223" y="7"/>
                  <a:pt x="222" y="7"/>
                  <a:pt x="222" y="7"/>
                </a:cubicBezTo>
                <a:close/>
                <a:moveTo>
                  <a:pt x="219" y="15"/>
                </a:moveTo>
                <a:cubicBezTo>
                  <a:pt x="218" y="15"/>
                  <a:pt x="219" y="15"/>
                  <a:pt x="219" y="16"/>
                </a:cubicBezTo>
                <a:cubicBezTo>
                  <a:pt x="221" y="16"/>
                  <a:pt x="219" y="15"/>
                  <a:pt x="219" y="15"/>
                </a:cubicBezTo>
                <a:close/>
                <a:moveTo>
                  <a:pt x="192" y="40"/>
                </a:moveTo>
                <a:cubicBezTo>
                  <a:pt x="193" y="41"/>
                  <a:pt x="193" y="39"/>
                  <a:pt x="193" y="39"/>
                </a:cubicBezTo>
                <a:cubicBezTo>
                  <a:pt x="193" y="40"/>
                  <a:pt x="192" y="40"/>
                  <a:pt x="192" y="40"/>
                </a:cubicBezTo>
                <a:close/>
                <a:moveTo>
                  <a:pt x="189" y="39"/>
                </a:moveTo>
                <a:cubicBezTo>
                  <a:pt x="188" y="39"/>
                  <a:pt x="186" y="40"/>
                  <a:pt x="187" y="40"/>
                </a:cubicBezTo>
                <a:cubicBezTo>
                  <a:pt x="187" y="40"/>
                  <a:pt x="188" y="41"/>
                  <a:pt x="189" y="41"/>
                </a:cubicBezTo>
                <a:cubicBezTo>
                  <a:pt x="190" y="40"/>
                  <a:pt x="190" y="39"/>
                  <a:pt x="189" y="39"/>
                </a:cubicBezTo>
                <a:close/>
                <a:moveTo>
                  <a:pt x="183" y="41"/>
                </a:moveTo>
                <a:cubicBezTo>
                  <a:pt x="183" y="41"/>
                  <a:pt x="184" y="42"/>
                  <a:pt x="184" y="42"/>
                </a:cubicBezTo>
                <a:cubicBezTo>
                  <a:pt x="184" y="41"/>
                  <a:pt x="184" y="41"/>
                  <a:pt x="185" y="40"/>
                </a:cubicBezTo>
                <a:cubicBezTo>
                  <a:pt x="183" y="40"/>
                  <a:pt x="183" y="41"/>
                  <a:pt x="183" y="41"/>
                </a:cubicBezTo>
                <a:close/>
                <a:moveTo>
                  <a:pt x="179" y="10"/>
                </a:moveTo>
                <a:cubicBezTo>
                  <a:pt x="178" y="11"/>
                  <a:pt x="178" y="12"/>
                  <a:pt x="180" y="12"/>
                </a:cubicBezTo>
                <a:cubicBezTo>
                  <a:pt x="180" y="11"/>
                  <a:pt x="180" y="11"/>
                  <a:pt x="179" y="10"/>
                </a:cubicBezTo>
                <a:close/>
                <a:moveTo>
                  <a:pt x="177" y="7"/>
                </a:moveTo>
                <a:cubicBezTo>
                  <a:pt x="176" y="7"/>
                  <a:pt x="177" y="7"/>
                  <a:pt x="177" y="6"/>
                </a:cubicBezTo>
                <a:cubicBezTo>
                  <a:pt x="176" y="6"/>
                  <a:pt x="175" y="6"/>
                  <a:pt x="174" y="6"/>
                </a:cubicBezTo>
                <a:cubicBezTo>
                  <a:pt x="175" y="7"/>
                  <a:pt x="171" y="8"/>
                  <a:pt x="174" y="9"/>
                </a:cubicBezTo>
                <a:cubicBezTo>
                  <a:pt x="176" y="8"/>
                  <a:pt x="178" y="8"/>
                  <a:pt x="180" y="8"/>
                </a:cubicBezTo>
                <a:cubicBezTo>
                  <a:pt x="180" y="7"/>
                  <a:pt x="180" y="8"/>
                  <a:pt x="180" y="7"/>
                </a:cubicBezTo>
                <a:cubicBezTo>
                  <a:pt x="178" y="7"/>
                  <a:pt x="178" y="7"/>
                  <a:pt x="177" y="7"/>
                </a:cubicBezTo>
                <a:close/>
                <a:moveTo>
                  <a:pt x="177" y="41"/>
                </a:moveTo>
                <a:cubicBezTo>
                  <a:pt x="178" y="41"/>
                  <a:pt x="179" y="40"/>
                  <a:pt x="178" y="39"/>
                </a:cubicBezTo>
                <a:cubicBezTo>
                  <a:pt x="177" y="40"/>
                  <a:pt x="176" y="40"/>
                  <a:pt x="177" y="41"/>
                </a:cubicBezTo>
                <a:close/>
                <a:moveTo>
                  <a:pt x="171" y="5"/>
                </a:moveTo>
                <a:cubicBezTo>
                  <a:pt x="172" y="5"/>
                  <a:pt x="172" y="4"/>
                  <a:pt x="173" y="4"/>
                </a:cubicBezTo>
                <a:cubicBezTo>
                  <a:pt x="171" y="4"/>
                  <a:pt x="170" y="5"/>
                  <a:pt x="171" y="5"/>
                </a:cubicBezTo>
                <a:close/>
                <a:moveTo>
                  <a:pt x="168" y="47"/>
                </a:moveTo>
                <a:cubicBezTo>
                  <a:pt x="169" y="47"/>
                  <a:pt x="170" y="47"/>
                  <a:pt x="170" y="47"/>
                </a:cubicBezTo>
                <a:cubicBezTo>
                  <a:pt x="170" y="46"/>
                  <a:pt x="171" y="45"/>
                  <a:pt x="170" y="45"/>
                </a:cubicBezTo>
                <a:cubicBezTo>
                  <a:pt x="170" y="45"/>
                  <a:pt x="170" y="45"/>
                  <a:pt x="169" y="45"/>
                </a:cubicBezTo>
                <a:cubicBezTo>
                  <a:pt x="168" y="45"/>
                  <a:pt x="169" y="44"/>
                  <a:pt x="168" y="43"/>
                </a:cubicBezTo>
                <a:cubicBezTo>
                  <a:pt x="168" y="44"/>
                  <a:pt x="168" y="44"/>
                  <a:pt x="167" y="44"/>
                </a:cubicBezTo>
                <a:cubicBezTo>
                  <a:pt x="168" y="44"/>
                  <a:pt x="167" y="44"/>
                  <a:pt x="167" y="43"/>
                </a:cubicBezTo>
                <a:cubicBezTo>
                  <a:pt x="166" y="44"/>
                  <a:pt x="165" y="46"/>
                  <a:pt x="166" y="47"/>
                </a:cubicBezTo>
                <a:cubicBezTo>
                  <a:pt x="167" y="46"/>
                  <a:pt x="167" y="44"/>
                  <a:pt x="168" y="45"/>
                </a:cubicBezTo>
                <a:cubicBezTo>
                  <a:pt x="168" y="45"/>
                  <a:pt x="167" y="46"/>
                  <a:pt x="168" y="47"/>
                </a:cubicBezTo>
                <a:close/>
                <a:moveTo>
                  <a:pt x="165" y="48"/>
                </a:moveTo>
                <a:cubicBezTo>
                  <a:pt x="166" y="48"/>
                  <a:pt x="167" y="47"/>
                  <a:pt x="167" y="47"/>
                </a:cubicBezTo>
                <a:cubicBezTo>
                  <a:pt x="166" y="47"/>
                  <a:pt x="165" y="47"/>
                  <a:pt x="165" y="48"/>
                </a:cubicBezTo>
                <a:close/>
                <a:moveTo>
                  <a:pt x="164" y="6"/>
                </a:moveTo>
                <a:cubicBezTo>
                  <a:pt x="164" y="6"/>
                  <a:pt x="164" y="6"/>
                  <a:pt x="164" y="6"/>
                </a:cubicBezTo>
                <a:cubicBezTo>
                  <a:pt x="165" y="6"/>
                  <a:pt x="166" y="5"/>
                  <a:pt x="165" y="5"/>
                </a:cubicBezTo>
                <a:cubicBezTo>
                  <a:pt x="166" y="6"/>
                  <a:pt x="164" y="5"/>
                  <a:pt x="164" y="6"/>
                </a:cubicBezTo>
                <a:close/>
                <a:moveTo>
                  <a:pt x="160" y="45"/>
                </a:moveTo>
                <a:cubicBezTo>
                  <a:pt x="158" y="45"/>
                  <a:pt x="157" y="46"/>
                  <a:pt x="156" y="46"/>
                </a:cubicBezTo>
                <a:cubicBezTo>
                  <a:pt x="157" y="47"/>
                  <a:pt x="160" y="46"/>
                  <a:pt x="161" y="45"/>
                </a:cubicBezTo>
                <a:cubicBezTo>
                  <a:pt x="160" y="45"/>
                  <a:pt x="160" y="45"/>
                  <a:pt x="160" y="45"/>
                </a:cubicBezTo>
                <a:close/>
                <a:moveTo>
                  <a:pt x="155" y="5"/>
                </a:moveTo>
                <a:cubicBezTo>
                  <a:pt x="153" y="5"/>
                  <a:pt x="156" y="4"/>
                  <a:pt x="154" y="4"/>
                </a:cubicBezTo>
                <a:cubicBezTo>
                  <a:pt x="152" y="4"/>
                  <a:pt x="151" y="5"/>
                  <a:pt x="152" y="6"/>
                </a:cubicBezTo>
                <a:cubicBezTo>
                  <a:pt x="153" y="6"/>
                  <a:pt x="152" y="7"/>
                  <a:pt x="155" y="7"/>
                </a:cubicBezTo>
                <a:cubicBezTo>
                  <a:pt x="155" y="6"/>
                  <a:pt x="156" y="5"/>
                  <a:pt x="155" y="5"/>
                </a:cubicBezTo>
                <a:cubicBezTo>
                  <a:pt x="155" y="5"/>
                  <a:pt x="155" y="5"/>
                  <a:pt x="155" y="5"/>
                </a:cubicBezTo>
                <a:close/>
                <a:moveTo>
                  <a:pt x="113" y="11"/>
                </a:moveTo>
                <a:cubicBezTo>
                  <a:pt x="113" y="11"/>
                  <a:pt x="114" y="11"/>
                  <a:pt x="113" y="11"/>
                </a:cubicBezTo>
                <a:cubicBezTo>
                  <a:pt x="115" y="12"/>
                  <a:pt x="115" y="11"/>
                  <a:pt x="115" y="11"/>
                </a:cubicBezTo>
                <a:cubicBezTo>
                  <a:pt x="114" y="11"/>
                  <a:pt x="114" y="11"/>
                  <a:pt x="113" y="11"/>
                </a:cubicBezTo>
                <a:close/>
                <a:moveTo>
                  <a:pt x="112" y="49"/>
                </a:moveTo>
                <a:cubicBezTo>
                  <a:pt x="112" y="49"/>
                  <a:pt x="111" y="50"/>
                  <a:pt x="113" y="50"/>
                </a:cubicBezTo>
                <a:cubicBezTo>
                  <a:pt x="112" y="49"/>
                  <a:pt x="114" y="49"/>
                  <a:pt x="114" y="49"/>
                </a:cubicBezTo>
                <a:cubicBezTo>
                  <a:pt x="113" y="49"/>
                  <a:pt x="113" y="49"/>
                  <a:pt x="112" y="49"/>
                </a:cubicBezTo>
                <a:close/>
                <a:moveTo>
                  <a:pt x="71" y="39"/>
                </a:moveTo>
                <a:cubicBezTo>
                  <a:pt x="71" y="40"/>
                  <a:pt x="72" y="41"/>
                  <a:pt x="71" y="41"/>
                </a:cubicBezTo>
                <a:cubicBezTo>
                  <a:pt x="73" y="41"/>
                  <a:pt x="73" y="41"/>
                  <a:pt x="75" y="41"/>
                </a:cubicBezTo>
                <a:cubicBezTo>
                  <a:pt x="76" y="40"/>
                  <a:pt x="74" y="39"/>
                  <a:pt x="72" y="39"/>
                </a:cubicBezTo>
                <a:cubicBezTo>
                  <a:pt x="73" y="39"/>
                  <a:pt x="75" y="39"/>
                  <a:pt x="75" y="38"/>
                </a:cubicBezTo>
                <a:cubicBezTo>
                  <a:pt x="73" y="38"/>
                  <a:pt x="73" y="39"/>
                  <a:pt x="71" y="39"/>
                </a:cubicBezTo>
                <a:close/>
                <a:moveTo>
                  <a:pt x="70" y="42"/>
                </a:moveTo>
                <a:cubicBezTo>
                  <a:pt x="71" y="43"/>
                  <a:pt x="72" y="44"/>
                  <a:pt x="75" y="44"/>
                </a:cubicBezTo>
                <a:cubicBezTo>
                  <a:pt x="75" y="43"/>
                  <a:pt x="73" y="42"/>
                  <a:pt x="75" y="42"/>
                </a:cubicBezTo>
                <a:cubicBezTo>
                  <a:pt x="73" y="42"/>
                  <a:pt x="71" y="41"/>
                  <a:pt x="70" y="42"/>
                </a:cubicBezTo>
                <a:close/>
                <a:moveTo>
                  <a:pt x="64" y="40"/>
                </a:moveTo>
                <a:cubicBezTo>
                  <a:pt x="64" y="40"/>
                  <a:pt x="64" y="40"/>
                  <a:pt x="65" y="40"/>
                </a:cubicBezTo>
                <a:cubicBezTo>
                  <a:pt x="65" y="40"/>
                  <a:pt x="65" y="39"/>
                  <a:pt x="64" y="40"/>
                </a:cubicBezTo>
                <a:close/>
                <a:moveTo>
                  <a:pt x="58" y="14"/>
                </a:moveTo>
                <a:cubicBezTo>
                  <a:pt x="59" y="14"/>
                  <a:pt x="61" y="14"/>
                  <a:pt x="61" y="13"/>
                </a:cubicBezTo>
                <a:cubicBezTo>
                  <a:pt x="59" y="13"/>
                  <a:pt x="57" y="14"/>
                  <a:pt x="58" y="14"/>
                </a:cubicBezTo>
                <a:close/>
                <a:moveTo>
                  <a:pt x="36" y="35"/>
                </a:moveTo>
                <a:cubicBezTo>
                  <a:pt x="38" y="35"/>
                  <a:pt x="40" y="36"/>
                  <a:pt x="41" y="35"/>
                </a:cubicBezTo>
                <a:cubicBezTo>
                  <a:pt x="40" y="35"/>
                  <a:pt x="38" y="34"/>
                  <a:pt x="36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 anchorCtr="1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>
            <a:off x="564221" y="2575807"/>
            <a:ext cx="1027112" cy="961151"/>
          </a:xfrm>
          <a:custGeom>
            <a:avLst/>
            <a:gdLst>
              <a:gd name="T0" fmla="*/ 255795 w 184"/>
              <a:gd name="T1" fmla="*/ 146862 h 172"/>
              <a:gd name="T2" fmla="*/ 443879 w 184"/>
              <a:gd name="T3" fmla="*/ 305022 h 172"/>
              <a:gd name="T4" fmla="*/ 432594 w 184"/>
              <a:gd name="T5" fmla="*/ 312553 h 172"/>
              <a:gd name="T6" fmla="*/ 425070 w 184"/>
              <a:gd name="T7" fmla="*/ 338913 h 172"/>
              <a:gd name="T8" fmla="*/ 319743 w 184"/>
              <a:gd name="T9" fmla="*/ 365273 h 172"/>
              <a:gd name="T10" fmla="*/ 300935 w 184"/>
              <a:gd name="T11" fmla="*/ 357741 h 172"/>
              <a:gd name="T12" fmla="*/ 289650 w 184"/>
              <a:gd name="T13" fmla="*/ 316319 h 172"/>
              <a:gd name="T14" fmla="*/ 315982 w 184"/>
              <a:gd name="T15" fmla="*/ 331381 h 172"/>
              <a:gd name="T16" fmla="*/ 312220 w 184"/>
              <a:gd name="T17" fmla="*/ 308787 h 172"/>
              <a:gd name="T18" fmla="*/ 312220 w 184"/>
              <a:gd name="T19" fmla="*/ 342678 h 172"/>
              <a:gd name="T20" fmla="*/ 342313 w 184"/>
              <a:gd name="T21" fmla="*/ 335147 h 172"/>
              <a:gd name="T22" fmla="*/ 346075 w 184"/>
              <a:gd name="T23" fmla="*/ 297490 h 172"/>
              <a:gd name="T24" fmla="*/ 394977 w 184"/>
              <a:gd name="T25" fmla="*/ 286193 h 172"/>
              <a:gd name="T26" fmla="*/ 451402 w 184"/>
              <a:gd name="T27" fmla="*/ 293724 h 172"/>
              <a:gd name="T28" fmla="*/ 353598 w 184"/>
              <a:gd name="T29" fmla="*/ 169456 h 172"/>
              <a:gd name="T30" fmla="*/ 477734 w 184"/>
              <a:gd name="T31" fmla="*/ 161925 h 172"/>
              <a:gd name="T32" fmla="*/ 308458 w 184"/>
              <a:gd name="T33" fmla="*/ 94142 h 172"/>
              <a:gd name="T34" fmla="*/ 218178 w 184"/>
              <a:gd name="T35" fmla="*/ 116737 h 172"/>
              <a:gd name="T36" fmla="*/ 255795 w 184"/>
              <a:gd name="T37" fmla="*/ 75314 h 172"/>
              <a:gd name="T38" fmla="*/ 206893 w 184"/>
              <a:gd name="T39" fmla="*/ 75314 h 172"/>
              <a:gd name="T40" fmla="*/ 135421 w 184"/>
              <a:gd name="T41" fmla="*/ 105440 h 172"/>
              <a:gd name="T42" fmla="*/ 274603 w 184"/>
              <a:gd name="T43" fmla="*/ 30126 h 172"/>
              <a:gd name="T44" fmla="*/ 165514 w 184"/>
              <a:gd name="T45" fmla="*/ 64017 h 172"/>
              <a:gd name="T46" fmla="*/ 15047 w 184"/>
              <a:gd name="T47" fmla="*/ 402930 h 172"/>
              <a:gd name="T48" fmla="*/ 157991 w 184"/>
              <a:gd name="T49" fmla="*/ 594980 h 172"/>
              <a:gd name="T50" fmla="*/ 357360 w 184"/>
              <a:gd name="T51" fmla="*/ 640169 h 172"/>
              <a:gd name="T52" fmla="*/ 609393 w 184"/>
              <a:gd name="T53" fmla="*/ 538495 h 172"/>
              <a:gd name="T54" fmla="*/ 605631 w 184"/>
              <a:gd name="T55" fmla="*/ 120502 h 172"/>
              <a:gd name="T56" fmla="*/ 673342 w 184"/>
              <a:gd name="T57" fmla="*/ 391633 h 172"/>
              <a:gd name="T58" fmla="*/ 473972 w 184"/>
              <a:gd name="T59" fmla="*/ 598746 h 172"/>
              <a:gd name="T60" fmla="*/ 669580 w 184"/>
              <a:gd name="T61" fmla="*/ 387867 h 172"/>
              <a:gd name="T62" fmla="*/ 639486 w 184"/>
              <a:gd name="T63" fmla="*/ 222176 h 172"/>
              <a:gd name="T64" fmla="*/ 462687 w 184"/>
              <a:gd name="T65" fmla="*/ 48954 h 172"/>
              <a:gd name="T66" fmla="*/ 297173 w 184"/>
              <a:gd name="T67" fmla="*/ 0 h 172"/>
              <a:gd name="T68" fmla="*/ 583061 w 184"/>
              <a:gd name="T69" fmla="*/ 289959 h 172"/>
              <a:gd name="T70" fmla="*/ 564253 w 184"/>
              <a:gd name="T71" fmla="*/ 278662 h 172"/>
              <a:gd name="T72" fmla="*/ 270841 w 184"/>
              <a:gd name="T73" fmla="*/ 52720 h 172"/>
              <a:gd name="T74" fmla="*/ 428832 w 184"/>
              <a:gd name="T75" fmla="*/ 146862 h 172"/>
              <a:gd name="T76" fmla="*/ 161752 w 184"/>
              <a:gd name="T77" fmla="*/ 75314 h 172"/>
              <a:gd name="T78" fmla="*/ 560491 w 184"/>
              <a:gd name="T79" fmla="*/ 75314 h 172"/>
              <a:gd name="T80" fmla="*/ 150467 w 184"/>
              <a:gd name="T81" fmla="*/ 124268 h 172"/>
              <a:gd name="T82" fmla="*/ 537921 w 184"/>
              <a:gd name="T83" fmla="*/ 259833 h 172"/>
              <a:gd name="T84" fmla="*/ 507827 w 184"/>
              <a:gd name="T85" fmla="*/ 433055 h 172"/>
              <a:gd name="T86" fmla="*/ 545444 w 184"/>
              <a:gd name="T87" fmla="*/ 323850 h 172"/>
              <a:gd name="T88" fmla="*/ 526636 w 184"/>
              <a:gd name="T89" fmla="*/ 256067 h 172"/>
              <a:gd name="T90" fmla="*/ 447640 w 184"/>
              <a:gd name="T91" fmla="*/ 320084 h 172"/>
              <a:gd name="T92" fmla="*/ 650771 w 184"/>
              <a:gd name="T93" fmla="*/ 429290 h 172"/>
              <a:gd name="T94" fmla="*/ 425070 w 184"/>
              <a:gd name="T95" fmla="*/ 346444 h 172"/>
              <a:gd name="T96" fmla="*/ 496542 w 184"/>
              <a:gd name="T97" fmla="*/ 583683 h 172"/>
              <a:gd name="T98" fmla="*/ 432594 w 184"/>
              <a:gd name="T99" fmla="*/ 621340 h 172"/>
              <a:gd name="T100" fmla="*/ 244510 w 184"/>
              <a:gd name="T101" fmla="*/ 625106 h 172"/>
              <a:gd name="T102" fmla="*/ 312220 w 184"/>
              <a:gd name="T103" fmla="*/ 361507 h 172"/>
              <a:gd name="T104" fmla="*/ 154229 w 184"/>
              <a:gd name="T105" fmla="*/ 587449 h 172"/>
              <a:gd name="T106" fmla="*/ 94042 w 184"/>
              <a:gd name="T107" fmla="*/ 519666 h 172"/>
              <a:gd name="T108" fmla="*/ 308458 w 184"/>
              <a:gd name="T109" fmla="*/ 308787 h 172"/>
              <a:gd name="T110" fmla="*/ 285888 w 184"/>
              <a:gd name="T111" fmla="*/ 320084 h 172"/>
              <a:gd name="T112" fmla="*/ 60187 w 184"/>
              <a:gd name="T113" fmla="*/ 184519 h 172"/>
              <a:gd name="T114" fmla="*/ 33855 w 184"/>
              <a:gd name="T115" fmla="*/ 263599 h 172"/>
              <a:gd name="T116" fmla="*/ 94042 w 184"/>
              <a:gd name="T117" fmla="*/ 237239 h 172"/>
              <a:gd name="T118" fmla="*/ 131659 w 184"/>
              <a:gd name="T119" fmla="*/ 176988 h 172"/>
              <a:gd name="T120" fmla="*/ 112851 w 184"/>
              <a:gd name="T121" fmla="*/ 131799 h 172"/>
              <a:gd name="T122" fmla="*/ 327267 w 184"/>
              <a:gd name="T123" fmla="*/ 97908 h 1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4" h="172">
                <a:moveTo>
                  <a:pt x="41" y="33"/>
                </a:moveTo>
                <a:cubicBezTo>
                  <a:pt x="42" y="34"/>
                  <a:pt x="42" y="34"/>
                  <a:pt x="42" y="34"/>
                </a:cubicBezTo>
                <a:cubicBezTo>
                  <a:pt x="43" y="34"/>
                  <a:pt x="41" y="33"/>
                  <a:pt x="44" y="34"/>
                </a:cubicBezTo>
                <a:cubicBezTo>
                  <a:pt x="44" y="33"/>
                  <a:pt x="43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2"/>
                  <a:pt x="45" y="32"/>
                  <a:pt x="45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3"/>
                  <a:pt x="44" y="33"/>
                  <a:pt x="44" y="34"/>
                </a:cubicBezTo>
                <a:cubicBezTo>
                  <a:pt x="45" y="33"/>
                  <a:pt x="45" y="33"/>
                  <a:pt x="46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3"/>
                  <a:pt x="45" y="32"/>
                  <a:pt x="46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46" y="32"/>
                  <a:pt x="46" y="32"/>
                </a:cubicBezTo>
                <a:cubicBezTo>
                  <a:pt x="46" y="32"/>
                  <a:pt x="47" y="32"/>
                  <a:pt x="48" y="32"/>
                </a:cubicBezTo>
                <a:cubicBezTo>
                  <a:pt x="49" y="33"/>
                  <a:pt x="50" y="31"/>
                  <a:pt x="51" y="33"/>
                </a:cubicBezTo>
                <a:cubicBezTo>
                  <a:pt x="52" y="32"/>
                  <a:pt x="53" y="32"/>
                  <a:pt x="54" y="33"/>
                </a:cubicBezTo>
                <a:cubicBezTo>
                  <a:pt x="54" y="33"/>
                  <a:pt x="54" y="33"/>
                  <a:pt x="54" y="33"/>
                </a:cubicBezTo>
                <a:cubicBezTo>
                  <a:pt x="55" y="34"/>
                  <a:pt x="57" y="32"/>
                  <a:pt x="58" y="33"/>
                </a:cubicBezTo>
                <a:cubicBezTo>
                  <a:pt x="58" y="33"/>
                  <a:pt x="57" y="33"/>
                  <a:pt x="57" y="33"/>
                </a:cubicBezTo>
                <a:cubicBezTo>
                  <a:pt x="59" y="33"/>
                  <a:pt x="61" y="35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3" y="36"/>
                  <a:pt x="64" y="36"/>
                </a:cubicBezTo>
                <a:cubicBezTo>
                  <a:pt x="64" y="36"/>
                  <a:pt x="64" y="36"/>
                  <a:pt x="64" y="37"/>
                </a:cubicBezTo>
                <a:cubicBezTo>
                  <a:pt x="65" y="36"/>
                  <a:pt x="66" y="37"/>
                  <a:pt x="67" y="38"/>
                </a:cubicBezTo>
                <a:cubicBezTo>
                  <a:pt x="67" y="38"/>
                  <a:pt x="67" y="38"/>
                  <a:pt x="67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38"/>
                  <a:pt x="68" y="38"/>
                  <a:pt x="68" y="39"/>
                </a:cubicBezTo>
                <a:cubicBezTo>
                  <a:pt x="70" y="39"/>
                  <a:pt x="71" y="40"/>
                  <a:pt x="73" y="40"/>
                </a:cubicBezTo>
                <a:cubicBezTo>
                  <a:pt x="72" y="40"/>
                  <a:pt x="73" y="40"/>
                  <a:pt x="73" y="40"/>
                </a:cubicBezTo>
                <a:cubicBezTo>
                  <a:pt x="73" y="40"/>
                  <a:pt x="73" y="40"/>
                  <a:pt x="73" y="40"/>
                </a:cubicBezTo>
                <a:cubicBezTo>
                  <a:pt x="75" y="42"/>
                  <a:pt x="81" y="43"/>
                  <a:pt x="82" y="45"/>
                </a:cubicBezTo>
                <a:cubicBezTo>
                  <a:pt x="82" y="44"/>
                  <a:pt x="83" y="44"/>
                  <a:pt x="83" y="45"/>
                </a:cubicBezTo>
                <a:cubicBezTo>
                  <a:pt x="83" y="46"/>
                  <a:pt x="83" y="45"/>
                  <a:pt x="83" y="46"/>
                </a:cubicBezTo>
                <a:cubicBezTo>
                  <a:pt x="87" y="48"/>
                  <a:pt x="91" y="51"/>
                  <a:pt x="96" y="54"/>
                </a:cubicBezTo>
                <a:cubicBezTo>
                  <a:pt x="96" y="54"/>
                  <a:pt x="95" y="53"/>
                  <a:pt x="95" y="53"/>
                </a:cubicBezTo>
                <a:cubicBezTo>
                  <a:pt x="97" y="55"/>
                  <a:pt x="98" y="56"/>
                  <a:pt x="100" y="57"/>
                </a:cubicBezTo>
                <a:cubicBezTo>
                  <a:pt x="101" y="59"/>
                  <a:pt x="104" y="61"/>
                  <a:pt x="105" y="61"/>
                </a:cubicBezTo>
                <a:cubicBezTo>
                  <a:pt x="105" y="61"/>
                  <a:pt x="104" y="60"/>
                  <a:pt x="105" y="61"/>
                </a:cubicBezTo>
                <a:cubicBezTo>
                  <a:pt x="106" y="63"/>
                  <a:pt x="107" y="64"/>
                  <a:pt x="109" y="66"/>
                </a:cubicBezTo>
                <a:cubicBezTo>
                  <a:pt x="109" y="67"/>
                  <a:pt x="110" y="68"/>
                  <a:pt x="110" y="67"/>
                </a:cubicBezTo>
                <a:cubicBezTo>
                  <a:pt x="110" y="67"/>
                  <a:pt x="110" y="67"/>
                  <a:pt x="109" y="67"/>
                </a:cubicBezTo>
                <a:cubicBezTo>
                  <a:pt x="109" y="67"/>
                  <a:pt x="109" y="66"/>
                  <a:pt x="109" y="66"/>
                </a:cubicBezTo>
                <a:cubicBezTo>
                  <a:pt x="110" y="67"/>
                  <a:pt x="112" y="69"/>
                  <a:pt x="111" y="68"/>
                </a:cubicBezTo>
                <a:cubicBezTo>
                  <a:pt x="113" y="70"/>
                  <a:pt x="113" y="71"/>
                  <a:pt x="115" y="72"/>
                </a:cubicBezTo>
                <a:cubicBezTo>
                  <a:pt x="114" y="74"/>
                  <a:pt x="116" y="75"/>
                  <a:pt x="116" y="76"/>
                </a:cubicBezTo>
                <a:cubicBezTo>
                  <a:pt x="116" y="76"/>
                  <a:pt x="117" y="76"/>
                  <a:pt x="117" y="77"/>
                </a:cubicBezTo>
                <a:cubicBezTo>
                  <a:pt x="116" y="76"/>
                  <a:pt x="115" y="76"/>
                  <a:pt x="114" y="75"/>
                </a:cubicBezTo>
                <a:cubicBezTo>
                  <a:pt x="115" y="76"/>
                  <a:pt x="115" y="76"/>
                  <a:pt x="115" y="76"/>
                </a:cubicBezTo>
                <a:cubicBezTo>
                  <a:pt x="116" y="76"/>
                  <a:pt x="116" y="77"/>
                  <a:pt x="116" y="78"/>
                </a:cubicBezTo>
                <a:cubicBezTo>
                  <a:pt x="116" y="77"/>
                  <a:pt x="116" y="78"/>
                  <a:pt x="116" y="78"/>
                </a:cubicBezTo>
                <a:cubicBezTo>
                  <a:pt x="117" y="78"/>
                  <a:pt x="116" y="78"/>
                  <a:pt x="117" y="78"/>
                </a:cubicBezTo>
                <a:cubicBezTo>
                  <a:pt x="117" y="78"/>
                  <a:pt x="118" y="79"/>
                  <a:pt x="118" y="80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8" y="80"/>
                  <a:pt x="117" y="81"/>
                  <a:pt x="118" y="81"/>
                </a:cubicBezTo>
                <a:cubicBezTo>
                  <a:pt x="118" y="80"/>
                  <a:pt x="117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8" y="82"/>
                  <a:pt x="118" y="81"/>
                  <a:pt x="118" y="82"/>
                </a:cubicBezTo>
                <a:cubicBezTo>
                  <a:pt x="118" y="83"/>
                  <a:pt x="118" y="83"/>
                  <a:pt x="118" y="84"/>
                </a:cubicBezTo>
                <a:cubicBezTo>
                  <a:pt x="119" y="84"/>
                  <a:pt x="119" y="84"/>
                  <a:pt x="119" y="85"/>
                </a:cubicBezTo>
                <a:cubicBezTo>
                  <a:pt x="119" y="85"/>
                  <a:pt x="118" y="85"/>
                  <a:pt x="118" y="85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18" y="85"/>
                  <a:pt x="118" y="85"/>
                  <a:pt x="117" y="86"/>
                </a:cubicBezTo>
                <a:cubicBezTo>
                  <a:pt x="118" y="86"/>
                  <a:pt x="118" y="86"/>
                  <a:pt x="117" y="86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7" y="86"/>
                  <a:pt x="117" y="85"/>
                  <a:pt x="116" y="85"/>
                </a:cubicBezTo>
                <a:cubicBezTo>
                  <a:pt x="117" y="85"/>
                  <a:pt x="117" y="85"/>
                  <a:pt x="117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7" y="84"/>
                  <a:pt x="115" y="84"/>
                  <a:pt x="116" y="84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16" y="84"/>
                  <a:pt x="116" y="84"/>
                  <a:pt x="116" y="83"/>
                </a:cubicBezTo>
                <a:cubicBezTo>
                  <a:pt x="114" y="82"/>
                  <a:pt x="115" y="81"/>
                  <a:pt x="112" y="78"/>
                </a:cubicBezTo>
                <a:cubicBezTo>
                  <a:pt x="113" y="78"/>
                  <a:pt x="113" y="79"/>
                  <a:pt x="113" y="80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13" y="79"/>
                  <a:pt x="113" y="79"/>
                  <a:pt x="113" y="80"/>
                </a:cubicBezTo>
                <a:cubicBezTo>
                  <a:pt x="112" y="79"/>
                  <a:pt x="112" y="78"/>
                  <a:pt x="112" y="78"/>
                </a:cubicBezTo>
                <a:cubicBezTo>
                  <a:pt x="113" y="79"/>
                  <a:pt x="112" y="79"/>
                  <a:pt x="112" y="79"/>
                </a:cubicBezTo>
                <a:cubicBezTo>
                  <a:pt x="112" y="79"/>
                  <a:pt x="112" y="79"/>
                  <a:pt x="112" y="80"/>
                </a:cubicBezTo>
                <a:cubicBezTo>
                  <a:pt x="112" y="80"/>
                  <a:pt x="112" y="80"/>
                  <a:pt x="112" y="79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1"/>
                  <a:pt x="114" y="83"/>
                  <a:pt x="115" y="83"/>
                </a:cubicBezTo>
                <a:cubicBezTo>
                  <a:pt x="114" y="84"/>
                  <a:pt x="115" y="84"/>
                  <a:pt x="115" y="84"/>
                </a:cubicBezTo>
                <a:cubicBezTo>
                  <a:pt x="115" y="84"/>
                  <a:pt x="115" y="84"/>
                  <a:pt x="115" y="84"/>
                </a:cubicBezTo>
                <a:cubicBezTo>
                  <a:pt x="116" y="84"/>
                  <a:pt x="115" y="85"/>
                  <a:pt x="115" y="85"/>
                </a:cubicBezTo>
                <a:cubicBezTo>
                  <a:pt x="115" y="85"/>
                  <a:pt x="116" y="86"/>
                  <a:pt x="116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5" y="86"/>
                  <a:pt x="116" y="86"/>
                  <a:pt x="116" y="86"/>
                </a:cubicBezTo>
                <a:cubicBezTo>
                  <a:pt x="115" y="86"/>
                  <a:pt x="116" y="86"/>
                  <a:pt x="115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5" y="86"/>
                  <a:pt x="115" y="86"/>
                  <a:pt x="115" y="87"/>
                </a:cubicBezTo>
                <a:cubicBezTo>
                  <a:pt x="116" y="87"/>
                  <a:pt x="116" y="87"/>
                  <a:pt x="116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7" y="87"/>
                  <a:pt x="117" y="87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7" y="87"/>
                  <a:pt x="117" y="87"/>
                  <a:pt x="118" y="87"/>
                </a:cubicBezTo>
                <a:cubicBezTo>
                  <a:pt x="117" y="88"/>
                  <a:pt x="118" y="88"/>
                  <a:pt x="117" y="88"/>
                </a:cubicBezTo>
                <a:cubicBezTo>
                  <a:pt x="118" y="88"/>
                  <a:pt x="117" y="87"/>
                  <a:pt x="117" y="88"/>
                </a:cubicBezTo>
                <a:cubicBezTo>
                  <a:pt x="117" y="87"/>
                  <a:pt x="117" y="87"/>
                  <a:pt x="116" y="87"/>
                </a:cubicBezTo>
                <a:cubicBezTo>
                  <a:pt x="117" y="88"/>
                  <a:pt x="117" y="87"/>
                  <a:pt x="117" y="88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17" y="88"/>
                  <a:pt x="117" y="88"/>
                  <a:pt x="116" y="88"/>
                </a:cubicBezTo>
                <a:cubicBezTo>
                  <a:pt x="116" y="88"/>
                  <a:pt x="116" y="89"/>
                  <a:pt x="115" y="88"/>
                </a:cubicBezTo>
                <a:cubicBezTo>
                  <a:pt x="115" y="89"/>
                  <a:pt x="115" y="90"/>
                  <a:pt x="114" y="91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114" y="90"/>
                  <a:pt x="114" y="91"/>
                  <a:pt x="114" y="91"/>
                </a:cubicBezTo>
                <a:cubicBezTo>
                  <a:pt x="113" y="91"/>
                  <a:pt x="114" y="91"/>
                  <a:pt x="113" y="91"/>
                </a:cubicBezTo>
                <a:cubicBezTo>
                  <a:pt x="114" y="91"/>
                  <a:pt x="113" y="91"/>
                  <a:pt x="113" y="90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113" y="91"/>
                  <a:pt x="113" y="91"/>
                  <a:pt x="114" y="91"/>
                </a:cubicBezTo>
                <a:cubicBezTo>
                  <a:pt x="113" y="91"/>
                  <a:pt x="113" y="91"/>
                  <a:pt x="113" y="92"/>
                </a:cubicBezTo>
                <a:cubicBezTo>
                  <a:pt x="113" y="91"/>
                  <a:pt x="113" y="93"/>
                  <a:pt x="112" y="93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111" y="92"/>
                  <a:pt x="112" y="93"/>
                  <a:pt x="112" y="93"/>
                </a:cubicBezTo>
                <a:cubicBezTo>
                  <a:pt x="112" y="93"/>
                  <a:pt x="112" y="93"/>
                  <a:pt x="112" y="93"/>
                </a:cubicBezTo>
                <a:cubicBezTo>
                  <a:pt x="112" y="94"/>
                  <a:pt x="110" y="94"/>
                  <a:pt x="110" y="94"/>
                </a:cubicBezTo>
                <a:cubicBezTo>
                  <a:pt x="110" y="94"/>
                  <a:pt x="110" y="94"/>
                  <a:pt x="110" y="94"/>
                </a:cubicBezTo>
                <a:cubicBezTo>
                  <a:pt x="108" y="95"/>
                  <a:pt x="107" y="96"/>
                  <a:pt x="105" y="97"/>
                </a:cubicBezTo>
                <a:cubicBezTo>
                  <a:pt x="105" y="97"/>
                  <a:pt x="105" y="96"/>
                  <a:pt x="105" y="96"/>
                </a:cubicBezTo>
                <a:cubicBezTo>
                  <a:pt x="104" y="97"/>
                  <a:pt x="101" y="100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0" y="98"/>
                  <a:pt x="99" y="99"/>
                </a:cubicBezTo>
                <a:cubicBezTo>
                  <a:pt x="99" y="98"/>
                  <a:pt x="99" y="98"/>
                  <a:pt x="99" y="98"/>
                </a:cubicBezTo>
                <a:cubicBezTo>
                  <a:pt x="98" y="99"/>
                  <a:pt x="97" y="98"/>
                  <a:pt x="96" y="99"/>
                </a:cubicBezTo>
                <a:cubicBezTo>
                  <a:pt x="96" y="98"/>
                  <a:pt x="97" y="98"/>
                  <a:pt x="97" y="98"/>
                </a:cubicBezTo>
                <a:cubicBezTo>
                  <a:pt x="96" y="99"/>
                  <a:pt x="93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1" y="99"/>
                  <a:pt x="89" y="99"/>
                  <a:pt x="87" y="99"/>
                </a:cubicBezTo>
                <a:cubicBezTo>
                  <a:pt x="88" y="99"/>
                  <a:pt x="87" y="99"/>
                  <a:pt x="87" y="99"/>
                </a:cubicBezTo>
                <a:cubicBezTo>
                  <a:pt x="88" y="98"/>
                  <a:pt x="89" y="99"/>
                  <a:pt x="90" y="98"/>
                </a:cubicBezTo>
                <a:cubicBezTo>
                  <a:pt x="90" y="97"/>
                  <a:pt x="90" y="97"/>
                  <a:pt x="90" y="97"/>
                </a:cubicBezTo>
                <a:cubicBezTo>
                  <a:pt x="90" y="98"/>
                  <a:pt x="88" y="97"/>
                  <a:pt x="88" y="98"/>
                </a:cubicBezTo>
                <a:cubicBezTo>
                  <a:pt x="88" y="98"/>
                  <a:pt x="87" y="98"/>
                  <a:pt x="87" y="97"/>
                </a:cubicBezTo>
                <a:cubicBezTo>
                  <a:pt x="87" y="98"/>
                  <a:pt x="85" y="98"/>
                  <a:pt x="85" y="97"/>
                </a:cubicBezTo>
                <a:cubicBezTo>
                  <a:pt x="84" y="98"/>
                  <a:pt x="84" y="97"/>
                  <a:pt x="83" y="97"/>
                </a:cubicBezTo>
                <a:cubicBezTo>
                  <a:pt x="84" y="97"/>
                  <a:pt x="84" y="96"/>
                  <a:pt x="84" y="96"/>
                </a:cubicBezTo>
                <a:cubicBezTo>
                  <a:pt x="84" y="97"/>
                  <a:pt x="84" y="97"/>
                  <a:pt x="84" y="97"/>
                </a:cubicBezTo>
                <a:cubicBezTo>
                  <a:pt x="84" y="96"/>
                  <a:pt x="85" y="97"/>
                  <a:pt x="85" y="96"/>
                </a:cubicBezTo>
                <a:cubicBezTo>
                  <a:pt x="85" y="96"/>
                  <a:pt x="85" y="96"/>
                  <a:pt x="85" y="96"/>
                </a:cubicBezTo>
                <a:cubicBezTo>
                  <a:pt x="85" y="96"/>
                  <a:pt x="85" y="96"/>
                  <a:pt x="84" y="96"/>
                </a:cubicBezTo>
                <a:cubicBezTo>
                  <a:pt x="84" y="96"/>
                  <a:pt x="84" y="95"/>
                  <a:pt x="84" y="96"/>
                </a:cubicBezTo>
                <a:cubicBezTo>
                  <a:pt x="84" y="95"/>
                  <a:pt x="84" y="96"/>
                  <a:pt x="84" y="95"/>
                </a:cubicBezTo>
                <a:cubicBezTo>
                  <a:pt x="84" y="95"/>
                  <a:pt x="85" y="95"/>
                  <a:pt x="85" y="95"/>
                </a:cubicBezTo>
                <a:cubicBezTo>
                  <a:pt x="85" y="94"/>
                  <a:pt x="85" y="94"/>
                  <a:pt x="84" y="94"/>
                </a:cubicBezTo>
                <a:cubicBezTo>
                  <a:pt x="84" y="94"/>
                  <a:pt x="85" y="94"/>
                  <a:pt x="85" y="94"/>
                </a:cubicBezTo>
                <a:cubicBezTo>
                  <a:pt x="84" y="94"/>
                  <a:pt x="84" y="94"/>
                  <a:pt x="84" y="93"/>
                </a:cubicBezTo>
                <a:cubicBezTo>
                  <a:pt x="84" y="93"/>
                  <a:pt x="84" y="93"/>
                  <a:pt x="83" y="93"/>
                </a:cubicBezTo>
                <a:cubicBezTo>
                  <a:pt x="84" y="92"/>
                  <a:pt x="83" y="92"/>
                  <a:pt x="82" y="92"/>
                </a:cubicBezTo>
                <a:cubicBezTo>
                  <a:pt x="82" y="92"/>
                  <a:pt x="82" y="92"/>
                  <a:pt x="82" y="92"/>
                </a:cubicBezTo>
                <a:cubicBezTo>
                  <a:pt x="82" y="92"/>
                  <a:pt x="82" y="92"/>
                  <a:pt x="82" y="91"/>
                </a:cubicBezTo>
                <a:cubicBezTo>
                  <a:pt x="82" y="91"/>
                  <a:pt x="81" y="92"/>
                  <a:pt x="81" y="92"/>
                </a:cubicBezTo>
                <a:cubicBezTo>
                  <a:pt x="81" y="91"/>
                  <a:pt x="82" y="91"/>
                  <a:pt x="82" y="90"/>
                </a:cubicBezTo>
                <a:cubicBezTo>
                  <a:pt x="81" y="91"/>
                  <a:pt x="80" y="90"/>
                  <a:pt x="81" y="90"/>
                </a:cubicBezTo>
                <a:cubicBezTo>
                  <a:pt x="81" y="90"/>
                  <a:pt x="80" y="90"/>
                  <a:pt x="81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79" y="90"/>
                  <a:pt x="78" y="90"/>
                  <a:pt x="78" y="91"/>
                </a:cubicBezTo>
                <a:cubicBezTo>
                  <a:pt x="78" y="91"/>
                  <a:pt x="79" y="91"/>
                  <a:pt x="78" y="92"/>
                </a:cubicBezTo>
                <a:cubicBezTo>
                  <a:pt x="78" y="92"/>
                  <a:pt x="79" y="92"/>
                  <a:pt x="79" y="93"/>
                </a:cubicBezTo>
                <a:cubicBezTo>
                  <a:pt x="80" y="92"/>
                  <a:pt x="80" y="94"/>
                  <a:pt x="81" y="94"/>
                </a:cubicBezTo>
                <a:cubicBezTo>
                  <a:pt x="80" y="95"/>
                  <a:pt x="81" y="94"/>
                  <a:pt x="81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94"/>
                  <a:pt x="80" y="94"/>
                  <a:pt x="80" y="94"/>
                </a:cubicBezTo>
                <a:cubicBezTo>
                  <a:pt x="80" y="94"/>
                  <a:pt x="79" y="94"/>
                  <a:pt x="80" y="94"/>
                </a:cubicBezTo>
                <a:cubicBezTo>
                  <a:pt x="79" y="94"/>
                  <a:pt x="80" y="94"/>
                  <a:pt x="80" y="94"/>
                </a:cubicBezTo>
                <a:cubicBezTo>
                  <a:pt x="79" y="94"/>
                  <a:pt x="79" y="94"/>
                  <a:pt x="78" y="94"/>
                </a:cubicBezTo>
                <a:cubicBezTo>
                  <a:pt x="79" y="93"/>
                  <a:pt x="78" y="93"/>
                  <a:pt x="77" y="93"/>
                </a:cubicBezTo>
                <a:cubicBezTo>
                  <a:pt x="78" y="92"/>
                  <a:pt x="78" y="92"/>
                  <a:pt x="78" y="92"/>
                </a:cubicBezTo>
                <a:cubicBezTo>
                  <a:pt x="77" y="92"/>
                  <a:pt x="76" y="91"/>
                  <a:pt x="76" y="90"/>
                </a:cubicBezTo>
                <a:cubicBezTo>
                  <a:pt x="75" y="91"/>
                  <a:pt x="76" y="89"/>
                  <a:pt x="75" y="89"/>
                </a:cubicBezTo>
                <a:cubicBezTo>
                  <a:pt x="75" y="89"/>
                  <a:pt x="75" y="90"/>
                  <a:pt x="75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88"/>
                  <a:pt x="74" y="87"/>
                  <a:pt x="74" y="87"/>
                </a:cubicBezTo>
                <a:cubicBezTo>
                  <a:pt x="74" y="87"/>
                  <a:pt x="74" y="87"/>
                  <a:pt x="74" y="87"/>
                </a:cubicBezTo>
                <a:cubicBezTo>
                  <a:pt x="73" y="88"/>
                  <a:pt x="74" y="87"/>
                  <a:pt x="74" y="88"/>
                </a:cubicBezTo>
                <a:cubicBezTo>
                  <a:pt x="73" y="87"/>
                  <a:pt x="74" y="87"/>
                  <a:pt x="73" y="87"/>
                </a:cubicBezTo>
                <a:cubicBezTo>
                  <a:pt x="73" y="87"/>
                  <a:pt x="73" y="87"/>
                  <a:pt x="73" y="86"/>
                </a:cubicBezTo>
                <a:cubicBezTo>
                  <a:pt x="73" y="87"/>
                  <a:pt x="73" y="87"/>
                  <a:pt x="73" y="87"/>
                </a:cubicBezTo>
                <a:cubicBezTo>
                  <a:pt x="74" y="86"/>
                  <a:pt x="74" y="87"/>
                  <a:pt x="74" y="87"/>
                </a:cubicBezTo>
                <a:cubicBezTo>
                  <a:pt x="74" y="86"/>
                  <a:pt x="75" y="86"/>
                  <a:pt x="74" y="86"/>
                </a:cubicBezTo>
                <a:cubicBezTo>
                  <a:pt x="74" y="85"/>
                  <a:pt x="75" y="85"/>
                  <a:pt x="75" y="85"/>
                </a:cubicBezTo>
                <a:cubicBezTo>
                  <a:pt x="75" y="85"/>
                  <a:pt x="75" y="85"/>
                  <a:pt x="76" y="85"/>
                </a:cubicBezTo>
                <a:cubicBezTo>
                  <a:pt x="76" y="85"/>
                  <a:pt x="75" y="85"/>
                  <a:pt x="76" y="85"/>
                </a:cubicBezTo>
                <a:cubicBezTo>
                  <a:pt x="76" y="85"/>
                  <a:pt x="76" y="85"/>
                  <a:pt x="76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85"/>
                  <a:pt x="77" y="84"/>
                  <a:pt x="77" y="84"/>
                </a:cubicBezTo>
                <a:cubicBezTo>
                  <a:pt x="77" y="84"/>
                  <a:pt x="77" y="84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9" y="84"/>
                  <a:pt x="78" y="84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7" y="84"/>
                  <a:pt x="77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9" y="84"/>
                  <a:pt x="78" y="84"/>
                </a:cubicBezTo>
                <a:cubicBezTo>
                  <a:pt x="78" y="84"/>
                  <a:pt x="79" y="84"/>
                  <a:pt x="79" y="84"/>
                </a:cubicBezTo>
                <a:cubicBezTo>
                  <a:pt x="78" y="85"/>
                  <a:pt x="79" y="86"/>
                  <a:pt x="79" y="86"/>
                </a:cubicBezTo>
                <a:cubicBezTo>
                  <a:pt x="79" y="86"/>
                  <a:pt x="79" y="86"/>
                  <a:pt x="79" y="86"/>
                </a:cubicBezTo>
                <a:cubicBezTo>
                  <a:pt x="79" y="86"/>
                  <a:pt x="79" y="86"/>
                  <a:pt x="79" y="86"/>
                </a:cubicBezTo>
                <a:cubicBezTo>
                  <a:pt x="79" y="86"/>
                  <a:pt x="80" y="86"/>
                  <a:pt x="79" y="87"/>
                </a:cubicBezTo>
                <a:cubicBezTo>
                  <a:pt x="79" y="87"/>
                  <a:pt x="79" y="87"/>
                  <a:pt x="79" y="87"/>
                </a:cubicBezTo>
                <a:cubicBezTo>
                  <a:pt x="80" y="87"/>
                  <a:pt x="80" y="87"/>
                  <a:pt x="80" y="87"/>
                </a:cubicBezTo>
                <a:cubicBezTo>
                  <a:pt x="80" y="87"/>
                  <a:pt x="80" y="87"/>
                  <a:pt x="80" y="87"/>
                </a:cubicBezTo>
                <a:cubicBezTo>
                  <a:pt x="80" y="88"/>
                  <a:pt x="81" y="88"/>
                  <a:pt x="81" y="89"/>
                </a:cubicBezTo>
                <a:cubicBezTo>
                  <a:pt x="83" y="88"/>
                  <a:pt x="82" y="92"/>
                  <a:pt x="84" y="90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4" y="91"/>
                  <a:pt x="83" y="91"/>
                </a:cubicBezTo>
                <a:cubicBezTo>
                  <a:pt x="84" y="91"/>
                  <a:pt x="84" y="91"/>
                  <a:pt x="84" y="92"/>
                </a:cubicBezTo>
                <a:cubicBezTo>
                  <a:pt x="84" y="91"/>
                  <a:pt x="84" y="91"/>
                  <a:pt x="84" y="90"/>
                </a:cubicBezTo>
                <a:cubicBezTo>
                  <a:pt x="84" y="90"/>
                  <a:pt x="84" y="90"/>
                  <a:pt x="85" y="90"/>
                </a:cubicBezTo>
                <a:cubicBezTo>
                  <a:pt x="85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89"/>
                </a:cubicBezTo>
                <a:cubicBezTo>
                  <a:pt x="84" y="89"/>
                  <a:pt x="83" y="89"/>
                  <a:pt x="83" y="88"/>
                </a:cubicBezTo>
                <a:cubicBezTo>
                  <a:pt x="83" y="89"/>
                  <a:pt x="83" y="89"/>
                  <a:pt x="84" y="88"/>
                </a:cubicBezTo>
                <a:cubicBezTo>
                  <a:pt x="83" y="88"/>
                  <a:pt x="82" y="87"/>
                  <a:pt x="81" y="86"/>
                </a:cubicBezTo>
                <a:cubicBezTo>
                  <a:pt x="81" y="86"/>
                  <a:pt x="81" y="86"/>
                  <a:pt x="81" y="86"/>
                </a:cubicBezTo>
                <a:cubicBezTo>
                  <a:pt x="81" y="86"/>
                  <a:pt x="81" y="85"/>
                  <a:pt x="80" y="85"/>
                </a:cubicBezTo>
                <a:cubicBezTo>
                  <a:pt x="80" y="85"/>
                  <a:pt x="81" y="85"/>
                  <a:pt x="81" y="85"/>
                </a:cubicBezTo>
                <a:cubicBezTo>
                  <a:pt x="80" y="85"/>
                  <a:pt x="80" y="85"/>
                  <a:pt x="80" y="85"/>
                </a:cubicBezTo>
                <a:cubicBezTo>
                  <a:pt x="80" y="85"/>
                  <a:pt x="80" y="84"/>
                  <a:pt x="80" y="84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4"/>
                  <a:pt x="80" y="84"/>
                  <a:pt x="79" y="84"/>
                </a:cubicBezTo>
                <a:cubicBezTo>
                  <a:pt x="80" y="84"/>
                  <a:pt x="80" y="84"/>
                  <a:pt x="80" y="84"/>
                </a:cubicBezTo>
                <a:cubicBezTo>
                  <a:pt x="79" y="84"/>
                  <a:pt x="80" y="83"/>
                  <a:pt x="80" y="83"/>
                </a:cubicBezTo>
                <a:cubicBezTo>
                  <a:pt x="80" y="83"/>
                  <a:pt x="80" y="83"/>
                  <a:pt x="80" y="83"/>
                </a:cubicBezTo>
                <a:cubicBezTo>
                  <a:pt x="80" y="83"/>
                  <a:pt x="80" y="83"/>
                  <a:pt x="80" y="83"/>
                </a:cubicBezTo>
                <a:cubicBezTo>
                  <a:pt x="80" y="83"/>
                  <a:pt x="80" y="83"/>
                  <a:pt x="80" y="83"/>
                </a:cubicBezTo>
                <a:cubicBezTo>
                  <a:pt x="81" y="83"/>
                  <a:pt x="80" y="83"/>
                  <a:pt x="80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2" y="83"/>
                  <a:pt x="81" y="83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3" y="82"/>
                  <a:pt x="82" y="82"/>
                  <a:pt x="82" y="82"/>
                </a:cubicBezTo>
                <a:cubicBezTo>
                  <a:pt x="82" y="82"/>
                  <a:pt x="82" y="82"/>
                  <a:pt x="83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82"/>
                  <a:pt x="82" y="83"/>
                  <a:pt x="83" y="82"/>
                </a:cubicBezTo>
                <a:cubicBezTo>
                  <a:pt x="83" y="82"/>
                  <a:pt x="82" y="83"/>
                  <a:pt x="83" y="83"/>
                </a:cubicBezTo>
                <a:cubicBezTo>
                  <a:pt x="83" y="83"/>
                  <a:pt x="83" y="82"/>
                  <a:pt x="84" y="82"/>
                </a:cubicBezTo>
                <a:cubicBezTo>
                  <a:pt x="84" y="82"/>
                  <a:pt x="84" y="82"/>
                  <a:pt x="84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82"/>
                  <a:pt x="84" y="81"/>
                  <a:pt x="84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82"/>
                  <a:pt x="84" y="82"/>
                  <a:pt x="84" y="82"/>
                </a:cubicBezTo>
                <a:cubicBezTo>
                  <a:pt x="84" y="82"/>
                  <a:pt x="83" y="82"/>
                  <a:pt x="83" y="82"/>
                </a:cubicBezTo>
                <a:cubicBezTo>
                  <a:pt x="84" y="82"/>
                  <a:pt x="83" y="83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3" y="84"/>
                  <a:pt x="84" y="85"/>
                  <a:pt x="83" y="85"/>
                </a:cubicBezTo>
                <a:cubicBezTo>
                  <a:pt x="83" y="85"/>
                  <a:pt x="84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83" y="85"/>
                  <a:pt x="83" y="85"/>
                  <a:pt x="83" y="86"/>
                </a:cubicBezTo>
                <a:cubicBezTo>
                  <a:pt x="83" y="86"/>
                  <a:pt x="83" y="86"/>
                  <a:pt x="83" y="86"/>
                </a:cubicBezTo>
                <a:cubicBezTo>
                  <a:pt x="83" y="87"/>
                  <a:pt x="83" y="87"/>
                  <a:pt x="83" y="88"/>
                </a:cubicBezTo>
                <a:cubicBezTo>
                  <a:pt x="83" y="88"/>
                  <a:pt x="83" y="88"/>
                  <a:pt x="83" y="88"/>
                </a:cubicBezTo>
                <a:cubicBezTo>
                  <a:pt x="83" y="88"/>
                  <a:pt x="83" y="88"/>
                  <a:pt x="83" y="89"/>
                </a:cubicBezTo>
                <a:cubicBezTo>
                  <a:pt x="83" y="88"/>
                  <a:pt x="84" y="88"/>
                  <a:pt x="84" y="88"/>
                </a:cubicBezTo>
                <a:cubicBezTo>
                  <a:pt x="84" y="89"/>
                  <a:pt x="84" y="89"/>
                  <a:pt x="83" y="89"/>
                </a:cubicBezTo>
                <a:cubicBezTo>
                  <a:pt x="83" y="89"/>
                  <a:pt x="84" y="89"/>
                  <a:pt x="83" y="89"/>
                </a:cubicBezTo>
                <a:cubicBezTo>
                  <a:pt x="83" y="89"/>
                  <a:pt x="83" y="89"/>
                  <a:pt x="82" y="89"/>
                </a:cubicBezTo>
                <a:cubicBezTo>
                  <a:pt x="83" y="89"/>
                  <a:pt x="83" y="89"/>
                  <a:pt x="83" y="90"/>
                </a:cubicBezTo>
                <a:cubicBezTo>
                  <a:pt x="83" y="89"/>
                  <a:pt x="83" y="90"/>
                  <a:pt x="84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3" y="90"/>
                  <a:pt x="82" y="90"/>
                  <a:pt x="82" y="90"/>
                </a:cubicBezTo>
                <a:cubicBezTo>
                  <a:pt x="82" y="90"/>
                  <a:pt x="83" y="90"/>
                  <a:pt x="83" y="91"/>
                </a:cubicBezTo>
                <a:cubicBezTo>
                  <a:pt x="83" y="91"/>
                  <a:pt x="83" y="90"/>
                  <a:pt x="84" y="90"/>
                </a:cubicBezTo>
                <a:cubicBezTo>
                  <a:pt x="84" y="91"/>
                  <a:pt x="83" y="91"/>
                  <a:pt x="83" y="91"/>
                </a:cubicBezTo>
                <a:cubicBezTo>
                  <a:pt x="83" y="91"/>
                  <a:pt x="83" y="91"/>
                  <a:pt x="83" y="91"/>
                </a:cubicBezTo>
                <a:cubicBezTo>
                  <a:pt x="82" y="91"/>
                  <a:pt x="82" y="92"/>
                  <a:pt x="82" y="92"/>
                </a:cubicBezTo>
                <a:cubicBezTo>
                  <a:pt x="82" y="91"/>
                  <a:pt x="82" y="92"/>
                  <a:pt x="82" y="91"/>
                </a:cubicBezTo>
                <a:cubicBezTo>
                  <a:pt x="82" y="91"/>
                  <a:pt x="82" y="91"/>
                  <a:pt x="82" y="91"/>
                </a:cubicBezTo>
                <a:cubicBezTo>
                  <a:pt x="82" y="92"/>
                  <a:pt x="82" y="92"/>
                  <a:pt x="82" y="92"/>
                </a:cubicBezTo>
                <a:cubicBezTo>
                  <a:pt x="82" y="92"/>
                  <a:pt x="83" y="92"/>
                  <a:pt x="82" y="92"/>
                </a:cubicBezTo>
                <a:cubicBezTo>
                  <a:pt x="83" y="92"/>
                  <a:pt x="83" y="92"/>
                  <a:pt x="83" y="92"/>
                </a:cubicBezTo>
                <a:cubicBezTo>
                  <a:pt x="83" y="92"/>
                  <a:pt x="83" y="92"/>
                  <a:pt x="83" y="92"/>
                </a:cubicBezTo>
                <a:cubicBezTo>
                  <a:pt x="83" y="91"/>
                  <a:pt x="83" y="91"/>
                  <a:pt x="83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1"/>
                </a:cubicBezTo>
                <a:cubicBezTo>
                  <a:pt x="85" y="92"/>
                  <a:pt x="85" y="91"/>
                  <a:pt x="86" y="91"/>
                </a:cubicBezTo>
                <a:cubicBezTo>
                  <a:pt x="86" y="92"/>
                  <a:pt x="86" y="91"/>
                  <a:pt x="86" y="91"/>
                </a:cubicBezTo>
                <a:cubicBezTo>
                  <a:pt x="86" y="91"/>
                  <a:pt x="87" y="90"/>
                  <a:pt x="87" y="91"/>
                </a:cubicBezTo>
                <a:cubicBezTo>
                  <a:pt x="87" y="91"/>
                  <a:pt x="86" y="90"/>
                  <a:pt x="87" y="90"/>
                </a:cubicBezTo>
                <a:cubicBezTo>
                  <a:pt x="87" y="90"/>
                  <a:pt x="87" y="91"/>
                  <a:pt x="87" y="90"/>
                </a:cubicBezTo>
                <a:cubicBezTo>
                  <a:pt x="87" y="91"/>
                  <a:pt x="88" y="91"/>
                  <a:pt x="88" y="91"/>
                </a:cubicBezTo>
                <a:cubicBezTo>
                  <a:pt x="88" y="91"/>
                  <a:pt x="87" y="90"/>
                  <a:pt x="88" y="90"/>
                </a:cubicBezTo>
                <a:cubicBezTo>
                  <a:pt x="88" y="90"/>
                  <a:pt x="88" y="90"/>
                  <a:pt x="88" y="90"/>
                </a:cubicBezTo>
                <a:cubicBezTo>
                  <a:pt x="88" y="90"/>
                  <a:pt x="88" y="90"/>
                  <a:pt x="88" y="91"/>
                </a:cubicBezTo>
                <a:cubicBezTo>
                  <a:pt x="88" y="90"/>
                  <a:pt x="88" y="91"/>
                  <a:pt x="88" y="91"/>
                </a:cubicBezTo>
                <a:cubicBezTo>
                  <a:pt x="89" y="91"/>
                  <a:pt x="89" y="91"/>
                  <a:pt x="89" y="91"/>
                </a:cubicBezTo>
                <a:cubicBezTo>
                  <a:pt x="89" y="91"/>
                  <a:pt x="88" y="90"/>
                  <a:pt x="88" y="90"/>
                </a:cubicBezTo>
                <a:cubicBezTo>
                  <a:pt x="88" y="90"/>
                  <a:pt x="88" y="89"/>
                  <a:pt x="87" y="89"/>
                </a:cubicBezTo>
                <a:cubicBezTo>
                  <a:pt x="88" y="88"/>
                  <a:pt x="90" y="88"/>
                  <a:pt x="91" y="89"/>
                </a:cubicBezTo>
                <a:cubicBezTo>
                  <a:pt x="92" y="89"/>
                  <a:pt x="92" y="90"/>
                  <a:pt x="92" y="90"/>
                </a:cubicBezTo>
                <a:cubicBezTo>
                  <a:pt x="91" y="87"/>
                  <a:pt x="94" y="90"/>
                  <a:pt x="94" y="88"/>
                </a:cubicBezTo>
                <a:cubicBezTo>
                  <a:pt x="94" y="87"/>
                  <a:pt x="94" y="87"/>
                  <a:pt x="93" y="87"/>
                </a:cubicBezTo>
                <a:cubicBezTo>
                  <a:pt x="94" y="87"/>
                  <a:pt x="94" y="86"/>
                  <a:pt x="94" y="85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5"/>
                  <a:pt x="94" y="85"/>
                  <a:pt x="94" y="84"/>
                </a:cubicBezTo>
                <a:cubicBezTo>
                  <a:pt x="94" y="84"/>
                  <a:pt x="94" y="83"/>
                  <a:pt x="95" y="83"/>
                </a:cubicBezTo>
                <a:cubicBezTo>
                  <a:pt x="94" y="82"/>
                  <a:pt x="94" y="82"/>
                  <a:pt x="94" y="81"/>
                </a:cubicBezTo>
                <a:cubicBezTo>
                  <a:pt x="94" y="82"/>
                  <a:pt x="95" y="81"/>
                  <a:pt x="94" y="81"/>
                </a:cubicBezTo>
                <a:cubicBezTo>
                  <a:pt x="94" y="81"/>
                  <a:pt x="94" y="81"/>
                  <a:pt x="94" y="81"/>
                </a:cubicBezTo>
                <a:cubicBezTo>
                  <a:pt x="94" y="81"/>
                  <a:pt x="95" y="82"/>
                  <a:pt x="95" y="82"/>
                </a:cubicBezTo>
                <a:cubicBezTo>
                  <a:pt x="95" y="81"/>
                  <a:pt x="94" y="81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79"/>
                  <a:pt x="94" y="79"/>
                  <a:pt x="94" y="79"/>
                </a:cubicBezTo>
                <a:cubicBezTo>
                  <a:pt x="94" y="79"/>
                  <a:pt x="94" y="79"/>
                  <a:pt x="94" y="78"/>
                </a:cubicBezTo>
                <a:cubicBezTo>
                  <a:pt x="94" y="78"/>
                  <a:pt x="94" y="78"/>
                  <a:pt x="95" y="79"/>
                </a:cubicBezTo>
                <a:cubicBezTo>
                  <a:pt x="95" y="78"/>
                  <a:pt x="95" y="77"/>
                  <a:pt x="95" y="78"/>
                </a:cubicBezTo>
                <a:cubicBezTo>
                  <a:pt x="95" y="78"/>
                  <a:pt x="95" y="78"/>
                  <a:pt x="95" y="79"/>
                </a:cubicBezTo>
                <a:cubicBezTo>
                  <a:pt x="95" y="79"/>
                  <a:pt x="95" y="78"/>
                  <a:pt x="94" y="79"/>
                </a:cubicBezTo>
                <a:cubicBezTo>
                  <a:pt x="95" y="80"/>
                  <a:pt x="95" y="80"/>
                  <a:pt x="94" y="80"/>
                </a:cubicBezTo>
                <a:cubicBezTo>
                  <a:pt x="95" y="81"/>
                  <a:pt x="95" y="80"/>
                  <a:pt x="94" y="79"/>
                </a:cubicBezTo>
                <a:cubicBezTo>
                  <a:pt x="94" y="80"/>
                  <a:pt x="96" y="80"/>
                  <a:pt x="93" y="79"/>
                </a:cubicBezTo>
                <a:cubicBezTo>
                  <a:pt x="93" y="79"/>
                  <a:pt x="93" y="79"/>
                  <a:pt x="93" y="79"/>
                </a:cubicBez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3" y="78"/>
                  <a:pt x="92" y="80"/>
                </a:cubicBezTo>
                <a:cubicBezTo>
                  <a:pt x="92" y="80"/>
                  <a:pt x="92" y="79"/>
                  <a:pt x="92" y="79"/>
                </a:cubicBezTo>
                <a:cubicBezTo>
                  <a:pt x="92" y="79"/>
                  <a:pt x="92" y="79"/>
                  <a:pt x="92" y="80"/>
                </a:cubicBezTo>
                <a:cubicBezTo>
                  <a:pt x="92" y="81"/>
                  <a:pt x="92" y="82"/>
                  <a:pt x="92" y="83"/>
                </a:cubicBezTo>
                <a:cubicBezTo>
                  <a:pt x="91" y="84"/>
                  <a:pt x="91" y="84"/>
                  <a:pt x="91" y="84"/>
                </a:cubicBezTo>
                <a:cubicBezTo>
                  <a:pt x="90" y="84"/>
                  <a:pt x="91" y="81"/>
                  <a:pt x="91" y="81"/>
                </a:cubicBezTo>
                <a:cubicBezTo>
                  <a:pt x="92" y="80"/>
                  <a:pt x="93" y="79"/>
                  <a:pt x="93" y="78"/>
                </a:cubicBezTo>
                <a:cubicBezTo>
                  <a:pt x="93" y="78"/>
                  <a:pt x="93" y="78"/>
                  <a:pt x="94" y="78"/>
                </a:cubicBezTo>
                <a:cubicBezTo>
                  <a:pt x="94" y="77"/>
                  <a:pt x="95" y="76"/>
                  <a:pt x="95" y="76"/>
                </a:cubicBezTo>
                <a:cubicBezTo>
                  <a:pt x="95" y="75"/>
                  <a:pt x="95" y="76"/>
                  <a:pt x="95" y="75"/>
                </a:cubicBezTo>
                <a:cubicBezTo>
                  <a:pt x="95" y="75"/>
                  <a:pt x="96" y="75"/>
                  <a:pt x="96" y="75"/>
                </a:cubicBezTo>
                <a:cubicBezTo>
                  <a:pt x="96" y="75"/>
                  <a:pt x="96" y="75"/>
                  <a:pt x="96" y="74"/>
                </a:cubicBezTo>
                <a:cubicBezTo>
                  <a:pt x="98" y="72"/>
                  <a:pt x="99" y="70"/>
                  <a:pt x="100" y="66"/>
                </a:cubicBezTo>
                <a:cubicBezTo>
                  <a:pt x="99" y="66"/>
                  <a:pt x="100" y="64"/>
                  <a:pt x="99" y="63"/>
                </a:cubicBezTo>
                <a:cubicBezTo>
                  <a:pt x="100" y="63"/>
                  <a:pt x="99" y="62"/>
                  <a:pt x="100" y="61"/>
                </a:cubicBezTo>
                <a:cubicBezTo>
                  <a:pt x="100" y="61"/>
                  <a:pt x="99" y="61"/>
                  <a:pt x="100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99" y="61"/>
                  <a:pt x="100" y="60"/>
                  <a:pt x="100" y="60"/>
                </a:cubicBezTo>
                <a:cubicBezTo>
                  <a:pt x="100" y="59"/>
                  <a:pt x="100" y="57"/>
                  <a:pt x="100" y="56"/>
                </a:cubicBezTo>
                <a:cubicBezTo>
                  <a:pt x="101" y="56"/>
                  <a:pt x="102" y="58"/>
                  <a:pt x="103" y="58"/>
                </a:cubicBezTo>
                <a:cubicBezTo>
                  <a:pt x="103" y="59"/>
                  <a:pt x="104" y="59"/>
                  <a:pt x="104" y="60"/>
                </a:cubicBezTo>
                <a:cubicBezTo>
                  <a:pt x="103" y="60"/>
                  <a:pt x="103" y="60"/>
                  <a:pt x="103" y="60"/>
                </a:cubicBezTo>
                <a:cubicBezTo>
                  <a:pt x="103" y="61"/>
                  <a:pt x="104" y="62"/>
                  <a:pt x="105" y="63"/>
                </a:cubicBezTo>
                <a:cubicBezTo>
                  <a:pt x="104" y="64"/>
                  <a:pt x="106" y="64"/>
                  <a:pt x="106" y="65"/>
                </a:cubicBezTo>
                <a:cubicBezTo>
                  <a:pt x="106" y="66"/>
                  <a:pt x="106" y="65"/>
                  <a:pt x="105" y="66"/>
                </a:cubicBezTo>
                <a:cubicBezTo>
                  <a:pt x="107" y="66"/>
                  <a:pt x="108" y="68"/>
                  <a:pt x="108" y="69"/>
                </a:cubicBezTo>
                <a:cubicBezTo>
                  <a:pt x="107" y="71"/>
                  <a:pt x="109" y="73"/>
                  <a:pt x="107" y="74"/>
                </a:cubicBezTo>
                <a:cubicBezTo>
                  <a:pt x="108" y="75"/>
                  <a:pt x="108" y="75"/>
                  <a:pt x="107" y="76"/>
                </a:cubicBezTo>
                <a:cubicBezTo>
                  <a:pt x="107" y="76"/>
                  <a:pt x="106" y="76"/>
                  <a:pt x="105" y="76"/>
                </a:cubicBezTo>
                <a:cubicBezTo>
                  <a:pt x="105" y="77"/>
                  <a:pt x="105" y="78"/>
                  <a:pt x="105" y="79"/>
                </a:cubicBezTo>
                <a:cubicBezTo>
                  <a:pt x="105" y="78"/>
                  <a:pt x="106" y="79"/>
                  <a:pt x="106" y="79"/>
                </a:cubicBezTo>
                <a:cubicBezTo>
                  <a:pt x="106" y="79"/>
                  <a:pt x="105" y="79"/>
                  <a:pt x="105" y="79"/>
                </a:cubicBezTo>
                <a:cubicBezTo>
                  <a:pt x="105" y="80"/>
                  <a:pt x="104" y="80"/>
                  <a:pt x="103" y="81"/>
                </a:cubicBezTo>
                <a:cubicBezTo>
                  <a:pt x="103" y="81"/>
                  <a:pt x="104" y="81"/>
                  <a:pt x="103" y="82"/>
                </a:cubicBezTo>
                <a:cubicBezTo>
                  <a:pt x="103" y="82"/>
                  <a:pt x="103" y="81"/>
                  <a:pt x="103" y="81"/>
                </a:cubicBezTo>
                <a:cubicBezTo>
                  <a:pt x="103" y="82"/>
                  <a:pt x="102" y="82"/>
                  <a:pt x="102" y="82"/>
                </a:cubicBezTo>
                <a:cubicBezTo>
                  <a:pt x="103" y="82"/>
                  <a:pt x="103" y="82"/>
                  <a:pt x="103" y="83"/>
                </a:cubicBezTo>
                <a:cubicBezTo>
                  <a:pt x="103" y="83"/>
                  <a:pt x="103" y="82"/>
                  <a:pt x="104" y="82"/>
                </a:cubicBezTo>
                <a:cubicBezTo>
                  <a:pt x="104" y="84"/>
                  <a:pt x="102" y="85"/>
                  <a:pt x="104" y="86"/>
                </a:cubicBezTo>
                <a:cubicBezTo>
                  <a:pt x="104" y="86"/>
                  <a:pt x="104" y="85"/>
                  <a:pt x="104" y="85"/>
                </a:cubicBezTo>
                <a:cubicBezTo>
                  <a:pt x="105" y="84"/>
                  <a:pt x="105" y="83"/>
                  <a:pt x="106" y="82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106" y="81"/>
                  <a:pt x="106" y="81"/>
                  <a:pt x="106" y="81"/>
                </a:cubicBezTo>
                <a:cubicBezTo>
                  <a:pt x="106" y="81"/>
                  <a:pt x="106" y="80"/>
                  <a:pt x="106" y="80"/>
                </a:cubicBezTo>
                <a:cubicBezTo>
                  <a:pt x="106" y="80"/>
                  <a:pt x="106" y="79"/>
                  <a:pt x="107" y="79"/>
                </a:cubicBezTo>
                <a:cubicBezTo>
                  <a:pt x="107" y="79"/>
                  <a:pt x="107" y="79"/>
                  <a:pt x="108" y="79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08" y="80"/>
                  <a:pt x="108" y="82"/>
                  <a:pt x="108" y="83"/>
                </a:cubicBezTo>
                <a:cubicBezTo>
                  <a:pt x="109" y="82"/>
                  <a:pt x="109" y="81"/>
                  <a:pt x="109" y="80"/>
                </a:cubicBezTo>
                <a:cubicBezTo>
                  <a:pt x="111" y="80"/>
                  <a:pt x="111" y="79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2" y="77"/>
                  <a:pt x="113" y="75"/>
                  <a:pt x="115" y="75"/>
                </a:cubicBezTo>
                <a:cubicBezTo>
                  <a:pt x="115" y="76"/>
                  <a:pt x="117" y="76"/>
                  <a:pt x="117" y="78"/>
                </a:cubicBezTo>
                <a:cubicBezTo>
                  <a:pt x="118" y="77"/>
                  <a:pt x="118" y="78"/>
                  <a:pt x="119" y="78"/>
                </a:cubicBezTo>
                <a:cubicBezTo>
                  <a:pt x="119" y="78"/>
                  <a:pt x="119" y="77"/>
                  <a:pt x="119" y="77"/>
                </a:cubicBezTo>
                <a:cubicBezTo>
                  <a:pt x="120" y="77"/>
                  <a:pt x="120" y="77"/>
                  <a:pt x="120" y="78"/>
                </a:cubicBezTo>
                <a:cubicBezTo>
                  <a:pt x="123" y="78"/>
                  <a:pt x="121" y="76"/>
                  <a:pt x="123" y="75"/>
                </a:cubicBezTo>
                <a:cubicBezTo>
                  <a:pt x="124" y="76"/>
                  <a:pt x="124" y="79"/>
                  <a:pt x="125" y="80"/>
                </a:cubicBezTo>
                <a:cubicBezTo>
                  <a:pt x="125" y="79"/>
                  <a:pt x="126" y="78"/>
                  <a:pt x="126" y="79"/>
                </a:cubicBezTo>
                <a:cubicBezTo>
                  <a:pt x="127" y="78"/>
                  <a:pt x="128" y="77"/>
                  <a:pt x="128" y="76"/>
                </a:cubicBezTo>
                <a:cubicBezTo>
                  <a:pt x="127" y="74"/>
                  <a:pt x="125" y="75"/>
                  <a:pt x="123" y="73"/>
                </a:cubicBezTo>
                <a:cubicBezTo>
                  <a:pt x="125" y="71"/>
                  <a:pt x="122" y="66"/>
                  <a:pt x="122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64"/>
                  <a:pt x="121" y="64"/>
                  <a:pt x="121" y="63"/>
                </a:cubicBezTo>
                <a:cubicBezTo>
                  <a:pt x="120" y="64"/>
                  <a:pt x="120" y="63"/>
                  <a:pt x="120" y="63"/>
                </a:cubicBezTo>
                <a:cubicBezTo>
                  <a:pt x="120" y="63"/>
                  <a:pt x="120" y="63"/>
                  <a:pt x="119" y="63"/>
                </a:cubicBezTo>
                <a:cubicBezTo>
                  <a:pt x="118" y="61"/>
                  <a:pt x="116" y="60"/>
                  <a:pt x="114" y="59"/>
                </a:cubicBezTo>
                <a:cubicBezTo>
                  <a:pt x="114" y="59"/>
                  <a:pt x="114" y="59"/>
                  <a:pt x="113" y="59"/>
                </a:cubicBezTo>
                <a:cubicBezTo>
                  <a:pt x="111" y="56"/>
                  <a:pt x="108" y="55"/>
                  <a:pt x="105" y="54"/>
                </a:cubicBezTo>
                <a:cubicBezTo>
                  <a:pt x="105" y="54"/>
                  <a:pt x="105" y="55"/>
                  <a:pt x="105" y="55"/>
                </a:cubicBezTo>
                <a:cubicBezTo>
                  <a:pt x="105" y="54"/>
                  <a:pt x="104" y="54"/>
                  <a:pt x="103" y="53"/>
                </a:cubicBezTo>
                <a:cubicBezTo>
                  <a:pt x="103" y="54"/>
                  <a:pt x="103" y="54"/>
                  <a:pt x="103" y="54"/>
                </a:cubicBezTo>
                <a:cubicBezTo>
                  <a:pt x="101" y="53"/>
                  <a:pt x="98" y="53"/>
                  <a:pt x="98" y="51"/>
                </a:cubicBezTo>
                <a:cubicBezTo>
                  <a:pt x="98" y="51"/>
                  <a:pt x="98" y="51"/>
                  <a:pt x="98" y="50"/>
                </a:cubicBezTo>
                <a:cubicBezTo>
                  <a:pt x="98" y="50"/>
                  <a:pt x="98" y="50"/>
                  <a:pt x="98" y="49"/>
                </a:cubicBezTo>
                <a:cubicBezTo>
                  <a:pt x="97" y="49"/>
                  <a:pt x="97" y="48"/>
                  <a:pt x="97" y="48"/>
                </a:cubicBezTo>
                <a:cubicBezTo>
                  <a:pt x="97" y="48"/>
                  <a:pt x="97" y="47"/>
                  <a:pt x="97" y="47"/>
                </a:cubicBezTo>
                <a:cubicBezTo>
                  <a:pt x="96" y="47"/>
                  <a:pt x="97" y="47"/>
                  <a:pt x="96" y="47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7" y="47"/>
                  <a:pt x="97" y="47"/>
                </a:cubicBezTo>
                <a:cubicBezTo>
                  <a:pt x="95" y="47"/>
                  <a:pt x="96" y="46"/>
                  <a:pt x="96" y="45"/>
                </a:cubicBezTo>
                <a:cubicBezTo>
                  <a:pt x="95" y="45"/>
                  <a:pt x="96" y="46"/>
                  <a:pt x="94" y="46"/>
                </a:cubicBezTo>
                <a:cubicBezTo>
                  <a:pt x="95" y="46"/>
                  <a:pt x="94" y="46"/>
                  <a:pt x="94" y="45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5"/>
                  <a:pt x="95" y="45"/>
                  <a:pt x="95" y="44"/>
                </a:cubicBezTo>
                <a:cubicBezTo>
                  <a:pt x="94" y="44"/>
                  <a:pt x="94" y="44"/>
                  <a:pt x="94" y="45"/>
                </a:cubicBezTo>
                <a:cubicBezTo>
                  <a:pt x="95" y="44"/>
                  <a:pt x="93" y="45"/>
                  <a:pt x="93" y="44"/>
                </a:cubicBezTo>
                <a:cubicBezTo>
                  <a:pt x="95" y="44"/>
                  <a:pt x="96" y="44"/>
                  <a:pt x="97" y="44"/>
                </a:cubicBezTo>
                <a:cubicBezTo>
                  <a:pt x="98" y="45"/>
                  <a:pt x="100" y="44"/>
                  <a:pt x="100" y="46"/>
                </a:cubicBezTo>
                <a:cubicBezTo>
                  <a:pt x="100" y="46"/>
                  <a:pt x="100" y="46"/>
                  <a:pt x="99" y="46"/>
                </a:cubicBezTo>
                <a:cubicBezTo>
                  <a:pt x="100" y="46"/>
                  <a:pt x="100" y="46"/>
                  <a:pt x="100" y="47"/>
                </a:cubicBezTo>
                <a:cubicBezTo>
                  <a:pt x="102" y="47"/>
                  <a:pt x="102" y="49"/>
                  <a:pt x="103" y="50"/>
                </a:cubicBezTo>
                <a:cubicBezTo>
                  <a:pt x="104" y="50"/>
                  <a:pt x="105" y="50"/>
                  <a:pt x="105" y="50"/>
                </a:cubicBezTo>
                <a:cubicBezTo>
                  <a:pt x="106" y="50"/>
                  <a:pt x="106" y="50"/>
                  <a:pt x="107" y="50"/>
                </a:cubicBezTo>
                <a:cubicBezTo>
                  <a:pt x="107" y="49"/>
                  <a:pt x="109" y="50"/>
                  <a:pt x="109" y="48"/>
                </a:cubicBezTo>
                <a:cubicBezTo>
                  <a:pt x="109" y="49"/>
                  <a:pt x="109" y="49"/>
                  <a:pt x="110" y="49"/>
                </a:cubicBezTo>
                <a:cubicBezTo>
                  <a:pt x="110" y="48"/>
                  <a:pt x="109" y="48"/>
                  <a:pt x="109" y="48"/>
                </a:cubicBezTo>
                <a:cubicBezTo>
                  <a:pt x="109" y="48"/>
                  <a:pt x="110" y="48"/>
                  <a:pt x="110" y="48"/>
                </a:cubicBezTo>
                <a:cubicBezTo>
                  <a:pt x="110" y="47"/>
                  <a:pt x="108" y="46"/>
                  <a:pt x="108" y="44"/>
                </a:cubicBezTo>
                <a:cubicBezTo>
                  <a:pt x="111" y="45"/>
                  <a:pt x="112" y="48"/>
                  <a:pt x="114" y="49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6" y="51"/>
                  <a:pt x="117" y="49"/>
                  <a:pt x="119" y="51"/>
                </a:cubicBezTo>
                <a:cubicBezTo>
                  <a:pt x="120" y="51"/>
                  <a:pt x="122" y="52"/>
                  <a:pt x="123" y="53"/>
                </a:cubicBezTo>
                <a:cubicBezTo>
                  <a:pt x="123" y="53"/>
                  <a:pt x="125" y="54"/>
                  <a:pt x="125" y="54"/>
                </a:cubicBezTo>
                <a:cubicBezTo>
                  <a:pt x="128" y="57"/>
                  <a:pt x="127" y="52"/>
                  <a:pt x="128" y="52"/>
                </a:cubicBezTo>
                <a:cubicBezTo>
                  <a:pt x="128" y="51"/>
                  <a:pt x="128" y="50"/>
                  <a:pt x="128" y="49"/>
                </a:cubicBezTo>
                <a:cubicBezTo>
                  <a:pt x="129" y="49"/>
                  <a:pt x="129" y="49"/>
                  <a:pt x="129" y="49"/>
                </a:cubicBezTo>
                <a:cubicBezTo>
                  <a:pt x="129" y="49"/>
                  <a:pt x="129" y="49"/>
                  <a:pt x="129" y="49"/>
                </a:cubicBezTo>
                <a:cubicBezTo>
                  <a:pt x="130" y="49"/>
                  <a:pt x="131" y="49"/>
                  <a:pt x="130" y="48"/>
                </a:cubicBezTo>
                <a:cubicBezTo>
                  <a:pt x="128" y="46"/>
                  <a:pt x="127" y="44"/>
                  <a:pt x="127" y="43"/>
                </a:cubicBezTo>
                <a:cubicBezTo>
                  <a:pt x="127" y="43"/>
                  <a:pt x="127" y="42"/>
                  <a:pt x="128" y="43"/>
                </a:cubicBezTo>
                <a:cubicBezTo>
                  <a:pt x="129" y="43"/>
                  <a:pt x="127" y="42"/>
                  <a:pt x="127" y="41"/>
                </a:cubicBezTo>
                <a:cubicBezTo>
                  <a:pt x="129" y="43"/>
                  <a:pt x="128" y="44"/>
                  <a:pt x="129" y="45"/>
                </a:cubicBezTo>
                <a:cubicBezTo>
                  <a:pt x="129" y="45"/>
                  <a:pt x="130" y="45"/>
                  <a:pt x="130" y="45"/>
                </a:cubicBezTo>
                <a:cubicBezTo>
                  <a:pt x="130" y="44"/>
                  <a:pt x="129" y="45"/>
                  <a:pt x="129" y="44"/>
                </a:cubicBezTo>
                <a:cubicBezTo>
                  <a:pt x="130" y="44"/>
                  <a:pt x="129" y="43"/>
                  <a:pt x="129" y="43"/>
                </a:cubicBezTo>
                <a:cubicBezTo>
                  <a:pt x="128" y="42"/>
                  <a:pt x="129" y="42"/>
                  <a:pt x="128" y="41"/>
                </a:cubicBezTo>
                <a:cubicBezTo>
                  <a:pt x="128" y="41"/>
                  <a:pt x="126" y="41"/>
                  <a:pt x="126" y="40"/>
                </a:cubicBezTo>
                <a:cubicBezTo>
                  <a:pt x="128" y="41"/>
                  <a:pt x="126" y="39"/>
                  <a:pt x="127" y="40"/>
                </a:cubicBezTo>
                <a:cubicBezTo>
                  <a:pt x="126" y="38"/>
                  <a:pt x="125" y="38"/>
                  <a:pt x="124" y="37"/>
                </a:cubicBezTo>
                <a:cubicBezTo>
                  <a:pt x="125" y="37"/>
                  <a:pt x="126" y="37"/>
                  <a:pt x="126" y="37"/>
                </a:cubicBezTo>
                <a:cubicBezTo>
                  <a:pt x="125" y="36"/>
                  <a:pt x="126" y="36"/>
                  <a:pt x="126" y="36"/>
                </a:cubicBezTo>
                <a:cubicBezTo>
                  <a:pt x="123" y="33"/>
                  <a:pt x="122" y="31"/>
                  <a:pt x="118" y="29"/>
                </a:cubicBezTo>
                <a:cubicBezTo>
                  <a:pt x="119" y="29"/>
                  <a:pt x="122" y="30"/>
                  <a:pt x="125" y="32"/>
                </a:cubicBezTo>
                <a:cubicBezTo>
                  <a:pt x="125" y="32"/>
                  <a:pt x="126" y="32"/>
                  <a:pt x="126" y="31"/>
                </a:cubicBezTo>
                <a:cubicBezTo>
                  <a:pt x="124" y="29"/>
                  <a:pt x="120" y="26"/>
                  <a:pt x="116" y="25"/>
                </a:cubicBezTo>
                <a:cubicBezTo>
                  <a:pt x="114" y="23"/>
                  <a:pt x="109" y="23"/>
                  <a:pt x="105" y="22"/>
                </a:cubicBezTo>
                <a:cubicBezTo>
                  <a:pt x="105" y="22"/>
                  <a:pt x="104" y="22"/>
                  <a:pt x="104" y="22"/>
                </a:cubicBezTo>
                <a:cubicBezTo>
                  <a:pt x="102" y="21"/>
                  <a:pt x="102" y="21"/>
                  <a:pt x="101" y="21"/>
                </a:cubicBezTo>
                <a:cubicBezTo>
                  <a:pt x="100" y="21"/>
                  <a:pt x="99" y="22"/>
                  <a:pt x="98" y="22"/>
                </a:cubicBezTo>
                <a:cubicBezTo>
                  <a:pt x="93" y="22"/>
                  <a:pt x="89" y="23"/>
                  <a:pt x="83" y="23"/>
                </a:cubicBezTo>
                <a:cubicBezTo>
                  <a:pt x="83" y="23"/>
                  <a:pt x="84" y="23"/>
                  <a:pt x="83" y="23"/>
                </a:cubicBezTo>
                <a:cubicBezTo>
                  <a:pt x="82" y="24"/>
                  <a:pt x="78" y="24"/>
                  <a:pt x="77" y="25"/>
                </a:cubicBezTo>
                <a:cubicBezTo>
                  <a:pt x="82" y="24"/>
                  <a:pt x="86" y="23"/>
                  <a:pt x="91" y="23"/>
                </a:cubicBezTo>
                <a:cubicBezTo>
                  <a:pt x="91" y="23"/>
                  <a:pt x="92" y="23"/>
                  <a:pt x="92" y="24"/>
                </a:cubicBezTo>
                <a:cubicBezTo>
                  <a:pt x="89" y="23"/>
                  <a:pt x="85" y="26"/>
                  <a:pt x="85" y="25"/>
                </a:cubicBezTo>
                <a:cubicBezTo>
                  <a:pt x="85" y="25"/>
                  <a:pt x="84" y="25"/>
                  <a:pt x="82" y="25"/>
                </a:cubicBezTo>
                <a:cubicBezTo>
                  <a:pt x="82" y="27"/>
                  <a:pt x="80" y="26"/>
                  <a:pt x="78" y="26"/>
                </a:cubicBezTo>
                <a:cubicBezTo>
                  <a:pt x="78" y="27"/>
                  <a:pt x="77" y="27"/>
                  <a:pt x="77" y="27"/>
                </a:cubicBezTo>
                <a:cubicBezTo>
                  <a:pt x="77" y="28"/>
                  <a:pt x="78" y="27"/>
                  <a:pt x="78" y="28"/>
                </a:cubicBezTo>
                <a:cubicBezTo>
                  <a:pt x="77" y="29"/>
                  <a:pt x="75" y="29"/>
                  <a:pt x="73" y="30"/>
                </a:cubicBezTo>
                <a:cubicBezTo>
                  <a:pt x="72" y="30"/>
                  <a:pt x="72" y="30"/>
                  <a:pt x="73" y="30"/>
                </a:cubicBezTo>
                <a:cubicBezTo>
                  <a:pt x="72" y="30"/>
                  <a:pt x="70" y="31"/>
                  <a:pt x="70" y="30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29"/>
                  <a:pt x="71" y="29"/>
                  <a:pt x="70" y="29"/>
                </a:cubicBezTo>
                <a:cubicBezTo>
                  <a:pt x="71" y="29"/>
                  <a:pt x="71" y="28"/>
                  <a:pt x="72" y="27"/>
                </a:cubicBezTo>
                <a:cubicBezTo>
                  <a:pt x="71" y="28"/>
                  <a:pt x="71" y="28"/>
                  <a:pt x="70" y="28"/>
                </a:cubicBezTo>
                <a:cubicBezTo>
                  <a:pt x="71" y="27"/>
                  <a:pt x="71" y="27"/>
                  <a:pt x="71" y="26"/>
                </a:cubicBezTo>
                <a:cubicBezTo>
                  <a:pt x="70" y="27"/>
                  <a:pt x="69" y="27"/>
                  <a:pt x="68" y="28"/>
                </a:cubicBezTo>
                <a:cubicBezTo>
                  <a:pt x="68" y="28"/>
                  <a:pt x="66" y="29"/>
                  <a:pt x="66" y="29"/>
                </a:cubicBezTo>
                <a:cubicBezTo>
                  <a:pt x="66" y="28"/>
                  <a:pt x="67" y="28"/>
                  <a:pt x="67" y="28"/>
                </a:cubicBezTo>
                <a:cubicBezTo>
                  <a:pt x="67" y="27"/>
                  <a:pt x="68" y="27"/>
                  <a:pt x="68" y="27"/>
                </a:cubicBezTo>
                <a:cubicBezTo>
                  <a:pt x="67" y="27"/>
                  <a:pt x="65" y="30"/>
                  <a:pt x="63" y="29"/>
                </a:cubicBezTo>
                <a:cubicBezTo>
                  <a:pt x="65" y="28"/>
                  <a:pt x="65" y="28"/>
                  <a:pt x="67" y="27"/>
                </a:cubicBezTo>
                <a:cubicBezTo>
                  <a:pt x="67" y="25"/>
                  <a:pt x="64" y="26"/>
                  <a:pt x="62" y="27"/>
                </a:cubicBezTo>
                <a:cubicBezTo>
                  <a:pt x="59" y="28"/>
                  <a:pt x="56" y="29"/>
                  <a:pt x="54" y="30"/>
                </a:cubicBezTo>
                <a:cubicBezTo>
                  <a:pt x="55" y="30"/>
                  <a:pt x="57" y="29"/>
                  <a:pt x="57" y="29"/>
                </a:cubicBezTo>
                <a:cubicBezTo>
                  <a:pt x="57" y="30"/>
                  <a:pt x="56" y="30"/>
                  <a:pt x="56" y="31"/>
                </a:cubicBezTo>
                <a:cubicBezTo>
                  <a:pt x="57" y="30"/>
                  <a:pt x="57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7" y="31"/>
                  <a:pt x="55" y="31"/>
                  <a:pt x="55" y="31"/>
                </a:cubicBezTo>
                <a:cubicBezTo>
                  <a:pt x="55" y="31"/>
                  <a:pt x="54" y="31"/>
                  <a:pt x="54" y="31"/>
                </a:cubicBezTo>
                <a:cubicBezTo>
                  <a:pt x="55" y="31"/>
                  <a:pt x="55" y="32"/>
                  <a:pt x="55" y="32"/>
                </a:cubicBezTo>
                <a:cubicBezTo>
                  <a:pt x="57" y="31"/>
                  <a:pt x="57" y="31"/>
                  <a:pt x="58" y="31"/>
                </a:cubicBezTo>
                <a:cubicBezTo>
                  <a:pt x="57" y="33"/>
                  <a:pt x="55" y="33"/>
                  <a:pt x="54" y="35"/>
                </a:cubicBezTo>
                <a:cubicBezTo>
                  <a:pt x="53" y="34"/>
                  <a:pt x="52" y="35"/>
                  <a:pt x="51" y="36"/>
                </a:cubicBezTo>
                <a:cubicBezTo>
                  <a:pt x="52" y="35"/>
                  <a:pt x="52" y="36"/>
                  <a:pt x="52" y="36"/>
                </a:cubicBezTo>
                <a:cubicBezTo>
                  <a:pt x="48" y="38"/>
                  <a:pt x="46" y="39"/>
                  <a:pt x="43" y="42"/>
                </a:cubicBezTo>
                <a:cubicBezTo>
                  <a:pt x="44" y="41"/>
                  <a:pt x="44" y="40"/>
                  <a:pt x="45" y="39"/>
                </a:cubicBezTo>
                <a:cubicBezTo>
                  <a:pt x="45" y="40"/>
                  <a:pt x="44" y="40"/>
                  <a:pt x="43" y="40"/>
                </a:cubicBezTo>
                <a:cubicBezTo>
                  <a:pt x="44" y="39"/>
                  <a:pt x="44" y="38"/>
                  <a:pt x="44" y="38"/>
                </a:cubicBezTo>
                <a:cubicBezTo>
                  <a:pt x="45" y="37"/>
                  <a:pt x="46" y="36"/>
                  <a:pt x="48" y="35"/>
                </a:cubicBezTo>
                <a:cubicBezTo>
                  <a:pt x="47" y="35"/>
                  <a:pt x="46" y="36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5"/>
                  <a:pt x="44" y="35"/>
                  <a:pt x="43" y="34"/>
                </a:cubicBezTo>
                <a:cubicBezTo>
                  <a:pt x="48" y="30"/>
                  <a:pt x="53" y="28"/>
                  <a:pt x="58" y="25"/>
                </a:cubicBezTo>
                <a:cubicBezTo>
                  <a:pt x="60" y="24"/>
                  <a:pt x="63" y="24"/>
                  <a:pt x="66" y="22"/>
                </a:cubicBezTo>
                <a:cubicBezTo>
                  <a:pt x="66" y="23"/>
                  <a:pt x="67" y="22"/>
                  <a:pt x="67" y="23"/>
                </a:cubicBezTo>
                <a:cubicBezTo>
                  <a:pt x="69" y="21"/>
                  <a:pt x="72" y="21"/>
                  <a:pt x="73" y="21"/>
                </a:cubicBezTo>
                <a:cubicBezTo>
                  <a:pt x="73" y="20"/>
                  <a:pt x="76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79" y="19"/>
                  <a:pt x="81" y="20"/>
                  <a:pt x="84" y="19"/>
                </a:cubicBezTo>
                <a:cubicBezTo>
                  <a:pt x="83" y="19"/>
                  <a:pt x="85" y="18"/>
                  <a:pt x="83" y="19"/>
                </a:cubicBezTo>
                <a:cubicBezTo>
                  <a:pt x="82" y="19"/>
                  <a:pt x="84" y="19"/>
                  <a:pt x="83" y="19"/>
                </a:cubicBezTo>
                <a:cubicBezTo>
                  <a:pt x="83" y="18"/>
                  <a:pt x="80" y="19"/>
                  <a:pt x="79" y="19"/>
                </a:cubicBezTo>
                <a:cubicBezTo>
                  <a:pt x="77" y="20"/>
                  <a:pt x="75" y="19"/>
                  <a:pt x="73" y="20"/>
                </a:cubicBezTo>
                <a:cubicBezTo>
                  <a:pt x="73" y="20"/>
                  <a:pt x="72" y="19"/>
                  <a:pt x="71" y="20"/>
                </a:cubicBezTo>
                <a:cubicBezTo>
                  <a:pt x="73" y="19"/>
                  <a:pt x="71" y="20"/>
                  <a:pt x="71" y="21"/>
                </a:cubicBezTo>
                <a:cubicBezTo>
                  <a:pt x="70" y="21"/>
                  <a:pt x="68" y="21"/>
                  <a:pt x="66" y="22"/>
                </a:cubicBezTo>
                <a:cubicBezTo>
                  <a:pt x="67" y="21"/>
                  <a:pt x="67" y="21"/>
                  <a:pt x="68" y="21"/>
                </a:cubicBezTo>
                <a:cubicBezTo>
                  <a:pt x="68" y="20"/>
                  <a:pt x="68" y="21"/>
                  <a:pt x="68" y="20"/>
                </a:cubicBezTo>
                <a:cubicBezTo>
                  <a:pt x="66" y="20"/>
                  <a:pt x="66" y="21"/>
                  <a:pt x="66" y="21"/>
                </a:cubicBezTo>
                <a:cubicBezTo>
                  <a:pt x="66" y="20"/>
                  <a:pt x="62" y="22"/>
                  <a:pt x="61" y="22"/>
                </a:cubicBezTo>
                <a:cubicBezTo>
                  <a:pt x="61" y="23"/>
                  <a:pt x="61" y="23"/>
                  <a:pt x="61" y="23"/>
                </a:cubicBezTo>
                <a:cubicBezTo>
                  <a:pt x="61" y="23"/>
                  <a:pt x="61" y="23"/>
                  <a:pt x="60" y="23"/>
                </a:cubicBezTo>
                <a:cubicBezTo>
                  <a:pt x="55" y="25"/>
                  <a:pt x="51" y="28"/>
                  <a:pt x="46" y="31"/>
                </a:cubicBezTo>
                <a:cubicBezTo>
                  <a:pt x="45" y="33"/>
                  <a:pt x="41" y="36"/>
                  <a:pt x="40" y="35"/>
                </a:cubicBezTo>
                <a:cubicBezTo>
                  <a:pt x="34" y="39"/>
                  <a:pt x="30" y="44"/>
                  <a:pt x="25" y="51"/>
                </a:cubicBezTo>
                <a:cubicBezTo>
                  <a:pt x="24" y="53"/>
                  <a:pt x="22" y="56"/>
                  <a:pt x="20" y="58"/>
                </a:cubicBezTo>
                <a:cubicBezTo>
                  <a:pt x="21" y="58"/>
                  <a:pt x="20" y="59"/>
                  <a:pt x="20" y="59"/>
                </a:cubicBezTo>
                <a:cubicBezTo>
                  <a:pt x="18" y="61"/>
                  <a:pt x="20" y="57"/>
                  <a:pt x="21" y="55"/>
                </a:cubicBezTo>
                <a:cubicBezTo>
                  <a:pt x="20" y="57"/>
                  <a:pt x="20" y="55"/>
                  <a:pt x="20" y="54"/>
                </a:cubicBezTo>
                <a:cubicBezTo>
                  <a:pt x="22" y="51"/>
                  <a:pt x="24" y="48"/>
                  <a:pt x="26" y="45"/>
                </a:cubicBezTo>
                <a:cubicBezTo>
                  <a:pt x="26" y="44"/>
                  <a:pt x="27" y="44"/>
                  <a:pt x="27" y="44"/>
                </a:cubicBezTo>
                <a:cubicBezTo>
                  <a:pt x="28" y="42"/>
                  <a:pt x="29" y="41"/>
                  <a:pt x="31" y="40"/>
                </a:cubicBezTo>
                <a:cubicBezTo>
                  <a:pt x="31" y="39"/>
                  <a:pt x="31" y="38"/>
                  <a:pt x="32" y="38"/>
                </a:cubicBezTo>
                <a:cubicBezTo>
                  <a:pt x="33" y="37"/>
                  <a:pt x="34" y="37"/>
                  <a:pt x="35" y="36"/>
                </a:cubicBezTo>
                <a:cubicBezTo>
                  <a:pt x="35" y="36"/>
                  <a:pt x="36" y="35"/>
                  <a:pt x="36" y="34"/>
                </a:cubicBezTo>
                <a:cubicBezTo>
                  <a:pt x="36" y="34"/>
                  <a:pt x="36" y="35"/>
                  <a:pt x="36" y="35"/>
                </a:cubicBezTo>
                <a:cubicBezTo>
                  <a:pt x="37" y="34"/>
                  <a:pt x="37" y="34"/>
                  <a:pt x="37" y="33"/>
                </a:cubicBezTo>
                <a:cubicBezTo>
                  <a:pt x="37" y="33"/>
                  <a:pt x="38" y="33"/>
                  <a:pt x="38" y="33"/>
                </a:cubicBezTo>
                <a:cubicBezTo>
                  <a:pt x="39" y="33"/>
                  <a:pt x="40" y="31"/>
                  <a:pt x="41" y="30"/>
                </a:cubicBezTo>
                <a:cubicBezTo>
                  <a:pt x="42" y="30"/>
                  <a:pt x="40" y="31"/>
                  <a:pt x="41" y="31"/>
                </a:cubicBezTo>
                <a:cubicBezTo>
                  <a:pt x="41" y="30"/>
                  <a:pt x="42" y="29"/>
                  <a:pt x="42" y="29"/>
                </a:cubicBezTo>
                <a:cubicBezTo>
                  <a:pt x="44" y="29"/>
                  <a:pt x="45" y="27"/>
                  <a:pt x="45" y="28"/>
                </a:cubicBezTo>
                <a:cubicBezTo>
                  <a:pt x="47" y="26"/>
                  <a:pt x="50" y="24"/>
                  <a:pt x="52" y="23"/>
                </a:cubicBezTo>
                <a:cubicBezTo>
                  <a:pt x="52" y="23"/>
                  <a:pt x="52" y="23"/>
                  <a:pt x="51" y="23"/>
                </a:cubicBezTo>
                <a:cubicBezTo>
                  <a:pt x="54" y="21"/>
                  <a:pt x="54" y="21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8" y="19"/>
                  <a:pt x="61" y="17"/>
                  <a:pt x="64" y="17"/>
                </a:cubicBezTo>
                <a:cubicBezTo>
                  <a:pt x="64" y="16"/>
                  <a:pt x="64" y="16"/>
                  <a:pt x="64" y="16"/>
                </a:cubicBezTo>
                <a:cubicBezTo>
                  <a:pt x="65" y="16"/>
                  <a:pt x="65" y="16"/>
                  <a:pt x="66" y="15"/>
                </a:cubicBezTo>
                <a:cubicBezTo>
                  <a:pt x="66" y="15"/>
                  <a:pt x="66" y="16"/>
                  <a:pt x="67" y="15"/>
                </a:cubicBezTo>
                <a:cubicBezTo>
                  <a:pt x="66" y="15"/>
                  <a:pt x="68" y="14"/>
                  <a:pt x="69" y="14"/>
                </a:cubicBezTo>
                <a:cubicBezTo>
                  <a:pt x="69" y="14"/>
                  <a:pt x="70" y="14"/>
                  <a:pt x="70" y="14"/>
                </a:cubicBezTo>
                <a:cubicBezTo>
                  <a:pt x="70" y="15"/>
                  <a:pt x="69" y="15"/>
                  <a:pt x="69" y="15"/>
                </a:cubicBezTo>
                <a:cubicBezTo>
                  <a:pt x="71" y="14"/>
                  <a:pt x="71" y="14"/>
                  <a:pt x="71" y="13"/>
                </a:cubicBezTo>
                <a:cubicBezTo>
                  <a:pt x="70" y="13"/>
                  <a:pt x="69" y="14"/>
                  <a:pt x="68" y="14"/>
                </a:cubicBezTo>
                <a:cubicBezTo>
                  <a:pt x="67" y="15"/>
                  <a:pt x="64" y="15"/>
                  <a:pt x="63" y="15"/>
                </a:cubicBezTo>
                <a:cubicBezTo>
                  <a:pt x="63" y="15"/>
                  <a:pt x="63" y="15"/>
                  <a:pt x="63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5" y="14"/>
                  <a:pt x="68" y="13"/>
                  <a:pt x="70" y="13"/>
                </a:cubicBezTo>
                <a:cubicBezTo>
                  <a:pt x="69" y="12"/>
                  <a:pt x="71" y="12"/>
                  <a:pt x="71" y="11"/>
                </a:cubicBezTo>
                <a:cubicBezTo>
                  <a:pt x="68" y="12"/>
                  <a:pt x="65" y="13"/>
                  <a:pt x="63" y="14"/>
                </a:cubicBezTo>
                <a:cubicBezTo>
                  <a:pt x="64" y="14"/>
                  <a:pt x="62" y="15"/>
                  <a:pt x="62" y="15"/>
                </a:cubicBezTo>
                <a:cubicBezTo>
                  <a:pt x="61" y="15"/>
                  <a:pt x="59" y="15"/>
                  <a:pt x="59" y="16"/>
                </a:cubicBezTo>
                <a:cubicBezTo>
                  <a:pt x="60" y="16"/>
                  <a:pt x="60" y="16"/>
                  <a:pt x="60" y="16"/>
                </a:cubicBezTo>
                <a:cubicBezTo>
                  <a:pt x="58" y="16"/>
                  <a:pt x="56" y="17"/>
                  <a:pt x="55" y="18"/>
                </a:cubicBezTo>
                <a:cubicBezTo>
                  <a:pt x="56" y="17"/>
                  <a:pt x="55" y="17"/>
                  <a:pt x="57" y="16"/>
                </a:cubicBezTo>
                <a:cubicBezTo>
                  <a:pt x="55" y="17"/>
                  <a:pt x="55" y="17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1" y="19"/>
                  <a:pt x="46" y="21"/>
                  <a:pt x="43" y="24"/>
                </a:cubicBezTo>
                <a:cubicBezTo>
                  <a:pt x="43" y="24"/>
                  <a:pt x="43" y="23"/>
                  <a:pt x="43" y="24"/>
                </a:cubicBezTo>
                <a:cubicBezTo>
                  <a:pt x="40" y="26"/>
                  <a:pt x="35" y="28"/>
                  <a:pt x="34" y="30"/>
                </a:cubicBezTo>
                <a:cubicBezTo>
                  <a:pt x="34" y="30"/>
                  <a:pt x="35" y="29"/>
                  <a:pt x="36" y="28"/>
                </a:cubicBezTo>
                <a:cubicBezTo>
                  <a:pt x="35" y="28"/>
                  <a:pt x="34" y="30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2" y="31"/>
                  <a:pt x="32" y="32"/>
                  <a:pt x="31" y="33"/>
                </a:cubicBezTo>
                <a:cubicBezTo>
                  <a:pt x="30" y="34"/>
                  <a:pt x="29" y="34"/>
                  <a:pt x="27" y="36"/>
                </a:cubicBezTo>
                <a:cubicBezTo>
                  <a:pt x="28" y="36"/>
                  <a:pt x="25" y="38"/>
                  <a:pt x="25" y="39"/>
                </a:cubicBezTo>
                <a:cubicBezTo>
                  <a:pt x="28" y="36"/>
                  <a:pt x="23" y="43"/>
                  <a:pt x="22" y="42"/>
                </a:cubicBezTo>
                <a:cubicBezTo>
                  <a:pt x="23" y="41"/>
                  <a:pt x="23" y="41"/>
                  <a:pt x="23" y="40"/>
                </a:cubicBezTo>
                <a:cubicBezTo>
                  <a:pt x="22" y="42"/>
                  <a:pt x="22" y="41"/>
                  <a:pt x="22" y="41"/>
                </a:cubicBezTo>
                <a:cubicBezTo>
                  <a:pt x="21" y="42"/>
                  <a:pt x="20" y="42"/>
                  <a:pt x="19" y="43"/>
                </a:cubicBezTo>
                <a:cubicBezTo>
                  <a:pt x="20" y="43"/>
                  <a:pt x="21" y="42"/>
                  <a:pt x="21" y="42"/>
                </a:cubicBezTo>
                <a:cubicBezTo>
                  <a:pt x="21" y="42"/>
                  <a:pt x="21" y="43"/>
                  <a:pt x="21" y="43"/>
                </a:cubicBezTo>
                <a:cubicBezTo>
                  <a:pt x="20" y="43"/>
                  <a:pt x="19" y="43"/>
                  <a:pt x="19" y="44"/>
                </a:cubicBezTo>
                <a:cubicBezTo>
                  <a:pt x="19" y="44"/>
                  <a:pt x="19" y="44"/>
                  <a:pt x="18" y="44"/>
                </a:cubicBezTo>
                <a:cubicBezTo>
                  <a:pt x="22" y="39"/>
                  <a:pt x="23" y="37"/>
                  <a:pt x="28" y="34"/>
                </a:cubicBezTo>
                <a:cubicBezTo>
                  <a:pt x="30" y="31"/>
                  <a:pt x="33" y="30"/>
                  <a:pt x="35" y="27"/>
                </a:cubicBezTo>
                <a:cubicBezTo>
                  <a:pt x="35" y="27"/>
                  <a:pt x="36" y="26"/>
                  <a:pt x="36" y="27"/>
                </a:cubicBezTo>
                <a:cubicBezTo>
                  <a:pt x="39" y="24"/>
                  <a:pt x="44" y="22"/>
                  <a:pt x="46" y="20"/>
                </a:cubicBezTo>
                <a:cubicBezTo>
                  <a:pt x="45" y="20"/>
                  <a:pt x="44" y="21"/>
                  <a:pt x="44" y="21"/>
                </a:cubicBezTo>
                <a:cubicBezTo>
                  <a:pt x="45" y="20"/>
                  <a:pt x="49" y="17"/>
                  <a:pt x="48" y="19"/>
                </a:cubicBezTo>
                <a:cubicBezTo>
                  <a:pt x="49" y="18"/>
                  <a:pt x="50" y="18"/>
                  <a:pt x="51" y="17"/>
                </a:cubicBezTo>
                <a:cubicBezTo>
                  <a:pt x="51" y="16"/>
                  <a:pt x="49" y="18"/>
                  <a:pt x="49" y="18"/>
                </a:cubicBezTo>
                <a:cubicBezTo>
                  <a:pt x="50" y="17"/>
                  <a:pt x="53" y="15"/>
                  <a:pt x="55" y="15"/>
                </a:cubicBezTo>
                <a:cubicBezTo>
                  <a:pt x="60" y="12"/>
                  <a:pt x="65" y="10"/>
                  <a:pt x="69" y="10"/>
                </a:cubicBezTo>
                <a:cubicBezTo>
                  <a:pt x="69" y="9"/>
                  <a:pt x="70" y="10"/>
                  <a:pt x="70" y="10"/>
                </a:cubicBezTo>
                <a:cubicBezTo>
                  <a:pt x="71" y="9"/>
                  <a:pt x="70" y="9"/>
                  <a:pt x="70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8"/>
                  <a:pt x="72" y="9"/>
                  <a:pt x="73" y="8"/>
                </a:cubicBezTo>
                <a:cubicBezTo>
                  <a:pt x="74" y="8"/>
                  <a:pt x="75" y="8"/>
                  <a:pt x="77" y="7"/>
                </a:cubicBezTo>
                <a:cubicBezTo>
                  <a:pt x="77" y="8"/>
                  <a:pt x="80" y="7"/>
                  <a:pt x="81" y="7"/>
                </a:cubicBezTo>
                <a:cubicBezTo>
                  <a:pt x="87" y="6"/>
                  <a:pt x="96" y="6"/>
                  <a:pt x="102" y="7"/>
                </a:cubicBezTo>
                <a:cubicBezTo>
                  <a:pt x="98" y="6"/>
                  <a:pt x="96" y="6"/>
                  <a:pt x="93" y="5"/>
                </a:cubicBezTo>
                <a:cubicBezTo>
                  <a:pt x="88" y="6"/>
                  <a:pt x="82" y="6"/>
                  <a:pt x="77" y="7"/>
                </a:cubicBezTo>
                <a:cubicBezTo>
                  <a:pt x="77" y="7"/>
                  <a:pt x="77" y="7"/>
                  <a:pt x="76" y="7"/>
                </a:cubicBezTo>
                <a:cubicBezTo>
                  <a:pt x="77" y="6"/>
                  <a:pt x="78" y="6"/>
                  <a:pt x="78" y="6"/>
                </a:cubicBezTo>
                <a:cubicBezTo>
                  <a:pt x="77" y="6"/>
                  <a:pt x="73" y="8"/>
                  <a:pt x="70" y="7"/>
                </a:cubicBezTo>
                <a:cubicBezTo>
                  <a:pt x="70" y="8"/>
                  <a:pt x="69" y="8"/>
                  <a:pt x="68" y="8"/>
                </a:cubicBezTo>
                <a:cubicBezTo>
                  <a:pt x="68" y="10"/>
                  <a:pt x="63" y="11"/>
                  <a:pt x="61" y="12"/>
                </a:cubicBezTo>
                <a:cubicBezTo>
                  <a:pt x="61" y="12"/>
                  <a:pt x="64" y="11"/>
                  <a:pt x="63" y="11"/>
                </a:cubicBezTo>
                <a:cubicBezTo>
                  <a:pt x="62" y="11"/>
                  <a:pt x="61" y="12"/>
                  <a:pt x="60" y="11"/>
                </a:cubicBezTo>
                <a:cubicBezTo>
                  <a:pt x="61" y="11"/>
                  <a:pt x="62" y="11"/>
                  <a:pt x="62" y="10"/>
                </a:cubicBezTo>
                <a:cubicBezTo>
                  <a:pt x="61" y="11"/>
                  <a:pt x="59" y="12"/>
                  <a:pt x="59" y="11"/>
                </a:cubicBezTo>
                <a:cubicBezTo>
                  <a:pt x="58" y="11"/>
                  <a:pt x="60" y="11"/>
                  <a:pt x="59" y="11"/>
                </a:cubicBezTo>
                <a:cubicBezTo>
                  <a:pt x="58" y="11"/>
                  <a:pt x="58" y="11"/>
                  <a:pt x="58" y="12"/>
                </a:cubicBezTo>
                <a:cubicBezTo>
                  <a:pt x="57" y="11"/>
                  <a:pt x="58" y="11"/>
                  <a:pt x="58" y="10"/>
                </a:cubicBezTo>
                <a:cubicBezTo>
                  <a:pt x="57" y="11"/>
                  <a:pt x="57" y="11"/>
                  <a:pt x="57" y="11"/>
                </a:cubicBezTo>
                <a:cubicBezTo>
                  <a:pt x="56" y="11"/>
                  <a:pt x="58" y="10"/>
                  <a:pt x="57" y="11"/>
                </a:cubicBezTo>
                <a:cubicBezTo>
                  <a:pt x="55" y="11"/>
                  <a:pt x="54" y="12"/>
                  <a:pt x="53" y="12"/>
                </a:cubicBezTo>
                <a:cubicBezTo>
                  <a:pt x="53" y="12"/>
                  <a:pt x="53" y="12"/>
                  <a:pt x="54" y="12"/>
                </a:cubicBezTo>
                <a:cubicBezTo>
                  <a:pt x="53" y="12"/>
                  <a:pt x="53" y="13"/>
                  <a:pt x="52" y="13"/>
                </a:cubicBezTo>
                <a:cubicBezTo>
                  <a:pt x="52" y="13"/>
                  <a:pt x="53" y="12"/>
                  <a:pt x="53" y="12"/>
                </a:cubicBezTo>
                <a:cubicBezTo>
                  <a:pt x="51" y="13"/>
                  <a:pt x="48" y="14"/>
                  <a:pt x="47" y="14"/>
                </a:cubicBezTo>
                <a:cubicBezTo>
                  <a:pt x="46" y="15"/>
                  <a:pt x="48" y="15"/>
                  <a:pt x="47" y="15"/>
                </a:cubicBezTo>
                <a:cubicBezTo>
                  <a:pt x="45" y="16"/>
                  <a:pt x="45" y="16"/>
                  <a:pt x="44" y="16"/>
                </a:cubicBezTo>
                <a:cubicBezTo>
                  <a:pt x="44" y="17"/>
                  <a:pt x="45" y="17"/>
                  <a:pt x="44" y="17"/>
                </a:cubicBezTo>
                <a:cubicBezTo>
                  <a:pt x="43" y="18"/>
                  <a:pt x="41" y="19"/>
                  <a:pt x="41" y="18"/>
                </a:cubicBezTo>
                <a:cubicBezTo>
                  <a:pt x="41" y="18"/>
                  <a:pt x="43" y="17"/>
                  <a:pt x="42" y="17"/>
                </a:cubicBezTo>
                <a:cubicBezTo>
                  <a:pt x="41" y="18"/>
                  <a:pt x="40" y="19"/>
                  <a:pt x="39" y="20"/>
                </a:cubicBezTo>
                <a:cubicBezTo>
                  <a:pt x="38" y="21"/>
                  <a:pt x="39" y="19"/>
                  <a:pt x="38" y="20"/>
                </a:cubicBezTo>
                <a:cubicBezTo>
                  <a:pt x="37" y="20"/>
                  <a:pt x="38" y="20"/>
                  <a:pt x="38" y="21"/>
                </a:cubicBezTo>
                <a:cubicBezTo>
                  <a:pt x="37" y="21"/>
                  <a:pt x="34" y="23"/>
                  <a:pt x="35" y="22"/>
                </a:cubicBezTo>
                <a:cubicBezTo>
                  <a:pt x="34" y="23"/>
                  <a:pt x="34" y="23"/>
                  <a:pt x="32" y="24"/>
                </a:cubicBezTo>
                <a:cubicBezTo>
                  <a:pt x="32" y="25"/>
                  <a:pt x="33" y="25"/>
                  <a:pt x="32" y="25"/>
                </a:cubicBezTo>
                <a:cubicBezTo>
                  <a:pt x="27" y="29"/>
                  <a:pt x="24" y="33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18" y="39"/>
                  <a:pt x="17" y="40"/>
                  <a:pt x="17" y="42"/>
                </a:cubicBezTo>
                <a:cubicBezTo>
                  <a:pt x="16" y="42"/>
                  <a:pt x="16" y="41"/>
                  <a:pt x="17" y="41"/>
                </a:cubicBezTo>
                <a:cubicBezTo>
                  <a:pt x="16" y="43"/>
                  <a:pt x="14" y="44"/>
                  <a:pt x="13" y="45"/>
                </a:cubicBezTo>
                <a:cubicBezTo>
                  <a:pt x="13" y="44"/>
                  <a:pt x="15" y="43"/>
                  <a:pt x="14" y="42"/>
                </a:cubicBezTo>
                <a:cubicBezTo>
                  <a:pt x="13" y="44"/>
                  <a:pt x="13" y="46"/>
                  <a:pt x="11" y="49"/>
                </a:cubicBezTo>
                <a:cubicBezTo>
                  <a:pt x="11" y="49"/>
                  <a:pt x="12" y="48"/>
                  <a:pt x="12" y="49"/>
                </a:cubicBezTo>
                <a:cubicBezTo>
                  <a:pt x="11" y="50"/>
                  <a:pt x="11" y="50"/>
                  <a:pt x="11" y="51"/>
                </a:cubicBezTo>
                <a:cubicBezTo>
                  <a:pt x="10" y="51"/>
                  <a:pt x="9" y="52"/>
                  <a:pt x="9" y="53"/>
                </a:cubicBezTo>
                <a:cubicBezTo>
                  <a:pt x="8" y="56"/>
                  <a:pt x="5" y="59"/>
                  <a:pt x="5" y="63"/>
                </a:cubicBezTo>
                <a:cubicBezTo>
                  <a:pt x="2" y="69"/>
                  <a:pt x="0" y="82"/>
                  <a:pt x="1" y="88"/>
                </a:cubicBezTo>
                <a:cubicBezTo>
                  <a:pt x="1" y="89"/>
                  <a:pt x="1" y="91"/>
                  <a:pt x="1" y="91"/>
                </a:cubicBezTo>
                <a:cubicBezTo>
                  <a:pt x="2" y="94"/>
                  <a:pt x="1" y="95"/>
                  <a:pt x="2" y="97"/>
                </a:cubicBezTo>
                <a:cubicBezTo>
                  <a:pt x="2" y="97"/>
                  <a:pt x="2" y="96"/>
                  <a:pt x="2" y="96"/>
                </a:cubicBezTo>
                <a:cubicBezTo>
                  <a:pt x="2" y="97"/>
                  <a:pt x="2" y="97"/>
                  <a:pt x="3" y="99"/>
                </a:cubicBezTo>
                <a:cubicBezTo>
                  <a:pt x="3" y="100"/>
                  <a:pt x="2" y="99"/>
                  <a:pt x="3" y="100"/>
                </a:cubicBezTo>
                <a:cubicBezTo>
                  <a:pt x="4" y="102"/>
                  <a:pt x="4" y="105"/>
                  <a:pt x="4" y="108"/>
                </a:cubicBezTo>
                <a:cubicBezTo>
                  <a:pt x="5" y="108"/>
                  <a:pt x="4" y="107"/>
                  <a:pt x="4" y="107"/>
                </a:cubicBezTo>
                <a:cubicBezTo>
                  <a:pt x="5" y="108"/>
                  <a:pt x="6" y="111"/>
                  <a:pt x="6" y="112"/>
                </a:cubicBezTo>
                <a:cubicBezTo>
                  <a:pt x="5" y="111"/>
                  <a:pt x="6" y="110"/>
                  <a:pt x="5" y="110"/>
                </a:cubicBezTo>
                <a:cubicBezTo>
                  <a:pt x="5" y="110"/>
                  <a:pt x="5" y="110"/>
                  <a:pt x="5" y="111"/>
                </a:cubicBezTo>
                <a:cubicBezTo>
                  <a:pt x="7" y="115"/>
                  <a:pt x="10" y="121"/>
                  <a:pt x="11" y="123"/>
                </a:cubicBezTo>
                <a:cubicBezTo>
                  <a:pt x="12" y="124"/>
                  <a:pt x="12" y="124"/>
                  <a:pt x="13" y="125"/>
                </a:cubicBezTo>
                <a:cubicBezTo>
                  <a:pt x="13" y="126"/>
                  <a:pt x="13" y="127"/>
                  <a:pt x="15" y="128"/>
                </a:cubicBezTo>
                <a:cubicBezTo>
                  <a:pt x="14" y="128"/>
                  <a:pt x="15" y="129"/>
                  <a:pt x="16" y="130"/>
                </a:cubicBezTo>
                <a:cubicBezTo>
                  <a:pt x="16" y="130"/>
                  <a:pt x="18" y="133"/>
                  <a:pt x="19" y="134"/>
                </a:cubicBezTo>
                <a:cubicBezTo>
                  <a:pt x="18" y="135"/>
                  <a:pt x="17" y="132"/>
                  <a:pt x="17" y="133"/>
                </a:cubicBezTo>
                <a:cubicBezTo>
                  <a:pt x="18" y="134"/>
                  <a:pt x="18" y="134"/>
                  <a:pt x="19" y="135"/>
                </a:cubicBezTo>
                <a:cubicBezTo>
                  <a:pt x="19" y="135"/>
                  <a:pt x="21" y="137"/>
                  <a:pt x="21" y="137"/>
                </a:cubicBezTo>
                <a:cubicBezTo>
                  <a:pt x="20" y="137"/>
                  <a:pt x="19" y="135"/>
                  <a:pt x="18" y="135"/>
                </a:cubicBezTo>
                <a:cubicBezTo>
                  <a:pt x="20" y="137"/>
                  <a:pt x="23" y="140"/>
                  <a:pt x="22" y="140"/>
                </a:cubicBezTo>
                <a:cubicBezTo>
                  <a:pt x="22" y="140"/>
                  <a:pt x="23" y="141"/>
                  <a:pt x="23" y="141"/>
                </a:cubicBezTo>
                <a:cubicBezTo>
                  <a:pt x="21" y="140"/>
                  <a:pt x="21" y="141"/>
                  <a:pt x="20" y="140"/>
                </a:cubicBezTo>
                <a:cubicBezTo>
                  <a:pt x="25" y="143"/>
                  <a:pt x="26" y="147"/>
                  <a:pt x="31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1" y="150"/>
                  <a:pt x="31" y="149"/>
                  <a:pt x="32" y="150"/>
                </a:cubicBezTo>
                <a:cubicBezTo>
                  <a:pt x="32" y="150"/>
                  <a:pt x="32" y="151"/>
                  <a:pt x="32" y="151"/>
                </a:cubicBezTo>
                <a:cubicBezTo>
                  <a:pt x="33" y="152"/>
                  <a:pt x="34" y="152"/>
                  <a:pt x="34" y="152"/>
                </a:cubicBezTo>
                <a:cubicBezTo>
                  <a:pt x="33" y="151"/>
                  <a:pt x="33" y="151"/>
                  <a:pt x="33" y="150"/>
                </a:cubicBezTo>
                <a:cubicBezTo>
                  <a:pt x="35" y="152"/>
                  <a:pt x="36" y="152"/>
                  <a:pt x="37" y="154"/>
                </a:cubicBezTo>
                <a:cubicBezTo>
                  <a:pt x="36" y="153"/>
                  <a:pt x="36" y="154"/>
                  <a:pt x="35" y="153"/>
                </a:cubicBezTo>
                <a:cubicBezTo>
                  <a:pt x="35" y="153"/>
                  <a:pt x="35" y="154"/>
                  <a:pt x="36" y="154"/>
                </a:cubicBezTo>
                <a:cubicBezTo>
                  <a:pt x="36" y="154"/>
                  <a:pt x="36" y="154"/>
                  <a:pt x="37" y="154"/>
                </a:cubicBezTo>
                <a:cubicBezTo>
                  <a:pt x="36" y="155"/>
                  <a:pt x="40" y="158"/>
                  <a:pt x="42" y="159"/>
                </a:cubicBezTo>
                <a:cubicBezTo>
                  <a:pt x="43" y="159"/>
                  <a:pt x="41" y="158"/>
                  <a:pt x="42" y="158"/>
                </a:cubicBezTo>
                <a:cubicBezTo>
                  <a:pt x="42" y="158"/>
                  <a:pt x="43" y="159"/>
                  <a:pt x="44" y="159"/>
                </a:cubicBezTo>
                <a:cubicBezTo>
                  <a:pt x="43" y="159"/>
                  <a:pt x="43" y="159"/>
                  <a:pt x="43" y="160"/>
                </a:cubicBezTo>
                <a:cubicBezTo>
                  <a:pt x="44" y="161"/>
                  <a:pt x="44" y="160"/>
                  <a:pt x="45" y="160"/>
                </a:cubicBezTo>
                <a:cubicBezTo>
                  <a:pt x="44" y="161"/>
                  <a:pt x="47" y="162"/>
                  <a:pt x="47" y="162"/>
                </a:cubicBezTo>
                <a:cubicBezTo>
                  <a:pt x="49" y="162"/>
                  <a:pt x="49" y="163"/>
                  <a:pt x="48" y="163"/>
                </a:cubicBezTo>
                <a:cubicBezTo>
                  <a:pt x="50" y="164"/>
                  <a:pt x="51" y="164"/>
                  <a:pt x="52" y="164"/>
                </a:cubicBezTo>
                <a:cubicBezTo>
                  <a:pt x="53" y="165"/>
                  <a:pt x="52" y="164"/>
                  <a:pt x="52" y="165"/>
                </a:cubicBezTo>
                <a:cubicBezTo>
                  <a:pt x="54" y="165"/>
                  <a:pt x="53" y="165"/>
                  <a:pt x="55" y="166"/>
                </a:cubicBezTo>
                <a:cubicBezTo>
                  <a:pt x="55" y="166"/>
                  <a:pt x="56" y="166"/>
                  <a:pt x="56" y="166"/>
                </a:cubicBezTo>
                <a:cubicBezTo>
                  <a:pt x="57" y="167"/>
                  <a:pt x="58" y="167"/>
                  <a:pt x="57" y="167"/>
                </a:cubicBezTo>
                <a:cubicBezTo>
                  <a:pt x="61" y="169"/>
                  <a:pt x="63" y="167"/>
                  <a:pt x="65" y="168"/>
                </a:cubicBezTo>
                <a:cubicBezTo>
                  <a:pt x="66" y="167"/>
                  <a:pt x="67" y="168"/>
                  <a:pt x="69" y="169"/>
                </a:cubicBezTo>
                <a:cubicBezTo>
                  <a:pt x="69" y="169"/>
                  <a:pt x="68" y="168"/>
                  <a:pt x="69" y="168"/>
                </a:cubicBezTo>
                <a:cubicBezTo>
                  <a:pt x="70" y="169"/>
                  <a:pt x="71" y="169"/>
                  <a:pt x="73" y="169"/>
                </a:cubicBezTo>
                <a:cubicBezTo>
                  <a:pt x="73" y="170"/>
                  <a:pt x="72" y="169"/>
                  <a:pt x="72" y="170"/>
                </a:cubicBezTo>
                <a:cubicBezTo>
                  <a:pt x="73" y="170"/>
                  <a:pt x="74" y="170"/>
                  <a:pt x="74" y="170"/>
                </a:cubicBezTo>
                <a:cubicBezTo>
                  <a:pt x="73" y="170"/>
                  <a:pt x="73" y="170"/>
                  <a:pt x="73" y="169"/>
                </a:cubicBezTo>
                <a:cubicBezTo>
                  <a:pt x="74" y="169"/>
                  <a:pt x="74" y="169"/>
                  <a:pt x="75" y="170"/>
                </a:cubicBezTo>
                <a:cubicBezTo>
                  <a:pt x="75" y="170"/>
                  <a:pt x="75" y="170"/>
                  <a:pt x="75" y="170"/>
                </a:cubicBezTo>
                <a:cubicBezTo>
                  <a:pt x="79" y="170"/>
                  <a:pt x="83" y="171"/>
                  <a:pt x="85" y="170"/>
                </a:cubicBezTo>
                <a:cubicBezTo>
                  <a:pt x="86" y="170"/>
                  <a:pt x="85" y="171"/>
                  <a:pt x="86" y="171"/>
                </a:cubicBezTo>
                <a:cubicBezTo>
                  <a:pt x="86" y="170"/>
                  <a:pt x="86" y="170"/>
                  <a:pt x="86" y="170"/>
                </a:cubicBezTo>
                <a:cubicBezTo>
                  <a:pt x="87" y="170"/>
                  <a:pt x="91" y="171"/>
                  <a:pt x="89" y="170"/>
                </a:cubicBezTo>
                <a:cubicBezTo>
                  <a:pt x="91" y="170"/>
                  <a:pt x="91" y="171"/>
                  <a:pt x="92" y="170"/>
                </a:cubicBezTo>
                <a:cubicBezTo>
                  <a:pt x="91" y="170"/>
                  <a:pt x="91" y="170"/>
                  <a:pt x="92" y="170"/>
                </a:cubicBezTo>
                <a:cubicBezTo>
                  <a:pt x="92" y="170"/>
                  <a:pt x="92" y="171"/>
                  <a:pt x="93" y="170"/>
                </a:cubicBezTo>
                <a:cubicBezTo>
                  <a:pt x="93" y="170"/>
                  <a:pt x="94" y="170"/>
                  <a:pt x="95" y="170"/>
                </a:cubicBezTo>
                <a:cubicBezTo>
                  <a:pt x="94" y="170"/>
                  <a:pt x="96" y="170"/>
                  <a:pt x="97" y="170"/>
                </a:cubicBezTo>
                <a:cubicBezTo>
                  <a:pt x="97" y="170"/>
                  <a:pt x="96" y="170"/>
                  <a:pt x="96" y="170"/>
                </a:cubicBezTo>
                <a:cubicBezTo>
                  <a:pt x="97" y="170"/>
                  <a:pt x="99" y="169"/>
                  <a:pt x="99" y="170"/>
                </a:cubicBezTo>
                <a:cubicBezTo>
                  <a:pt x="99" y="170"/>
                  <a:pt x="98" y="170"/>
                  <a:pt x="98" y="170"/>
                </a:cubicBezTo>
                <a:cubicBezTo>
                  <a:pt x="99" y="170"/>
                  <a:pt x="100" y="170"/>
                  <a:pt x="101" y="169"/>
                </a:cubicBezTo>
                <a:cubicBezTo>
                  <a:pt x="102" y="170"/>
                  <a:pt x="104" y="168"/>
                  <a:pt x="105" y="169"/>
                </a:cubicBezTo>
                <a:cubicBezTo>
                  <a:pt x="102" y="169"/>
                  <a:pt x="100" y="171"/>
                  <a:pt x="98" y="170"/>
                </a:cubicBezTo>
                <a:cubicBezTo>
                  <a:pt x="98" y="171"/>
                  <a:pt x="97" y="171"/>
                  <a:pt x="96" y="171"/>
                </a:cubicBezTo>
                <a:cubicBezTo>
                  <a:pt x="96" y="171"/>
                  <a:pt x="95" y="171"/>
                  <a:pt x="95" y="172"/>
                </a:cubicBezTo>
                <a:cubicBezTo>
                  <a:pt x="97" y="172"/>
                  <a:pt x="96" y="171"/>
                  <a:pt x="96" y="171"/>
                </a:cubicBezTo>
                <a:cubicBezTo>
                  <a:pt x="97" y="171"/>
                  <a:pt x="98" y="171"/>
                  <a:pt x="97" y="172"/>
                </a:cubicBezTo>
                <a:cubicBezTo>
                  <a:pt x="97" y="172"/>
                  <a:pt x="96" y="172"/>
                  <a:pt x="96" y="172"/>
                </a:cubicBezTo>
                <a:cubicBezTo>
                  <a:pt x="98" y="172"/>
                  <a:pt x="99" y="172"/>
                  <a:pt x="99" y="172"/>
                </a:cubicBezTo>
                <a:cubicBezTo>
                  <a:pt x="101" y="172"/>
                  <a:pt x="102" y="172"/>
                  <a:pt x="106" y="171"/>
                </a:cubicBezTo>
                <a:cubicBezTo>
                  <a:pt x="107" y="171"/>
                  <a:pt x="106" y="171"/>
                  <a:pt x="107" y="170"/>
                </a:cubicBezTo>
                <a:cubicBezTo>
                  <a:pt x="112" y="170"/>
                  <a:pt x="116" y="168"/>
                  <a:pt x="119" y="167"/>
                </a:cubicBezTo>
                <a:cubicBezTo>
                  <a:pt x="120" y="167"/>
                  <a:pt x="118" y="167"/>
                  <a:pt x="120" y="166"/>
                </a:cubicBezTo>
                <a:cubicBezTo>
                  <a:pt x="121" y="166"/>
                  <a:pt x="121" y="166"/>
                  <a:pt x="121" y="167"/>
                </a:cubicBezTo>
                <a:cubicBezTo>
                  <a:pt x="124" y="165"/>
                  <a:pt x="126" y="165"/>
                  <a:pt x="129" y="164"/>
                </a:cubicBezTo>
                <a:cubicBezTo>
                  <a:pt x="130" y="162"/>
                  <a:pt x="135" y="161"/>
                  <a:pt x="137" y="159"/>
                </a:cubicBezTo>
                <a:cubicBezTo>
                  <a:pt x="135" y="160"/>
                  <a:pt x="133" y="161"/>
                  <a:pt x="132" y="161"/>
                </a:cubicBezTo>
                <a:cubicBezTo>
                  <a:pt x="133" y="160"/>
                  <a:pt x="137" y="158"/>
                  <a:pt x="137" y="159"/>
                </a:cubicBezTo>
                <a:cubicBezTo>
                  <a:pt x="139" y="158"/>
                  <a:pt x="141" y="158"/>
                  <a:pt x="141" y="157"/>
                </a:cubicBezTo>
                <a:cubicBezTo>
                  <a:pt x="142" y="158"/>
                  <a:pt x="145" y="156"/>
                  <a:pt x="147" y="154"/>
                </a:cubicBezTo>
                <a:cubicBezTo>
                  <a:pt x="147" y="154"/>
                  <a:pt x="148" y="154"/>
                  <a:pt x="148" y="153"/>
                </a:cubicBezTo>
                <a:cubicBezTo>
                  <a:pt x="153" y="150"/>
                  <a:pt x="158" y="147"/>
                  <a:pt x="161" y="143"/>
                </a:cubicBezTo>
                <a:cubicBezTo>
                  <a:pt x="161" y="143"/>
                  <a:pt x="161" y="143"/>
                  <a:pt x="162" y="143"/>
                </a:cubicBezTo>
                <a:cubicBezTo>
                  <a:pt x="161" y="142"/>
                  <a:pt x="161" y="142"/>
                  <a:pt x="162" y="141"/>
                </a:cubicBezTo>
                <a:cubicBezTo>
                  <a:pt x="162" y="141"/>
                  <a:pt x="162" y="142"/>
                  <a:pt x="163" y="141"/>
                </a:cubicBezTo>
                <a:cubicBezTo>
                  <a:pt x="163" y="141"/>
                  <a:pt x="163" y="140"/>
                  <a:pt x="164" y="140"/>
                </a:cubicBezTo>
                <a:cubicBezTo>
                  <a:pt x="164" y="139"/>
                  <a:pt x="163" y="140"/>
                  <a:pt x="164" y="139"/>
                </a:cubicBezTo>
                <a:cubicBezTo>
                  <a:pt x="164" y="139"/>
                  <a:pt x="165" y="138"/>
                  <a:pt x="165" y="138"/>
                </a:cubicBezTo>
                <a:cubicBezTo>
                  <a:pt x="165" y="138"/>
                  <a:pt x="165" y="139"/>
                  <a:pt x="165" y="139"/>
                </a:cubicBezTo>
                <a:cubicBezTo>
                  <a:pt x="166" y="138"/>
                  <a:pt x="166" y="138"/>
                  <a:pt x="167" y="136"/>
                </a:cubicBezTo>
                <a:cubicBezTo>
                  <a:pt x="167" y="136"/>
                  <a:pt x="166" y="137"/>
                  <a:pt x="166" y="137"/>
                </a:cubicBezTo>
                <a:cubicBezTo>
                  <a:pt x="170" y="129"/>
                  <a:pt x="177" y="120"/>
                  <a:pt x="180" y="110"/>
                </a:cubicBezTo>
                <a:cubicBezTo>
                  <a:pt x="180" y="110"/>
                  <a:pt x="179" y="113"/>
                  <a:pt x="180" y="112"/>
                </a:cubicBezTo>
                <a:cubicBezTo>
                  <a:pt x="181" y="107"/>
                  <a:pt x="181" y="106"/>
                  <a:pt x="182" y="103"/>
                </a:cubicBezTo>
                <a:cubicBezTo>
                  <a:pt x="183" y="102"/>
                  <a:pt x="182" y="101"/>
                  <a:pt x="182" y="100"/>
                </a:cubicBezTo>
                <a:cubicBezTo>
                  <a:pt x="183" y="99"/>
                  <a:pt x="183" y="94"/>
                  <a:pt x="184" y="92"/>
                </a:cubicBezTo>
                <a:cubicBezTo>
                  <a:pt x="183" y="92"/>
                  <a:pt x="184" y="90"/>
                  <a:pt x="183" y="89"/>
                </a:cubicBezTo>
                <a:cubicBezTo>
                  <a:pt x="184" y="89"/>
                  <a:pt x="184" y="88"/>
                  <a:pt x="184" y="88"/>
                </a:cubicBezTo>
                <a:cubicBezTo>
                  <a:pt x="184" y="87"/>
                  <a:pt x="184" y="85"/>
                  <a:pt x="184" y="84"/>
                </a:cubicBezTo>
                <a:cubicBezTo>
                  <a:pt x="184" y="84"/>
                  <a:pt x="184" y="82"/>
                  <a:pt x="184" y="81"/>
                </a:cubicBezTo>
                <a:cubicBezTo>
                  <a:pt x="184" y="80"/>
                  <a:pt x="184" y="81"/>
                  <a:pt x="183" y="80"/>
                </a:cubicBezTo>
                <a:cubicBezTo>
                  <a:pt x="184" y="78"/>
                  <a:pt x="182" y="75"/>
                  <a:pt x="183" y="74"/>
                </a:cubicBezTo>
                <a:cubicBezTo>
                  <a:pt x="182" y="73"/>
                  <a:pt x="181" y="67"/>
                  <a:pt x="182" y="66"/>
                </a:cubicBezTo>
                <a:cubicBezTo>
                  <a:pt x="181" y="66"/>
                  <a:pt x="179" y="61"/>
                  <a:pt x="180" y="61"/>
                </a:cubicBezTo>
                <a:cubicBezTo>
                  <a:pt x="179" y="59"/>
                  <a:pt x="178" y="59"/>
                  <a:pt x="177" y="57"/>
                </a:cubicBezTo>
                <a:cubicBezTo>
                  <a:pt x="177" y="57"/>
                  <a:pt x="178" y="58"/>
                  <a:pt x="178" y="58"/>
                </a:cubicBezTo>
                <a:cubicBezTo>
                  <a:pt x="175" y="50"/>
                  <a:pt x="171" y="46"/>
                  <a:pt x="167" y="39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66" y="36"/>
                  <a:pt x="161" y="33"/>
                  <a:pt x="163" y="32"/>
                </a:cubicBezTo>
                <a:cubicBezTo>
                  <a:pt x="162" y="31"/>
                  <a:pt x="162" y="33"/>
                  <a:pt x="161" y="32"/>
                </a:cubicBezTo>
                <a:cubicBezTo>
                  <a:pt x="159" y="29"/>
                  <a:pt x="157" y="28"/>
                  <a:pt x="156" y="26"/>
                </a:cubicBezTo>
                <a:cubicBezTo>
                  <a:pt x="155" y="25"/>
                  <a:pt x="154" y="24"/>
                  <a:pt x="152" y="23"/>
                </a:cubicBezTo>
                <a:cubicBezTo>
                  <a:pt x="152" y="22"/>
                  <a:pt x="153" y="23"/>
                  <a:pt x="153" y="23"/>
                </a:cubicBezTo>
                <a:cubicBezTo>
                  <a:pt x="151" y="21"/>
                  <a:pt x="150" y="20"/>
                  <a:pt x="149" y="18"/>
                </a:cubicBezTo>
                <a:cubicBezTo>
                  <a:pt x="148" y="19"/>
                  <a:pt x="147" y="17"/>
                  <a:pt x="147" y="18"/>
                </a:cubicBezTo>
                <a:cubicBezTo>
                  <a:pt x="148" y="19"/>
                  <a:pt x="149" y="20"/>
                  <a:pt x="149" y="21"/>
                </a:cubicBezTo>
                <a:cubicBezTo>
                  <a:pt x="148" y="21"/>
                  <a:pt x="148" y="20"/>
                  <a:pt x="148" y="20"/>
                </a:cubicBezTo>
                <a:cubicBezTo>
                  <a:pt x="149" y="22"/>
                  <a:pt x="151" y="23"/>
                  <a:pt x="153" y="25"/>
                </a:cubicBezTo>
                <a:cubicBezTo>
                  <a:pt x="153" y="25"/>
                  <a:pt x="153" y="25"/>
                  <a:pt x="153" y="25"/>
                </a:cubicBezTo>
                <a:cubicBezTo>
                  <a:pt x="154" y="26"/>
                  <a:pt x="155" y="27"/>
                  <a:pt x="156" y="28"/>
                </a:cubicBezTo>
                <a:cubicBezTo>
                  <a:pt x="159" y="32"/>
                  <a:pt x="165" y="37"/>
                  <a:pt x="167" y="43"/>
                </a:cubicBezTo>
                <a:cubicBezTo>
                  <a:pt x="169" y="44"/>
                  <a:pt x="171" y="47"/>
                  <a:pt x="173" y="50"/>
                </a:cubicBezTo>
                <a:cubicBezTo>
                  <a:pt x="172" y="50"/>
                  <a:pt x="170" y="46"/>
                  <a:pt x="169" y="46"/>
                </a:cubicBezTo>
                <a:cubicBezTo>
                  <a:pt x="170" y="48"/>
                  <a:pt x="174" y="54"/>
                  <a:pt x="173" y="54"/>
                </a:cubicBezTo>
                <a:cubicBezTo>
                  <a:pt x="173" y="54"/>
                  <a:pt x="174" y="53"/>
                  <a:pt x="174" y="54"/>
                </a:cubicBezTo>
                <a:cubicBezTo>
                  <a:pt x="175" y="55"/>
                  <a:pt x="174" y="55"/>
                  <a:pt x="175" y="56"/>
                </a:cubicBezTo>
                <a:cubicBezTo>
                  <a:pt x="176" y="56"/>
                  <a:pt x="178" y="62"/>
                  <a:pt x="178" y="65"/>
                </a:cubicBezTo>
                <a:cubicBezTo>
                  <a:pt x="178" y="64"/>
                  <a:pt x="178" y="64"/>
                  <a:pt x="178" y="64"/>
                </a:cubicBezTo>
                <a:cubicBezTo>
                  <a:pt x="178" y="65"/>
                  <a:pt x="180" y="67"/>
                  <a:pt x="180" y="69"/>
                </a:cubicBezTo>
                <a:cubicBezTo>
                  <a:pt x="180" y="68"/>
                  <a:pt x="179" y="67"/>
                  <a:pt x="179" y="67"/>
                </a:cubicBezTo>
                <a:cubicBezTo>
                  <a:pt x="179" y="69"/>
                  <a:pt x="180" y="69"/>
                  <a:pt x="180" y="70"/>
                </a:cubicBezTo>
                <a:cubicBezTo>
                  <a:pt x="180" y="71"/>
                  <a:pt x="180" y="69"/>
                  <a:pt x="180" y="69"/>
                </a:cubicBezTo>
                <a:cubicBezTo>
                  <a:pt x="181" y="73"/>
                  <a:pt x="181" y="79"/>
                  <a:pt x="182" y="82"/>
                </a:cubicBezTo>
                <a:cubicBezTo>
                  <a:pt x="182" y="83"/>
                  <a:pt x="182" y="81"/>
                  <a:pt x="182" y="81"/>
                </a:cubicBezTo>
                <a:cubicBezTo>
                  <a:pt x="182" y="82"/>
                  <a:pt x="182" y="84"/>
                  <a:pt x="182" y="84"/>
                </a:cubicBezTo>
                <a:cubicBezTo>
                  <a:pt x="182" y="84"/>
                  <a:pt x="182" y="83"/>
                  <a:pt x="182" y="83"/>
                </a:cubicBezTo>
                <a:cubicBezTo>
                  <a:pt x="182" y="90"/>
                  <a:pt x="182" y="96"/>
                  <a:pt x="179" y="104"/>
                </a:cubicBezTo>
                <a:cubicBezTo>
                  <a:pt x="178" y="105"/>
                  <a:pt x="177" y="111"/>
                  <a:pt x="176" y="113"/>
                </a:cubicBezTo>
                <a:cubicBezTo>
                  <a:pt x="175" y="116"/>
                  <a:pt x="173" y="120"/>
                  <a:pt x="171" y="124"/>
                </a:cubicBezTo>
                <a:cubicBezTo>
                  <a:pt x="167" y="130"/>
                  <a:pt x="163" y="134"/>
                  <a:pt x="160" y="138"/>
                </a:cubicBezTo>
                <a:cubicBezTo>
                  <a:pt x="159" y="138"/>
                  <a:pt x="159" y="138"/>
                  <a:pt x="159" y="139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8" y="140"/>
                  <a:pt x="156" y="141"/>
                  <a:pt x="156" y="141"/>
                </a:cubicBezTo>
                <a:cubicBezTo>
                  <a:pt x="155" y="142"/>
                  <a:pt x="155" y="142"/>
                  <a:pt x="155" y="143"/>
                </a:cubicBezTo>
                <a:cubicBezTo>
                  <a:pt x="155" y="142"/>
                  <a:pt x="156" y="141"/>
                  <a:pt x="157" y="141"/>
                </a:cubicBezTo>
                <a:cubicBezTo>
                  <a:pt x="156" y="142"/>
                  <a:pt x="156" y="142"/>
                  <a:pt x="155" y="143"/>
                </a:cubicBezTo>
                <a:cubicBezTo>
                  <a:pt x="154" y="143"/>
                  <a:pt x="155" y="143"/>
                  <a:pt x="153" y="144"/>
                </a:cubicBezTo>
                <a:cubicBezTo>
                  <a:pt x="153" y="144"/>
                  <a:pt x="153" y="144"/>
                  <a:pt x="153" y="143"/>
                </a:cubicBezTo>
                <a:cubicBezTo>
                  <a:pt x="152" y="145"/>
                  <a:pt x="150" y="146"/>
                  <a:pt x="149" y="147"/>
                </a:cubicBezTo>
                <a:cubicBezTo>
                  <a:pt x="151" y="146"/>
                  <a:pt x="151" y="146"/>
                  <a:pt x="152" y="145"/>
                </a:cubicBezTo>
                <a:cubicBezTo>
                  <a:pt x="151" y="146"/>
                  <a:pt x="150" y="146"/>
                  <a:pt x="149" y="148"/>
                </a:cubicBezTo>
                <a:cubicBezTo>
                  <a:pt x="149" y="148"/>
                  <a:pt x="150" y="147"/>
                  <a:pt x="149" y="147"/>
                </a:cubicBezTo>
                <a:cubicBezTo>
                  <a:pt x="148" y="149"/>
                  <a:pt x="145" y="149"/>
                  <a:pt x="143" y="151"/>
                </a:cubicBezTo>
                <a:cubicBezTo>
                  <a:pt x="144" y="150"/>
                  <a:pt x="145" y="150"/>
                  <a:pt x="144" y="150"/>
                </a:cubicBezTo>
                <a:cubicBezTo>
                  <a:pt x="143" y="151"/>
                  <a:pt x="143" y="151"/>
                  <a:pt x="142" y="151"/>
                </a:cubicBezTo>
                <a:cubicBezTo>
                  <a:pt x="142" y="153"/>
                  <a:pt x="139" y="153"/>
                  <a:pt x="138" y="154"/>
                </a:cubicBezTo>
                <a:cubicBezTo>
                  <a:pt x="137" y="155"/>
                  <a:pt x="137" y="154"/>
                  <a:pt x="137" y="154"/>
                </a:cubicBezTo>
                <a:cubicBezTo>
                  <a:pt x="136" y="155"/>
                  <a:pt x="134" y="157"/>
                  <a:pt x="133" y="157"/>
                </a:cubicBezTo>
                <a:cubicBezTo>
                  <a:pt x="132" y="156"/>
                  <a:pt x="134" y="156"/>
                  <a:pt x="134" y="156"/>
                </a:cubicBezTo>
                <a:cubicBezTo>
                  <a:pt x="131" y="157"/>
                  <a:pt x="130" y="158"/>
                  <a:pt x="129" y="159"/>
                </a:cubicBezTo>
                <a:cubicBezTo>
                  <a:pt x="128" y="159"/>
                  <a:pt x="128" y="159"/>
                  <a:pt x="128" y="159"/>
                </a:cubicBezTo>
                <a:cubicBezTo>
                  <a:pt x="129" y="159"/>
                  <a:pt x="126" y="161"/>
                  <a:pt x="125" y="161"/>
                </a:cubicBezTo>
                <a:cubicBezTo>
                  <a:pt x="124" y="161"/>
                  <a:pt x="124" y="160"/>
                  <a:pt x="125" y="160"/>
                </a:cubicBezTo>
                <a:cubicBezTo>
                  <a:pt x="125" y="160"/>
                  <a:pt x="126" y="160"/>
                  <a:pt x="126" y="159"/>
                </a:cubicBezTo>
                <a:cubicBezTo>
                  <a:pt x="125" y="159"/>
                  <a:pt x="127" y="158"/>
                  <a:pt x="127" y="158"/>
                </a:cubicBezTo>
                <a:cubicBezTo>
                  <a:pt x="128" y="158"/>
                  <a:pt x="128" y="158"/>
                  <a:pt x="128" y="158"/>
                </a:cubicBezTo>
                <a:cubicBezTo>
                  <a:pt x="130" y="157"/>
                  <a:pt x="133" y="156"/>
                  <a:pt x="135" y="155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4" y="155"/>
                  <a:pt x="136" y="155"/>
                  <a:pt x="136" y="154"/>
                </a:cubicBezTo>
                <a:cubicBezTo>
                  <a:pt x="135" y="155"/>
                  <a:pt x="136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8" y="152"/>
                  <a:pt x="140" y="152"/>
                  <a:pt x="140" y="151"/>
                </a:cubicBezTo>
                <a:cubicBezTo>
                  <a:pt x="141" y="151"/>
                  <a:pt x="140" y="152"/>
                  <a:pt x="141" y="151"/>
                </a:cubicBezTo>
                <a:cubicBezTo>
                  <a:pt x="141" y="151"/>
                  <a:pt x="141" y="151"/>
                  <a:pt x="141" y="151"/>
                </a:cubicBezTo>
                <a:cubicBezTo>
                  <a:pt x="142" y="150"/>
                  <a:pt x="145" y="148"/>
                  <a:pt x="146" y="147"/>
                </a:cubicBezTo>
                <a:cubicBezTo>
                  <a:pt x="146" y="147"/>
                  <a:pt x="144" y="147"/>
                  <a:pt x="146" y="146"/>
                </a:cubicBezTo>
                <a:cubicBezTo>
                  <a:pt x="146" y="147"/>
                  <a:pt x="149" y="144"/>
                  <a:pt x="150" y="145"/>
                </a:cubicBezTo>
                <a:cubicBezTo>
                  <a:pt x="152" y="142"/>
                  <a:pt x="154" y="142"/>
                  <a:pt x="155" y="139"/>
                </a:cubicBezTo>
                <a:cubicBezTo>
                  <a:pt x="156" y="139"/>
                  <a:pt x="157" y="138"/>
                  <a:pt x="157" y="138"/>
                </a:cubicBezTo>
                <a:cubicBezTo>
                  <a:pt x="157" y="138"/>
                  <a:pt x="156" y="139"/>
                  <a:pt x="157" y="138"/>
                </a:cubicBezTo>
                <a:cubicBezTo>
                  <a:pt x="161" y="135"/>
                  <a:pt x="166" y="129"/>
                  <a:pt x="170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70" y="123"/>
                  <a:pt x="170" y="123"/>
                  <a:pt x="170" y="123"/>
                </a:cubicBezTo>
                <a:cubicBezTo>
                  <a:pt x="170" y="123"/>
                  <a:pt x="170" y="123"/>
                  <a:pt x="170" y="123"/>
                </a:cubicBezTo>
                <a:cubicBezTo>
                  <a:pt x="170" y="122"/>
                  <a:pt x="172" y="120"/>
                  <a:pt x="172" y="120"/>
                </a:cubicBezTo>
                <a:cubicBezTo>
                  <a:pt x="172" y="120"/>
                  <a:pt x="173" y="119"/>
                  <a:pt x="173" y="119"/>
                </a:cubicBezTo>
                <a:cubicBezTo>
                  <a:pt x="173" y="118"/>
                  <a:pt x="173" y="119"/>
                  <a:pt x="173" y="117"/>
                </a:cubicBezTo>
                <a:cubicBezTo>
                  <a:pt x="173" y="118"/>
                  <a:pt x="172" y="119"/>
                  <a:pt x="172" y="119"/>
                </a:cubicBezTo>
                <a:cubicBezTo>
                  <a:pt x="173" y="115"/>
                  <a:pt x="176" y="111"/>
                  <a:pt x="177" y="107"/>
                </a:cubicBezTo>
                <a:cubicBezTo>
                  <a:pt x="177" y="106"/>
                  <a:pt x="176" y="108"/>
                  <a:pt x="176" y="107"/>
                </a:cubicBezTo>
                <a:cubicBezTo>
                  <a:pt x="177" y="106"/>
                  <a:pt x="177" y="104"/>
                  <a:pt x="178" y="103"/>
                </a:cubicBezTo>
                <a:cubicBezTo>
                  <a:pt x="178" y="104"/>
                  <a:pt x="177" y="108"/>
                  <a:pt x="178" y="106"/>
                </a:cubicBezTo>
                <a:cubicBezTo>
                  <a:pt x="178" y="104"/>
                  <a:pt x="177" y="102"/>
                  <a:pt x="179" y="100"/>
                </a:cubicBezTo>
                <a:cubicBezTo>
                  <a:pt x="177" y="100"/>
                  <a:pt x="179" y="94"/>
                  <a:pt x="178" y="92"/>
                </a:cubicBezTo>
                <a:cubicBezTo>
                  <a:pt x="179" y="91"/>
                  <a:pt x="179" y="89"/>
                  <a:pt x="179" y="87"/>
                </a:cubicBezTo>
                <a:cubicBezTo>
                  <a:pt x="178" y="90"/>
                  <a:pt x="178" y="93"/>
                  <a:pt x="177" y="94"/>
                </a:cubicBezTo>
                <a:cubicBezTo>
                  <a:pt x="177" y="93"/>
                  <a:pt x="177" y="92"/>
                  <a:pt x="177" y="92"/>
                </a:cubicBezTo>
                <a:cubicBezTo>
                  <a:pt x="176" y="95"/>
                  <a:pt x="177" y="94"/>
                  <a:pt x="177" y="96"/>
                </a:cubicBezTo>
                <a:cubicBezTo>
                  <a:pt x="177" y="96"/>
                  <a:pt x="177" y="94"/>
                  <a:pt x="178" y="94"/>
                </a:cubicBezTo>
                <a:cubicBezTo>
                  <a:pt x="178" y="97"/>
                  <a:pt x="177" y="100"/>
                  <a:pt x="176" y="102"/>
                </a:cubicBezTo>
                <a:cubicBezTo>
                  <a:pt x="177" y="101"/>
                  <a:pt x="176" y="102"/>
                  <a:pt x="176" y="101"/>
                </a:cubicBezTo>
                <a:cubicBezTo>
                  <a:pt x="176" y="100"/>
                  <a:pt x="177" y="98"/>
                  <a:pt x="177" y="98"/>
                </a:cubicBezTo>
                <a:cubicBezTo>
                  <a:pt x="176" y="98"/>
                  <a:pt x="176" y="93"/>
                  <a:pt x="177" y="90"/>
                </a:cubicBezTo>
                <a:cubicBezTo>
                  <a:pt x="176" y="89"/>
                  <a:pt x="177" y="87"/>
                  <a:pt x="177" y="86"/>
                </a:cubicBezTo>
                <a:cubicBezTo>
                  <a:pt x="177" y="87"/>
                  <a:pt x="177" y="86"/>
                  <a:pt x="177" y="85"/>
                </a:cubicBezTo>
                <a:cubicBezTo>
                  <a:pt x="177" y="85"/>
                  <a:pt x="177" y="81"/>
                  <a:pt x="177" y="83"/>
                </a:cubicBezTo>
                <a:cubicBezTo>
                  <a:pt x="176" y="82"/>
                  <a:pt x="177" y="81"/>
                  <a:pt x="177" y="81"/>
                </a:cubicBezTo>
                <a:cubicBezTo>
                  <a:pt x="177" y="80"/>
                  <a:pt x="176" y="79"/>
                  <a:pt x="176" y="78"/>
                </a:cubicBezTo>
                <a:cubicBezTo>
                  <a:pt x="176" y="78"/>
                  <a:pt x="176" y="78"/>
                  <a:pt x="176" y="77"/>
                </a:cubicBezTo>
                <a:cubicBezTo>
                  <a:pt x="176" y="76"/>
                  <a:pt x="176" y="77"/>
                  <a:pt x="176" y="7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5" y="75"/>
                  <a:pt x="175" y="71"/>
                  <a:pt x="175" y="71"/>
                </a:cubicBezTo>
                <a:cubicBezTo>
                  <a:pt x="175" y="71"/>
                  <a:pt x="175" y="72"/>
                  <a:pt x="175" y="72"/>
                </a:cubicBezTo>
                <a:cubicBezTo>
                  <a:pt x="174" y="70"/>
                  <a:pt x="174" y="68"/>
                  <a:pt x="174" y="67"/>
                </a:cubicBezTo>
                <a:cubicBezTo>
                  <a:pt x="173" y="67"/>
                  <a:pt x="174" y="66"/>
                  <a:pt x="173" y="65"/>
                </a:cubicBezTo>
                <a:cubicBezTo>
                  <a:pt x="172" y="64"/>
                  <a:pt x="170" y="59"/>
                  <a:pt x="171" y="59"/>
                </a:cubicBezTo>
                <a:cubicBezTo>
                  <a:pt x="170" y="58"/>
                  <a:pt x="169" y="57"/>
                  <a:pt x="169" y="56"/>
                </a:cubicBezTo>
                <a:cubicBezTo>
                  <a:pt x="168" y="55"/>
                  <a:pt x="170" y="58"/>
                  <a:pt x="170" y="59"/>
                </a:cubicBezTo>
                <a:cubicBezTo>
                  <a:pt x="169" y="58"/>
                  <a:pt x="168" y="55"/>
                  <a:pt x="167" y="54"/>
                </a:cubicBezTo>
                <a:cubicBezTo>
                  <a:pt x="167" y="53"/>
                  <a:pt x="167" y="52"/>
                  <a:pt x="168" y="52"/>
                </a:cubicBezTo>
                <a:cubicBezTo>
                  <a:pt x="167" y="51"/>
                  <a:pt x="167" y="52"/>
                  <a:pt x="166" y="51"/>
                </a:cubicBezTo>
                <a:cubicBezTo>
                  <a:pt x="166" y="51"/>
                  <a:pt x="167" y="52"/>
                  <a:pt x="167" y="52"/>
                </a:cubicBezTo>
                <a:cubicBezTo>
                  <a:pt x="165" y="51"/>
                  <a:pt x="164" y="49"/>
                  <a:pt x="165" y="49"/>
                </a:cubicBezTo>
                <a:cubicBezTo>
                  <a:pt x="165" y="49"/>
                  <a:pt x="166" y="49"/>
                  <a:pt x="166" y="49"/>
                </a:cubicBezTo>
                <a:cubicBezTo>
                  <a:pt x="165" y="49"/>
                  <a:pt x="164" y="47"/>
                  <a:pt x="163" y="47"/>
                </a:cubicBezTo>
                <a:cubicBezTo>
                  <a:pt x="164" y="48"/>
                  <a:pt x="164" y="47"/>
                  <a:pt x="165" y="48"/>
                </a:cubicBezTo>
                <a:cubicBezTo>
                  <a:pt x="165" y="49"/>
                  <a:pt x="164" y="48"/>
                  <a:pt x="164" y="49"/>
                </a:cubicBezTo>
                <a:cubicBezTo>
                  <a:pt x="163" y="48"/>
                  <a:pt x="163" y="47"/>
                  <a:pt x="162" y="46"/>
                </a:cubicBezTo>
                <a:cubicBezTo>
                  <a:pt x="162" y="46"/>
                  <a:pt x="163" y="47"/>
                  <a:pt x="163" y="46"/>
                </a:cubicBezTo>
                <a:cubicBezTo>
                  <a:pt x="162" y="45"/>
                  <a:pt x="162" y="46"/>
                  <a:pt x="162" y="45"/>
                </a:cubicBezTo>
                <a:cubicBezTo>
                  <a:pt x="161" y="45"/>
                  <a:pt x="161" y="44"/>
                  <a:pt x="161" y="44"/>
                </a:cubicBezTo>
                <a:cubicBezTo>
                  <a:pt x="159" y="42"/>
                  <a:pt x="158" y="40"/>
                  <a:pt x="156" y="38"/>
                </a:cubicBezTo>
                <a:cubicBezTo>
                  <a:pt x="155" y="38"/>
                  <a:pt x="157" y="39"/>
                  <a:pt x="157" y="40"/>
                </a:cubicBezTo>
                <a:cubicBezTo>
                  <a:pt x="154" y="38"/>
                  <a:pt x="152" y="35"/>
                  <a:pt x="149" y="33"/>
                </a:cubicBezTo>
                <a:cubicBezTo>
                  <a:pt x="149" y="33"/>
                  <a:pt x="150" y="33"/>
                  <a:pt x="150" y="33"/>
                </a:cubicBezTo>
                <a:cubicBezTo>
                  <a:pt x="148" y="32"/>
                  <a:pt x="148" y="31"/>
                  <a:pt x="147" y="31"/>
                </a:cubicBezTo>
                <a:cubicBezTo>
                  <a:pt x="145" y="28"/>
                  <a:pt x="138" y="22"/>
                  <a:pt x="136" y="19"/>
                </a:cubicBezTo>
                <a:cubicBezTo>
                  <a:pt x="134" y="18"/>
                  <a:pt x="132" y="17"/>
                  <a:pt x="131" y="15"/>
                </a:cubicBezTo>
                <a:cubicBezTo>
                  <a:pt x="130" y="15"/>
                  <a:pt x="128" y="13"/>
                  <a:pt x="127" y="13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4" y="10"/>
                  <a:pt x="121" y="10"/>
                  <a:pt x="117" y="7"/>
                </a:cubicBezTo>
                <a:cubicBezTo>
                  <a:pt x="117" y="7"/>
                  <a:pt x="120" y="8"/>
                  <a:pt x="119" y="9"/>
                </a:cubicBezTo>
                <a:cubicBezTo>
                  <a:pt x="121" y="11"/>
                  <a:pt x="122" y="11"/>
                  <a:pt x="124" y="13"/>
                </a:cubicBezTo>
                <a:cubicBezTo>
                  <a:pt x="123" y="13"/>
                  <a:pt x="123" y="12"/>
                  <a:pt x="123" y="13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2" y="12"/>
                  <a:pt x="122" y="12"/>
                  <a:pt x="121" y="12"/>
                </a:cubicBezTo>
                <a:cubicBezTo>
                  <a:pt x="123" y="13"/>
                  <a:pt x="125" y="14"/>
                  <a:pt x="126" y="16"/>
                </a:cubicBezTo>
                <a:cubicBezTo>
                  <a:pt x="125" y="16"/>
                  <a:pt x="123" y="13"/>
                  <a:pt x="122" y="14"/>
                </a:cubicBezTo>
                <a:cubicBezTo>
                  <a:pt x="123" y="15"/>
                  <a:pt x="124" y="16"/>
                  <a:pt x="126" y="17"/>
                </a:cubicBezTo>
                <a:cubicBezTo>
                  <a:pt x="125" y="17"/>
                  <a:pt x="126" y="18"/>
                  <a:pt x="126" y="18"/>
                </a:cubicBezTo>
                <a:cubicBezTo>
                  <a:pt x="125" y="18"/>
                  <a:pt x="124" y="17"/>
                  <a:pt x="124" y="16"/>
                </a:cubicBezTo>
                <a:cubicBezTo>
                  <a:pt x="124" y="17"/>
                  <a:pt x="124" y="17"/>
                  <a:pt x="124" y="17"/>
                </a:cubicBezTo>
                <a:cubicBezTo>
                  <a:pt x="123" y="16"/>
                  <a:pt x="123" y="16"/>
                  <a:pt x="122" y="16"/>
                </a:cubicBezTo>
                <a:cubicBezTo>
                  <a:pt x="122" y="16"/>
                  <a:pt x="123" y="16"/>
                  <a:pt x="123" y="16"/>
                </a:cubicBezTo>
                <a:cubicBezTo>
                  <a:pt x="122" y="15"/>
                  <a:pt x="120" y="15"/>
                  <a:pt x="120" y="14"/>
                </a:cubicBezTo>
                <a:cubicBezTo>
                  <a:pt x="119" y="14"/>
                  <a:pt x="120" y="14"/>
                  <a:pt x="119" y="14"/>
                </a:cubicBezTo>
                <a:cubicBezTo>
                  <a:pt x="119" y="14"/>
                  <a:pt x="118" y="14"/>
                  <a:pt x="118" y="14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7" y="13"/>
                  <a:pt x="116" y="12"/>
                  <a:pt x="115" y="12"/>
                </a:cubicBezTo>
                <a:cubicBezTo>
                  <a:pt x="115" y="12"/>
                  <a:pt x="112" y="10"/>
                  <a:pt x="111" y="10"/>
                </a:cubicBezTo>
                <a:cubicBezTo>
                  <a:pt x="112" y="11"/>
                  <a:pt x="114" y="11"/>
                  <a:pt x="115" y="13"/>
                </a:cubicBezTo>
                <a:cubicBezTo>
                  <a:pt x="118" y="15"/>
                  <a:pt x="121" y="17"/>
                  <a:pt x="123" y="18"/>
                </a:cubicBezTo>
                <a:cubicBezTo>
                  <a:pt x="124" y="19"/>
                  <a:pt x="125" y="21"/>
                  <a:pt x="126" y="21"/>
                </a:cubicBezTo>
                <a:cubicBezTo>
                  <a:pt x="127" y="22"/>
                  <a:pt x="129" y="23"/>
                  <a:pt x="129" y="24"/>
                </a:cubicBezTo>
                <a:cubicBezTo>
                  <a:pt x="129" y="23"/>
                  <a:pt x="128" y="23"/>
                  <a:pt x="127" y="22"/>
                </a:cubicBezTo>
                <a:cubicBezTo>
                  <a:pt x="127" y="22"/>
                  <a:pt x="127" y="23"/>
                  <a:pt x="127" y="22"/>
                </a:cubicBezTo>
                <a:cubicBezTo>
                  <a:pt x="117" y="14"/>
                  <a:pt x="104" y="9"/>
                  <a:pt x="91" y="3"/>
                </a:cubicBezTo>
                <a:cubicBezTo>
                  <a:pt x="91" y="4"/>
                  <a:pt x="87" y="2"/>
                  <a:pt x="86" y="1"/>
                </a:cubicBezTo>
                <a:cubicBezTo>
                  <a:pt x="85" y="1"/>
                  <a:pt x="84" y="0"/>
                  <a:pt x="83" y="1"/>
                </a:cubicBezTo>
                <a:cubicBezTo>
                  <a:pt x="84" y="1"/>
                  <a:pt x="86" y="1"/>
                  <a:pt x="86" y="2"/>
                </a:cubicBezTo>
                <a:cubicBezTo>
                  <a:pt x="85" y="2"/>
                  <a:pt x="86" y="3"/>
                  <a:pt x="85" y="3"/>
                </a:cubicBezTo>
                <a:cubicBezTo>
                  <a:pt x="82" y="2"/>
                  <a:pt x="81" y="0"/>
                  <a:pt x="79" y="0"/>
                </a:cubicBezTo>
                <a:cubicBezTo>
                  <a:pt x="81" y="1"/>
                  <a:pt x="81" y="2"/>
                  <a:pt x="84" y="3"/>
                </a:cubicBezTo>
                <a:cubicBezTo>
                  <a:pt x="84" y="3"/>
                  <a:pt x="83" y="4"/>
                  <a:pt x="84" y="4"/>
                </a:cubicBezTo>
                <a:cubicBezTo>
                  <a:pt x="84" y="3"/>
                  <a:pt x="85" y="4"/>
                  <a:pt x="86" y="4"/>
                </a:cubicBezTo>
                <a:cubicBezTo>
                  <a:pt x="86" y="4"/>
                  <a:pt x="86" y="5"/>
                  <a:pt x="86" y="5"/>
                </a:cubicBezTo>
                <a:cubicBezTo>
                  <a:pt x="85" y="5"/>
                  <a:pt x="84" y="5"/>
                  <a:pt x="82" y="5"/>
                </a:cubicBezTo>
                <a:cubicBezTo>
                  <a:pt x="82" y="5"/>
                  <a:pt x="83" y="6"/>
                  <a:pt x="84" y="6"/>
                </a:cubicBezTo>
                <a:cubicBezTo>
                  <a:pt x="87" y="8"/>
                  <a:pt x="94" y="10"/>
                  <a:pt x="97" y="12"/>
                </a:cubicBezTo>
                <a:cubicBezTo>
                  <a:pt x="98" y="12"/>
                  <a:pt x="97" y="13"/>
                  <a:pt x="98" y="13"/>
                </a:cubicBezTo>
                <a:cubicBezTo>
                  <a:pt x="100" y="14"/>
                  <a:pt x="103" y="15"/>
                  <a:pt x="105" y="17"/>
                </a:cubicBezTo>
                <a:cubicBezTo>
                  <a:pt x="106" y="17"/>
                  <a:pt x="107" y="18"/>
                  <a:pt x="108" y="19"/>
                </a:cubicBezTo>
                <a:cubicBezTo>
                  <a:pt x="109" y="19"/>
                  <a:pt x="109" y="19"/>
                  <a:pt x="110" y="20"/>
                </a:cubicBezTo>
                <a:cubicBezTo>
                  <a:pt x="109" y="20"/>
                  <a:pt x="110" y="20"/>
                  <a:pt x="110" y="20"/>
                </a:cubicBezTo>
                <a:cubicBezTo>
                  <a:pt x="109" y="20"/>
                  <a:pt x="108" y="19"/>
                  <a:pt x="108" y="19"/>
                </a:cubicBezTo>
                <a:cubicBezTo>
                  <a:pt x="108" y="20"/>
                  <a:pt x="109" y="20"/>
                  <a:pt x="109" y="21"/>
                </a:cubicBezTo>
                <a:cubicBezTo>
                  <a:pt x="107" y="20"/>
                  <a:pt x="106" y="20"/>
                  <a:pt x="105" y="19"/>
                </a:cubicBezTo>
                <a:cubicBezTo>
                  <a:pt x="105" y="20"/>
                  <a:pt x="105" y="20"/>
                  <a:pt x="106" y="20"/>
                </a:cubicBezTo>
                <a:cubicBezTo>
                  <a:pt x="107" y="20"/>
                  <a:pt x="109" y="21"/>
                  <a:pt x="110" y="21"/>
                </a:cubicBezTo>
                <a:cubicBezTo>
                  <a:pt x="111" y="21"/>
                  <a:pt x="111" y="22"/>
                  <a:pt x="110" y="22"/>
                </a:cubicBezTo>
                <a:cubicBezTo>
                  <a:pt x="111" y="24"/>
                  <a:pt x="114" y="25"/>
                  <a:pt x="115" y="26"/>
                </a:cubicBezTo>
                <a:cubicBezTo>
                  <a:pt x="115" y="27"/>
                  <a:pt x="114" y="26"/>
                  <a:pt x="114" y="26"/>
                </a:cubicBezTo>
                <a:cubicBezTo>
                  <a:pt x="115" y="27"/>
                  <a:pt x="113" y="26"/>
                  <a:pt x="113" y="27"/>
                </a:cubicBezTo>
                <a:cubicBezTo>
                  <a:pt x="115" y="27"/>
                  <a:pt x="116" y="28"/>
                  <a:pt x="118" y="29"/>
                </a:cubicBezTo>
                <a:cubicBezTo>
                  <a:pt x="126" y="38"/>
                  <a:pt x="138" y="46"/>
                  <a:pt x="144" y="57"/>
                </a:cubicBezTo>
                <a:cubicBezTo>
                  <a:pt x="147" y="59"/>
                  <a:pt x="149" y="63"/>
                  <a:pt x="150" y="65"/>
                </a:cubicBezTo>
                <a:cubicBezTo>
                  <a:pt x="151" y="66"/>
                  <a:pt x="153" y="69"/>
                  <a:pt x="153" y="70"/>
                </a:cubicBezTo>
                <a:cubicBezTo>
                  <a:pt x="154" y="71"/>
                  <a:pt x="155" y="75"/>
                  <a:pt x="155" y="76"/>
                </a:cubicBezTo>
                <a:cubicBezTo>
                  <a:pt x="155" y="75"/>
                  <a:pt x="155" y="76"/>
                  <a:pt x="155" y="77"/>
                </a:cubicBezTo>
                <a:cubicBezTo>
                  <a:pt x="154" y="74"/>
                  <a:pt x="154" y="73"/>
                  <a:pt x="153" y="73"/>
                </a:cubicBez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3" y="72"/>
                </a:cubicBezTo>
                <a:cubicBezTo>
                  <a:pt x="153" y="71"/>
                  <a:pt x="152" y="73"/>
                  <a:pt x="152" y="72"/>
                </a:cubicBezTo>
                <a:cubicBezTo>
                  <a:pt x="153" y="71"/>
                  <a:pt x="151" y="70"/>
                  <a:pt x="152" y="70"/>
                </a:cubicBezTo>
                <a:cubicBezTo>
                  <a:pt x="153" y="71"/>
                  <a:pt x="152" y="71"/>
                  <a:pt x="153" y="71"/>
                </a:cubicBezTo>
                <a:cubicBezTo>
                  <a:pt x="152" y="69"/>
                  <a:pt x="151" y="67"/>
                  <a:pt x="150" y="66"/>
                </a:cubicBezTo>
                <a:cubicBezTo>
                  <a:pt x="150" y="67"/>
                  <a:pt x="152" y="68"/>
                  <a:pt x="152" y="69"/>
                </a:cubicBezTo>
                <a:cubicBezTo>
                  <a:pt x="152" y="70"/>
                  <a:pt x="152" y="70"/>
                  <a:pt x="151" y="70"/>
                </a:cubicBezTo>
                <a:cubicBezTo>
                  <a:pt x="152" y="72"/>
                  <a:pt x="152" y="73"/>
                  <a:pt x="152" y="73"/>
                </a:cubicBezTo>
                <a:cubicBezTo>
                  <a:pt x="150" y="70"/>
                  <a:pt x="152" y="71"/>
                  <a:pt x="151" y="69"/>
                </a:cubicBezTo>
                <a:cubicBezTo>
                  <a:pt x="151" y="69"/>
                  <a:pt x="151" y="69"/>
                  <a:pt x="151" y="69"/>
                </a:cubicBezTo>
                <a:cubicBezTo>
                  <a:pt x="150" y="67"/>
                  <a:pt x="150" y="66"/>
                  <a:pt x="149" y="65"/>
                </a:cubicBezTo>
                <a:cubicBezTo>
                  <a:pt x="149" y="64"/>
                  <a:pt x="149" y="62"/>
                  <a:pt x="148" y="63"/>
                </a:cubicBezTo>
                <a:cubicBezTo>
                  <a:pt x="148" y="64"/>
                  <a:pt x="149" y="65"/>
                  <a:pt x="148" y="66"/>
                </a:cubicBezTo>
                <a:cubicBezTo>
                  <a:pt x="149" y="68"/>
                  <a:pt x="151" y="68"/>
                  <a:pt x="151" y="70"/>
                </a:cubicBezTo>
                <a:cubicBezTo>
                  <a:pt x="150" y="69"/>
                  <a:pt x="150" y="68"/>
                  <a:pt x="149" y="68"/>
                </a:cubicBezTo>
                <a:cubicBezTo>
                  <a:pt x="149" y="69"/>
                  <a:pt x="150" y="69"/>
                  <a:pt x="150" y="70"/>
                </a:cubicBezTo>
                <a:cubicBezTo>
                  <a:pt x="150" y="70"/>
                  <a:pt x="150" y="69"/>
                  <a:pt x="150" y="69"/>
                </a:cubicBezTo>
                <a:cubicBezTo>
                  <a:pt x="150" y="70"/>
                  <a:pt x="151" y="72"/>
                  <a:pt x="151" y="73"/>
                </a:cubicBezTo>
                <a:cubicBezTo>
                  <a:pt x="150" y="71"/>
                  <a:pt x="149" y="69"/>
                  <a:pt x="148" y="68"/>
                </a:cubicBezTo>
                <a:cubicBezTo>
                  <a:pt x="149" y="68"/>
                  <a:pt x="149" y="68"/>
                  <a:pt x="149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9" y="70"/>
                  <a:pt x="150" y="71"/>
                  <a:pt x="150" y="72"/>
                </a:cubicBezTo>
                <a:cubicBezTo>
                  <a:pt x="149" y="71"/>
                  <a:pt x="148" y="71"/>
                  <a:pt x="149" y="70"/>
                </a:cubicBezTo>
                <a:cubicBezTo>
                  <a:pt x="148" y="70"/>
                  <a:pt x="147" y="67"/>
                  <a:pt x="146" y="66"/>
                </a:cubicBezTo>
                <a:cubicBezTo>
                  <a:pt x="147" y="70"/>
                  <a:pt x="149" y="71"/>
                  <a:pt x="150" y="74"/>
                </a:cubicBezTo>
                <a:cubicBezTo>
                  <a:pt x="150" y="75"/>
                  <a:pt x="149" y="73"/>
                  <a:pt x="149" y="74"/>
                </a:cubicBezTo>
                <a:cubicBezTo>
                  <a:pt x="151" y="77"/>
                  <a:pt x="150" y="82"/>
                  <a:pt x="151" y="85"/>
                </a:cubicBezTo>
                <a:cubicBezTo>
                  <a:pt x="150" y="82"/>
                  <a:pt x="149" y="79"/>
                  <a:pt x="149" y="77"/>
                </a:cubicBezTo>
                <a:cubicBezTo>
                  <a:pt x="149" y="76"/>
                  <a:pt x="149" y="78"/>
                  <a:pt x="149" y="77"/>
                </a:cubicBezTo>
                <a:cubicBezTo>
                  <a:pt x="149" y="75"/>
                  <a:pt x="147" y="71"/>
                  <a:pt x="145" y="69"/>
                </a:cubicBezTo>
                <a:cubicBezTo>
                  <a:pt x="146" y="69"/>
                  <a:pt x="146" y="69"/>
                  <a:pt x="146" y="69"/>
                </a:cubicBezTo>
                <a:cubicBezTo>
                  <a:pt x="144" y="68"/>
                  <a:pt x="144" y="65"/>
                  <a:pt x="143" y="64"/>
                </a:cubicBezTo>
                <a:cubicBezTo>
                  <a:pt x="143" y="64"/>
                  <a:pt x="143" y="64"/>
                  <a:pt x="143" y="65"/>
                </a:cubicBezTo>
                <a:cubicBezTo>
                  <a:pt x="141" y="61"/>
                  <a:pt x="138" y="58"/>
                  <a:pt x="136" y="56"/>
                </a:cubicBezTo>
                <a:cubicBezTo>
                  <a:pt x="136" y="55"/>
                  <a:pt x="136" y="55"/>
                  <a:pt x="136" y="55"/>
                </a:cubicBezTo>
                <a:cubicBezTo>
                  <a:pt x="134" y="53"/>
                  <a:pt x="129" y="49"/>
                  <a:pt x="127" y="46"/>
                </a:cubicBezTo>
                <a:cubicBezTo>
                  <a:pt x="127" y="46"/>
                  <a:pt x="127" y="46"/>
                  <a:pt x="126" y="46"/>
                </a:cubicBezTo>
                <a:cubicBezTo>
                  <a:pt x="119" y="38"/>
                  <a:pt x="109" y="33"/>
                  <a:pt x="101" y="27"/>
                </a:cubicBezTo>
                <a:cubicBezTo>
                  <a:pt x="102" y="27"/>
                  <a:pt x="102" y="28"/>
                  <a:pt x="102" y="28"/>
                </a:cubicBezTo>
                <a:cubicBezTo>
                  <a:pt x="99" y="25"/>
                  <a:pt x="95" y="23"/>
                  <a:pt x="92" y="22"/>
                </a:cubicBezTo>
                <a:cubicBezTo>
                  <a:pt x="91" y="21"/>
                  <a:pt x="91" y="21"/>
                  <a:pt x="91" y="20"/>
                </a:cubicBezTo>
                <a:cubicBezTo>
                  <a:pt x="91" y="21"/>
                  <a:pt x="91" y="21"/>
                  <a:pt x="91" y="21"/>
                </a:cubicBezTo>
                <a:cubicBezTo>
                  <a:pt x="90" y="20"/>
                  <a:pt x="87" y="19"/>
                  <a:pt x="85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4" y="18"/>
                  <a:pt x="82" y="17"/>
                  <a:pt x="81" y="16"/>
                </a:cubicBezTo>
                <a:cubicBezTo>
                  <a:pt x="81" y="17"/>
                  <a:pt x="81" y="17"/>
                  <a:pt x="81" y="17"/>
                </a:cubicBezTo>
                <a:cubicBezTo>
                  <a:pt x="80" y="17"/>
                  <a:pt x="79" y="16"/>
                  <a:pt x="79" y="16"/>
                </a:cubicBezTo>
                <a:cubicBezTo>
                  <a:pt x="79" y="16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9" y="12"/>
                  <a:pt x="57" y="9"/>
                  <a:pt x="48" y="11"/>
                </a:cubicBezTo>
                <a:cubicBezTo>
                  <a:pt x="55" y="10"/>
                  <a:pt x="63" y="12"/>
                  <a:pt x="71" y="13"/>
                </a:cubicBezTo>
                <a:cubicBezTo>
                  <a:pt x="71" y="14"/>
                  <a:pt x="72" y="14"/>
                  <a:pt x="72" y="14"/>
                </a:cubicBezTo>
                <a:cubicBezTo>
                  <a:pt x="76" y="15"/>
                  <a:pt x="81" y="18"/>
                  <a:pt x="85" y="19"/>
                </a:cubicBezTo>
                <a:cubicBezTo>
                  <a:pt x="85" y="19"/>
                  <a:pt x="85" y="20"/>
                  <a:pt x="85" y="20"/>
                </a:cubicBezTo>
                <a:cubicBezTo>
                  <a:pt x="85" y="19"/>
                  <a:pt x="86" y="19"/>
                  <a:pt x="86" y="19"/>
                </a:cubicBezTo>
                <a:cubicBezTo>
                  <a:pt x="87" y="20"/>
                  <a:pt x="88" y="20"/>
                  <a:pt x="89" y="21"/>
                </a:cubicBezTo>
                <a:cubicBezTo>
                  <a:pt x="90" y="21"/>
                  <a:pt x="92" y="23"/>
                  <a:pt x="92" y="23"/>
                </a:cubicBezTo>
                <a:cubicBezTo>
                  <a:pt x="93" y="23"/>
                  <a:pt x="93" y="23"/>
                  <a:pt x="93" y="23"/>
                </a:cubicBezTo>
                <a:cubicBezTo>
                  <a:pt x="93" y="24"/>
                  <a:pt x="94" y="24"/>
                  <a:pt x="94" y="24"/>
                </a:cubicBezTo>
                <a:cubicBezTo>
                  <a:pt x="95" y="24"/>
                  <a:pt x="96" y="25"/>
                  <a:pt x="97" y="25"/>
                </a:cubicBezTo>
                <a:cubicBezTo>
                  <a:pt x="97" y="26"/>
                  <a:pt x="98" y="26"/>
                  <a:pt x="99" y="27"/>
                </a:cubicBezTo>
                <a:cubicBezTo>
                  <a:pt x="100" y="27"/>
                  <a:pt x="99" y="27"/>
                  <a:pt x="100" y="27"/>
                </a:cubicBezTo>
                <a:cubicBezTo>
                  <a:pt x="105" y="30"/>
                  <a:pt x="109" y="33"/>
                  <a:pt x="114" y="38"/>
                </a:cubicBezTo>
                <a:cubicBezTo>
                  <a:pt x="114" y="37"/>
                  <a:pt x="114" y="37"/>
                  <a:pt x="114" y="37"/>
                </a:cubicBezTo>
                <a:cubicBezTo>
                  <a:pt x="114" y="38"/>
                  <a:pt x="114" y="37"/>
                  <a:pt x="115" y="38"/>
                </a:cubicBezTo>
                <a:cubicBezTo>
                  <a:pt x="115" y="38"/>
                  <a:pt x="115" y="38"/>
                  <a:pt x="114" y="38"/>
                </a:cubicBezTo>
                <a:cubicBezTo>
                  <a:pt x="115" y="39"/>
                  <a:pt x="116" y="40"/>
                  <a:pt x="117" y="41"/>
                </a:cubicBezTo>
                <a:cubicBezTo>
                  <a:pt x="118" y="41"/>
                  <a:pt x="117" y="40"/>
                  <a:pt x="117" y="40"/>
                </a:cubicBezTo>
                <a:cubicBezTo>
                  <a:pt x="118" y="40"/>
                  <a:pt x="118" y="40"/>
                  <a:pt x="118" y="41"/>
                </a:cubicBezTo>
                <a:cubicBezTo>
                  <a:pt x="118" y="41"/>
                  <a:pt x="118" y="40"/>
                  <a:pt x="117" y="41"/>
                </a:cubicBezTo>
                <a:cubicBezTo>
                  <a:pt x="118" y="42"/>
                  <a:pt x="118" y="41"/>
                  <a:pt x="119" y="42"/>
                </a:cubicBezTo>
                <a:cubicBezTo>
                  <a:pt x="118" y="42"/>
                  <a:pt x="120" y="43"/>
                  <a:pt x="120" y="43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1" y="43"/>
                  <a:pt x="122" y="44"/>
                  <a:pt x="122" y="44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2" y="44"/>
                  <a:pt x="124" y="45"/>
                  <a:pt x="124" y="46"/>
                </a:cubicBezTo>
                <a:cubicBezTo>
                  <a:pt x="123" y="45"/>
                  <a:pt x="122" y="45"/>
                  <a:pt x="121" y="44"/>
                </a:cubicBezTo>
                <a:cubicBezTo>
                  <a:pt x="121" y="45"/>
                  <a:pt x="125" y="47"/>
                  <a:pt x="125" y="48"/>
                </a:cubicBezTo>
                <a:cubicBezTo>
                  <a:pt x="121" y="45"/>
                  <a:pt x="118" y="42"/>
                  <a:pt x="114" y="39"/>
                </a:cubicBezTo>
                <a:cubicBezTo>
                  <a:pt x="114" y="39"/>
                  <a:pt x="114" y="39"/>
                  <a:pt x="114" y="39"/>
                </a:cubicBezTo>
                <a:cubicBezTo>
                  <a:pt x="113" y="39"/>
                  <a:pt x="113" y="38"/>
                  <a:pt x="113" y="38"/>
                </a:cubicBezTo>
                <a:cubicBezTo>
                  <a:pt x="113" y="38"/>
                  <a:pt x="113" y="39"/>
                  <a:pt x="114" y="38"/>
                </a:cubicBezTo>
                <a:cubicBezTo>
                  <a:pt x="113" y="37"/>
                  <a:pt x="111" y="36"/>
                  <a:pt x="110" y="36"/>
                </a:cubicBezTo>
                <a:cubicBezTo>
                  <a:pt x="111" y="36"/>
                  <a:pt x="111" y="37"/>
                  <a:pt x="111" y="37"/>
                </a:cubicBezTo>
                <a:cubicBezTo>
                  <a:pt x="108" y="34"/>
                  <a:pt x="103" y="32"/>
                  <a:pt x="100" y="30"/>
                </a:cubicBezTo>
                <a:cubicBezTo>
                  <a:pt x="96" y="27"/>
                  <a:pt x="92" y="24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5" y="21"/>
                  <a:pt x="83" y="19"/>
                  <a:pt x="81" y="19"/>
                </a:cubicBezTo>
                <a:cubicBezTo>
                  <a:pt x="81" y="19"/>
                  <a:pt x="80" y="18"/>
                  <a:pt x="80" y="18"/>
                </a:cubicBezTo>
                <a:cubicBezTo>
                  <a:pt x="80" y="18"/>
                  <a:pt x="79" y="17"/>
                  <a:pt x="79" y="18"/>
                </a:cubicBezTo>
                <a:cubicBezTo>
                  <a:pt x="80" y="18"/>
                  <a:pt x="80" y="18"/>
                  <a:pt x="80" y="19"/>
                </a:cubicBezTo>
                <a:cubicBezTo>
                  <a:pt x="79" y="18"/>
                  <a:pt x="76" y="17"/>
                  <a:pt x="75" y="16"/>
                </a:cubicBezTo>
                <a:cubicBezTo>
                  <a:pt x="73" y="16"/>
                  <a:pt x="70" y="15"/>
                  <a:pt x="68" y="15"/>
                </a:cubicBezTo>
                <a:cubicBezTo>
                  <a:pt x="69" y="16"/>
                  <a:pt x="72" y="16"/>
                  <a:pt x="72" y="17"/>
                </a:cubicBezTo>
                <a:cubicBezTo>
                  <a:pt x="71" y="16"/>
                  <a:pt x="69" y="17"/>
                  <a:pt x="68" y="16"/>
                </a:cubicBezTo>
                <a:cubicBezTo>
                  <a:pt x="68" y="17"/>
                  <a:pt x="67" y="17"/>
                  <a:pt x="67" y="16"/>
                </a:cubicBezTo>
                <a:cubicBezTo>
                  <a:pt x="65" y="17"/>
                  <a:pt x="62" y="15"/>
                  <a:pt x="61" y="16"/>
                </a:cubicBezTo>
                <a:cubicBezTo>
                  <a:pt x="60" y="15"/>
                  <a:pt x="60" y="15"/>
                  <a:pt x="59" y="15"/>
                </a:cubicBezTo>
                <a:cubicBezTo>
                  <a:pt x="59" y="15"/>
                  <a:pt x="60" y="15"/>
                  <a:pt x="59" y="15"/>
                </a:cubicBezTo>
                <a:cubicBezTo>
                  <a:pt x="59" y="16"/>
                  <a:pt x="60" y="15"/>
                  <a:pt x="60" y="16"/>
                </a:cubicBezTo>
                <a:cubicBezTo>
                  <a:pt x="56" y="16"/>
                  <a:pt x="53" y="16"/>
                  <a:pt x="49" y="16"/>
                </a:cubicBezTo>
                <a:cubicBezTo>
                  <a:pt x="49" y="18"/>
                  <a:pt x="47" y="17"/>
                  <a:pt x="47" y="17"/>
                </a:cubicBezTo>
                <a:cubicBezTo>
                  <a:pt x="47" y="18"/>
                  <a:pt x="45" y="18"/>
                  <a:pt x="44" y="18"/>
                </a:cubicBezTo>
                <a:cubicBezTo>
                  <a:pt x="43" y="18"/>
                  <a:pt x="41" y="19"/>
                  <a:pt x="41" y="20"/>
                </a:cubicBezTo>
                <a:cubicBezTo>
                  <a:pt x="42" y="20"/>
                  <a:pt x="42" y="19"/>
                  <a:pt x="43" y="19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2" y="20"/>
                  <a:pt x="42" y="21"/>
                </a:cubicBezTo>
                <a:cubicBezTo>
                  <a:pt x="43" y="20"/>
                  <a:pt x="44" y="20"/>
                  <a:pt x="44" y="20"/>
                </a:cubicBezTo>
                <a:cubicBezTo>
                  <a:pt x="44" y="21"/>
                  <a:pt x="43" y="22"/>
                  <a:pt x="42" y="22"/>
                </a:cubicBezTo>
                <a:cubicBezTo>
                  <a:pt x="41" y="23"/>
                  <a:pt x="40" y="23"/>
                  <a:pt x="39" y="24"/>
                </a:cubicBezTo>
                <a:cubicBezTo>
                  <a:pt x="40" y="24"/>
                  <a:pt x="39" y="25"/>
                  <a:pt x="38" y="26"/>
                </a:cubicBezTo>
                <a:cubicBezTo>
                  <a:pt x="38" y="27"/>
                  <a:pt x="39" y="26"/>
                  <a:pt x="38" y="27"/>
                </a:cubicBezTo>
                <a:cubicBezTo>
                  <a:pt x="38" y="27"/>
                  <a:pt x="38" y="27"/>
                  <a:pt x="39" y="27"/>
                </a:cubicBezTo>
                <a:cubicBezTo>
                  <a:pt x="39" y="28"/>
                  <a:pt x="39" y="28"/>
                  <a:pt x="38" y="29"/>
                </a:cubicBezTo>
                <a:cubicBezTo>
                  <a:pt x="38" y="29"/>
                  <a:pt x="38" y="29"/>
                  <a:pt x="38" y="28"/>
                </a:cubicBezTo>
                <a:cubicBezTo>
                  <a:pt x="38" y="29"/>
                  <a:pt x="38" y="30"/>
                  <a:pt x="38" y="30"/>
                </a:cubicBezTo>
                <a:cubicBezTo>
                  <a:pt x="37" y="30"/>
                  <a:pt x="38" y="30"/>
                  <a:pt x="38" y="30"/>
                </a:cubicBezTo>
                <a:cubicBezTo>
                  <a:pt x="37" y="31"/>
                  <a:pt x="37" y="31"/>
                  <a:pt x="38" y="31"/>
                </a:cubicBezTo>
                <a:cubicBezTo>
                  <a:pt x="38" y="31"/>
                  <a:pt x="37" y="31"/>
                  <a:pt x="38" y="31"/>
                </a:cubicBezTo>
                <a:cubicBezTo>
                  <a:pt x="38" y="32"/>
                  <a:pt x="38" y="31"/>
                  <a:pt x="38" y="32"/>
                </a:cubicBezTo>
                <a:cubicBezTo>
                  <a:pt x="39" y="32"/>
                  <a:pt x="38" y="31"/>
                  <a:pt x="39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40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39" y="32"/>
                  <a:pt x="39" y="32"/>
                </a:cubicBezTo>
                <a:cubicBezTo>
                  <a:pt x="39" y="32"/>
                  <a:pt x="39" y="31"/>
                  <a:pt x="40" y="31"/>
                </a:cubicBezTo>
                <a:cubicBezTo>
                  <a:pt x="40" y="32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1" y="33"/>
                </a:cubicBezTo>
                <a:cubicBezTo>
                  <a:pt x="41" y="33"/>
                  <a:pt x="40" y="33"/>
                  <a:pt x="41" y="33"/>
                </a:cubicBezTo>
                <a:cubicBezTo>
                  <a:pt x="41" y="33"/>
                  <a:pt x="41" y="33"/>
                  <a:pt x="41" y="33"/>
                </a:cubicBezTo>
                <a:close/>
                <a:moveTo>
                  <a:pt x="149" y="20"/>
                </a:moveTo>
                <a:cubicBezTo>
                  <a:pt x="150" y="20"/>
                  <a:pt x="150" y="21"/>
                  <a:pt x="150" y="21"/>
                </a:cubicBezTo>
                <a:cubicBezTo>
                  <a:pt x="150" y="21"/>
                  <a:pt x="149" y="20"/>
                  <a:pt x="149" y="20"/>
                </a:cubicBezTo>
                <a:close/>
                <a:moveTo>
                  <a:pt x="180" y="63"/>
                </a:moveTo>
                <a:cubicBezTo>
                  <a:pt x="180" y="64"/>
                  <a:pt x="181" y="65"/>
                  <a:pt x="181" y="67"/>
                </a:cubicBezTo>
                <a:cubicBezTo>
                  <a:pt x="181" y="66"/>
                  <a:pt x="181" y="66"/>
                  <a:pt x="181" y="66"/>
                </a:cubicBezTo>
                <a:cubicBezTo>
                  <a:pt x="181" y="65"/>
                  <a:pt x="180" y="64"/>
                  <a:pt x="180" y="64"/>
                </a:cubicBezTo>
                <a:cubicBezTo>
                  <a:pt x="180" y="64"/>
                  <a:pt x="180" y="64"/>
                  <a:pt x="180" y="63"/>
                </a:cubicBezTo>
                <a:close/>
                <a:moveTo>
                  <a:pt x="99" y="172"/>
                </a:moveTo>
                <a:cubicBezTo>
                  <a:pt x="99" y="171"/>
                  <a:pt x="98" y="171"/>
                  <a:pt x="98" y="171"/>
                </a:cubicBezTo>
                <a:cubicBezTo>
                  <a:pt x="98" y="171"/>
                  <a:pt x="99" y="171"/>
                  <a:pt x="100" y="171"/>
                </a:cubicBezTo>
                <a:cubicBezTo>
                  <a:pt x="99" y="171"/>
                  <a:pt x="100" y="171"/>
                  <a:pt x="99" y="172"/>
                </a:cubicBezTo>
                <a:cubicBezTo>
                  <a:pt x="100" y="172"/>
                  <a:pt x="102" y="171"/>
                  <a:pt x="101" y="172"/>
                </a:cubicBezTo>
                <a:cubicBezTo>
                  <a:pt x="101" y="171"/>
                  <a:pt x="100" y="172"/>
                  <a:pt x="99" y="172"/>
                </a:cubicBezTo>
                <a:close/>
                <a:moveTo>
                  <a:pt x="64" y="26"/>
                </a:moveTo>
                <a:cubicBezTo>
                  <a:pt x="64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4" y="26"/>
                </a:cubicBezTo>
                <a:cubicBezTo>
                  <a:pt x="64" y="26"/>
                  <a:pt x="64" y="26"/>
                  <a:pt x="64" y="26"/>
                </a:cubicBezTo>
                <a:close/>
                <a:moveTo>
                  <a:pt x="95" y="77"/>
                </a:moveTo>
                <a:cubicBezTo>
                  <a:pt x="95" y="78"/>
                  <a:pt x="95" y="77"/>
                  <a:pt x="95" y="77"/>
                </a:cubicBezTo>
                <a:cubicBezTo>
                  <a:pt x="95" y="78"/>
                  <a:pt x="95" y="78"/>
                  <a:pt x="95" y="77"/>
                </a:cubicBezTo>
                <a:close/>
                <a:moveTo>
                  <a:pt x="117" y="88"/>
                </a:moveTo>
                <a:cubicBezTo>
                  <a:pt x="117" y="88"/>
                  <a:pt x="117" y="88"/>
                  <a:pt x="117" y="89"/>
                </a:cubicBezTo>
                <a:cubicBezTo>
                  <a:pt x="117" y="88"/>
                  <a:pt x="117" y="88"/>
                  <a:pt x="117" y="88"/>
                </a:cubicBezTo>
                <a:close/>
                <a:moveTo>
                  <a:pt x="41" y="33"/>
                </a:move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1" y="33"/>
                </a:cubicBezTo>
                <a:cubicBezTo>
                  <a:pt x="41" y="33"/>
                  <a:pt x="41" y="33"/>
                  <a:pt x="41" y="33"/>
                </a:cubicBezTo>
                <a:close/>
                <a:moveTo>
                  <a:pt x="39" y="27"/>
                </a:moveTo>
                <a:cubicBezTo>
                  <a:pt x="39" y="27"/>
                  <a:pt x="39" y="27"/>
                  <a:pt x="40" y="26"/>
                </a:cubicBezTo>
                <a:cubicBezTo>
                  <a:pt x="40" y="27"/>
                  <a:pt x="40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lose/>
                <a:moveTo>
                  <a:pt x="44" y="20"/>
                </a:moveTo>
                <a:cubicBezTo>
                  <a:pt x="44" y="19"/>
                  <a:pt x="45" y="19"/>
                  <a:pt x="45" y="19"/>
                </a:cubicBezTo>
                <a:cubicBezTo>
                  <a:pt x="44" y="19"/>
                  <a:pt x="45" y="20"/>
                  <a:pt x="44" y="20"/>
                </a:cubicBezTo>
                <a:close/>
                <a:moveTo>
                  <a:pt x="62" y="34"/>
                </a:moveTo>
                <a:cubicBezTo>
                  <a:pt x="61" y="34"/>
                  <a:pt x="63" y="34"/>
                  <a:pt x="63" y="35"/>
                </a:cubicBezTo>
                <a:cubicBezTo>
                  <a:pt x="62" y="35"/>
                  <a:pt x="62" y="34"/>
                  <a:pt x="62" y="34"/>
                </a:cubicBezTo>
                <a:close/>
                <a:moveTo>
                  <a:pt x="66" y="36"/>
                </a:moveTo>
                <a:cubicBezTo>
                  <a:pt x="65" y="36"/>
                  <a:pt x="66" y="36"/>
                  <a:pt x="66" y="36"/>
                </a:cubicBezTo>
                <a:cubicBezTo>
                  <a:pt x="66" y="36"/>
                  <a:pt x="68" y="36"/>
                  <a:pt x="67" y="37"/>
                </a:cubicBezTo>
                <a:cubicBezTo>
                  <a:pt x="67" y="36"/>
                  <a:pt x="66" y="36"/>
                  <a:pt x="66" y="36"/>
                </a:cubicBezTo>
                <a:close/>
                <a:moveTo>
                  <a:pt x="128" y="14"/>
                </a:moveTo>
                <a:cubicBezTo>
                  <a:pt x="128" y="14"/>
                  <a:pt x="130" y="15"/>
                  <a:pt x="130" y="15"/>
                </a:cubicBezTo>
                <a:cubicBezTo>
                  <a:pt x="129" y="15"/>
                  <a:pt x="128" y="14"/>
                  <a:pt x="128" y="14"/>
                </a:cubicBezTo>
                <a:close/>
                <a:moveTo>
                  <a:pt x="119" y="42"/>
                </a:moveTo>
                <a:cubicBezTo>
                  <a:pt x="120" y="41"/>
                  <a:pt x="120" y="43"/>
                  <a:pt x="121" y="43"/>
                </a:cubicBezTo>
                <a:cubicBezTo>
                  <a:pt x="120" y="43"/>
                  <a:pt x="119" y="42"/>
                  <a:pt x="119" y="42"/>
                </a:cubicBezTo>
                <a:close/>
                <a:moveTo>
                  <a:pt x="138" y="61"/>
                </a:moveTo>
                <a:cubicBezTo>
                  <a:pt x="138" y="62"/>
                  <a:pt x="137" y="60"/>
                  <a:pt x="137" y="60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40" y="62"/>
                  <a:pt x="141" y="67"/>
                  <a:pt x="143" y="69"/>
                </a:cubicBezTo>
                <a:cubicBezTo>
                  <a:pt x="144" y="72"/>
                  <a:pt x="146" y="74"/>
                  <a:pt x="146" y="76"/>
                </a:cubicBezTo>
                <a:cubicBezTo>
                  <a:pt x="146" y="76"/>
                  <a:pt x="146" y="76"/>
                  <a:pt x="146" y="76"/>
                </a:cubicBezTo>
                <a:cubicBezTo>
                  <a:pt x="146" y="77"/>
                  <a:pt x="146" y="78"/>
                  <a:pt x="146" y="79"/>
                </a:cubicBezTo>
                <a:cubicBezTo>
                  <a:pt x="146" y="79"/>
                  <a:pt x="146" y="79"/>
                  <a:pt x="146" y="80"/>
                </a:cubicBezTo>
                <a:cubicBezTo>
                  <a:pt x="146" y="79"/>
                  <a:pt x="146" y="80"/>
                  <a:pt x="145" y="80"/>
                </a:cubicBezTo>
                <a:cubicBezTo>
                  <a:pt x="145" y="79"/>
                  <a:pt x="146" y="79"/>
                  <a:pt x="146" y="79"/>
                </a:cubicBezTo>
                <a:cubicBezTo>
                  <a:pt x="145" y="79"/>
                  <a:pt x="145" y="79"/>
                  <a:pt x="145" y="78"/>
                </a:cubicBezTo>
                <a:cubicBezTo>
                  <a:pt x="145" y="78"/>
                  <a:pt x="145" y="78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4" y="77"/>
                  <a:pt x="145" y="79"/>
                  <a:pt x="144" y="79"/>
                </a:cubicBezTo>
                <a:cubicBezTo>
                  <a:pt x="144" y="78"/>
                  <a:pt x="144" y="78"/>
                  <a:pt x="144" y="77"/>
                </a:cubicBezTo>
                <a:cubicBezTo>
                  <a:pt x="144" y="78"/>
                  <a:pt x="144" y="78"/>
                  <a:pt x="144" y="79"/>
                </a:cubicBezTo>
                <a:cubicBezTo>
                  <a:pt x="145" y="81"/>
                  <a:pt x="146" y="80"/>
                  <a:pt x="147" y="82"/>
                </a:cubicBezTo>
                <a:cubicBezTo>
                  <a:pt x="147" y="82"/>
                  <a:pt x="147" y="81"/>
                  <a:pt x="147" y="81"/>
                </a:cubicBezTo>
                <a:cubicBezTo>
                  <a:pt x="148" y="82"/>
                  <a:pt x="147" y="84"/>
                  <a:pt x="148" y="85"/>
                </a:cubicBezTo>
                <a:cubicBezTo>
                  <a:pt x="148" y="86"/>
                  <a:pt x="148" y="86"/>
                  <a:pt x="148" y="86"/>
                </a:cubicBezTo>
                <a:cubicBezTo>
                  <a:pt x="148" y="87"/>
                  <a:pt x="148" y="88"/>
                  <a:pt x="148" y="88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47" y="91"/>
                  <a:pt x="148" y="94"/>
                  <a:pt x="147" y="95"/>
                </a:cubicBezTo>
                <a:cubicBezTo>
                  <a:pt x="147" y="96"/>
                  <a:pt x="146" y="99"/>
                  <a:pt x="146" y="100"/>
                </a:cubicBezTo>
                <a:cubicBezTo>
                  <a:pt x="146" y="101"/>
                  <a:pt x="144" y="105"/>
                  <a:pt x="142" y="106"/>
                </a:cubicBezTo>
                <a:cubicBezTo>
                  <a:pt x="141" y="108"/>
                  <a:pt x="142" y="108"/>
                  <a:pt x="141" y="109"/>
                </a:cubicBezTo>
                <a:cubicBezTo>
                  <a:pt x="141" y="109"/>
                  <a:pt x="142" y="108"/>
                  <a:pt x="142" y="108"/>
                </a:cubicBezTo>
                <a:cubicBezTo>
                  <a:pt x="142" y="108"/>
                  <a:pt x="142" y="109"/>
                  <a:pt x="141" y="110"/>
                </a:cubicBezTo>
                <a:cubicBezTo>
                  <a:pt x="141" y="110"/>
                  <a:pt x="141" y="110"/>
                  <a:pt x="141" y="110"/>
                </a:cubicBezTo>
                <a:cubicBezTo>
                  <a:pt x="139" y="112"/>
                  <a:pt x="137" y="116"/>
                  <a:pt x="134" y="117"/>
                </a:cubicBezTo>
                <a:cubicBezTo>
                  <a:pt x="134" y="116"/>
                  <a:pt x="135" y="116"/>
                  <a:pt x="135" y="115"/>
                </a:cubicBezTo>
                <a:cubicBezTo>
                  <a:pt x="135" y="116"/>
                  <a:pt x="132" y="117"/>
                  <a:pt x="13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1" y="118"/>
                  <a:pt x="131" y="117"/>
                  <a:pt x="132" y="117"/>
                </a:cubicBezTo>
                <a:cubicBezTo>
                  <a:pt x="132" y="117"/>
                  <a:pt x="131" y="118"/>
                  <a:pt x="131" y="117"/>
                </a:cubicBezTo>
                <a:cubicBezTo>
                  <a:pt x="132" y="116"/>
                  <a:pt x="133" y="116"/>
                  <a:pt x="134" y="115"/>
                </a:cubicBezTo>
                <a:cubicBezTo>
                  <a:pt x="134" y="115"/>
                  <a:pt x="133" y="115"/>
                  <a:pt x="132" y="116"/>
                </a:cubicBezTo>
                <a:cubicBezTo>
                  <a:pt x="134" y="114"/>
                  <a:pt x="135" y="112"/>
                  <a:pt x="138" y="110"/>
                </a:cubicBezTo>
                <a:cubicBezTo>
                  <a:pt x="137" y="109"/>
                  <a:pt x="137" y="110"/>
                  <a:pt x="136" y="110"/>
                </a:cubicBezTo>
                <a:cubicBezTo>
                  <a:pt x="138" y="109"/>
                  <a:pt x="138" y="107"/>
                  <a:pt x="139" y="106"/>
                </a:cubicBezTo>
                <a:cubicBezTo>
                  <a:pt x="139" y="106"/>
                  <a:pt x="139" y="106"/>
                  <a:pt x="139" y="106"/>
                </a:cubicBezTo>
                <a:cubicBezTo>
                  <a:pt x="140" y="106"/>
                  <a:pt x="139" y="106"/>
                  <a:pt x="139" y="107"/>
                </a:cubicBezTo>
                <a:cubicBezTo>
                  <a:pt x="140" y="106"/>
                  <a:pt x="140" y="106"/>
                  <a:pt x="139" y="105"/>
                </a:cubicBezTo>
                <a:cubicBezTo>
                  <a:pt x="140" y="105"/>
                  <a:pt x="140" y="104"/>
                  <a:pt x="140" y="104"/>
                </a:cubicBezTo>
                <a:cubicBezTo>
                  <a:pt x="140" y="104"/>
                  <a:pt x="140" y="104"/>
                  <a:pt x="140" y="105"/>
                </a:cubicBezTo>
                <a:cubicBezTo>
                  <a:pt x="141" y="105"/>
                  <a:pt x="141" y="103"/>
                  <a:pt x="141" y="102"/>
                </a:cubicBezTo>
                <a:cubicBezTo>
                  <a:pt x="141" y="101"/>
                  <a:pt x="142" y="102"/>
                  <a:pt x="142" y="102"/>
                </a:cubicBezTo>
                <a:cubicBezTo>
                  <a:pt x="142" y="101"/>
                  <a:pt x="144" y="96"/>
                  <a:pt x="144" y="96"/>
                </a:cubicBezTo>
                <a:cubicBezTo>
                  <a:pt x="144" y="95"/>
                  <a:pt x="144" y="95"/>
                  <a:pt x="144" y="95"/>
                </a:cubicBezTo>
                <a:cubicBezTo>
                  <a:pt x="144" y="94"/>
                  <a:pt x="144" y="94"/>
                  <a:pt x="144" y="94"/>
                </a:cubicBezTo>
                <a:cubicBezTo>
                  <a:pt x="144" y="93"/>
                  <a:pt x="145" y="92"/>
                  <a:pt x="145" y="91"/>
                </a:cubicBezTo>
                <a:cubicBezTo>
                  <a:pt x="145" y="90"/>
                  <a:pt x="145" y="91"/>
                  <a:pt x="145" y="91"/>
                </a:cubicBezTo>
                <a:cubicBezTo>
                  <a:pt x="145" y="90"/>
                  <a:pt x="145" y="90"/>
                  <a:pt x="145" y="90"/>
                </a:cubicBezTo>
                <a:cubicBezTo>
                  <a:pt x="145" y="90"/>
                  <a:pt x="145" y="90"/>
                  <a:pt x="145" y="89"/>
                </a:cubicBezTo>
                <a:cubicBezTo>
                  <a:pt x="145" y="89"/>
                  <a:pt x="146" y="89"/>
                  <a:pt x="146" y="89"/>
                </a:cubicBezTo>
                <a:cubicBezTo>
                  <a:pt x="146" y="89"/>
                  <a:pt x="146" y="89"/>
                  <a:pt x="145" y="89"/>
                </a:cubicBezTo>
                <a:cubicBezTo>
                  <a:pt x="145" y="88"/>
                  <a:pt x="146" y="88"/>
                  <a:pt x="146" y="87"/>
                </a:cubicBezTo>
                <a:cubicBezTo>
                  <a:pt x="145" y="88"/>
                  <a:pt x="144" y="86"/>
                  <a:pt x="145" y="86"/>
                </a:cubicBezTo>
                <a:cubicBezTo>
                  <a:pt x="145" y="86"/>
                  <a:pt x="145" y="87"/>
                  <a:pt x="145" y="87"/>
                </a:cubicBezTo>
                <a:cubicBezTo>
                  <a:pt x="145" y="87"/>
                  <a:pt x="145" y="86"/>
                  <a:pt x="146" y="87"/>
                </a:cubicBezTo>
                <a:cubicBezTo>
                  <a:pt x="145" y="86"/>
                  <a:pt x="146" y="86"/>
                  <a:pt x="146" y="85"/>
                </a:cubicBezTo>
                <a:cubicBezTo>
                  <a:pt x="145" y="85"/>
                  <a:pt x="145" y="84"/>
                  <a:pt x="144" y="85"/>
                </a:cubicBezTo>
                <a:cubicBezTo>
                  <a:pt x="145" y="84"/>
                  <a:pt x="145" y="83"/>
                  <a:pt x="145" y="83"/>
                </a:cubicBezTo>
                <a:cubicBezTo>
                  <a:pt x="145" y="83"/>
                  <a:pt x="145" y="83"/>
                  <a:pt x="145" y="84"/>
                </a:cubicBezTo>
                <a:cubicBezTo>
                  <a:pt x="145" y="84"/>
                  <a:pt x="146" y="84"/>
                  <a:pt x="146" y="83"/>
                </a:cubicBezTo>
                <a:cubicBezTo>
                  <a:pt x="146" y="83"/>
                  <a:pt x="146" y="84"/>
                  <a:pt x="146" y="83"/>
                </a:cubicBezTo>
                <a:cubicBezTo>
                  <a:pt x="146" y="83"/>
                  <a:pt x="146" y="82"/>
                  <a:pt x="146" y="82"/>
                </a:cubicBezTo>
                <a:cubicBezTo>
                  <a:pt x="146" y="81"/>
                  <a:pt x="146" y="82"/>
                  <a:pt x="146" y="82"/>
                </a:cubicBezTo>
                <a:cubicBezTo>
                  <a:pt x="146" y="80"/>
                  <a:pt x="145" y="81"/>
                  <a:pt x="144" y="8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3" y="79"/>
                  <a:pt x="143" y="75"/>
                  <a:pt x="142" y="73"/>
                </a:cubicBezTo>
                <a:cubicBezTo>
                  <a:pt x="142" y="73"/>
                  <a:pt x="142" y="73"/>
                  <a:pt x="142" y="72"/>
                </a:cubicBezTo>
                <a:cubicBezTo>
                  <a:pt x="142" y="72"/>
                  <a:pt x="143" y="72"/>
                  <a:pt x="143" y="73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143" y="74"/>
                  <a:pt x="143" y="76"/>
                  <a:pt x="144" y="77"/>
                </a:cubicBezTo>
                <a:cubicBezTo>
                  <a:pt x="143" y="75"/>
                  <a:pt x="143" y="74"/>
                  <a:pt x="143" y="72"/>
                </a:cubicBezTo>
                <a:cubicBezTo>
                  <a:pt x="144" y="72"/>
                  <a:pt x="143" y="72"/>
                  <a:pt x="144" y="72"/>
                </a:cubicBezTo>
                <a:cubicBezTo>
                  <a:pt x="143" y="71"/>
                  <a:pt x="143" y="73"/>
                  <a:pt x="143" y="72"/>
                </a:cubicBezTo>
                <a:cubicBezTo>
                  <a:pt x="143" y="71"/>
                  <a:pt x="142" y="70"/>
                  <a:pt x="142" y="69"/>
                </a:cubicBezTo>
                <a:cubicBezTo>
                  <a:pt x="142" y="69"/>
                  <a:pt x="141" y="69"/>
                  <a:pt x="142" y="70"/>
                </a:cubicBezTo>
                <a:cubicBezTo>
                  <a:pt x="141" y="69"/>
                  <a:pt x="142" y="69"/>
                  <a:pt x="141" y="68"/>
                </a:cubicBezTo>
                <a:cubicBezTo>
                  <a:pt x="141" y="68"/>
                  <a:pt x="141" y="69"/>
                  <a:pt x="141" y="69"/>
                </a:cubicBezTo>
                <a:cubicBezTo>
                  <a:pt x="141" y="69"/>
                  <a:pt x="141" y="68"/>
                  <a:pt x="141" y="68"/>
                </a:cubicBezTo>
                <a:cubicBezTo>
                  <a:pt x="141" y="68"/>
                  <a:pt x="141" y="68"/>
                  <a:pt x="141" y="69"/>
                </a:cubicBezTo>
                <a:cubicBezTo>
                  <a:pt x="140" y="69"/>
                  <a:pt x="140" y="68"/>
                  <a:pt x="140" y="68"/>
                </a:cubicBezTo>
                <a:cubicBezTo>
                  <a:pt x="140" y="67"/>
                  <a:pt x="140" y="66"/>
                  <a:pt x="139" y="66"/>
                </a:cubicBezTo>
                <a:cubicBezTo>
                  <a:pt x="138" y="63"/>
                  <a:pt x="136" y="61"/>
                  <a:pt x="135" y="58"/>
                </a:cubicBezTo>
                <a:cubicBezTo>
                  <a:pt x="135" y="58"/>
                  <a:pt x="135" y="58"/>
                  <a:pt x="135" y="58"/>
                </a:cubicBezTo>
                <a:cubicBezTo>
                  <a:pt x="133" y="57"/>
                  <a:pt x="132" y="55"/>
                  <a:pt x="131" y="53"/>
                </a:cubicBezTo>
                <a:cubicBezTo>
                  <a:pt x="132" y="54"/>
                  <a:pt x="134" y="57"/>
                  <a:pt x="135" y="58"/>
                </a:cubicBezTo>
                <a:cubicBezTo>
                  <a:pt x="136" y="59"/>
                  <a:pt x="137" y="60"/>
                  <a:pt x="138" y="61"/>
                </a:cubicBezTo>
                <a:close/>
                <a:moveTo>
                  <a:pt x="126" y="49"/>
                </a:moveTo>
                <a:cubicBezTo>
                  <a:pt x="128" y="49"/>
                  <a:pt x="129" y="52"/>
                  <a:pt x="131" y="53"/>
                </a:cubicBezTo>
                <a:cubicBezTo>
                  <a:pt x="129" y="53"/>
                  <a:pt x="127" y="50"/>
                  <a:pt x="126" y="49"/>
                </a:cubicBezTo>
                <a:close/>
                <a:moveTo>
                  <a:pt x="115" y="73"/>
                </a:moveTo>
                <a:cubicBezTo>
                  <a:pt x="116" y="73"/>
                  <a:pt x="116" y="74"/>
                  <a:pt x="117" y="75"/>
                </a:cubicBezTo>
                <a:cubicBezTo>
                  <a:pt x="116" y="75"/>
                  <a:pt x="115" y="74"/>
                  <a:pt x="115" y="73"/>
                </a:cubicBezTo>
                <a:close/>
                <a:moveTo>
                  <a:pt x="146" y="78"/>
                </a:moveTo>
                <a:cubicBezTo>
                  <a:pt x="147" y="78"/>
                  <a:pt x="147" y="78"/>
                  <a:pt x="147" y="79"/>
                </a:cubicBezTo>
                <a:cubicBezTo>
                  <a:pt x="147" y="79"/>
                  <a:pt x="147" y="79"/>
                  <a:pt x="147" y="79"/>
                </a:cubicBezTo>
                <a:lnTo>
                  <a:pt x="146" y="78"/>
                </a:lnTo>
                <a:close/>
                <a:moveTo>
                  <a:pt x="116" y="85"/>
                </a:moveTo>
                <a:cubicBezTo>
                  <a:pt x="116" y="85"/>
                  <a:pt x="116" y="85"/>
                  <a:pt x="116" y="85"/>
                </a:cubicBezTo>
                <a:cubicBezTo>
                  <a:pt x="116" y="85"/>
                  <a:pt x="116" y="85"/>
                  <a:pt x="116" y="85"/>
                </a:cubicBezTo>
                <a:close/>
                <a:moveTo>
                  <a:pt x="145" y="81"/>
                </a:moveTo>
                <a:cubicBezTo>
                  <a:pt x="145" y="82"/>
                  <a:pt x="144" y="82"/>
                  <a:pt x="144" y="81"/>
                </a:cubicBezTo>
                <a:cubicBezTo>
                  <a:pt x="144" y="81"/>
                  <a:pt x="145" y="81"/>
                  <a:pt x="145" y="81"/>
                </a:cubicBezTo>
                <a:close/>
                <a:moveTo>
                  <a:pt x="145" y="82"/>
                </a:moveTo>
                <a:cubicBezTo>
                  <a:pt x="145" y="82"/>
                  <a:pt x="145" y="82"/>
                  <a:pt x="145" y="82"/>
                </a:cubicBezTo>
                <a:cubicBezTo>
                  <a:pt x="145" y="82"/>
                  <a:pt x="145" y="83"/>
                  <a:pt x="144" y="83"/>
                </a:cubicBezTo>
                <a:cubicBezTo>
                  <a:pt x="144" y="82"/>
                  <a:pt x="145" y="82"/>
                  <a:pt x="145" y="82"/>
                </a:cubicBezTo>
                <a:close/>
                <a:moveTo>
                  <a:pt x="119" y="85"/>
                </a:moveTo>
                <a:cubicBezTo>
                  <a:pt x="119" y="85"/>
                  <a:pt x="119" y="85"/>
                  <a:pt x="119" y="85"/>
                </a:cubicBezTo>
                <a:cubicBezTo>
                  <a:pt x="119" y="85"/>
                  <a:pt x="119" y="85"/>
                  <a:pt x="119" y="85"/>
                </a:cubicBezTo>
                <a:close/>
                <a:moveTo>
                  <a:pt x="117" y="86"/>
                </a:moveTo>
                <a:cubicBezTo>
                  <a:pt x="117" y="86"/>
                  <a:pt x="117" y="86"/>
                  <a:pt x="117" y="86"/>
                </a:cubicBezTo>
                <a:cubicBezTo>
                  <a:pt x="117" y="86"/>
                  <a:pt x="116" y="86"/>
                  <a:pt x="117" y="86"/>
                </a:cubicBezTo>
                <a:close/>
                <a:moveTo>
                  <a:pt x="150" y="89"/>
                </a:moveTo>
                <a:cubicBezTo>
                  <a:pt x="151" y="89"/>
                  <a:pt x="150" y="90"/>
                  <a:pt x="150" y="91"/>
                </a:cubicBezTo>
                <a:cubicBezTo>
                  <a:pt x="150" y="91"/>
                  <a:pt x="150" y="90"/>
                  <a:pt x="150" y="89"/>
                </a:cubicBezTo>
                <a:close/>
                <a:moveTo>
                  <a:pt x="116" y="86"/>
                </a:moveTo>
                <a:cubicBezTo>
                  <a:pt x="117" y="86"/>
                  <a:pt x="116" y="86"/>
                  <a:pt x="116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6" y="86"/>
                  <a:pt x="116" y="86"/>
                  <a:pt x="116" y="86"/>
                </a:cubicBezTo>
                <a:close/>
                <a:moveTo>
                  <a:pt x="178" y="99"/>
                </a:moveTo>
                <a:cubicBezTo>
                  <a:pt x="178" y="99"/>
                  <a:pt x="178" y="100"/>
                  <a:pt x="178" y="100"/>
                </a:cubicBezTo>
                <a:cubicBezTo>
                  <a:pt x="178" y="101"/>
                  <a:pt x="177" y="100"/>
                  <a:pt x="177" y="102"/>
                </a:cubicBezTo>
                <a:cubicBezTo>
                  <a:pt x="177" y="102"/>
                  <a:pt x="177" y="100"/>
                  <a:pt x="178" y="99"/>
                </a:cubicBezTo>
                <a:close/>
                <a:moveTo>
                  <a:pt x="176" y="103"/>
                </a:moveTo>
                <a:cubicBezTo>
                  <a:pt x="176" y="105"/>
                  <a:pt x="176" y="106"/>
                  <a:pt x="175" y="108"/>
                </a:cubicBezTo>
                <a:cubicBezTo>
                  <a:pt x="174" y="107"/>
                  <a:pt x="176" y="104"/>
                  <a:pt x="176" y="103"/>
                </a:cubicBezTo>
                <a:close/>
                <a:moveTo>
                  <a:pt x="180" y="105"/>
                </a:moveTo>
                <a:cubicBezTo>
                  <a:pt x="179" y="106"/>
                  <a:pt x="179" y="108"/>
                  <a:pt x="179" y="108"/>
                </a:cubicBezTo>
                <a:cubicBezTo>
                  <a:pt x="178" y="108"/>
                  <a:pt x="179" y="104"/>
                  <a:pt x="180" y="105"/>
                </a:cubicBezTo>
                <a:close/>
                <a:moveTo>
                  <a:pt x="176" y="105"/>
                </a:moveTo>
                <a:cubicBezTo>
                  <a:pt x="177" y="105"/>
                  <a:pt x="176" y="106"/>
                  <a:pt x="176" y="107"/>
                </a:cubicBezTo>
                <a:cubicBezTo>
                  <a:pt x="176" y="106"/>
                  <a:pt x="176" y="105"/>
                  <a:pt x="176" y="105"/>
                </a:cubicBezTo>
                <a:close/>
                <a:moveTo>
                  <a:pt x="174" y="111"/>
                </a:moveTo>
                <a:cubicBezTo>
                  <a:pt x="174" y="112"/>
                  <a:pt x="174" y="113"/>
                  <a:pt x="173" y="114"/>
                </a:cubicBezTo>
                <a:cubicBezTo>
                  <a:pt x="172" y="114"/>
                  <a:pt x="173" y="113"/>
                  <a:pt x="174" y="112"/>
                </a:cubicBezTo>
                <a:cubicBezTo>
                  <a:pt x="173" y="112"/>
                  <a:pt x="173" y="114"/>
                  <a:pt x="173" y="114"/>
                </a:cubicBezTo>
                <a:cubicBezTo>
                  <a:pt x="173" y="113"/>
                  <a:pt x="173" y="112"/>
                  <a:pt x="174" y="111"/>
                </a:cubicBezTo>
                <a:close/>
                <a:moveTo>
                  <a:pt x="168" y="123"/>
                </a:moveTo>
                <a:cubicBezTo>
                  <a:pt x="169" y="124"/>
                  <a:pt x="167" y="126"/>
                  <a:pt x="166" y="127"/>
                </a:cubicBezTo>
                <a:cubicBezTo>
                  <a:pt x="166" y="126"/>
                  <a:pt x="168" y="125"/>
                  <a:pt x="168" y="123"/>
                </a:cubicBezTo>
                <a:close/>
                <a:moveTo>
                  <a:pt x="167" y="124"/>
                </a:moveTo>
                <a:cubicBezTo>
                  <a:pt x="167" y="125"/>
                  <a:pt x="165" y="127"/>
                  <a:pt x="165" y="127"/>
                </a:cubicBezTo>
                <a:cubicBezTo>
                  <a:pt x="165" y="127"/>
                  <a:pt x="166" y="126"/>
                  <a:pt x="165" y="126"/>
                </a:cubicBezTo>
                <a:cubicBezTo>
                  <a:pt x="166" y="126"/>
                  <a:pt x="166" y="125"/>
                  <a:pt x="167" y="124"/>
                </a:cubicBezTo>
                <a:close/>
                <a:moveTo>
                  <a:pt x="142" y="109"/>
                </a:moveTo>
                <a:cubicBezTo>
                  <a:pt x="142" y="111"/>
                  <a:pt x="141" y="112"/>
                  <a:pt x="140" y="113"/>
                </a:cubicBezTo>
                <a:cubicBezTo>
                  <a:pt x="140" y="113"/>
                  <a:pt x="140" y="113"/>
                  <a:pt x="140" y="112"/>
                </a:cubicBezTo>
                <a:cubicBezTo>
                  <a:pt x="141" y="111"/>
                  <a:pt x="141" y="110"/>
                  <a:pt x="142" y="109"/>
                </a:cubicBezTo>
                <a:close/>
                <a:moveTo>
                  <a:pt x="166" y="127"/>
                </a:moveTo>
                <a:cubicBezTo>
                  <a:pt x="166" y="128"/>
                  <a:pt x="164" y="131"/>
                  <a:pt x="163" y="131"/>
                </a:cubicBezTo>
                <a:cubicBezTo>
                  <a:pt x="164" y="130"/>
                  <a:pt x="165" y="128"/>
                  <a:pt x="166" y="127"/>
                </a:cubicBezTo>
                <a:close/>
                <a:moveTo>
                  <a:pt x="164" y="128"/>
                </a:moveTo>
                <a:cubicBezTo>
                  <a:pt x="164" y="128"/>
                  <a:pt x="163" y="129"/>
                  <a:pt x="163" y="130"/>
                </a:cubicBezTo>
                <a:cubicBezTo>
                  <a:pt x="163" y="129"/>
                  <a:pt x="163" y="129"/>
                  <a:pt x="164" y="128"/>
                </a:cubicBezTo>
                <a:close/>
                <a:moveTo>
                  <a:pt x="163" y="130"/>
                </a:moveTo>
                <a:cubicBezTo>
                  <a:pt x="162" y="131"/>
                  <a:pt x="161" y="133"/>
                  <a:pt x="159" y="134"/>
                </a:cubicBezTo>
                <a:cubicBezTo>
                  <a:pt x="159" y="133"/>
                  <a:pt x="162" y="131"/>
                  <a:pt x="161" y="131"/>
                </a:cubicBezTo>
                <a:cubicBezTo>
                  <a:pt x="162" y="130"/>
                  <a:pt x="162" y="130"/>
                  <a:pt x="162" y="130"/>
                </a:cubicBezTo>
                <a:cubicBezTo>
                  <a:pt x="162" y="130"/>
                  <a:pt x="162" y="131"/>
                  <a:pt x="163" y="130"/>
                </a:cubicBezTo>
                <a:close/>
                <a:moveTo>
                  <a:pt x="114" y="92"/>
                </a:moveTo>
                <a:cubicBezTo>
                  <a:pt x="114" y="92"/>
                  <a:pt x="114" y="92"/>
                  <a:pt x="113" y="92"/>
                </a:cubicBezTo>
                <a:cubicBezTo>
                  <a:pt x="113" y="92"/>
                  <a:pt x="113" y="92"/>
                  <a:pt x="114" y="92"/>
                </a:cubicBezTo>
                <a:close/>
                <a:moveTo>
                  <a:pt x="157" y="136"/>
                </a:moveTo>
                <a:cubicBezTo>
                  <a:pt x="155" y="139"/>
                  <a:pt x="152" y="141"/>
                  <a:pt x="149" y="144"/>
                </a:cubicBezTo>
                <a:cubicBezTo>
                  <a:pt x="149" y="144"/>
                  <a:pt x="150" y="143"/>
                  <a:pt x="151" y="142"/>
                </a:cubicBezTo>
                <a:cubicBezTo>
                  <a:pt x="151" y="143"/>
                  <a:pt x="149" y="144"/>
                  <a:pt x="148" y="145"/>
                </a:cubicBezTo>
                <a:cubicBezTo>
                  <a:pt x="147" y="145"/>
                  <a:pt x="148" y="144"/>
                  <a:pt x="148" y="144"/>
                </a:cubicBezTo>
                <a:cubicBezTo>
                  <a:pt x="151" y="141"/>
                  <a:pt x="153" y="139"/>
                  <a:pt x="157" y="136"/>
                </a:cubicBezTo>
                <a:close/>
                <a:moveTo>
                  <a:pt x="131" y="117"/>
                </a:moveTo>
                <a:cubicBezTo>
                  <a:pt x="131" y="118"/>
                  <a:pt x="130" y="119"/>
                  <a:pt x="129" y="119"/>
                </a:cubicBezTo>
                <a:cubicBezTo>
                  <a:pt x="129" y="119"/>
                  <a:pt x="130" y="118"/>
                  <a:pt x="131" y="117"/>
                </a:cubicBezTo>
                <a:close/>
                <a:moveTo>
                  <a:pt x="129" y="120"/>
                </a:moveTo>
                <a:cubicBezTo>
                  <a:pt x="130" y="121"/>
                  <a:pt x="126" y="122"/>
                  <a:pt x="129" y="121"/>
                </a:cubicBezTo>
                <a:cubicBezTo>
                  <a:pt x="129" y="121"/>
                  <a:pt x="129" y="120"/>
                  <a:pt x="129" y="120"/>
                </a:cubicBezTo>
                <a:close/>
                <a:moveTo>
                  <a:pt x="144" y="147"/>
                </a:moveTo>
                <a:cubicBezTo>
                  <a:pt x="145" y="147"/>
                  <a:pt x="143" y="148"/>
                  <a:pt x="143" y="149"/>
                </a:cubicBezTo>
                <a:cubicBezTo>
                  <a:pt x="143" y="148"/>
                  <a:pt x="143" y="148"/>
                  <a:pt x="144" y="147"/>
                </a:cubicBezTo>
                <a:close/>
                <a:moveTo>
                  <a:pt x="142" y="148"/>
                </a:moveTo>
                <a:cubicBezTo>
                  <a:pt x="142" y="149"/>
                  <a:pt x="141" y="149"/>
                  <a:pt x="141" y="150"/>
                </a:cubicBezTo>
                <a:cubicBezTo>
                  <a:pt x="141" y="149"/>
                  <a:pt x="141" y="149"/>
                  <a:pt x="141" y="149"/>
                </a:cubicBezTo>
                <a:lnTo>
                  <a:pt x="142" y="148"/>
                </a:lnTo>
                <a:close/>
                <a:moveTo>
                  <a:pt x="136" y="154"/>
                </a:moveTo>
                <a:cubicBezTo>
                  <a:pt x="136" y="154"/>
                  <a:pt x="135" y="155"/>
                  <a:pt x="134" y="154"/>
                </a:cubicBezTo>
                <a:cubicBezTo>
                  <a:pt x="134" y="155"/>
                  <a:pt x="134" y="155"/>
                  <a:pt x="134" y="155"/>
                </a:cubicBezTo>
                <a:cubicBezTo>
                  <a:pt x="133" y="155"/>
                  <a:pt x="134" y="155"/>
                  <a:pt x="134" y="154"/>
                </a:cubicBezTo>
                <a:cubicBezTo>
                  <a:pt x="134" y="154"/>
                  <a:pt x="135" y="154"/>
                  <a:pt x="136" y="154"/>
                </a:cubicBezTo>
                <a:close/>
                <a:moveTo>
                  <a:pt x="132" y="155"/>
                </a:moveTo>
                <a:cubicBezTo>
                  <a:pt x="132" y="155"/>
                  <a:pt x="132" y="155"/>
                  <a:pt x="132" y="155"/>
                </a:cubicBezTo>
                <a:cubicBezTo>
                  <a:pt x="133" y="156"/>
                  <a:pt x="131" y="156"/>
                  <a:pt x="131" y="156"/>
                </a:cubicBezTo>
                <a:cubicBezTo>
                  <a:pt x="131" y="156"/>
                  <a:pt x="131" y="155"/>
                  <a:pt x="132" y="155"/>
                </a:cubicBezTo>
                <a:close/>
                <a:moveTo>
                  <a:pt x="125" y="159"/>
                </a:moveTo>
                <a:cubicBezTo>
                  <a:pt x="125" y="160"/>
                  <a:pt x="124" y="160"/>
                  <a:pt x="123" y="161"/>
                </a:cubicBezTo>
                <a:cubicBezTo>
                  <a:pt x="123" y="160"/>
                  <a:pt x="125" y="160"/>
                  <a:pt x="125" y="159"/>
                </a:cubicBezTo>
                <a:close/>
                <a:moveTo>
                  <a:pt x="126" y="165"/>
                </a:moveTo>
                <a:cubicBezTo>
                  <a:pt x="125" y="165"/>
                  <a:pt x="124" y="165"/>
                  <a:pt x="124" y="164"/>
                </a:cubicBezTo>
                <a:cubicBezTo>
                  <a:pt x="124" y="164"/>
                  <a:pt x="126" y="164"/>
                  <a:pt x="126" y="165"/>
                </a:cubicBezTo>
                <a:close/>
                <a:moveTo>
                  <a:pt x="124" y="161"/>
                </a:moveTo>
                <a:cubicBezTo>
                  <a:pt x="124" y="161"/>
                  <a:pt x="122" y="162"/>
                  <a:pt x="124" y="161"/>
                </a:cubicBezTo>
                <a:cubicBezTo>
                  <a:pt x="124" y="162"/>
                  <a:pt x="122" y="162"/>
                  <a:pt x="121" y="163"/>
                </a:cubicBezTo>
                <a:cubicBezTo>
                  <a:pt x="122" y="162"/>
                  <a:pt x="122" y="162"/>
                  <a:pt x="124" y="161"/>
                </a:cubicBezTo>
                <a:close/>
                <a:moveTo>
                  <a:pt x="101" y="98"/>
                </a:moveTo>
                <a:cubicBezTo>
                  <a:pt x="100" y="99"/>
                  <a:pt x="101" y="99"/>
                  <a:pt x="101" y="99"/>
                </a:cubicBezTo>
                <a:cubicBezTo>
                  <a:pt x="100" y="99"/>
                  <a:pt x="100" y="99"/>
                  <a:pt x="99" y="99"/>
                </a:cubicBezTo>
                <a:cubicBezTo>
                  <a:pt x="99" y="99"/>
                  <a:pt x="100" y="99"/>
                  <a:pt x="101" y="98"/>
                </a:cubicBezTo>
                <a:close/>
                <a:moveTo>
                  <a:pt x="123" y="165"/>
                </a:moveTo>
                <a:cubicBezTo>
                  <a:pt x="124" y="165"/>
                  <a:pt x="120" y="166"/>
                  <a:pt x="121" y="165"/>
                </a:cubicBezTo>
                <a:cubicBezTo>
                  <a:pt x="122" y="165"/>
                  <a:pt x="122" y="165"/>
                  <a:pt x="123" y="165"/>
                </a:cubicBezTo>
                <a:close/>
                <a:moveTo>
                  <a:pt x="121" y="161"/>
                </a:moveTo>
                <a:cubicBezTo>
                  <a:pt x="121" y="162"/>
                  <a:pt x="119" y="162"/>
                  <a:pt x="118" y="162"/>
                </a:cubicBezTo>
                <a:cubicBezTo>
                  <a:pt x="119" y="162"/>
                  <a:pt x="120" y="162"/>
                  <a:pt x="121" y="161"/>
                </a:cubicBezTo>
                <a:close/>
                <a:moveTo>
                  <a:pt x="99" y="99"/>
                </a:moveTo>
                <a:cubicBezTo>
                  <a:pt x="99" y="100"/>
                  <a:pt x="98" y="100"/>
                  <a:pt x="98" y="99"/>
                </a:cubicBezTo>
                <a:cubicBezTo>
                  <a:pt x="98" y="99"/>
                  <a:pt x="98" y="99"/>
                  <a:pt x="99" y="99"/>
                </a:cubicBezTo>
                <a:close/>
                <a:moveTo>
                  <a:pt x="116" y="164"/>
                </a:moveTo>
                <a:cubicBezTo>
                  <a:pt x="116" y="165"/>
                  <a:pt x="115" y="165"/>
                  <a:pt x="115" y="165"/>
                </a:cubicBezTo>
                <a:cubicBezTo>
                  <a:pt x="115" y="165"/>
                  <a:pt x="115" y="165"/>
                  <a:pt x="116" y="164"/>
                </a:cubicBezTo>
                <a:close/>
                <a:moveTo>
                  <a:pt x="110" y="167"/>
                </a:moveTo>
                <a:cubicBezTo>
                  <a:pt x="107" y="168"/>
                  <a:pt x="105" y="169"/>
                  <a:pt x="104" y="169"/>
                </a:cubicBezTo>
                <a:cubicBezTo>
                  <a:pt x="103" y="168"/>
                  <a:pt x="104" y="168"/>
                  <a:pt x="104" y="168"/>
                </a:cubicBezTo>
                <a:cubicBezTo>
                  <a:pt x="104" y="168"/>
                  <a:pt x="106" y="167"/>
                  <a:pt x="106" y="168"/>
                </a:cubicBezTo>
                <a:cubicBezTo>
                  <a:pt x="106" y="167"/>
                  <a:pt x="108" y="167"/>
                  <a:pt x="110" y="167"/>
                </a:cubicBezTo>
                <a:close/>
                <a:moveTo>
                  <a:pt x="109" y="167"/>
                </a:moveTo>
                <a:cubicBezTo>
                  <a:pt x="108" y="167"/>
                  <a:pt x="108" y="166"/>
                  <a:pt x="110" y="166"/>
                </a:cubicBezTo>
                <a:cubicBezTo>
                  <a:pt x="109" y="167"/>
                  <a:pt x="111" y="166"/>
                  <a:pt x="112" y="167"/>
                </a:cubicBezTo>
                <a:cubicBezTo>
                  <a:pt x="110" y="167"/>
                  <a:pt x="110" y="167"/>
                  <a:pt x="109" y="167"/>
                </a:cubicBezTo>
                <a:close/>
                <a:moveTo>
                  <a:pt x="106" y="171"/>
                </a:moveTo>
                <a:cubicBezTo>
                  <a:pt x="105" y="171"/>
                  <a:pt x="104" y="171"/>
                  <a:pt x="103" y="171"/>
                </a:cubicBezTo>
                <a:cubicBezTo>
                  <a:pt x="104" y="171"/>
                  <a:pt x="104" y="171"/>
                  <a:pt x="106" y="171"/>
                </a:cubicBezTo>
                <a:close/>
                <a:moveTo>
                  <a:pt x="87" y="98"/>
                </a:moveTo>
                <a:cubicBezTo>
                  <a:pt x="87" y="99"/>
                  <a:pt x="87" y="99"/>
                  <a:pt x="87" y="99"/>
                </a:cubicBezTo>
                <a:cubicBezTo>
                  <a:pt x="87" y="99"/>
                  <a:pt x="86" y="98"/>
                  <a:pt x="86" y="99"/>
                </a:cubicBezTo>
                <a:cubicBezTo>
                  <a:pt x="86" y="98"/>
                  <a:pt x="87" y="98"/>
                  <a:pt x="87" y="98"/>
                </a:cubicBezTo>
                <a:close/>
                <a:moveTo>
                  <a:pt x="79" y="168"/>
                </a:moveTo>
                <a:cubicBezTo>
                  <a:pt x="78" y="169"/>
                  <a:pt x="76" y="168"/>
                  <a:pt x="75" y="169"/>
                </a:cubicBezTo>
                <a:cubicBezTo>
                  <a:pt x="73" y="168"/>
                  <a:pt x="73" y="168"/>
                  <a:pt x="71" y="168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3" y="168"/>
                  <a:pt x="76" y="168"/>
                  <a:pt x="79" y="168"/>
                </a:cubicBezTo>
                <a:close/>
                <a:moveTo>
                  <a:pt x="85" y="98"/>
                </a:moveTo>
                <a:cubicBezTo>
                  <a:pt x="85" y="98"/>
                  <a:pt x="85" y="98"/>
                  <a:pt x="85" y="98"/>
                </a:cubicBezTo>
                <a:cubicBezTo>
                  <a:pt x="85" y="98"/>
                  <a:pt x="86" y="98"/>
                  <a:pt x="85" y="98"/>
                </a:cubicBezTo>
                <a:close/>
                <a:moveTo>
                  <a:pt x="71" y="168"/>
                </a:moveTo>
                <a:cubicBezTo>
                  <a:pt x="69" y="168"/>
                  <a:pt x="66" y="167"/>
                  <a:pt x="65" y="166"/>
                </a:cubicBezTo>
                <a:cubicBezTo>
                  <a:pt x="63" y="167"/>
                  <a:pt x="61" y="167"/>
                  <a:pt x="59" y="165"/>
                </a:cubicBezTo>
                <a:cubicBezTo>
                  <a:pt x="60" y="165"/>
                  <a:pt x="62" y="166"/>
                  <a:pt x="63" y="165"/>
                </a:cubicBezTo>
                <a:cubicBezTo>
                  <a:pt x="67" y="167"/>
                  <a:pt x="69" y="167"/>
                  <a:pt x="71" y="168"/>
                </a:cubicBezTo>
                <a:close/>
                <a:moveTo>
                  <a:pt x="70" y="165"/>
                </a:moveTo>
                <a:cubicBezTo>
                  <a:pt x="70" y="166"/>
                  <a:pt x="68" y="165"/>
                  <a:pt x="68" y="165"/>
                </a:cubicBezTo>
                <a:cubicBezTo>
                  <a:pt x="68" y="165"/>
                  <a:pt x="69" y="165"/>
                  <a:pt x="70" y="165"/>
                </a:cubicBezTo>
                <a:cubicBezTo>
                  <a:pt x="70" y="165"/>
                  <a:pt x="70" y="165"/>
                  <a:pt x="70" y="165"/>
                </a:cubicBezTo>
                <a:close/>
                <a:moveTo>
                  <a:pt x="67" y="164"/>
                </a:moveTo>
                <a:cubicBezTo>
                  <a:pt x="66" y="165"/>
                  <a:pt x="65" y="164"/>
                  <a:pt x="64" y="164"/>
                </a:cubicBezTo>
                <a:cubicBezTo>
                  <a:pt x="64" y="163"/>
                  <a:pt x="63" y="163"/>
                  <a:pt x="63" y="163"/>
                </a:cubicBezTo>
                <a:cubicBezTo>
                  <a:pt x="65" y="163"/>
                  <a:pt x="66" y="164"/>
                  <a:pt x="67" y="164"/>
                </a:cubicBezTo>
                <a:close/>
                <a:moveTo>
                  <a:pt x="84" y="94"/>
                </a:moveTo>
                <a:cubicBezTo>
                  <a:pt x="84" y="95"/>
                  <a:pt x="84" y="95"/>
                  <a:pt x="84" y="95"/>
                </a:cubicBezTo>
                <a:cubicBezTo>
                  <a:pt x="84" y="94"/>
                  <a:pt x="84" y="95"/>
                  <a:pt x="84" y="94"/>
                </a:cubicBezTo>
                <a:close/>
                <a:moveTo>
                  <a:pt x="62" y="167"/>
                </a:moveTo>
                <a:cubicBezTo>
                  <a:pt x="62" y="168"/>
                  <a:pt x="60" y="167"/>
                  <a:pt x="59" y="167"/>
                </a:cubicBezTo>
                <a:cubicBezTo>
                  <a:pt x="60" y="167"/>
                  <a:pt x="59" y="166"/>
                  <a:pt x="58" y="166"/>
                </a:cubicBezTo>
                <a:cubicBezTo>
                  <a:pt x="59" y="166"/>
                  <a:pt x="61" y="167"/>
                  <a:pt x="62" y="167"/>
                </a:cubicBezTo>
                <a:close/>
                <a:moveTo>
                  <a:pt x="60" y="165"/>
                </a:moveTo>
                <a:cubicBezTo>
                  <a:pt x="60" y="165"/>
                  <a:pt x="60" y="165"/>
                  <a:pt x="60" y="165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8" y="164"/>
                  <a:pt x="60" y="164"/>
                  <a:pt x="60" y="165"/>
                </a:cubicBezTo>
                <a:close/>
                <a:moveTo>
                  <a:pt x="84" y="94"/>
                </a:moveTo>
                <a:cubicBezTo>
                  <a:pt x="83" y="94"/>
                  <a:pt x="84" y="94"/>
                  <a:pt x="83" y="94"/>
                </a:cubicBezTo>
                <a:cubicBezTo>
                  <a:pt x="84" y="94"/>
                  <a:pt x="84" y="94"/>
                  <a:pt x="84" y="94"/>
                </a:cubicBezTo>
                <a:close/>
                <a:moveTo>
                  <a:pt x="83" y="96"/>
                </a:moveTo>
                <a:cubicBezTo>
                  <a:pt x="83" y="96"/>
                  <a:pt x="83" y="96"/>
                  <a:pt x="83" y="96"/>
                </a:cubicBezTo>
                <a:cubicBezTo>
                  <a:pt x="83" y="95"/>
                  <a:pt x="83" y="96"/>
                  <a:pt x="83" y="96"/>
                </a:cubicBezTo>
                <a:close/>
                <a:moveTo>
                  <a:pt x="82" y="97"/>
                </a:moveTo>
                <a:cubicBezTo>
                  <a:pt x="82" y="97"/>
                  <a:pt x="82" y="97"/>
                  <a:pt x="82" y="97"/>
                </a:cubicBezTo>
                <a:cubicBezTo>
                  <a:pt x="82" y="96"/>
                  <a:pt x="82" y="96"/>
                  <a:pt x="82" y="97"/>
                </a:cubicBezTo>
                <a:close/>
                <a:moveTo>
                  <a:pt x="82" y="96"/>
                </a:moveTo>
                <a:cubicBezTo>
                  <a:pt x="82" y="96"/>
                  <a:pt x="82" y="96"/>
                  <a:pt x="82" y="96"/>
                </a:cubicBezTo>
                <a:cubicBezTo>
                  <a:pt x="82" y="96"/>
                  <a:pt x="82" y="96"/>
                  <a:pt x="82" y="97"/>
                </a:cubicBezTo>
                <a:cubicBezTo>
                  <a:pt x="82" y="97"/>
                  <a:pt x="82" y="97"/>
                  <a:pt x="81" y="97"/>
                </a:cubicBezTo>
                <a:cubicBezTo>
                  <a:pt x="81" y="97"/>
                  <a:pt x="81" y="96"/>
                  <a:pt x="81" y="96"/>
                </a:cubicBezTo>
                <a:cubicBezTo>
                  <a:pt x="82" y="96"/>
                  <a:pt x="82" y="96"/>
                  <a:pt x="82" y="96"/>
                </a:cubicBezTo>
                <a:close/>
                <a:moveTo>
                  <a:pt x="48" y="162"/>
                </a:moveTo>
                <a:cubicBezTo>
                  <a:pt x="48" y="162"/>
                  <a:pt x="47" y="161"/>
                  <a:pt x="47" y="161"/>
                </a:cubicBezTo>
                <a:cubicBezTo>
                  <a:pt x="46" y="161"/>
                  <a:pt x="48" y="161"/>
                  <a:pt x="47" y="161"/>
                </a:cubicBezTo>
                <a:cubicBezTo>
                  <a:pt x="47" y="161"/>
                  <a:pt x="48" y="162"/>
                  <a:pt x="48" y="162"/>
                </a:cubicBezTo>
                <a:cubicBezTo>
                  <a:pt x="47" y="162"/>
                  <a:pt x="47" y="162"/>
                  <a:pt x="46" y="161"/>
                </a:cubicBezTo>
                <a:cubicBezTo>
                  <a:pt x="46" y="161"/>
                  <a:pt x="47" y="162"/>
                  <a:pt x="48" y="162"/>
                </a:cubicBezTo>
                <a:close/>
                <a:moveTo>
                  <a:pt x="83" y="93"/>
                </a:moveTo>
                <a:cubicBezTo>
                  <a:pt x="83" y="93"/>
                  <a:pt x="82" y="93"/>
                  <a:pt x="83" y="93"/>
                </a:cubicBezTo>
                <a:cubicBezTo>
                  <a:pt x="83" y="93"/>
                  <a:pt x="83" y="93"/>
                  <a:pt x="83" y="93"/>
                </a:cubicBezTo>
                <a:close/>
                <a:moveTo>
                  <a:pt x="81" y="96"/>
                </a:moveTo>
                <a:cubicBezTo>
                  <a:pt x="81" y="96"/>
                  <a:pt x="81" y="96"/>
                  <a:pt x="81" y="96"/>
                </a:cubicBezTo>
                <a:cubicBezTo>
                  <a:pt x="81" y="96"/>
                  <a:pt x="81" y="96"/>
                  <a:pt x="81" y="95"/>
                </a:cubicBezTo>
                <a:cubicBezTo>
                  <a:pt x="81" y="95"/>
                  <a:pt x="81" y="95"/>
                  <a:pt x="81" y="96"/>
                </a:cubicBezTo>
                <a:close/>
                <a:moveTo>
                  <a:pt x="42" y="157"/>
                </a:moveTo>
                <a:cubicBezTo>
                  <a:pt x="42" y="157"/>
                  <a:pt x="42" y="157"/>
                  <a:pt x="41" y="158"/>
                </a:cubicBezTo>
                <a:cubicBezTo>
                  <a:pt x="41" y="157"/>
                  <a:pt x="41" y="157"/>
                  <a:pt x="41" y="157"/>
                </a:cubicBezTo>
                <a:cubicBezTo>
                  <a:pt x="41" y="157"/>
                  <a:pt x="41" y="156"/>
                  <a:pt x="41" y="156"/>
                </a:cubicBezTo>
                <a:cubicBezTo>
                  <a:pt x="41" y="156"/>
                  <a:pt x="41" y="157"/>
                  <a:pt x="42" y="157"/>
                </a:cubicBezTo>
                <a:cubicBezTo>
                  <a:pt x="42" y="157"/>
                  <a:pt x="42" y="157"/>
                  <a:pt x="42" y="157"/>
                </a:cubicBezTo>
                <a:close/>
                <a:moveTo>
                  <a:pt x="39" y="156"/>
                </a:moveTo>
                <a:cubicBezTo>
                  <a:pt x="39" y="156"/>
                  <a:pt x="39" y="156"/>
                  <a:pt x="40" y="156"/>
                </a:cubicBezTo>
                <a:cubicBezTo>
                  <a:pt x="41" y="156"/>
                  <a:pt x="41" y="157"/>
                  <a:pt x="39" y="156"/>
                </a:cubicBezTo>
                <a:close/>
                <a:moveTo>
                  <a:pt x="81" y="93"/>
                </a:moveTo>
                <a:cubicBezTo>
                  <a:pt x="81" y="93"/>
                  <a:pt x="80" y="93"/>
                  <a:pt x="81" y="93"/>
                </a:cubicBezTo>
                <a:cubicBezTo>
                  <a:pt x="80" y="93"/>
                  <a:pt x="81" y="93"/>
                  <a:pt x="80" y="93"/>
                </a:cubicBezTo>
                <a:cubicBezTo>
                  <a:pt x="80" y="93"/>
                  <a:pt x="80" y="93"/>
                  <a:pt x="80" y="93"/>
                </a:cubicBezTo>
                <a:cubicBezTo>
                  <a:pt x="81" y="92"/>
                  <a:pt x="80" y="93"/>
                  <a:pt x="81" y="93"/>
                </a:cubicBezTo>
                <a:close/>
                <a:moveTo>
                  <a:pt x="37" y="148"/>
                </a:moveTo>
                <a:cubicBezTo>
                  <a:pt x="34" y="147"/>
                  <a:pt x="29" y="143"/>
                  <a:pt x="27" y="141"/>
                </a:cubicBezTo>
                <a:cubicBezTo>
                  <a:pt x="29" y="141"/>
                  <a:pt x="34" y="146"/>
                  <a:pt x="37" y="148"/>
                </a:cubicBezTo>
                <a:close/>
                <a:moveTo>
                  <a:pt x="33" y="147"/>
                </a:moveTo>
                <a:cubicBezTo>
                  <a:pt x="33" y="147"/>
                  <a:pt x="33" y="147"/>
                  <a:pt x="33" y="147"/>
                </a:cubicBezTo>
                <a:cubicBezTo>
                  <a:pt x="32" y="146"/>
                  <a:pt x="31" y="146"/>
                  <a:pt x="31" y="145"/>
                </a:cubicBezTo>
                <a:cubicBezTo>
                  <a:pt x="32" y="145"/>
                  <a:pt x="32" y="146"/>
                  <a:pt x="33" y="147"/>
                </a:cubicBezTo>
                <a:close/>
                <a:moveTo>
                  <a:pt x="31" y="145"/>
                </a:moveTo>
                <a:cubicBezTo>
                  <a:pt x="31" y="146"/>
                  <a:pt x="31" y="146"/>
                  <a:pt x="31" y="146"/>
                </a:cubicBezTo>
                <a:cubicBezTo>
                  <a:pt x="30" y="145"/>
                  <a:pt x="29" y="144"/>
                  <a:pt x="30" y="144"/>
                </a:cubicBezTo>
                <a:lnTo>
                  <a:pt x="31" y="145"/>
                </a:lnTo>
                <a:close/>
                <a:moveTo>
                  <a:pt x="28" y="146"/>
                </a:moveTo>
                <a:cubicBezTo>
                  <a:pt x="28" y="146"/>
                  <a:pt x="28" y="146"/>
                  <a:pt x="28" y="146"/>
                </a:cubicBezTo>
                <a:cubicBezTo>
                  <a:pt x="26" y="145"/>
                  <a:pt x="28" y="145"/>
                  <a:pt x="27" y="144"/>
                </a:cubicBezTo>
                <a:cubicBezTo>
                  <a:pt x="27" y="144"/>
                  <a:pt x="28" y="145"/>
                  <a:pt x="28" y="145"/>
                </a:cubicBezTo>
                <a:cubicBezTo>
                  <a:pt x="28" y="145"/>
                  <a:pt x="28" y="145"/>
                  <a:pt x="28" y="146"/>
                </a:cubicBezTo>
                <a:close/>
                <a:moveTo>
                  <a:pt x="25" y="138"/>
                </a:moveTo>
                <a:cubicBezTo>
                  <a:pt x="25" y="139"/>
                  <a:pt x="23" y="137"/>
                  <a:pt x="23" y="137"/>
                </a:cubicBezTo>
                <a:cubicBezTo>
                  <a:pt x="24" y="136"/>
                  <a:pt x="24" y="138"/>
                  <a:pt x="25" y="138"/>
                </a:cubicBezTo>
                <a:close/>
                <a:moveTo>
                  <a:pt x="80" y="84"/>
                </a:moveTo>
                <a:cubicBezTo>
                  <a:pt x="79" y="84"/>
                  <a:pt x="79" y="84"/>
                  <a:pt x="79" y="84"/>
                </a:cubicBezTo>
                <a:cubicBezTo>
                  <a:pt x="80" y="84"/>
                  <a:pt x="79" y="84"/>
                  <a:pt x="80" y="84"/>
                </a:cubicBezTo>
                <a:close/>
                <a:moveTo>
                  <a:pt x="5" y="87"/>
                </a:moveTo>
                <a:cubicBezTo>
                  <a:pt x="6" y="83"/>
                  <a:pt x="7" y="86"/>
                  <a:pt x="7" y="91"/>
                </a:cubicBezTo>
                <a:cubicBezTo>
                  <a:pt x="7" y="91"/>
                  <a:pt x="7" y="90"/>
                  <a:pt x="7" y="89"/>
                </a:cubicBezTo>
                <a:cubicBezTo>
                  <a:pt x="7" y="88"/>
                  <a:pt x="7" y="91"/>
                  <a:pt x="8" y="91"/>
                </a:cubicBezTo>
                <a:cubicBezTo>
                  <a:pt x="8" y="92"/>
                  <a:pt x="7" y="91"/>
                  <a:pt x="7" y="91"/>
                </a:cubicBezTo>
                <a:cubicBezTo>
                  <a:pt x="8" y="96"/>
                  <a:pt x="8" y="96"/>
                  <a:pt x="9" y="100"/>
                </a:cubicBezTo>
                <a:cubicBezTo>
                  <a:pt x="9" y="101"/>
                  <a:pt x="9" y="103"/>
                  <a:pt x="9" y="104"/>
                </a:cubicBezTo>
                <a:cubicBezTo>
                  <a:pt x="10" y="105"/>
                  <a:pt x="9" y="102"/>
                  <a:pt x="10" y="103"/>
                </a:cubicBezTo>
                <a:cubicBezTo>
                  <a:pt x="10" y="106"/>
                  <a:pt x="10" y="106"/>
                  <a:pt x="11" y="109"/>
                </a:cubicBezTo>
                <a:cubicBezTo>
                  <a:pt x="12" y="109"/>
                  <a:pt x="10" y="106"/>
                  <a:pt x="11" y="107"/>
                </a:cubicBezTo>
                <a:cubicBezTo>
                  <a:pt x="11" y="109"/>
                  <a:pt x="12" y="110"/>
                  <a:pt x="13" y="111"/>
                </a:cubicBezTo>
                <a:cubicBezTo>
                  <a:pt x="13" y="112"/>
                  <a:pt x="12" y="112"/>
                  <a:pt x="12" y="111"/>
                </a:cubicBezTo>
                <a:cubicBezTo>
                  <a:pt x="12" y="112"/>
                  <a:pt x="13" y="112"/>
                  <a:pt x="13" y="112"/>
                </a:cubicBezTo>
                <a:cubicBezTo>
                  <a:pt x="14" y="114"/>
                  <a:pt x="14" y="114"/>
                  <a:pt x="14" y="115"/>
                </a:cubicBezTo>
                <a:cubicBezTo>
                  <a:pt x="12" y="114"/>
                  <a:pt x="10" y="107"/>
                  <a:pt x="9" y="104"/>
                </a:cubicBezTo>
                <a:cubicBezTo>
                  <a:pt x="8" y="99"/>
                  <a:pt x="7" y="95"/>
                  <a:pt x="6" y="89"/>
                </a:cubicBezTo>
                <a:cubicBezTo>
                  <a:pt x="6" y="89"/>
                  <a:pt x="6" y="90"/>
                  <a:pt x="6" y="91"/>
                </a:cubicBezTo>
                <a:cubicBezTo>
                  <a:pt x="6" y="91"/>
                  <a:pt x="6" y="88"/>
                  <a:pt x="6" y="88"/>
                </a:cubicBezTo>
                <a:cubicBezTo>
                  <a:pt x="6" y="87"/>
                  <a:pt x="6" y="86"/>
                  <a:pt x="5" y="87"/>
                </a:cubicBezTo>
                <a:close/>
                <a:moveTo>
                  <a:pt x="82" y="82"/>
                </a:move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lose/>
                <a:moveTo>
                  <a:pt x="83" y="82"/>
                </a:moveTo>
                <a:cubicBezTo>
                  <a:pt x="83" y="82"/>
                  <a:pt x="83" y="82"/>
                  <a:pt x="83" y="82"/>
                </a:cubicBezTo>
                <a:close/>
                <a:moveTo>
                  <a:pt x="73" y="86"/>
                </a:moveTo>
                <a:cubicBezTo>
                  <a:pt x="73" y="86"/>
                  <a:pt x="72" y="86"/>
                  <a:pt x="73" y="85"/>
                </a:cubicBezTo>
                <a:cubicBezTo>
                  <a:pt x="73" y="86"/>
                  <a:pt x="73" y="86"/>
                  <a:pt x="73" y="86"/>
                </a:cubicBezTo>
                <a:close/>
                <a:moveTo>
                  <a:pt x="82" y="82"/>
                </a:moveTo>
                <a:cubicBezTo>
                  <a:pt x="81" y="83"/>
                  <a:pt x="82" y="83"/>
                  <a:pt x="82" y="83"/>
                </a:cubicBezTo>
                <a:cubicBezTo>
                  <a:pt x="82" y="83"/>
                  <a:pt x="83" y="83"/>
                  <a:pt x="83" y="83"/>
                </a:cubicBezTo>
                <a:cubicBezTo>
                  <a:pt x="83" y="83"/>
                  <a:pt x="82" y="83"/>
                  <a:pt x="83" y="82"/>
                </a:cubicBezTo>
                <a:cubicBezTo>
                  <a:pt x="82" y="82"/>
                  <a:pt x="82" y="83"/>
                  <a:pt x="82" y="82"/>
                </a:cubicBezTo>
                <a:close/>
                <a:moveTo>
                  <a:pt x="13" y="107"/>
                </a:moveTo>
                <a:cubicBezTo>
                  <a:pt x="12" y="107"/>
                  <a:pt x="12" y="105"/>
                  <a:pt x="11" y="105"/>
                </a:cubicBezTo>
                <a:cubicBezTo>
                  <a:pt x="12" y="105"/>
                  <a:pt x="12" y="106"/>
                  <a:pt x="13" y="107"/>
                </a:cubicBezTo>
                <a:close/>
                <a:moveTo>
                  <a:pt x="77" y="84"/>
                </a:moveTo>
                <a:cubicBezTo>
                  <a:pt x="76" y="84"/>
                  <a:pt x="76" y="84"/>
                  <a:pt x="76" y="85"/>
                </a:cubicBezTo>
                <a:cubicBezTo>
                  <a:pt x="76" y="85"/>
                  <a:pt x="76" y="84"/>
                  <a:pt x="76" y="84"/>
                </a:cubicBezTo>
                <a:cubicBezTo>
                  <a:pt x="77" y="84"/>
                  <a:pt x="77" y="84"/>
                  <a:pt x="77" y="84"/>
                </a:cubicBezTo>
                <a:close/>
                <a:moveTo>
                  <a:pt x="75" y="85"/>
                </a:moveTo>
                <a:cubicBezTo>
                  <a:pt x="75" y="85"/>
                  <a:pt x="75" y="85"/>
                  <a:pt x="75" y="85"/>
                </a:cubicBezTo>
                <a:cubicBezTo>
                  <a:pt x="74" y="85"/>
                  <a:pt x="75" y="85"/>
                  <a:pt x="75" y="85"/>
                </a:cubicBezTo>
                <a:cubicBezTo>
                  <a:pt x="75" y="85"/>
                  <a:pt x="75" y="85"/>
                  <a:pt x="75" y="85"/>
                </a:cubicBezTo>
                <a:close/>
                <a:moveTo>
                  <a:pt x="75" y="85"/>
                </a:moveTo>
                <a:cubicBezTo>
                  <a:pt x="75" y="85"/>
                  <a:pt x="75" y="85"/>
                  <a:pt x="75" y="86"/>
                </a:cubicBezTo>
                <a:cubicBezTo>
                  <a:pt x="75" y="86"/>
                  <a:pt x="75" y="86"/>
                  <a:pt x="76" y="86"/>
                </a:cubicBezTo>
                <a:cubicBezTo>
                  <a:pt x="75" y="85"/>
                  <a:pt x="75" y="85"/>
                  <a:pt x="76" y="85"/>
                </a:cubicBezTo>
                <a:cubicBezTo>
                  <a:pt x="76" y="85"/>
                  <a:pt x="75" y="85"/>
                  <a:pt x="75" y="85"/>
                </a:cubicBezTo>
                <a:cubicBezTo>
                  <a:pt x="75" y="85"/>
                  <a:pt x="75" y="85"/>
                  <a:pt x="76" y="85"/>
                </a:cubicBezTo>
                <a:cubicBezTo>
                  <a:pt x="76" y="85"/>
                  <a:pt x="75" y="85"/>
                  <a:pt x="75" y="85"/>
                </a:cubicBezTo>
                <a:close/>
                <a:moveTo>
                  <a:pt x="12" y="99"/>
                </a:moveTo>
                <a:cubicBezTo>
                  <a:pt x="11" y="99"/>
                  <a:pt x="11" y="98"/>
                  <a:pt x="11" y="97"/>
                </a:cubicBezTo>
                <a:cubicBezTo>
                  <a:pt x="11" y="97"/>
                  <a:pt x="11" y="98"/>
                  <a:pt x="12" y="99"/>
                </a:cubicBezTo>
                <a:close/>
                <a:moveTo>
                  <a:pt x="15" y="94"/>
                </a:moveTo>
                <a:cubicBezTo>
                  <a:pt x="13" y="90"/>
                  <a:pt x="14" y="82"/>
                  <a:pt x="15" y="78"/>
                </a:cubicBezTo>
                <a:cubicBezTo>
                  <a:pt x="15" y="77"/>
                  <a:pt x="14" y="78"/>
                  <a:pt x="14" y="79"/>
                </a:cubicBezTo>
                <a:cubicBezTo>
                  <a:pt x="14" y="78"/>
                  <a:pt x="14" y="77"/>
                  <a:pt x="14" y="76"/>
                </a:cubicBezTo>
                <a:cubicBezTo>
                  <a:pt x="14" y="76"/>
                  <a:pt x="14" y="77"/>
                  <a:pt x="15" y="77"/>
                </a:cubicBezTo>
                <a:cubicBezTo>
                  <a:pt x="15" y="77"/>
                  <a:pt x="15" y="75"/>
                  <a:pt x="15" y="74"/>
                </a:cubicBezTo>
                <a:cubicBezTo>
                  <a:pt x="16" y="80"/>
                  <a:pt x="14" y="86"/>
                  <a:pt x="15" y="94"/>
                </a:cubicBezTo>
                <a:cubicBezTo>
                  <a:pt x="15" y="94"/>
                  <a:pt x="15" y="94"/>
                  <a:pt x="15" y="94"/>
                </a:cubicBezTo>
                <a:close/>
                <a:moveTo>
                  <a:pt x="6" y="95"/>
                </a:moveTo>
                <a:cubicBezTo>
                  <a:pt x="6" y="94"/>
                  <a:pt x="6" y="93"/>
                  <a:pt x="5" y="92"/>
                </a:cubicBezTo>
                <a:cubicBezTo>
                  <a:pt x="6" y="92"/>
                  <a:pt x="6" y="92"/>
                  <a:pt x="6" y="92"/>
                </a:cubicBezTo>
                <a:cubicBezTo>
                  <a:pt x="6" y="93"/>
                  <a:pt x="6" y="93"/>
                  <a:pt x="6" y="95"/>
                </a:cubicBezTo>
                <a:close/>
                <a:moveTo>
                  <a:pt x="7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5" y="86"/>
                  <a:pt x="76" y="86"/>
                </a:cubicBezTo>
                <a:cubicBezTo>
                  <a:pt x="75" y="86"/>
                  <a:pt x="76" y="86"/>
                  <a:pt x="76" y="86"/>
                </a:cubicBezTo>
                <a:close/>
                <a:moveTo>
                  <a:pt x="7" y="84"/>
                </a:moveTo>
                <a:cubicBezTo>
                  <a:pt x="7" y="84"/>
                  <a:pt x="7" y="84"/>
                  <a:pt x="6" y="84"/>
                </a:cubicBezTo>
                <a:cubicBezTo>
                  <a:pt x="6" y="81"/>
                  <a:pt x="7" y="80"/>
                  <a:pt x="7" y="77"/>
                </a:cubicBezTo>
                <a:cubicBezTo>
                  <a:pt x="8" y="79"/>
                  <a:pt x="7" y="82"/>
                  <a:pt x="7" y="84"/>
                </a:cubicBezTo>
                <a:close/>
                <a:moveTo>
                  <a:pt x="6" y="70"/>
                </a:moveTo>
                <a:cubicBezTo>
                  <a:pt x="6" y="72"/>
                  <a:pt x="6" y="72"/>
                  <a:pt x="6" y="72"/>
                </a:cubicBezTo>
                <a:cubicBezTo>
                  <a:pt x="7" y="64"/>
                  <a:pt x="11" y="55"/>
                  <a:pt x="16" y="49"/>
                </a:cubicBezTo>
                <a:cubicBezTo>
                  <a:pt x="16" y="48"/>
                  <a:pt x="15" y="48"/>
                  <a:pt x="16" y="48"/>
                </a:cubicBezTo>
                <a:cubicBezTo>
                  <a:pt x="16" y="47"/>
                  <a:pt x="17" y="47"/>
                  <a:pt x="17" y="46"/>
                </a:cubicBezTo>
                <a:cubicBezTo>
                  <a:pt x="18" y="46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52"/>
                  <a:pt x="11" y="58"/>
                  <a:pt x="9" y="65"/>
                </a:cubicBezTo>
                <a:cubicBezTo>
                  <a:pt x="9" y="66"/>
                  <a:pt x="8" y="67"/>
                  <a:pt x="8" y="68"/>
                </a:cubicBezTo>
                <a:cubicBezTo>
                  <a:pt x="7" y="69"/>
                  <a:pt x="8" y="68"/>
                  <a:pt x="8" y="68"/>
                </a:cubicBezTo>
                <a:cubicBezTo>
                  <a:pt x="8" y="69"/>
                  <a:pt x="7" y="70"/>
                  <a:pt x="8" y="71"/>
                </a:cubicBezTo>
                <a:cubicBezTo>
                  <a:pt x="7" y="72"/>
                  <a:pt x="7" y="71"/>
                  <a:pt x="7" y="71"/>
                </a:cubicBezTo>
                <a:cubicBezTo>
                  <a:pt x="7" y="74"/>
                  <a:pt x="6" y="75"/>
                  <a:pt x="6" y="77"/>
                </a:cubicBezTo>
                <a:cubicBezTo>
                  <a:pt x="6" y="77"/>
                  <a:pt x="6" y="75"/>
                  <a:pt x="7" y="74"/>
                </a:cubicBezTo>
                <a:cubicBezTo>
                  <a:pt x="7" y="76"/>
                  <a:pt x="6" y="79"/>
                  <a:pt x="6" y="81"/>
                </a:cubicBezTo>
                <a:cubicBezTo>
                  <a:pt x="5" y="81"/>
                  <a:pt x="5" y="78"/>
                  <a:pt x="5" y="81"/>
                </a:cubicBezTo>
                <a:cubicBezTo>
                  <a:pt x="4" y="79"/>
                  <a:pt x="6" y="73"/>
                  <a:pt x="6" y="72"/>
                </a:cubicBezTo>
                <a:cubicBezTo>
                  <a:pt x="5" y="76"/>
                  <a:pt x="5" y="83"/>
                  <a:pt x="4" y="85"/>
                </a:cubicBezTo>
                <a:cubicBezTo>
                  <a:pt x="3" y="79"/>
                  <a:pt x="5" y="75"/>
                  <a:pt x="6" y="70"/>
                </a:cubicBezTo>
                <a:close/>
                <a:moveTo>
                  <a:pt x="10" y="83"/>
                </a:moveTo>
                <a:cubicBezTo>
                  <a:pt x="10" y="83"/>
                  <a:pt x="9" y="82"/>
                  <a:pt x="10" y="81"/>
                </a:cubicBezTo>
                <a:cubicBezTo>
                  <a:pt x="10" y="81"/>
                  <a:pt x="10" y="82"/>
                  <a:pt x="10" y="83"/>
                </a:cubicBezTo>
                <a:close/>
                <a:moveTo>
                  <a:pt x="10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1" y="73"/>
                  <a:pt x="11" y="73"/>
                  <a:pt x="12" y="68"/>
                </a:cubicBezTo>
                <a:cubicBezTo>
                  <a:pt x="14" y="67"/>
                  <a:pt x="11" y="76"/>
                  <a:pt x="11" y="79"/>
                </a:cubicBezTo>
                <a:cubicBezTo>
                  <a:pt x="10" y="81"/>
                  <a:pt x="10" y="81"/>
                  <a:pt x="10" y="79"/>
                </a:cubicBezTo>
                <a:close/>
                <a:moveTo>
                  <a:pt x="8" y="76"/>
                </a:moveTo>
                <a:cubicBezTo>
                  <a:pt x="7" y="75"/>
                  <a:pt x="8" y="74"/>
                  <a:pt x="7" y="74"/>
                </a:cubicBezTo>
                <a:cubicBezTo>
                  <a:pt x="8" y="73"/>
                  <a:pt x="8" y="70"/>
                  <a:pt x="9" y="70"/>
                </a:cubicBezTo>
                <a:cubicBezTo>
                  <a:pt x="8" y="72"/>
                  <a:pt x="9" y="73"/>
                  <a:pt x="8" y="76"/>
                </a:cubicBezTo>
                <a:close/>
                <a:moveTo>
                  <a:pt x="19" y="62"/>
                </a:moveTo>
                <a:cubicBezTo>
                  <a:pt x="19" y="62"/>
                  <a:pt x="19" y="62"/>
                  <a:pt x="19" y="61"/>
                </a:cubicBezTo>
                <a:cubicBezTo>
                  <a:pt x="19" y="62"/>
                  <a:pt x="19" y="62"/>
                  <a:pt x="19" y="63"/>
                </a:cubicBezTo>
                <a:cubicBezTo>
                  <a:pt x="19" y="62"/>
                  <a:pt x="20" y="60"/>
                  <a:pt x="20" y="60"/>
                </a:cubicBezTo>
                <a:cubicBezTo>
                  <a:pt x="20" y="61"/>
                  <a:pt x="19" y="65"/>
                  <a:pt x="19" y="66"/>
                </a:cubicBezTo>
                <a:cubicBezTo>
                  <a:pt x="18" y="67"/>
                  <a:pt x="18" y="66"/>
                  <a:pt x="18" y="66"/>
                </a:cubicBezTo>
                <a:cubicBezTo>
                  <a:pt x="17" y="66"/>
                  <a:pt x="17" y="67"/>
                  <a:pt x="17" y="67"/>
                </a:cubicBezTo>
                <a:cubicBezTo>
                  <a:pt x="17" y="68"/>
                  <a:pt x="18" y="66"/>
                  <a:pt x="18" y="67"/>
                </a:cubicBezTo>
                <a:cubicBezTo>
                  <a:pt x="17" y="69"/>
                  <a:pt x="17" y="70"/>
                  <a:pt x="17" y="72"/>
                </a:cubicBezTo>
                <a:cubicBezTo>
                  <a:pt x="16" y="73"/>
                  <a:pt x="16" y="71"/>
                  <a:pt x="16" y="74"/>
                </a:cubicBezTo>
                <a:cubicBezTo>
                  <a:pt x="15" y="74"/>
                  <a:pt x="16" y="71"/>
                  <a:pt x="16" y="70"/>
                </a:cubicBezTo>
                <a:cubicBezTo>
                  <a:pt x="15" y="71"/>
                  <a:pt x="16" y="75"/>
                  <a:pt x="15" y="75"/>
                </a:cubicBezTo>
                <a:cubicBezTo>
                  <a:pt x="16" y="70"/>
                  <a:pt x="17" y="64"/>
                  <a:pt x="20" y="60"/>
                </a:cubicBezTo>
                <a:cubicBezTo>
                  <a:pt x="20" y="61"/>
                  <a:pt x="19" y="61"/>
                  <a:pt x="19" y="62"/>
                </a:cubicBezTo>
                <a:close/>
                <a:moveTo>
                  <a:pt x="10" y="70"/>
                </a:moveTo>
                <a:cubicBezTo>
                  <a:pt x="10" y="72"/>
                  <a:pt x="10" y="69"/>
                  <a:pt x="9" y="70"/>
                </a:cubicBezTo>
                <a:cubicBezTo>
                  <a:pt x="9" y="70"/>
                  <a:pt x="10" y="69"/>
                  <a:pt x="10" y="69"/>
                </a:cubicBezTo>
                <a:cubicBezTo>
                  <a:pt x="10" y="69"/>
                  <a:pt x="10" y="70"/>
                  <a:pt x="10" y="70"/>
                </a:cubicBezTo>
                <a:close/>
                <a:moveTo>
                  <a:pt x="10" y="68"/>
                </a:moveTo>
                <a:cubicBezTo>
                  <a:pt x="10" y="65"/>
                  <a:pt x="13" y="58"/>
                  <a:pt x="13" y="60"/>
                </a:cubicBezTo>
                <a:cubicBezTo>
                  <a:pt x="12" y="62"/>
                  <a:pt x="11" y="65"/>
                  <a:pt x="10" y="68"/>
                </a:cubicBezTo>
                <a:close/>
                <a:moveTo>
                  <a:pt x="24" y="66"/>
                </a:moveTo>
                <a:cubicBezTo>
                  <a:pt x="23" y="66"/>
                  <a:pt x="23" y="65"/>
                  <a:pt x="23" y="66"/>
                </a:cubicBezTo>
                <a:cubicBezTo>
                  <a:pt x="23" y="65"/>
                  <a:pt x="24" y="63"/>
                  <a:pt x="25" y="62"/>
                </a:cubicBezTo>
                <a:cubicBezTo>
                  <a:pt x="25" y="63"/>
                  <a:pt x="23" y="65"/>
                  <a:pt x="24" y="66"/>
                </a:cubicBezTo>
                <a:close/>
                <a:moveTo>
                  <a:pt x="25" y="63"/>
                </a:moveTo>
                <a:cubicBezTo>
                  <a:pt x="26" y="61"/>
                  <a:pt x="26" y="61"/>
                  <a:pt x="26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61"/>
                  <a:pt x="26" y="62"/>
                  <a:pt x="26" y="62"/>
                </a:cubicBezTo>
                <a:cubicBezTo>
                  <a:pt x="26" y="63"/>
                  <a:pt x="25" y="63"/>
                  <a:pt x="25" y="63"/>
                </a:cubicBezTo>
                <a:close/>
                <a:moveTo>
                  <a:pt x="13" y="59"/>
                </a:moveTo>
                <a:cubicBezTo>
                  <a:pt x="14" y="56"/>
                  <a:pt x="17" y="51"/>
                  <a:pt x="19" y="47"/>
                </a:cubicBezTo>
                <a:cubicBezTo>
                  <a:pt x="19" y="50"/>
                  <a:pt x="16" y="54"/>
                  <a:pt x="14" y="58"/>
                </a:cubicBezTo>
                <a:cubicBezTo>
                  <a:pt x="14" y="57"/>
                  <a:pt x="14" y="58"/>
                  <a:pt x="13" y="59"/>
                </a:cubicBezTo>
                <a:close/>
                <a:moveTo>
                  <a:pt x="31" y="55"/>
                </a:moveTo>
                <a:cubicBezTo>
                  <a:pt x="32" y="54"/>
                  <a:pt x="32" y="52"/>
                  <a:pt x="33" y="52"/>
                </a:cubicBezTo>
                <a:cubicBezTo>
                  <a:pt x="33" y="52"/>
                  <a:pt x="34" y="51"/>
                  <a:pt x="34" y="51"/>
                </a:cubicBezTo>
                <a:cubicBezTo>
                  <a:pt x="35" y="51"/>
                  <a:pt x="35" y="50"/>
                  <a:pt x="35" y="51"/>
                </a:cubicBezTo>
                <a:cubicBezTo>
                  <a:pt x="35" y="51"/>
                  <a:pt x="35" y="51"/>
                  <a:pt x="34" y="51"/>
                </a:cubicBezTo>
                <a:cubicBezTo>
                  <a:pt x="34" y="52"/>
                  <a:pt x="34" y="52"/>
                  <a:pt x="35" y="51"/>
                </a:cubicBezTo>
                <a:cubicBezTo>
                  <a:pt x="33" y="54"/>
                  <a:pt x="32" y="55"/>
                  <a:pt x="30" y="57"/>
                </a:cubicBezTo>
                <a:cubicBezTo>
                  <a:pt x="30" y="57"/>
                  <a:pt x="30" y="56"/>
                  <a:pt x="31" y="55"/>
                </a:cubicBezTo>
                <a:cubicBezTo>
                  <a:pt x="30" y="55"/>
                  <a:pt x="30" y="56"/>
                  <a:pt x="30" y="57"/>
                </a:cubicBezTo>
                <a:cubicBezTo>
                  <a:pt x="30" y="57"/>
                  <a:pt x="29" y="58"/>
                  <a:pt x="29" y="57"/>
                </a:cubicBezTo>
                <a:cubicBezTo>
                  <a:pt x="28" y="57"/>
                  <a:pt x="30" y="56"/>
                  <a:pt x="30" y="55"/>
                </a:cubicBezTo>
                <a:cubicBezTo>
                  <a:pt x="29" y="56"/>
                  <a:pt x="28" y="58"/>
                  <a:pt x="28" y="59"/>
                </a:cubicBezTo>
                <a:cubicBezTo>
                  <a:pt x="28" y="59"/>
                  <a:pt x="29" y="58"/>
                  <a:pt x="28" y="60"/>
                </a:cubicBezTo>
                <a:cubicBezTo>
                  <a:pt x="27" y="59"/>
                  <a:pt x="26" y="60"/>
                  <a:pt x="25" y="62"/>
                </a:cubicBezTo>
                <a:cubicBezTo>
                  <a:pt x="25" y="62"/>
                  <a:pt x="25" y="61"/>
                  <a:pt x="25" y="61"/>
                </a:cubicBezTo>
                <a:cubicBezTo>
                  <a:pt x="27" y="58"/>
                  <a:pt x="30" y="51"/>
                  <a:pt x="33" y="48"/>
                </a:cubicBezTo>
                <a:cubicBezTo>
                  <a:pt x="34" y="48"/>
                  <a:pt x="33" y="49"/>
                  <a:pt x="34" y="49"/>
                </a:cubicBezTo>
                <a:cubicBezTo>
                  <a:pt x="34" y="48"/>
                  <a:pt x="34" y="48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6" y="47"/>
                  <a:pt x="35" y="47"/>
                  <a:pt x="36" y="46"/>
                </a:cubicBezTo>
                <a:cubicBezTo>
                  <a:pt x="36" y="46"/>
                  <a:pt x="35" y="46"/>
                  <a:pt x="36" y="46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5"/>
                  <a:pt x="37" y="46"/>
                  <a:pt x="36" y="47"/>
                </a:cubicBezTo>
                <a:cubicBezTo>
                  <a:pt x="37" y="46"/>
                  <a:pt x="37" y="47"/>
                  <a:pt x="37" y="47"/>
                </a:cubicBezTo>
                <a:cubicBezTo>
                  <a:pt x="36" y="47"/>
                  <a:pt x="36" y="48"/>
                  <a:pt x="35" y="48"/>
                </a:cubicBezTo>
                <a:cubicBezTo>
                  <a:pt x="35" y="49"/>
                  <a:pt x="35" y="49"/>
                  <a:pt x="35" y="49"/>
                </a:cubicBezTo>
                <a:cubicBezTo>
                  <a:pt x="34" y="51"/>
                  <a:pt x="32" y="52"/>
                  <a:pt x="31" y="55"/>
                </a:cubicBezTo>
                <a:close/>
                <a:moveTo>
                  <a:pt x="20" y="45"/>
                </a:moveTo>
                <a:cubicBezTo>
                  <a:pt x="20" y="45"/>
                  <a:pt x="20" y="46"/>
                  <a:pt x="20" y="46"/>
                </a:cubicBezTo>
                <a:cubicBezTo>
                  <a:pt x="18" y="48"/>
                  <a:pt x="18" y="48"/>
                  <a:pt x="17" y="50"/>
                </a:cubicBezTo>
                <a:cubicBezTo>
                  <a:pt x="19" y="49"/>
                  <a:pt x="15" y="55"/>
                  <a:pt x="14" y="55"/>
                </a:cubicBezTo>
                <a:cubicBezTo>
                  <a:pt x="15" y="51"/>
                  <a:pt x="19" y="48"/>
                  <a:pt x="20" y="45"/>
                </a:cubicBezTo>
                <a:close/>
                <a:moveTo>
                  <a:pt x="18" y="46"/>
                </a:moveTo>
                <a:cubicBezTo>
                  <a:pt x="18" y="46"/>
                  <a:pt x="19" y="45"/>
                  <a:pt x="19" y="45"/>
                </a:cubicBezTo>
                <a:cubicBezTo>
                  <a:pt x="20" y="45"/>
                  <a:pt x="19" y="46"/>
                  <a:pt x="18" y="46"/>
                </a:cubicBezTo>
                <a:close/>
                <a:moveTo>
                  <a:pt x="21" y="45"/>
                </a:moveTo>
                <a:cubicBezTo>
                  <a:pt x="20" y="45"/>
                  <a:pt x="20" y="44"/>
                  <a:pt x="21" y="43"/>
                </a:cubicBezTo>
                <a:cubicBezTo>
                  <a:pt x="22" y="43"/>
                  <a:pt x="21" y="44"/>
                  <a:pt x="21" y="44"/>
                </a:cubicBezTo>
                <a:cubicBezTo>
                  <a:pt x="24" y="42"/>
                  <a:pt x="25" y="40"/>
                  <a:pt x="27" y="39"/>
                </a:cubicBezTo>
                <a:cubicBezTo>
                  <a:pt x="25" y="41"/>
                  <a:pt x="24" y="42"/>
                  <a:pt x="23" y="44"/>
                </a:cubicBezTo>
                <a:cubicBezTo>
                  <a:pt x="23" y="44"/>
                  <a:pt x="23" y="44"/>
                  <a:pt x="22" y="45"/>
                </a:cubicBezTo>
                <a:cubicBezTo>
                  <a:pt x="22" y="44"/>
                  <a:pt x="23" y="44"/>
                  <a:pt x="23" y="43"/>
                </a:cubicBezTo>
                <a:cubicBezTo>
                  <a:pt x="23" y="43"/>
                  <a:pt x="22" y="44"/>
                  <a:pt x="21" y="45"/>
                </a:cubicBezTo>
                <a:close/>
                <a:moveTo>
                  <a:pt x="28" y="36"/>
                </a:moveTo>
                <a:cubicBezTo>
                  <a:pt x="28" y="36"/>
                  <a:pt x="30" y="34"/>
                  <a:pt x="30" y="35"/>
                </a:cubicBezTo>
                <a:cubicBezTo>
                  <a:pt x="30" y="35"/>
                  <a:pt x="29" y="36"/>
                  <a:pt x="29" y="36"/>
                </a:cubicBezTo>
                <a:cubicBezTo>
                  <a:pt x="29" y="36"/>
                  <a:pt x="29" y="36"/>
                  <a:pt x="28" y="36"/>
                </a:cubicBezTo>
                <a:close/>
                <a:moveTo>
                  <a:pt x="86" y="91"/>
                </a:moveTo>
                <a:cubicBezTo>
                  <a:pt x="85" y="90"/>
                  <a:pt x="86" y="91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6" y="91"/>
                  <a:pt x="86" y="90"/>
                  <a:pt x="86" y="91"/>
                </a:cubicBezTo>
                <a:close/>
                <a:moveTo>
                  <a:pt x="87" y="88"/>
                </a:moveTo>
                <a:cubicBezTo>
                  <a:pt x="87" y="87"/>
                  <a:pt x="88" y="88"/>
                  <a:pt x="88" y="87"/>
                </a:cubicBezTo>
                <a:cubicBezTo>
                  <a:pt x="88" y="86"/>
                  <a:pt x="88" y="87"/>
                  <a:pt x="88" y="87"/>
                </a:cubicBezTo>
                <a:cubicBezTo>
                  <a:pt x="89" y="87"/>
                  <a:pt x="88" y="87"/>
                  <a:pt x="89" y="87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88"/>
                  <a:pt x="88" y="88"/>
                  <a:pt x="87" y="88"/>
                </a:cubicBezTo>
                <a:cubicBezTo>
                  <a:pt x="87" y="88"/>
                  <a:pt x="87" y="88"/>
                  <a:pt x="87" y="88"/>
                </a:cubicBezTo>
                <a:close/>
                <a:moveTo>
                  <a:pt x="50" y="24"/>
                </a:moveTo>
                <a:cubicBezTo>
                  <a:pt x="49" y="24"/>
                  <a:pt x="51" y="23"/>
                  <a:pt x="51" y="23"/>
                </a:cubicBezTo>
                <a:cubicBezTo>
                  <a:pt x="51" y="23"/>
                  <a:pt x="50" y="24"/>
                  <a:pt x="50" y="24"/>
                </a:cubicBezTo>
                <a:close/>
                <a:moveTo>
                  <a:pt x="49" y="21"/>
                </a:moveTo>
                <a:cubicBezTo>
                  <a:pt x="49" y="20"/>
                  <a:pt x="51" y="20"/>
                  <a:pt x="51" y="19"/>
                </a:cubicBezTo>
                <a:cubicBezTo>
                  <a:pt x="51" y="20"/>
                  <a:pt x="50" y="20"/>
                  <a:pt x="49" y="21"/>
                </a:cubicBezTo>
                <a:close/>
                <a:moveTo>
                  <a:pt x="61" y="17"/>
                </a:moveTo>
                <a:cubicBezTo>
                  <a:pt x="60" y="17"/>
                  <a:pt x="62" y="16"/>
                  <a:pt x="63" y="16"/>
                </a:cubicBezTo>
                <a:cubicBezTo>
                  <a:pt x="63" y="16"/>
                  <a:pt x="61" y="16"/>
                  <a:pt x="61" y="17"/>
                </a:cubicBezTo>
                <a:close/>
                <a:moveTo>
                  <a:pt x="91" y="77"/>
                </a:moveTo>
                <a:cubicBezTo>
                  <a:pt x="91" y="76"/>
                  <a:pt x="91" y="76"/>
                  <a:pt x="91" y="76"/>
                </a:cubicBezTo>
                <a:cubicBezTo>
                  <a:pt x="92" y="75"/>
                  <a:pt x="92" y="77"/>
                  <a:pt x="92" y="78"/>
                </a:cubicBezTo>
                <a:cubicBezTo>
                  <a:pt x="92" y="78"/>
                  <a:pt x="91" y="78"/>
                  <a:pt x="91" y="77"/>
                </a:cubicBezTo>
                <a:close/>
                <a:moveTo>
                  <a:pt x="87" y="26"/>
                </a:moveTo>
                <a:cubicBezTo>
                  <a:pt x="86" y="25"/>
                  <a:pt x="87" y="25"/>
                  <a:pt x="88" y="25"/>
                </a:cubicBezTo>
                <a:cubicBezTo>
                  <a:pt x="88" y="25"/>
                  <a:pt x="88" y="25"/>
                  <a:pt x="88" y="26"/>
                </a:cubicBezTo>
                <a:cubicBezTo>
                  <a:pt x="88" y="26"/>
                  <a:pt x="87" y="26"/>
                  <a:pt x="87" y="26"/>
                </a:cubicBezTo>
                <a:close/>
                <a:moveTo>
                  <a:pt x="94" y="74"/>
                </a:moveTo>
                <a:cubicBezTo>
                  <a:pt x="94" y="74"/>
                  <a:pt x="94" y="74"/>
                  <a:pt x="95" y="73"/>
                </a:cubicBezTo>
                <a:cubicBezTo>
                  <a:pt x="95" y="72"/>
                  <a:pt x="95" y="72"/>
                  <a:pt x="95" y="71"/>
                </a:cubicBezTo>
                <a:cubicBezTo>
                  <a:pt x="95" y="71"/>
                  <a:pt x="95" y="72"/>
                  <a:pt x="95" y="72"/>
                </a:cubicBezTo>
                <a:cubicBezTo>
                  <a:pt x="95" y="73"/>
                  <a:pt x="95" y="73"/>
                  <a:pt x="94" y="74"/>
                </a:cubicBezTo>
                <a:cubicBezTo>
                  <a:pt x="94" y="74"/>
                  <a:pt x="94" y="74"/>
                  <a:pt x="94" y="75"/>
                </a:cubicBezTo>
                <a:lnTo>
                  <a:pt x="94" y="74"/>
                </a:lnTo>
                <a:close/>
                <a:moveTo>
                  <a:pt x="104" y="46"/>
                </a:moveTo>
                <a:cubicBezTo>
                  <a:pt x="104" y="46"/>
                  <a:pt x="105" y="46"/>
                  <a:pt x="105" y="46"/>
                </a:cubicBezTo>
                <a:cubicBezTo>
                  <a:pt x="105" y="46"/>
                  <a:pt x="104" y="46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lose/>
                <a:moveTo>
                  <a:pt x="95" y="73"/>
                </a:move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4"/>
                </a:cubicBezTo>
                <a:cubicBezTo>
                  <a:pt x="95" y="73"/>
                  <a:pt x="95" y="73"/>
                  <a:pt x="95" y="73"/>
                </a:cubicBezTo>
                <a:close/>
                <a:moveTo>
                  <a:pt x="115" y="27"/>
                </a:moveTo>
                <a:cubicBezTo>
                  <a:pt x="115" y="27"/>
                  <a:pt x="117" y="28"/>
                  <a:pt x="117" y="28"/>
                </a:cubicBezTo>
                <a:cubicBezTo>
                  <a:pt x="116" y="28"/>
                  <a:pt x="115" y="28"/>
                  <a:pt x="115" y="27"/>
                </a:cubicBezTo>
                <a:close/>
                <a:moveTo>
                  <a:pt x="125" y="36"/>
                </a:moveTo>
                <a:cubicBezTo>
                  <a:pt x="125" y="36"/>
                  <a:pt x="125" y="36"/>
                  <a:pt x="125" y="36"/>
                </a:cubicBezTo>
                <a:cubicBezTo>
                  <a:pt x="125" y="36"/>
                  <a:pt x="126" y="37"/>
                  <a:pt x="124" y="36"/>
                </a:cubicBezTo>
                <a:cubicBezTo>
                  <a:pt x="125" y="36"/>
                  <a:pt x="124" y="36"/>
                  <a:pt x="125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 anchorCtr="1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KSO_Shape"/>
          <p:cNvSpPr>
            <a:spLocks/>
          </p:cNvSpPr>
          <p:nvPr/>
        </p:nvSpPr>
        <p:spPr bwMode="auto">
          <a:xfrm>
            <a:off x="1805199" y="2595137"/>
            <a:ext cx="6855475" cy="952500"/>
          </a:xfrm>
          <a:custGeom>
            <a:avLst/>
            <a:gdLst>
              <a:gd name="T0" fmla="*/ 1323566 w 373"/>
              <a:gd name="T1" fmla="*/ 135467 h 54"/>
              <a:gd name="T2" fmla="*/ 1278316 w 373"/>
              <a:gd name="T3" fmla="*/ 139230 h 54"/>
              <a:gd name="T4" fmla="*/ 1214212 w 373"/>
              <a:gd name="T5" fmla="*/ 150519 h 54"/>
              <a:gd name="T6" fmla="*/ 1055836 w 373"/>
              <a:gd name="T7" fmla="*/ 154281 h 54"/>
              <a:gd name="T8" fmla="*/ 871065 w 373"/>
              <a:gd name="T9" fmla="*/ 135467 h 54"/>
              <a:gd name="T10" fmla="*/ 803190 w 373"/>
              <a:gd name="T11" fmla="*/ 150519 h 54"/>
              <a:gd name="T12" fmla="*/ 690065 w 373"/>
              <a:gd name="T13" fmla="*/ 158044 h 54"/>
              <a:gd name="T14" fmla="*/ 659898 w 373"/>
              <a:gd name="T15" fmla="*/ 173096 h 54"/>
              <a:gd name="T16" fmla="*/ 607106 w 373"/>
              <a:gd name="T17" fmla="*/ 191911 h 54"/>
              <a:gd name="T18" fmla="*/ 573168 w 373"/>
              <a:gd name="T19" fmla="*/ 184385 h 54"/>
              <a:gd name="T20" fmla="*/ 452501 w 373"/>
              <a:gd name="T21" fmla="*/ 191911 h 54"/>
              <a:gd name="T22" fmla="*/ 422335 w 373"/>
              <a:gd name="T23" fmla="*/ 188148 h 54"/>
              <a:gd name="T24" fmla="*/ 248876 w 373"/>
              <a:gd name="T25" fmla="*/ 191911 h 54"/>
              <a:gd name="T26" fmla="*/ 241334 w 373"/>
              <a:gd name="T27" fmla="*/ 158044 h 54"/>
              <a:gd name="T28" fmla="*/ 196084 w 373"/>
              <a:gd name="T29" fmla="*/ 150519 h 54"/>
              <a:gd name="T30" fmla="*/ 105584 w 373"/>
              <a:gd name="T31" fmla="*/ 142993 h 54"/>
              <a:gd name="T32" fmla="*/ 45250 w 373"/>
              <a:gd name="T33" fmla="*/ 112889 h 54"/>
              <a:gd name="T34" fmla="*/ 33938 w 373"/>
              <a:gd name="T35" fmla="*/ 67733 h 54"/>
              <a:gd name="T36" fmla="*/ 154605 w 373"/>
              <a:gd name="T37" fmla="*/ 41393 h 54"/>
              <a:gd name="T38" fmla="*/ 233792 w 373"/>
              <a:gd name="T39" fmla="*/ 45156 h 54"/>
              <a:gd name="T40" fmla="*/ 294126 w 373"/>
              <a:gd name="T41" fmla="*/ 37630 h 54"/>
              <a:gd name="T42" fmla="*/ 358230 w 373"/>
              <a:gd name="T43" fmla="*/ 41393 h 54"/>
              <a:gd name="T44" fmla="*/ 407251 w 373"/>
              <a:gd name="T45" fmla="*/ 37630 h 54"/>
              <a:gd name="T46" fmla="*/ 463814 w 373"/>
              <a:gd name="T47" fmla="*/ 30104 h 54"/>
              <a:gd name="T48" fmla="*/ 588252 w 373"/>
              <a:gd name="T49" fmla="*/ 11289 h 54"/>
              <a:gd name="T50" fmla="*/ 633502 w 373"/>
              <a:gd name="T51" fmla="*/ 11289 h 54"/>
              <a:gd name="T52" fmla="*/ 686294 w 373"/>
              <a:gd name="T53" fmla="*/ 30104 h 54"/>
              <a:gd name="T54" fmla="*/ 731544 w 373"/>
              <a:gd name="T55" fmla="*/ 3763 h 54"/>
              <a:gd name="T56" fmla="*/ 697606 w 373"/>
              <a:gd name="T57" fmla="*/ 33867 h 54"/>
              <a:gd name="T58" fmla="*/ 901232 w 373"/>
              <a:gd name="T59" fmla="*/ 18815 h 54"/>
              <a:gd name="T60" fmla="*/ 920086 w 373"/>
              <a:gd name="T61" fmla="*/ 30104 h 54"/>
              <a:gd name="T62" fmla="*/ 1014357 w 373"/>
              <a:gd name="T63" fmla="*/ 26341 h 54"/>
              <a:gd name="T64" fmla="*/ 1097316 w 373"/>
              <a:gd name="T65" fmla="*/ 30104 h 54"/>
              <a:gd name="T66" fmla="*/ 1168962 w 373"/>
              <a:gd name="T67" fmla="*/ 30104 h 54"/>
              <a:gd name="T68" fmla="*/ 1180274 w 373"/>
              <a:gd name="T69" fmla="*/ 37630 h 54"/>
              <a:gd name="T70" fmla="*/ 1244379 w 373"/>
              <a:gd name="T71" fmla="*/ 56444 h 54"/>
              <a:gd name="T72" fmla="*/ 1327337 w 373"/>
              <a:gd name="T73" fmla="*/ 82785 h 54"/>
              <a:gd name="T74" fmla="*/ 1376358 w 373"/>
              <a:gd name="T75" fmla="*/ 90311 h 54"/>
              <a:gd name="T76" fmla="*/ 1357504 w 373"/>
              <a:gd name="T77" fmla="*/ 94074 h 54"/>
              <a:gd name="T78" fmla="*/ 1346191 w 373"/>
              <a:gd name="T79" fmla="*/ 86548 h 54"/>
              <a:gd name="T80" fmla="*/ 1334879 w 373"/>
              <a:gd name="T81" fmla="*/ 109126 h 54"/>
              <a:gd name="T82" fmla="*/ 1376358 w 373"/>
              <a:gd name="T83" fmla="*/ 120415 h 54"/>
              <a:gd name="T84" fmla="*/ 897461 w 373"/>
              <a:gd name="T85" fmla="*/ 22578 h 54"/>
              <a:gd name="T86" fmla="*/ 1316025 w 373"/>
              <a:gd name="T87" fmla="*/ 97837 h 54"/>
              <a:gd name="T88" fmla="*/ 1293400 w 373"/>
              <a:gd name="T89" fmla="*/ 60207 h 54"/>
              <a:gd name="T90" fmla="*/ 1255691 w 373"/>
              <a:gd name="T91" fmla="*/ 67733 h 54"/>
              <a:gd name="T92" fmla="*/ 1251920 w 373"/>
              <a:gd name="T93" fmla="*/ 135467 h 54"/>
              <a:gd name="T94" fmla="*/ 946482 w 373"/>
              <a:gd name="T95" fmla="*/ 22578 h 54"/>
              <a:gd name="T96" fmla="*/ 901232 w 373"/>
              <a:gd name="T97" fmla="*/ 37630 h 54"/>
              <a:gd name="T98" fmla="*/ 825815 w 373"/>
              <a:gd name="T99" fmla="*/ 18815 h 54"/>
              <a:gd name="T100" fmla="*/ 784336 w 373"/>
              <a:gd name="T101" fmla="*/ 22578 h 54"/>
              <a:gd name="T102" fmla="*/ 833357 w 373"/>
              <a:gd name="T103" fmla="*/ 22578 h 54"/>
              <a:gd name="T104" fmla="*/ 724002 w 373"/>
              <a:gd name="T105" fmla="*/ 150519 h 54"/>
              <a:gd name="T106" fmla="*/ 697606 w 373"/>
              <a:gd name="T107" fmla="*/ 150519 h 54"/>
              <a:gd name="T108" fmla="*/ 678752 w 373"/>
              <a:gd name="T109" fmla="*/ 30104 h 54"/>
              <a:gd name="T110" fmla="*/ 633502 w 373"/>
              <a:gd name="T111" fmla="*/ 176859 h 54"/>
              <a:gd name="T112" fmla="*/ 633502 w 373"/>
              <a:gd name="T113" fmla="*/ 176859 h 54"/>
              <a:gd name="T114" fmla="*/ 588252 w 373"/>
              <a:gd name="T115" fmla="*/ 173096 h 54"/>
              <a:gd name="T116" fmla="*/ 426105 w 373"/>
              <a:gd name="T117" fmla="*/ 41393 h 54"/>
              <a:gd name="T118" fmla="*/ 267730 w 373"/>
              <a:gd name="T119" fmla="*/ 154281 h 54"/>
              <a:gd name="T120" fmla="*/ 241334 w 373"/>
              <a:gd name="T121" fmla="*/ 150519 h 5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3" h="54">
                <a:moveTo>
                  <a:pt x="368" y="33"/>
                </a:moveTo>
                <a:cubicBezTo>
                  <a:pt x="368" y="32"/>
                  <a:pt x="367" y="33"/>
                  <a:pt x="367" y="32"/>
                </a:cubicBezTo>
                <a:cubicBezTo>
                  <a:pt x="364" y="32"/>
                  <a:pt x="361" y="34"/>
                  <a:pt x="361" y="35"/>
                </a:cubicBezTo>
                <a:cubicBezTo>
                  <a:pt x="360" y="35"/>
                  <a:pt x="359" y="34"/>
                  <a:pt x="357" y="35"/>
                </a:cubicBezTo>
                <a:cubicBezTo>
                  <a:pt x="356" y="35"/>
                  <a:pt x="358" y="34"/>
                  <a:pt x="357" y="34"/>
                </a:cubicBezTo>
                <a:cubicBezTo>
                  <a:pt x="357" y="34"/>
                  <a:pt x="357" y="34"/>
                  <a:pt x="356" y="34"/>
                </a:cubicBezTo>
                <a:cubicBezTo>
                  <a:pt x="355" y="34"/>
                  <a:pt x="357" y="35"/>
                  <a:pt x="354" y="35"/>
                </a:cubicBezTo>
                <a:cubicBezTo>
                  <a:pt x="354" y="35"/>
                  <a:pt x="355" y="35"/>
                  <a:pt x="354" y="35"/>
                </a:cubicBezTo>
                <a:cubicBezTo>
                  <a:pt x="352" y="35"/>
                  <a:pt x="351" y="35"/>
                  <a:pt x="351" y="36"/>
                </a:cubicBezTo>
                <a:cubicBezTo>
                  <a:pt x="350" y="36"/>
                  <a:pt x="350" y="36"/>
                  <a:pt x="349" y="36"/>
                </a:cubicBezTo>
                <a:cubicBezTo>
                  <a:pt x="349" y="37"/>
                  <a:pt x="349" y="38"/>
                  <a:pt x="348" y="38"/>
                </a:cubicBezTo>
                <a:cubicBezTo>
                  <a:pt x="346" y="38"/>
                  <a:pt x="348" y="38"/>
                  <a:pt x="349" y="38"/>
                </a:cubicBezTo>
                <a:cubicBezTo>
                  <a:pt x="349" y="37"/>
                  <a:pt x="347" y="38"/>
                  <a:pt x="347" y="37"/>
                </a:cubicBezTo>
                <a:cubicBezTo>
                  <a:pt x="346" y="37"/>
                  <a:pt x="347" y="38"/>
                  <a:pt x="346" y="38"/>
                </a:cubicBezTo>
                <a:cubicBezTo>
                  <a:pt x="345" y="39"/>
                  <a:pt x="342" y="38"/>
                  <a:pt x="341" y="39"/>
                </a:cubicBezTo>
                <a:cubicBezTo>
                  <a:pt x="340" y="39"/>
                  <a:pt x="340" y="38"/>
                  <a:pt x="341" y="38"/>
                </a:cubicBezTo>
                <a:cubicBezTo>
                  <a:pt x="339" y="38"/>
                  <a:pt x="340" y="38"/>
                  <a:pt x="340" y="39"/>
                </a:cubicBezTo>
                <a:cubicBezTo>
                  <a:pt x="339" y="38"/>
                  <a:pt x="338" y="38"/>
                  <a:pt x="339" y="37"/>
                </a:cubicBezTo>
                <a:cubicBezTo>
                  <a:pt x="337" y="37"/>
                  <a:pt x="338" y="38"/>
                  <a:pt x="338" y="39"/>
                </a:cubicBezTo>
                <a:cubicBezTo>
                  <a:pt x="336" y="38"/>
                  <a:pt x="334" y="39"/>
                  <a:pt x="334" y="41"/>
                </a:cubicBezTo>
                <a:cubicBezTo>
                  <a:pt x="333" y="40"/>
                  <a:pt x="331" y="40"/>
                  <a:pt x="331" y="39"/>
                </a:cubicBezTo>
                <a:cubicBezTo>
                  <a:pt x="330" y="39"/>
                  <a:pt x="329" y="39"/>
                  <a:pt x="329" y="40"/>
                </a:cubicBezTo>
                <a:cubicBezTo>
                  <a:pt x="328" y="40"/>
                  <a:pt x="330" y="39"/>
                  <a:pt x="329" y="39"/>
                </a:cubicBezTo>
                <a:cubicBezTo>
                  <a:pt x="327" y="39"/>
                  <a:pt x="328" y="40"/>
                  <a:pt x="326" y="40"/>
                </a:cubicBezTo>
                <a:cubicBezTo>
                  <a:pt x="326" y="38"/>
                  <a:pt x="324" y="39"/>
                  <a:pt x="323" y="38"/>
                </a:cubicBezTo>
                <a:cubicBezTo>
                  <a:pt x="321" y="39"/>
                  <a:pt x="324" y="41"/>
                  <a:pt x="320" y="41"/>
                </a:cubicBezTo>
                <a:cubicBezTo>
                  <a:pt x="321" y="41"/>
                  <a:pt x="322" y="41"/>
                  <a:pt x="322" y="40"/>
                </a:cubicBezTo>
                <a:cubicBezTo>
                  <a:pt x="318" y="40"/>
                  <a:pt x="315" y="41"/>
                  <a:pt x="313" y="42"/>
                </a:cubicBezTo>
                <a:cubicBezTo>
                  <a:pt x="314" y="41"/>
                  <a:pt x="311" y="40"/>
                  <a:pt x="308" y="40"/>
                </a:cubicBezTo>
                <a:cubicBezTo>
                  <a:pt x="307" y="41"/>
                  <a:pt x="306" y="41"/>
                  <a:pt x="304" y="41"/>
                </a:cubicBezTo>
                <a:cubicBezTo>
                  <a:pt x="305" y="42"/>
                  <a:pt x="304" y="42"/>
                  <a:pt x="304" y="43"/>
                </a:cubicBezTo>
                <a:cubicBezTo>
                  <a:pt x="303" y="43"/>
                  <a:pt x="300" y="43"/>
                  <a:pt x="299" y="42"/>
                </a:cubicBezTo>
                <a:cubicBezTo>
                  <a:pt x="295" y="42"/>
                  <a:pt x="293" y="43"/>
                  <a:pt x="289" y="43"/>
                </a:cubicBezTo>
                <a:cubicBezTo>
                  <a:pt x="291" y="42"/>
                  <a:pt x="294" y="43"/>
                  <a:pt x="295" y="42"/>
                </a:cubicBezTo>
                <a:cubicBezTo>
                  <a:pt x="295" y="41"/>
                  <a:pt x="295" y="41"/>
                  <a:pt x="294" y="41"/>
                </a:cubicBezTo>
                <a:cubicBezTo>
                  <a:pt x="289" y="41"/>
                  <a:pt x="286" y="43"/>
                  <a:pt x="280" y="41"/>
                </a:cubicBezTo>
                <a:cubicBezTo>
                  <a:pt x="278" y="42"/>
                  <a:pt x="278" y="42"/>
                  <a:pt x="277" y="43"/>
                </a:cubicBezTo>
                <a:cubicBezTo>
                  <a:pt x="270" y="42"/>
                  <a:pt x="270" y="47"/>
                  <a:pt x="262" y="46"/>
                </a:cubicBezTo>
                <a:cubicBezTo>
                  <a:pt x="260" y="43"/>
                  <a:pt x="257" y="40"/>
                  <a:pt x="253" y="40"/>
                </a:cubicBezTo>
                <a:cubicBezTo>
                  <a:pt x="253" y="38"/>
                  <a:pt x="250" y="38"/>
                  <a:pt x="248" y="38"/>
                </a:cubicBezTo>
                <a:cubicBezTo>
                  <a:pt x="246" y="38"/>
                  <a:pt x="245" y="37"/>
                  <a:pt x="242" y="37"/>
                </a:cubicBezTo>
                <a:cubicBezTo>
                  <a:pt x="240" y="36"/>
                  <a:pt x="235" y="36"/>
                  <a:pt x="234" y="35"/>
                </a:cubicBezTo>
                <a:cubicBezTo>
                  <a:pt x="232" y="35"/>
                  <a:pt x="235" y="37"/>
                  <a:pt x="234" y="38"/>
                </a:cubicBezTo>
                <a:cubicBezTo>
                  <a:pt x="233" y="38"/>
                  <a:pt x="233" y="37"/>
                  <a:pt x="233" y="36"/>
                </a:cubicBezTo>
                <a:cubicBezTo>
                  <a:pt x="233" y="36"/>
                  <a:pt x="231" y="36"/>
                  <a:pt x="231" y="36"/>
                </a:cubicBezTo>
                <a:cubicBezTo>
                  <a:pt x="230" y="36"/>
                  <a:pt x="230" y="36"/>
                  <a:pt x="230" y="36"/>
                </a:cubicBezTo>
                <a:cubicBezTo>
                  <a:pt x="230" y="37"/>
                  <a:pt x="232" y="37"/>
                  <a:pt x="231" y="38"/>
                </a:cubicBezTo>
                <a:cubicBezTo>
                  <a:pt x="229" y="38"/>
                  <a:pt x="230" y="37"/>
                  <a:pt x="228" y="36"/>
                </a:cubicBezTo>
                <a:cubicBezTo>
                  <a:pt x="228" y="36"/>
                  <a:pt x="229" y="37"/>
                  <a:pt x="228" y="38"/>
                </a:cubicBezTo>
                <a:cubicBezTo>
                  <a:pt x="227" y="38"/>
                  <a:pt x="227" y="37"/>
                  <a:pt x="228" y="37"/>
                </a:cubicBezTo>
                <a:cubicBezTo>
                  <a:pt x="228" y="37"/>
                  <a:pt x="227" y="37"/>
                  <a:pt x="228" y="36"/>
                </a:cubicBezTo>
                <a:cubicBezTo>
                  <a:pt x="226" y="37"/>
                  <a:pt x="220" y="37"/>
                  <a:pt x="218" y="39"/>
                </a:cubicBezTo>
                <a:cubicBezTo>
                  <a:pt x="217" y="39"/>
                  <a:pt x="216" y="39"/>
                  <a:pt x="215" y="38"/>
                </a:cubicBezTo>
                <a:cubicBezTo>
                  <a:pt x="214" y="39"/>
                  <a:pt x="214" y="40"/>
                  <a:pt x="213" y="40"/>
                </a:cubicBezTo>
                <a:cubicBezTo>
                  <a:pt x="214" y="39"/>
                  <a:pt x="214" y="38"/>
                  <a:pt x="215" y="37"/>
                </a:cubicBezTo>
                <a:cubicBezTo>
                  <a:pt x="210" y="35"/>
                  <a:pt x="205" y="38"/>
                  <a:pt x="202" y="39"/>
                </a:cubicBezTo>
                <a:cubicBezTo>
                  <a:pt x="197" y="37"/>
                  <a:pt x="194" y="40"/>
                  <a:pt x="192" y="41"/>
                </a:cubicBezTo>
                <a:cubicBezTo>
                  <a:pt x="192" y="42"/>
                  <a:pt x="193" y="41"/>
                  <a:pt x="194" y="41"/>
                </a:cubicBezTo>
                <a:cubicBezTo>
                  <a:pt x="193" y="42"/>
                  <a:pt x="191" y="42"/>
                  <a:pt x="189" y="42"/>
                </a:cubicBezTo>
                <a:cubicBezTo>
                  <a:pt x="188" y="41"/>
                  <a:pt x="190" y="42"/>
                  <a:pt x="190" y="41"/>
                </a:cubicBezTo>
                <a:cubicBezTo>
                  <a:pt x="190" y="40"/>
                  <a:pt x="188" y="41"/>
                  <a:pt x="187" y="41"/>
                </a:cubicBezTo>
                <a:cubicBezTo>
                  <a:pt x="186" y="42"/>
                  <a:pt x="188" y="43"/>
                  <a:pt x="188" y="44"/>
                </a:cubicBezTo>
                <a:cubicBezTo>
                  <a:pt x="186" y="43"/>
                  <a:pt x="187" y="42"/>
                  <a:pt x="183" y="42"/>
                </a:cubicBezTo>
                <a:cubicBezTo>
                  <a:pt x="182" y="43"/>
                  <a:pt x="183" y="43"/>
                  <a:pt x="182" y="44"/>
                </a:cubicBezTo>
                <a:cubicBezTo>
                  <a:pt x="181" y="44"/>
                  <a:pt x="182" y="43"/>
                  <a:pt x="182" y="42"/>
                </a:cubicBezTo>
                <a:cubicBezTo>
                  <a:pt x="181" y="43"/>
                  <a:pt x="181" y="43"/>
                  <a:pt x="180" y="43"/>
                </a:cubicBezTo>
                <a:cubicBezTo>
                  <a:pt x="180" y="43"/>
                  <a:pt x="181" y="43"/>
                  <a:pt x="180" y="44"/>
                </a:cubicBezTo>
                <a:cubicBezTo>
                  <a:pt x="179" y="44"/>
                  <a:pt x="179" y="44"/>
                  <a:pt x="179" y="45"/>
                </a:cubicBezTo>
                <a:cubicBezTo>
                  <a:pt x="178" y="44"/>
                  <a:pt x="179" y="43"/>
                  <a:pt x="179" y="43"/>
                </a:cubicBezTo>
                <a:cubicBezTo>
                  <a:pt x="177" y="43"/>
                  <a:pt x="176" y="43"/>
                  <a:pt x="175" y="44"/>
                </a:cubicBezTo>
                <a:cubicBezTo>
                  <a:pt x="175" y="44"/>
                  <a:pt x="176" y="44"/>
                  <a:pt x="178" y="44"/>
                </a:cubicBezTo>
                <a:cubicBezTo>
                  <a:pt x="176" y="44"/>
                  <a:pt x="175" y="45"/>
                  <a:pt x="175" y="46"/>
                </a:cubicBezTo>
                <a:cubicBezTo>
                  <a:pt x="175" y="46"/>
                  <a:pt x="175" y="45"/>
                  <a:pt x="174" y="45"/>
                </a:cubicBezTo>
                <a:cubicBezTo>
                  <a:pt x="173" y="46"/>
                  <a:pt x="174" y="46"/>
                  <a:pt x="174" y="47"/>
                </a:cubicBezTo>
                <a:cubicBezTo>
                  <a:pt x="173" y="47"/>
                  <a:pt x="173" y="47"/>
                  <a:pt x="172" y="47"/>
                </a:cubicBezTo>
                <a:cubicBezTo>
                  <a:pt x="174" y="46"/>
                  <a:pt x="174" y="45"/>
                  <a:pt x="173" y="44"/>
                </a:cubicBezTo>
                <a:cubicBezTo>
                  <a:pt x="172" y="45"/>
                  <a:pt x="172" y="45"/>
                  <a:pt x="172" y="46"/>
                </a:cubicBezTo>
                <a:cubicBezTo>
                  <a:pt x="172" y="46"/>
                  <a:pt x="172" y="45"/>
                  <a:pt x="172" y="45"/>
                </a:cubicBezTo>
                <a:cubicBezTo>
                  <a:pt x="171" y="47"/>
                  <a:pt x="171" y="48"/>
                  <a:pt x="171" y="50"/>
                </a:cubicBezTo>
                <a:cubicBezTo>
                  <a:pt x="168" y="51"/>
                  <a:pt x="163" y="51"/>
                  <a:pt x="161" y="52"/>
                </a:cubicBezTo>
                <a:cubicBezTo>
                  <a:pt x="160" y="52"/>
                  <a:pt x="161" y="52"/>
                  <a:pt x="161" y="51"/>
                </a:cubicBezTo>
                <a:cubicBezTo>
                  <a:pt x="160" y="51"/>
                  <a:pt x="158" y="51"/>
                  <a:pt x="157" y="51"/>
                </a:cubicBezTo>
                <a:cubicBezTo>
                  <a:pt x="157" y="51"/>
                  <a:pt x="157" y="50"/>
                  <a:pt x="158" y="50"/>
                </a:cubicBezTo>
                <a:cubicBezTo>
                  <a:pt x="158" y="50"/>
                  <a:pt x="158" y="50"/>
                  <a:pt x="157" y="50"/>
                </a:cubicBezTo>
                <a:cubicBezTo>
                  <a:pt x="156" y="50"/>
                  <a:pt x="155" y="51"/>
                  <a:pt x="154" y="51"/>
                </a:cubicBezTo>
                <a:cubicBezTo>
                  <a:pt x="154" y="52"/>
                  <a:pt x="154" y="53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0" y="54"/>
                  <a:pt x="152" y="54"/>
                  <a:pt x="152" y="54"/>
                </a:cubicBezTo>
                <a:cubicBezTo>
                  <a:pt x="151" y="53"/>
                  <a:pt x="149" y="53"/>
                  <a:pt x="149" y="53"/>
                </a:cubicBezTo>
                <a:cubicBezTo>
                  <a:pt x="149" y="53"/>
                  <a:pt x="150" y="50"/>
                  <a:pt x="152" y="49"/>
                </a:cubicBezTo>
                <a:cubicBezTo>
                  <a:pt x="151" y="49"/>
                  <a:pt x="150" y="49"/>
                  <a:pt x="148" y="49"/>
                </a:cubicBezTo>
                <a:cubicBezTo>
                  <a:pt x="148" y="50"/>
                  <a:pt x="147" y="51"/>
                  <a:pt x="147" y="51"/>
                </a:cubicBezTo>
                <a:cubicBezTo>
                  <a:pt x="145" y="51"/>
                  <a:pt x="143" y="52"/>
                  <a:pt x="140" y="52"/>
                </a:cubicBezTo>
                <a:cubicBezTo>
                  <a:pt x="141" y="52"/>
                  <a:pt x="142" y="52"/>
                  <a:pt x="143" y="52"/>
                </a:cubicBezTo>
                <a:cubicBezTo>
                  <a:pt x="143" y="51"/>
                  <a:pt x="143" y="51"/>
                  <a:pt x="143" y="51"/>
                </a:cubicBezTo>
                <a:cubicBezTo>
                  <a:pt x="140" y="51"/>
                  <a:pt x="137" y="51"/>
                  <a:pt x="135" y="52"/>
                </a:cubicBezTo>
                <a:cubicBezTo>
                  <a:pt x="134" y="52"/>
                  <a:pt x="134" y="51"/>
                  <a:pt x="135" y="51"/>
                </a:cubicBezTo>
                <a:cubicBezTo>
                  <a:pt x="131" y="51"/>
                  <a:pt x="128" y="50"/>
                  <a:pt x="125" y="51"/>
                </a:cubicBezTo>
                <a:cubicBezTo>
                  <a:pt x="124" y="51"/>
                  <a:pt x="120" y="52"/>
                  <a:pt x="120" y="51"/>
                </a:cubicBezTo>
                <a:cubicBezTo>
                  <a:pt x="122" y="51"/>
                  <a:pt x="123" y="51"/>
                  <a:pt x="125" y="50"/>
                </a:cubicBezTo>
                <a:cubicBezTo>
                  <a:pt x="125" y="50"/>
                  <a:pt x="124" y="50"/>
                  <a:pt x="124" y="49"/>
                </a:cubicBezTo>
                <a:cubicBezTo>
                  <a:pt x="121" y="49"/>
                  <a:pt x="120" y="50"/>
                  <a:pt x="118" y="51"/>
                </a:cubicBezTo>
                <a:cubicBezTo>
                  <a:pt x="117" y="50"/>
                  <a:pt x="119" y="50"/>
                  <a:pt x="118" y="49"/>
                </a:cubicBezTo>
                <a:cubicBezTo>
                  <a:pt x="117" y="50"/>
                  <a:pt x="116" y="50"/>
                  <a:pt x="116" y="50"/>
                </a:cubicBezTo>
                <a:cubicBezTo>
                  <a:pt x="115" y="50"/>
                  <a:pt x="118" y="49"/>
                  <a:pt x="116" y="49"/>
                </a:cubicBezTo>
                <a:cubicBezTo>
                  <a:pt x="116" y="50"/>
                  <a:pt x="114" y="50"/>
                  <a:pt x="115" y="51"/>
                </a:cubicBezTo>
                <a:cubicBezTo>
                  <a:pt x="114" y="52"/>
                  <a:pt x="114" y="51"/>
                  <a:pt x="114" y="50"/>
                </a:cubicBezTo>
                <a:cubicBezTo>
                  <a:pt x="113" y="50"/>
                  <a:pt x="113" y="51"/>
                  <a:pt x="112" y="50"/>
                </a:cubicBezTo>
                <a:cubicBezTo>
                  <a:pt x="112" y="51"/>
                  <a:pt x="111" y="52"/>
                  <a:pt x="109" y="52"/>
                </a:cubicBezTo>
                <a:cubicBezTo>
                  <a:pt x="112" y="51"/>
                  <a:pt x="110" y="50"/>
                  <a:pt x="111" y="49"/>
                </a:cubicBezTo>
                <a:cubicBezTo>
                  <a:pt x="110" y="50"/>
                  <a:pt x="107" y="49"/>
                  <a:pt x="107" y="51"/>
                </a:cubicBezTo>
                <a:cubicBezTo>
                  <a:pt x="104" y="50"/>
                  <a:pt x="95" y="48"/>
                  <a:pt x="93" y="51"/>
                </a:cubicBezTo>
                <a:cubicBezTo>
                  <a:pt x="91" y="50"/>
                  <a:pt x="90" y="52"/>
                  <a:pt x="86" y="52"/>
                </a:cubicBezTo>
                <a:cubicBezTo>
                  <a:pt x="87" y="51"/>
                  <a:pt x="89" y="51"/>
                  <a:pt x="90" y="50"/>
                </a:cubicBezTo>
                <a:cubicBezTo>
                  <a:pt x="89" y="50"/>
                  <a:pt x="87" y="48"/>
                  <a:pt x="86" y="50"/>
                </a:cubicBezTo>
                <a:cubicBezTo>
                  <a:pt x="87" y="48"/>
                  <a:pt x="80" y="47"/>
                  <a:pt x="75" y="47"/>
                </a:cubicBezTo>
                <a:cubicBezTo>
                  <a:pt x="74" y="49"/>
                  <a:pt x="71" y="51"/>
                  <a:pt x="66" y="51"/>
                </a:cubicBezTo>
                <a:cubicBezTo>
                  <a:pt x="66" y="51"/>
                  <a:pt x="68" y="51"/>
                  <a:pt x="68" y="51"/>
                </a:cubicBezTo>
                <a:cubicBezTo>
                  <a:pt x="68" y="50"/>
                  <a:pt x="65" y="51"/>
                  <a:pt x="65" y="50"/>
                </a:cubicBezTo>
                <a:cubicBezTo>
                  <a:pt x="67" y="50"/>
                  <a:pt x="69" y="50"/>
                  <a:pt x="71" y="49"/>
                </a:cubicBezTo>
                <a:cubicBezTo>
                  <a:pt x="70" y="49"/>
                  <a:pt x="68" y="50"/>
                  <a:pt x="66" y="49"/>
                </a:cubicBezTo>
                <a:cubicBezTo>
                  <a:pt x="68" y="49"/>
                  <a:pt x="71" y="49"/>
                  <a:pt x="73" y="48"/>
                </a:cubicBezTo>
                <a:cubicBezTo>
                  <a:pt x="73" y="48"/>
                  <a:pt x="72" y="47"/>
                  <a:pt x="73" y="47"/>
                </a:cubicBezTo>
                <a:cubicBezTo>
                  <a:pt x="71" y="46"/>
                  <a:pt x="68" y="45"/>
                  <a:pt x="67" y="43"/>
                </a:cubicBezTo>
                <a:cubicBezTo>
                  <a:pt x="67" y="43"/>
                  <a:pt x="65" y="43"/>
                  <a:pt x="64" y="43"/>
                </a:cubicBezTo>
                <a:cubicBezTo>
                  <a:pt x="64" y="43"/>
                  <a:pt x="66" y="42"/>
                  <a:pt x="64" y="42"/>
                </a:cubicBezTo>
                <a:cubicBezTo>
                  <a:pt x="63" y="42"/>
                  <a:pt x="63" y="43"/>
                  <a:pt x="61" y="44"/>
                </a:cubicBezTo>
                <a:cubicBezTo>
                  <a:pt x="62" y="43"/>
                  <a:pt x="63" y="42"/>
                  <a:pt x="64" y="42"/>
                </a:cubicBezTo>
                <a:cubicBezTo>
                  <a:pt x="64" y="41"/>
                  <a:pt x="63" y="41"/>
                  <a:pt x="62" y="41"/>
                </a:cubicBezTo>
                <a:cubicBezTo>
                  <a:pt x="63" y="41"/>
                  <a:pt x="64" y="40"/>
                  <a:pt x="63" y="39"/>
                </a:cubicBezTo>
                <a:cubicBezTo>
                  <a:pt x="62" y="39"/>
                  <a:pt x="63" y="40"/>
                  <a:pt x="62" y="41"/>
                </a:cubicBezTo>
                <a:cubicBezTo>
                  <a:pt x="60" y="41"/>
                  <a:pt x="58" y="40"/>
                  <a:pt x="56" y="40"/>
                </a:cubicBezTo>
                <a:cubicBezTo>
                  <a:pt x="54" y="40"/>
                  <a:pt x="56" y="41"/>
                  <a:pt x="56" y="41"/>
                </a:cubicBezTo>
                <a:cubicBezTo>
                  <a:pt x="55" y="42"/>
                  <a:pt x="55" y="40"/>
                  <a:pt x="55" y="40"/>
                </a:cubicBezTo>
                <a:cubicBezTo>
                  <a:pt x="54" y="40"/>
                  <a:pt x="53" y="40"/>
                  <a:pt x="52" y="40"/>
                </a:cubicBezTo>
                <a:cubicBezTo>
                  <a:pt x="53" y="42"/>
                  <a:pt x="50" y="42"/>
                  <a:pt x="46" y="42"/>
                </a:cubicBezTo>
                <a:cubicBezTo>
                  <a:pt x="47" y="41"/>
                  <a:pt x="44" y="41"/>
                  <a:pt x="42" y="41"/>
                </a:cubicBezTo>
                <a:cubicBezTo>
                  <a:pt x="42" y="41"/>
                  <a:pt x="41" y="42"/>
                  <a:pt x="41" y="43"/>
                </a:cubicBezTo>
                <a:cubicBezTo>
                  <a:pt x="38" y="42"/>
                  <a:pt x="39" y="41"/>
                  <a:pt x="40" y="40"/>
                </a:cubicBezTo>
                <a:cubicBezTo>
                  <a:pt x="38" y="40"/>
                  <a:pt x="37" y="40"/>
                  <a:pt x="36" y="40"/>
                </a:cubicBezTo>
                <a:cubicBezTo>
                  <a:pt x="38" y="40"/>
                  <a:pt x="34" y="41"/>
                  <a:pt x="36" y="41"/>
                </a:cubicBezTo>
                <a:cubicBezTo>
                  <a:pt x="34" y="42"/>
                  <a:pt x="31" y="43"/>
                  <a:pt x="29" y="43"/>
                </a:cubicBezTo>
                <a:cubicBezTo>
                  <a:pt x="30" y="42"/>
                  <a:pt x="31" y="42"/>
                  <a:pt x="31" y="41"/>
                </a:cubicBezTo>
                <a:cubicBezTo>
                  <a:pt x="29" y="41"/>
                  <a:pt x="32" y="38"/>
                  <a:pt x="28" y="38"/>
                </a:cubicBezTo>
                <a:cubicBezTo>
                  <a:pt x="30" y="37"/>
                  <a:pt x="26" y="38"/>
                  <a:pt x="26" y="37"/>
                </a:cubicBezTo>
                <a:cubicBezTo>
                  <a:pt x="28" y="38"/>
                  <a:pt x="32" y="38"/>
                  <a:pt x="35" y="38"/>
                </a:cubicBezTo>
                <a:cubicBezTo>
                  <a:pt x="36" y="38"/>
                  <a:pt x="36" y="39"/>
                  <a:pt x="36" y="39"/>
                </a:cubicBezTo>
                <a:cubicBezTo>
                  <a:pt x="41" y="39"/>
                  <a:pt x="41" y="38"/>
                  <a:pt x="42" y="36"/>
                </a:cubicBezTo>
                <a:cubicBezTo>
                  <a:pt x="37" y="35"/>
                  <a:pt x="33" y="34"/>
                  <a:pt x="27" y="33"/>
                </a:cubicBezTo>
                <a:cubicBezTo>
                  <a:pt x="25" y="33"/>
                  <a:pt x="26" y="35"/>
                  <a:pt x="25" y="36"/>
                </a:cubicBezTo>
                <a:cubicBezTo>
                  <a:pt x="22" y="34"/>
                  <a:pt x="24" y="32"/>
                  <a:pt x="20" y="32"/>
                </a:cubicBezTo>
                <a:cubicBezTo>
                  <a:pt x="18" y="32"/>
                  <a:pt x="18" y="32"/>
                  <a:pt x="16" y="32"/>
                </a:cubicBezTo>
                <a:cubicBezTo>
                  <a:pt x="15" y="31"/>
                  <a:pt x="11" y="32"/>
                  <a:pt x="12" y="30"/>
                </a:cubicBezTo>
                <a:cubicBezTo>
                  <a:pt x="11" y="30"/>
                  <a:pt x="11" y="30"/>
                  <a:pt x="10" y="31"/>
                </a:cubicBezTo>
                <a:cubicBezTo>
                  <a:pt x="11" y="30"/>
                  <a:pt x="9" y="29"/>
                  <a:pt x="8" y="28"/>
                </a:cubicBezTo>
                <a:cubicBezTo>
                  <a:pt x="4" y="28"/>
                  <a:pt x="3" y="26"/>
                  <a:pt x="0" y="26"/>
                </a:cubicBezTo>
                <a:cubicBezTo>
                  <a:pt x="1" y="25"/>
                  <a:pt x="1" y="24"/>
                  <a:pt x="3" y="25"/>
                </a:cubicBezTo>
                <a:cubicBezTo>
                  <a:pt x="0" y="22"/>
                  <a:pt x="8" y="23"/>
                  <a:pt x="8" y="21"/>
                </a:cubicBezTo>
                <a:cubicBezTo>
                  <a:pt x="12" y="21"/>
                  <a:pt x="11" y="19"/>
                  <a:pt x="13" y="19"/>
                </a:cubicBezTo>
                <a:cubicBezTo>
                  <a:pt x="11" y="18"/>
                  <a:pt x="8" y="19"/>
                  <a:pt x="6" y="20"/>
                </a:cubicBezTo>
                <a:cubicBezTo>
                  <a:pt x="6" y="19"/>
                  <a:pt x="8" y="19"/>
                  <a:pt x="9" y="19"/>
                </a:cubicBezTo>
                <a:cubicBezTo>
                  <a:pt x="9" y="19"/>
                  <a:pt x="9" y="18"/>
                  <a:pt x="9" y="18"/>
                </a:cubicBezTo>
                <a:cubicBezTo>
                  <a:pt x="11" y="18"/>
                  <a:pt x="12" y="18"/>
                  <a:pt x="14" y="18"/>
                </a:cubicBezTo>
                <a:cubicBezTo>
                  <a:pt x="16" y="17"/>
                  <a:pt x="15" y="15"/>
                  <a:pt x="19" y="15"/>
                </a:cubicBezTo>
                <a:cubicBezTo>
                  <a:pt x="21" y="15"/>
                  <a:pt x="26" y="14"/>
                  <a:pt x="28" y="15"/>
                </a:cubicBezTo>
                <a:cubicBezTo>
                  <a:pt x="26" y="15"/>
                  <a:pt x="28" y="16"/>
                  <a:pt x="29" y="16"/>
                </a:cubicBezTo>
                <a:cubicBezTo>
                  <a:pt x="30" y="16"/>
                  <a:pt x="30" y="16"/>
                  <a:pt x="31" y="16"/>
                </a:cubicBezTo>
                <a:cubicBezTo>
                  <a:pt x="32" y="14"/>
                  <a:pt x="33" y="13"/>
                  <a:pt x="32" y="12"/>
                </a:cubicBezTo>
                <a:cubicBezTo>
                  <a:pt x="28" y="12"/>
                  <a:pt x="28" y="13"/>
                  <a:pt x="28" y="15"/>
                </a:cubicBezTo>
                <a:cubicBezTo>
                  <a:pt x="26" y="12"/>
                  <a:pt x="34" y="10"/>
                  <a:pt x="37" y="12"/>
                </a:cubicBezTo>
                <a:cubicBezTo>
                  <a:pt x="38" y="12"/>
                  <a:pt x="39" y="11"/>
                  <a:pt x="41" y="11"/>
                </a:cubicBezTo>
                <a:cubicBezTo>
                  <a:pt x="43" y="12"/>
                  <a:pt x="46" y="12"/>
                  <a:pt x="48" y="12"/>
                </a:cubicBezTo>
                <a:cubicBezTo>
                  <a:pt x="49" y="12"/>
                  <a:pt x="53" y="12"/>
                  <a:pt x="54" y="11"/>
                </a:cubicBezTo>
                <a:cubicBezTo>
                  <a:pt x="54" y="10"/>
                  <a:pt x="51" y="9"/>
                  <a:pt x="53" y="9"/>
                </a:cubicBezTo>
                <a:cubicBezTo>
                  <a:pt x="55" y="9"/>
                  <a:pt x="55" y="11"/>
                  <a:pt x="56" y="10"/>
                </a:cubicBezTo>
                <a:cubicBezTo>
                  <a:pt x="57" y="11"/>
                  <a:pt x="55" y="12"/>
                  <a:pt x="57" y="13"/>
                </a:cubicBezTo>
                <a:cubicBezTo>
                  <a:pt x="58" y="13"/>
                  <a:pt x="60" y="13"/>
                  <a:pt x="61" y="12"/>
                </a:cubicBezTo>
                <a:cubicBezTo>
                  <a:pt x="60" y="12"/>
                  <a:pt x="58" y="12"/>
                  <a:pt x="58" y="13"/>
                </a:cubicBezTo>
                <a:cubicBezTo>
                  <a:pt x="57" y="12"/>
                  <a:pt x="60" y="12"/>
                  <a:pt x="60" y="11"/>
                </a:cubicBezTo>
                <a:cubicBezTo>
                  <a:pt x="60" y="12"/>
                  <a:pt x="60" y="12"/>
                  <a:pt x="62" y="12"/>
                </a:cubicBezTo>
                <a:cubicBezTo>
                  <a:pt x="62" y="12"/>
                  <a:pt x="62" y="11"/>
                  <a:pt x="61" y="11"/>
                </a:cubicBezTo>
                <a:cubicBezTo>
                  <a:pt x="61" y="11"/>
                  <a:pt x="63" y="11"/>
                  <a:pt x="64" y="11"/>
                </a:cubicBezTo>
                <a:cubicBezTo>
                  <a:pt x="63" y="10"/>
                  <a:pt x="64" y="10"/>
                  <a:pt x="64" y="9"/>
                </a:cubicBezTo>
                <a:cubicBezTo>
                  <a:pt x="65" y="9"/>
                  <a:pt x="64" y="10"/>
                  <a:pt x="64" y="11"/>
                </a:cubicBezTo>
                <a:cubicBezTo>
                  <a:pt x="66" y="11"/>
                  <a:pt x="70" y="13"/>
                  <a:pt x="72" y="11"/>
                </a:cubicBezTo>
                <a:cubicBezTo>
                  <a:pt x="71" y="11"/>
                  <a:pt x="69" y="11"/>
                  <a:pt x="69" y="9"/>
                </a:cubicBezTo>
                <a:cubicBezTo>
                  <a:pt x="70" y="10"/>
                  <a:pt x="71" y="10"/>
                  <a:pt x="72" y="11"/>
                </a:cubicBezTo>
                <a:cubicBezTo>
                  <a:pt x="74" y="11"/>
                  <a:pt x="73" y="10"/>
                  <a:pt x="73" y="10"/>
                </a:cubicBezTo>
                <a:cubicBezTo>
                  <a:pt x="75" y="9"/>
                  <a:pt x="75" y="10"/>
                  <a:pt x="78" y="10"/>
                </a:cubicBezTo>
                <a:cubicBezTo>
                  <a:pt x="79" y="9"/>
                  <a:pt x="78" y="7"/>
                  <a:pt x="80" y="7"/>
                </a:cubicBezTo>
                <a:cubicBezTo>
                  <a:pt x="80" y="8"/>
                  <a:pt x="79" y="9"/>
                  <a:pt x="79" y="10"/>
                </a:cubicBezTo>
                <a:cubicBezTo>
                  <a:pt x="80" y="10"/>
                  <a:pt x="82" y="11"/>
                  <a:pt x="82" y="12"/>
                </a:cubicBezTo>
                <a:cubicBezTo>
                  <a:pt x="84" y="11"/>
                  <a:pt x="84" y="12"/>
                  <a:pt x="86" y="12"/>
                </a:cubicBezTo>
                <a:cubicBezTo>
                  <a:pt x="86" y="11"/>
                  <a:pt x="85" y="11"/>
                  <a:pt x="83" y="11"/>
                </a:cubicBezTo>
                <a:cubicBezTo>
                  <a:pt x="83" y="10"/>
                  <a:pt x="83" y="10"/>
                  <a:pt x="83" y="9"/>
                </a:cubicBezTo>
                <a:cubicBezTo>
                  <a:pt x="84" y="10"/>
                  <a:pt x="84" y="9"/>
                  <a:pt x="86" y="9"/>
                </a:cubicBezTo>
                <a:cubicBezTo>
                  <a:pt x="83" y="10"/>
                  <a:pt x="86" y="11"/>
                  <a:pt x="86" y="12"/>
                </a:cubicBezTo>
                <a:cubicBezTo>
                  <a:pt x="89" y="12"/>
                  <a:pt x="93" y="13"/>
                  <a:pt x="95" y="11"/>
                </a:cubicBezTo>
                <a:cubicBezTo>
                  <a:pt x="96" y="12"/>
                  <a:pt x="96" y="12"/>
                  <a:pt x="96" y="12"/>
                </a:cubicBezTo>
                <a:cubicBezTo>
                  <a:pt x="97" y="12"/>
                  <a:pt x="101" y="12"/>
                  <a:pt x="102" y="11"/>
                </a:cubicBezTo>
                <a:cubicBezTo>
                  <a:pt x="100" y="11"/>
                  <a:pt x="101" y="9"/>
                  <a:pt x="103" y="9"/>
                </a:cubicBezTo>
                <a:cubicBezTo>
                  <a:pt x="103" y="8"/>
                  <a:pt x="102" y="8"/>
                  <a:pt x="102" y="7"/>
                </a:cubicBezTo>
                <a:cubicBezTo>
                  <a:pt x="104" y="8"/>
                  <a:pt x="103" y="9"/>
                  <a:pt x="105" y="10"/>
                </a:cubicBezTo>
                <a:cubicBezTo>
                  <a:pt x="105" y="9"/>
                  <a:pt x="104" y="7"/>
                  <a:pt x="106" y="6"/>
                </a:cubicBezTo>
                <a:cubicBezTo>
                  <a:pt x="107" y="6"/>
                  <a:pt x="108" y="7"/>
                  <a:pt x="109" y="6"/>
                </a:cubicBezTo>
                <a:cubicBezTo>
                  <a:pt x="109" y="8"/>
                  <a:pt x="106" y="8"/>
                  <a:pt x="105" y="9"/>
                </a:cubicBezTo>
                <a:cubicBezTo>
                  <a:pt x="106" y="9"/>
                  <a:pt x="108" y="9"/>
                  <a:pt x="108" y="10"/>
                </a:cubicBezTo>
                <a:cubicBezTo>
                  <a:pt x="109" y="10"/>
                  <a:pt x="111" y="10"/>
                  <a:pt x="110" y="10"/>
                </a:cubicBezTo>
                <a:cubicBezTo>
                  <a:pt x="110" y="9"/>
                  <a:pt x="112" y="10"/>
                  <a:pt x="112" y="10"/>
                </a:cubicBezTo>
                <a:cubicBezTo>
                  <a:pt x="113" y="10"/>
                  <a:pt x="114" y="10"/>
                  <a:pt x="116" y="10"/>
                </a:cubicBezTo>
                <a:cubicBezTo>
                  <a:pt x="116" y="9"/>
                  <a:pt x="114" y="8"/>
                  <a:pt x="116" y="8"/>
                </a:cubicBezTo>
                <a:cubicBezTo>
                  <a:pt x="116" y="9"/>
                  <a:pt x="116" y="9"/>
                  <a:pt x="116" y="9"/>
                </a:cubicBezTo>
                <a:cubicBezTo>
                  <a:pt x="119" y="8"/>
                  <a:pt x="119" y="10"/>
                  <a:pt x="122" y="9"/>
                </a:cubicBezTo>
                <a:cubicBezTo>
                  <a:pt x="122" y="8"/>
                  <a:pt x="121" y="8"/>
                  <a:pt x="121" y="7"/>
                </a:cubicBezTo>
                <a:cubicBezTo>
                  <a:pt x="122" y="7"/>
                  <a:pt x="123" y="8"/>
                  <a:pt x="124" y="8"/>
                </a:cubicBezTo>
                <a:cubicBezTo>
                  <a:pt x="124" y="8"/>
                  <a:pt x="123" y="8"/>
                  <a:pt x="123" y="8"/>
                </a:cubicBezTo>
                <a:cubicBezTo>
                  <a:pt x="126" y="8"/>
                  <a:pt x="125" y="7"/>
                  <a:pt x="126" y="6"/>
                </a:cubicBezTo>
                <a:cubicBezTo>
                  <a:pt x="127" y="6"/>
                  <a:pt x="125" y="7"/>
                  <a:pt x="127" y="7"/>
                </a:cubicBezTo>
                <a:cubicBezTo>
                  <a:pt x="129" y="7"/>
                  <a:pt x="128" y="6"/>
                  <a:pt x="129" y="6"/>
                </a:cubicBezTo>
                <a:cubicBezTo>
                  <a:pt x="129" y="5"/>
                  <a:pt x="128" y="6"/>
                  <a:pt x="128" y="5"/>
                </a:cubicBezTo>
                <a:cubicBezTo>
                  <a:pt x="129" y="5"/>
                  <a:pt x="130" y="4"/>
                  <a:pt x="131" y="3"/>
                </a:cubicBezTo>
                <a:cubicBezTo>
                  <a:pt x="133" y="3"/>
                  <a:pt x="135" y="4"/>
                  <a:pt x="135" y="5"/>
                </a:cubicBezTo>
                <a:cubicBezTo>
                  <a:pt x="142" y="4"/>
                  <a:pt x="145" y="6"/>
                  <a:pt x="150" y="5"/>
                </a:cubicBezTo>
                <a:cubicBezTo>
                  <a:pt x="150" y="5"/>
                  <a:pt x="151" y="4"/>
                  <a:pt x="151" y="4"/>
                </a:cubicBezTo>
                <a:cubicBezTo>
                  <a:pt x="154" y="4"/>
                  <a:pt x="155" y="4"/>
                  <a:pt x="156" y="3"/>
                </a:cubicBezTo>
                <a:cubicBezTo>
                  <a:pt x="157" y="3"/>
                  <a:pt x="156" y="4"/>
                  <a:pt x="156" y="5"/>
                </a:cubicBezTo>
                <a:cubicBezTo>
                  <a:pt x="157" y="4"/>
                  <a:pt x="157" y="4"/>
                  <a:pt x="158" y="3"/>
                </a:cubicBezTo>
                <a:cubicBezTo>
                  <a:pt x="159" y="4"/>
                  <a:pt x="157" y="4"/>
                  <a:pt x="158" y="4"/>
                </a:cubicBezTo>
                <a:cubicBezTo>
                  <a:pt x="160" y="4"/>
                  <a:pt x="159" y="4"/>
                  <a:pt x="160" y="3"/>
                </a:cubicBezTo>
                <a:cubicBezTo>
                  <a:pt x="162" y="4"/>
                  <a:pt x="159" y="4"/>
                  <a:pt x="160" y="4"/>
                </a:cubicBezTo>
                <a:cubicBezTo>
                  <a:pt x="160" y="5"/>
                  <a:pt x="161" y="5"/>
                  <a:pt x="161" y="5"/>
                </a:cubicBezTo>
                <a:cubicBezTo>
                  <a:pt x="163" y="4"/>
                  <a:pt x="164" y="3"/>
                  <a:pt x="166" y="2"/>
                </a:cubicBezTo>
                <a:cubicBezTo>
                  <a:pt x="167" y="2"/>
                  <a:pt x="167" y="2"/>
                  <a:pt x="168" y="2"/>
                </a:cubicBezTo>
                <a:cubicBezTo>
                  <a:pt x="167" y="3"/>
                  <a:pt x="170" y="2"/>
                  <a:pt x="168" y="3"/>
                </a:cubicBezTo>
                <a:cubicBezTo>
                  <a:pt x="170" y="4"/>
                  <a:pt x="172" y="3"/>
                  <a:pt x="173" y="3"/>
                </a:cubicBezTo>
                <a:cubicBezTo>
                  <a:pt x="173" y="3"/>
                  <a:pt x="173" y="4"/>
                  <a:pt x="173" y="4"/>
                </a:cubicBezTo>
                <a:cubicBezTo>
                  <a:pt x="175" y="3"/>
                  <a:pt x="176" y="5"/>
                  <a:pt x="178" y="4"/>
                </a:cubicBezTo>
                <a:cubicBezTo>
                  <a:pt x="178" y="5"/>
                  <a:pt x="176" y="4"/>
                  <a:pt x="176" y="5"/>
                </a:cubicBezTo>
                <a:cubicBezTo>
                  <a:pt x="175" y="5"/>
                  <a:pt x="177" y="5"/>
                  <a:pt x="177" y="6"/>
                </a:cubicBezTo>
                <a:cubicBezTo>
                  <a:pt x="177" y="4"/>
                  <a:pt x="183" y="2"/>
                  <a:pt x="187" y="3"/>
                </a:cubicBezTo>
                <a:cubicBezTo>
                  <a:pt x="186" y="4"/>
                  <a:pt x="187" y="4"/>
                  <a:pt x="185" y="4"/>
                </a:cubicBezTo>
                <a:cubicBezTo>
                  <a:pt x="185" y="4"/>
                  <a:pt x="186" y="4"/>
                  <a:pt x="186" y="4"/>
                </a:cubicBezTo>
                <a:cubicBezTo>
                  <a:pt x="181" y="4"/>
                  <a:pt x="178" y="6"/>
                  <a:pt x="182" y="8"/>
                </a:cubicBezTo>
                <a:cubicBezTo>
                  <a:pt x="183" y="8"/>
                  <a:pt x="183" y="7"/>
                  <a:pt x="182" y="6"/>
                </a:cubicBezTo>
                <a:cubicBezTo>
                  <a:pt x="184" y="6"/>
                  <a:pt x="184" y="5"/>
                  <a:pt x="186" y="5"/>
                </a:cubicBezTo>
                <a:cubicBezTo>
                  <a:pt x="186" y="6"/>
                  <a:pt x="185" y="6"/>
                  <a:pt x="185" y="6"/>
                </a:cubicBezTo>
                <a:cubicBezTo>
                  <a:pt x="185" y="6"/>
                  <a:pt x="187" y="5"/>
                  <a:pt x="187" y="5"/>
                </a:cubicBezTo>
                <a:cubicBezTo>
                  <a:pt x="188" y="5"/>
                  <a:pt x="186" y="5"/>
                  <a:pt x="187" y="6"/>
                </a:cubicBezTo>
                <a:cubicBezTo>
                  <a:pt x="188" y="6"/>
                  <a:pt x="189" y="5"/>
                  <a:pt x="190" y="5"/>
                </a:cubicBezTo>
                <a:cubicBezTo>
                  <a:pt x="189" y="4"/>
                  <a:pt x="189" y="4"/>
                  <a:pt x="188" y="3"/>
                </a:cubicBezTo>
                <a:cubicBezTo>
                  <a:pt x="189" y="3"/>
                  <a:pt x="190" y="3"/>
                  <a:pt x="191" y="2"/>
                </a:cubicBezTo>
                <a:cubicBezTo>
                  <a:pt x="190" y="1"/>
                  <a:pt x="192" y="1"/>
                  <a:pt x="194" y="1"/>
                </a:cubicBezTo>
                <a:cubicBezTo>
                  <a:pt x="194" y="1"/>
                  <a:pt x="193" y="1"/>
                  <a:pt x="193" y="2"/>
                </a:cubicBezTo>
                <a:cubicBezTo>
                  <a:pt x="194" y="2"/>
                  <a:pt x="193" y="3"/>
                  <a:pt x="195" y="3"/>
                </a:cubicBezTo>
                <a:cubicBezTo>
                  <a:pt x="193" y="4"/>
                  <a:pt x="192" y="6"/>
                  <a:pt x="189" y="5"/>
                </a:cubicBezTo>
                <a:cubicBezTo>
                  <a:pt x="188" y="6"/>
                  <a:pt x="187" y="7"/>
                  <a:pt x="187" y="8"/>
                </a:cubicBezTo>
                <a:cubicBezTo>
                  <a:pt x="186" y="8"/>
                  <a:pt x="186" y="7"/>
                  <a:pt x="185" y="7"/>
                </a:cubicBezTo>
                <a:cubicBezTo>
                  <a:pt x="184" y="7"/>
                  <a:pt x="186" y="8"/>
                  <a:pt x="185" y="8"/>
                </a:cubicBezTo>
                <a:cubicBezTo>
                  <a:pt x="184" y="8"/>
                  <a:pt x="185" y="7"/>
                  <a:pt x="184" y="7"/>
                </a:cubicBezTo>
                <a:cubicBezTo>
                  <a:pt x="183" y="7"/>
                  <a:pt x="184" y="8"/>
                  <a:pt x="182" y="8"/>
                </a:cubicBezTo>
                <a:cubicBezTo>
                  <a:pt x="183" y="8"/>
                  <a:pt x="184" y="9"/>
                  <a:pt x="185" y="9"/>
                </a:cubicBezTo>
                <a:cubicBezTo>
                  <a:pt x="187" y="8"/>
                  <a:pt x="189" y="8"/>
                  <a:pt x="190" y="6"/>
                </a:cubicBezTo>
                <a:cubicBezTo>
                  <a:pt x="192" y="6"/>
                  <a:pt x="193" y="7"/>
                  <a:pt x="195" y="7"/>
                </a:cubicBezTo>
                <a:cubicBezTo>
                  <a:pt x="196" y="6"/>
                  <a:pt x="198" y="5"/>
                  <a:pt x="200" y="6"/>
                </a:cubicBezTo>
                <a:cubicBezTo>
                  <a:pt x="200" y="6"/>
                  <a:pt x="199" y="6"/>
                  <a:pt x="199" y="6"/>
                </a:cubicBezTo>
                <a:cubicBezTo>
                  <a:pt x="204" y="7"/>
                  <a:pt x="208" y="3"/>
                  <a:pt x="209" y="2"/>
                </a:cubicBezTo>
                <a:cubicBezTo>
                  <a:pt x="211" y="0"/>
                  <a:pt x="212" y="1"/>
                  <a:pt x="215" y="1"/>
                </a:cubicBezTo>
                <a:cubicBezTo>
                  <a:pt x="216" y="2"/>
                  <a:pt x="217" y="3"/>
                  <a:pt x="218" y="4"/>
                </a:cubicBezTo>
                <a:cubicBezTo>
                  <a:pt x="223" y="0"/>
                  <a:pt x="231" y="4"/>
                  <a:pt x="233" y="7"/>
                </a:cubicBezTo>
                <a:cubicBezTo>
                  <a:pt x="232" y="6"/>
                  <a:pt x="238" y="7"/>
                  <a:pt x="239" y="5"/>
                </a:cubicBezTo>
                <a:cubicBezTo>
                  <a:pt x="240" y="5"/>
                  <a:pt x="239" y="6"/>
                  <a:pt x="240" y="6"/>
                </a:cubicBezTo>
                <a:cubicBezTo>
                  <a:pt x="240" y="7"/>
                  <a:pt x="239" y="6"/>
                  <a:pt x="238" y="6"/>
                </a:cubicBezTo>
                <a:cubicBezTo>
                  <a:pt x="239" y="7"/>
                  <a:pt x="238" y="7"/>
                  <a:pt x="239" y="7"/>
                </a:cubicBezTo>
                <a:cubicBezTo>
                  <a:pt x="241" y="8"/>
                  <a:pt x="240" y="6"/>
                  <a:pt x="242" y="6"/>
                </a:cubicBezTo>
                <a:cubicBezTo>
                  <a:pt x="242" y="7"/>
                  <a:pt x="241" y="7"/>
                  <a:pt x="241" y="7"/>
                </a:cubicBezTo>
                <a:cubicBezTo>
                  <a:pt x="242" y="7"/>
                  <a:pt x="242" y="7"/>
                  <a:pt x="242" y="7"/>
                </a:cubicBezTo>
                <a:cubicBezTo>
                  <a:pt x="244" y="8"/>
                  <a:pt x="243" y="6"/>
                  <a:pt x="245" y="6"/>
                </a:cubicBezTo>
                <a:cubicBezTo>
                  <a:pt x="245" y="7"/>
                  <a:pt x="244" y="7"/>
                  <a:pt x="244" y="7"/>
                </a:cubicBezTo>
                <a:cubicBezTo>
                  <a:pt x="244" y="7"/>
                  <a:pt x="244" y="7"/>
                  <a:pt x="244" y="8"/>
                </a:cubicBezTo>
                <a:cubicBezTo>
                  <a:pt x="248" y="7"/>
                  <a:pt x="249" y="5"/>
                  <a:pt x="252" y="5"/>
                </a:cubicBezTo>
                <a:cubicBezTo>
                  <a:pt x="255" y="6"/>
                  <a:pt x="260" y="6"/>
                  <a:pt x="261" y="7"/>
                </a:cubicBezTo>
                <a:cubicBezTo>
                  <a:pt x="262" y="7"/>
                  <a:pt x="263" y="6"/>
                  <a:pt x="264" y="7"/>
                </a:cubicBezTo>
                <a:cubicBezTo>
                  <a:pt x="267" y="7"/>
                  <a:pt x="266" y="5"/>
                  <a:pt x="270" y="5"/>
                </a:cubicBezTo>
                <a:cubicBezTo>
                  <a:pt x="269" y="5"/>
                  <a:pt x="268" y="5"/>
                  <a:pt x="268" y="5"/>
                </a:cubicBezTo>
                <a:cubicBezTo>
                  <a:pt x="268" y="6"/>
                  <a:pt x="269" y="5"/>
                  <a:pt x="270" y="5"/>
                </a:cubicBezTo>
                <a:cubicBezTo>
                  <a:pt x="268" y="6"/>
                  <a:pt x="267" y="6"/>
                  <a:pt x="266" y="7"/>
                </a:cubicBezTo>
                <a:cubicBezTo>
                  <a:pt x="266" y="7"/>
                  <a:pt x="267" y="7"/>
                  <a:pt x="267" y="7"/>
                </a:cubicBezTo>
                <a:cubicBezTo>
                  <a:pt x="268" y="7"/>
                  <a:pt x="268" y="7"/>
                  <a:pt x="269" y="7"/>
                </a:cubicBezTo>
                <a:cubicBezTo>
                  <a:pt x="271" y="8"/>
                  <a:pt x="272" y="8"/>
                  <a:pt x="273" y="7"/>
                </a:cubicBezTo>
                <a:cubicBezTo>
                  <a:pt x="274" y="7"/>
                  <a:pt x="272" y="7"/>
                  <a:pt x="272" y="7"/>
                </a:cubicBezTo>
                <a:cubicBezTo>
                  <a:pt x="273" y="8"/>
                  <a:pt x="273" y="8"/>
                  <a:pt x="273" y="8"/>
                </a:cubicBezTo>
                <a:cubicBezTo>
                  <a:pt x="274" y="8"/>
                  <a:pt x="274" y="8"/>
                  <a:pt x="274" y="7"/>
                </a:cubicBezTo>
                <a:cubicBezTo>
                  <a:pt x="275" y="8"/>
                  <a:pt x="275" y="8"/>
                  <a:pt x="275" y="8"/>
                </a:cubicBezTo>
                <a:cubicBezTo>
                  <a:pt x="276" y="8"/>
                  <a:pt x="277" y="8"/>
                  <a:pt x="278" y="9"/>
                </a:cubicBezTo>
                <a:cubicBezTo>
                  <a:pt x="281" y="8"/>
                  <a:pt x="283" y="6"/>
                  <a:pt x="285" y="6"/>
                </a:cubicBezTo>
                <a:cubicBezTo>
                  <a:pt x="286" y="6"/>
                  <a:pt x="286" y="6"/>
                  <a:pt x="286" y="7"/>
                </a:cubicBezTo>
                <a:cubicBezTo>
                  <a:pt x="287" y="6"/>
                  <a:pt x="290" y="7"/>
                  <a:pt x="291" y="8"/>
                </a:cubicBezTo>
                <a:cubicBezTo>
                  <a:pt x="290" y="8"/>
                  <a:pt x="289" y="7"/>
                  <a:pt x="287" y="7"/>
                </a:cubicBezTo>
                <a:cubicBezTo>
                  <a:pt x="286" y="7"/>
                  <a:pt x="286" y="8"/>
                  <a:pt x="286" y="8"/>
                </a:cubicBezTo>
                <a:cubicBezTo>
                  <a:pt x="288" y="9"/>
                  <a:pt x="291" y="9"/>
                  <a:pt x="292" y="11"/>
                </a:cubicBezTo>
                <a:cubicBezTo>
                  <a:pt x="293" y="10"/>
                  <a:pt x="294" y="9"/>
                  <a:pt x="292" y="10"/>
                </a:cubicBezTo>
                <a:cubicBezTo>
                  <a:pt x="294" y="9"/>
                  <a:pt x="296" y="9"/>
                  <a:pt x="300" y="9"/>
                </a:cubicBezTo>
                <a:cubicBezTo>
                  <a:pt x="301" y="9"/>
                  <a:pt x="302" y="7"/>
                  <a:pt x="304" y="8"/>
                </a:cubicBezTo>
                <a:cubicBezTo>
                  <a:pt x="304" y="9"/>
                  <a:pt x="302" y="9"/>
                  <a:pt x="302" y="10"/>
                </a:cubicBezTo>
                <a:cubicBezTo>
                  <a:pt x="305" y="9"/>
                  <a:pt x="306" y="7"/>
                  <a:pt x="310" y="7"/>
                </a:cubicBezTo>
                <a:cubicBezTo>
                  <a:pt x="310" y="7"/>
                  <a:pt x="310" y="8"/>
                  <a:pt x="310" y="8"/>
                </a:cubicBezTo>
                <a:cubicBezTo>
                  <a:pt x="305" y="8"/>
                  <a:pt x="303" y="10"/>
                  <a:pt x="302" y="11"/>
                </a:cubicBezTo>
                <a:cubicBezTo>
                  <a:pt x="304" y="11"/>
                  <a:pt x="305" y="11"/>
                  <a:pt x="303" y="12"/>
                </a:cubicBezTo>
                <a:cubicBezTo>
                  <a:pt x="307" y="12"/>
                  <a:pt x="307" y="10"/>
                  <a:pt x="310" y="10"/>
                </a:cubicBezTo>
                <a:cubicBezTo>
                  <a:pt x="310" y="10"/>
                  <a:pt x="310" y="10"/>
                  <a:pt x="309" y="10"/>
                </a:cubicBezTo>
                <a:cubicBezTo>
                  <a:pt x="309" y="10"/>
                  <a:pt x="310" y="10"/>
                  <a:pt x="310" y="10"/>
                </a:cubicBezTo>
                <a:cubicBezTo>
                  <a:pt x="311" y="10"/>
                  <a:pt x="311" y="10"/>
                  <a:pt x="312" y="10"/>
                </a:cubicBezTo>
                <a:cubicBezTo>
                  <a:pt x="313" y="10"/>
                  <a:pt x="313" y="10"/>
                  <a:pt x="313" y="11"/>
                </a:cubicBezTo>
                <a:cubicBezTo>
                  <a:pt x="314" y="11"/>
                  <a:pt x="313" y="10"/>
                  <a:pt x="314" y="10"/>
                </a:cubicBezTo>
                <a:cubicBezTo>
                  <a:pt x="314" y="10"/>
                  <a:pt x="313" y="10"/>
                  <a:pt x="313" y="10"/>
                </a:cubicBezTo>
                <a:cubicBezTo>
                  <a:pt x="315" y="10"/>
                  <a:pt x="319" y="10"/>
                  <a:pt x="322" y="10"/>
                </a:cubicBezTo>
                <a:cubicBezTo>
                  <a:pt x="322" y="11"/>
                  <a:pt x="319" y="12"/>
                  <a:pt x="321" y="12"/>
                </a:cubicBezTo>
                <a:cubicBezTo>
                  <a:pt x="321" y="13"/>
                  <a:pt x="320" y="12"/>
                  <a:pt x="319" y="12"/>
                </a:cubicBezTo>
                <a:cubicBezTo>
                  <a:pt x="321" y="13"/>
                  <a:pt x="323" y="13"/>
                  <a:pt x="324" y="15"/>
                </a:cubicBezTo>
                <a:cubicBezTo>
                  <a:pt x="325" y="14"/>
                  <a:pt x="326" y="14"/>
                  <a:pt x="326" y="14"/>
                </a:cubicBezTo>
                <a:cubicBezTo>
                  <a:pt x="326" y="14"/>
                  <a:pt x="325" y="14"/>
                  <a:pt x="325" y="14"/>
                </a:cubicBezTo>
                <a:cubicBezTo>
                  <a:pt x="326" y="13"/>
                  <a:pt x="328" y="14"/>
                  <a:pt x="329" y="15"/>
                </a:cubicBezTo>
                <a:cubicBezTo>
                  <a:pt x="330" y="15"/>
                  <a:pt x="330" y="14"/>
                  <a:pt x="330" y="14"/>
                </a:cubicBezTo>
                <a:cubicBezTo>
                  <a:pt x="331" y="14"/>
                  <a:pt x="330" y="15"/>
                  <a:pt x="330" y="15"/>
                </a:cubicBezTo>
                <a:cubicBezTo>
                  <a:pt x="330" y="15"/>
                  <a:pt x="331" y="15"/>
                  <a:pt x="332" y="15"/>
                </a:cubicBezTo>
                <a:cubicBezTo>
                  <a:pt x="330" y="16"/>
                  <a:pt x="331" y="16"/>
                  <a:pt x="331" y="17"/>
                </a:cubicBezTo>
                <a:cubicBezTo>
                  <a:pt x="332" y="17"/>
                  <a:pt x="334" y="16"/>
                  <a:pt x="333" y="15"/>
                </a:cubicBezTo>
                <a:cubicBezTo>
                  <a:pt x="331" y="15"/>
                  <a:pt x="334" y="15"/>
                  <a:pt x="333" y="16"/>
                </a:cubicBezTo>
                <a:cubicBezTo>
                  <a:pt x="334" y="14"/>
                  <a:pt x="332" y="13"/>
                  <a:pt x="331" y="12"/>
                </a:cubicBezTo>
                <a:cubicBezTo>
                  <a:pt x="332" y="12"/>
                  <a:pt x="333" y="12"/>
                  <a:pt x="333" y="11"/>
                </a:cubicBezTo>
                <a:cubicBezTo>
                  <a:pt x="334" y="11"/>
                  <a:pt x="335" y="11"/>
                  <a:pt x="335" y="12"/>
                </a:cubicBezTo>
                <a:cubicBezTo>
                  <a:pt x="341" y="11"/>
                  <a:pt x="344" y="14"/>
                  <a:pt x="344" y="16"/>
                </a:cubicBezTo>
                <a:cubicBezTo>
                  <a:pt x="347" y="18"/>
                  <a:pt x="349" y="20"/>
                  <a:pt x="352" y="22"/>
                </a:cubicBezTo>
                <a:cubicBezTo>
                  <a:pt x="352" y="22"/>
                  <a:pt x="353" y="22"/>
                  <a:pt x="354" y="22"/>
                </a:cubicBezTo>
                <a:cubicBezTo>
                  <a:pt x="354" y="21"/>
                  <a:pt x="353" y="21"/>
                  <a:pt x="353" y="20"/>
                </a:cubicBezTo>
                <a:cubicBezTo>
                  <a:pt x="354" y="20"/>
                  <a:pt x="355" y="20"/>
                  <a:pt x="355" y="20"/>
                </a:cubicBezTo>
                <a:cubicBezTo>
                  <a:pt x="356" y="22"/>
                  <a:pt x="361" y="22"/>
                  <a:pt x="363" y="22"/>
                </a:cubicBezTo>
                <a:cubicBezTo>
                  <a:pt x="365" y="22"/>
                  <a:pt x="363" y="24"/>
                  <a:pt x="364" y="24"/>
                </a:cubicBezTo>
                <a:cubicBezTo>
                  <a:pt x="362" y="24"/>
                  <a:pt x="363" y="22"/>
                  <a:pt x="360" y="22"/>
                </a:cubicBezTo>
                <a:cubicBezTo>
                  <a:pt x="359" y="22"/>
                  <a:pt x="360" y="23"/>
                  <a:pt x="360" y="23"/>
                </a:cubicBezTo>
                <a:cubicBezTo>
                  <a:pt x="362" y="23"/>
                  <a:pt x="363" y="24"/>
                  <a:pt x="363" y="25"/>
                </a:cubicBezTo>
                <a:cubicBezTo>
                  <a:pt x="364" y="25"/>
                  <a:pt x="365" y="25"/>
                  <a:pt x="365" y="24"/>
                </a:cubicBezTo>
                <a:cubicBezTo>
                  <a:pt x="366" y="25"/>
                  <a:pt x="367" y="26"/>
                  <a:pt x="365" y="25"/>
                </a:cubicBezTo>
                <a:cubicBezTo>
                  <a:pt x="365" y="25"/>
                  <a:pt x="366" y="25"/>
                  <a:pt x="365" y="25"/>
                </a:cubicBezTo>
                <a:cubicBezTo>
                  <a:pt x="365" y="25"/>
                  <a:pt x="364" y="26"/>
                  <a:pt x="365" y="26"/>
                </a:cubicBezTo>
                <a:cubicBezTo>
                  <a:pt x="365" y="26"/>
                  <a:pt x="364" y="25"/>
                  <a:pt x="363" y="26"/>
                </a:cubicBezTo>
                <a:cubicBezTo>
                  <a:pt x="364" y="25"/>
                  <a:pt x="363" y="25"/>
                  <a:pt x="361" y="25"/>
                </a:cubicBezTo>
                <a:cubicBezTo>
                  <a:pt x="361" y="25"/>
                  <a:pt x="363" y="25"/>
                  <a:pt x="362" y="26"/>
                </a:cubicBezTo>
                <a:cubicBezTo>
                  <a:pt x="361" y="26"/>
                  <a:pt x="361" y="25"/>
                  <a:pt x="361" y="25"/>
                </a:cubicBezTo>
                <a:cubicBezTo>
                  <a:pt x="360" y="25"/>
                  <a:pt x="361" y="26"/>
                  <a:pt x="361" y="26"/>
                </a:cubicBezTo>
                <a:cubicBezTo>
                  <a:pt x="360" y="26"/>
                  <a:pt x="360" y="26"/>
                  <a:pt x="360" y="25"/>
                </a:cubicBezTo>
                <a:cubicBezTo>
                  <a:pt x="359" y="25"/>
                  <a:pt x="358" y="27"/>
                  <a:pt x="359" y="26"/>
                </a:cubicBezTo>
                <a:cubicBezTo>
                  <a:pt x="357" y="26"/>
                  <a:pt x="357" y="27"/>
                  <a:pt x="357" y="27"/>
                </a:cubicBezTo>
                <a:cubicBezTo>
                  <a:pt x="356" y="27"/>
                  <a:pt x="355" y="27"/>
                  <a:pt x="355" y="26"/>
                </a:cubicBezTo>
                <a:cubicBezTo>
                  <a:pt x="358" y="27"/>
                  <a:pt x="359" y="23"/>
                  <a:pt x="356" y="24"/>
                </a:cubicBezTo>
                <a:cubicBezTo>
                  <a:pt x="355" y="24"/>
                  <a:pt x="357" y="23"/>
                  <a:pt x="359" y="23"/>
                </a:cubicBezTo>
                <a:cubicBezTo>
                  <a:pt x="359" y="24"/>
                  <a:pt x="358" y="24"/>
                  <a:pt x="358" y="25"/>
                </a:cubicBezTo>
                <a:cubicBezTo>
                  <a:pt x="361" y="24"/>
                  <a:pt x="358" y="23"/>
                  <a:pt x="359" y="22"/>
                </a:cubicBezTo>
                <a:cubicBezTo>
                  <a:pt x="357" y="22"/>
                  <a:pt x="357" y="23"/>
                  <a:pt x="357" y="22"/>
                </a:cubicBezTo>
                <a:cubicBezTo>
                  <a:pt x="357" y="22"/>
                  <a:pt x="357" y="23"/>
                  <a:pt x="357" y="23"/>
                </a:cubicBezTo>
                <a:cubicBezTo>
                  <a:pt x="359" y="23"/>
                  <a:pt x="356" y="22"/>
                  <a:pt x="358" y="23"/>
                </a:cubicBezTo>
                <a:cubicBezTo>
                  <a:pt x="359" y="23"/>
                  <a:pt x="357" y="23"/>
                  <a:pt x="357" y="23"/>
                </a:cubicBezTo>
                <a:cubicBezTo>
                  <a:pt x="356" y="23"/>
                  <a:pt x="356" y="23"/>
                  <a:pt x="356" y="22"/>
                </a:cubicBezTo>
                <a:cubicBezTo>
                  <a:pt x="354" y="23"/>
                  <a:pt x="354" y="22"/>
                  <a:pt x="353" y="23"/>
                </a:cubicBezTo>
                <a:cubicBezTo>
                  <a:pt x="354" y="23"/>
                  <a:pt x="354" y="24"/>
                  <a:pt x="355" y="24"/>
                </a:cubicBezTo>
                <a:cubicBezTo>
                  <a:pt x="355" y="25"/>
                  <a:pt x="355" y="25"/>
                  <a:pt x="355" y="25"/>
                </a:cubicBezTo>
                <a:cubicBezTo>
                  <a:pt x="354" y="25"/>
                  <a:pt x="355" y="25"/>
                  <a:pt x="354" y="24"/>
                </a:cubicBezTo>
                <a:cubicBezTo>
                  <a:pt x="355" y="26"/>
                  <a:pt x="352" y="28"/>
                  <a:pt x="354" y="30"/>
                </a:cubicBezTo>
                <a:cubicBezTo>
                  <a:pt x="356" y="30"/>
                  <a:pt x="354" y="29"/>
                  <a:pt x="354" y="29"/>
                </a:cubicBezTo>
                <a:cubicBezTo>
                  <a:pt x="354" y="29"/>
                  <a:pt x="354" y="29"/>
                  <a:pt x="355" y="29"/>
                </a:cubicBezTo>
                <a:cubicBezTo>
                  <a:pt x="356" y="29"/>
                  <a:pt x="355" y="28"/>
                  <a:pt x="356" y="28"/>
                </a:cubicBezTo>
                <a:cubicBezTo>
                  <a:pt x="356" y="29"/>
                  <a:pt x="355" y="30"/>
                  <a:pt x="355" y="31"/>
                </a:cubicBezTo>
                <a:cubicBezTo>
                  <a:pt x="355" y="31"/>
                  <a:pt x="356" y="31"/>
                  <a:pt x="356" y="31"/>
                </a:cubicBezTo>
                <a:cubicBezTo>
                  <a:pt x="357" y="31"/>
                  <a:pt x="357" y="31"/>
                  <a:pt x="358" y="31"/>
                </a:cubicBezTo>
                <a:cubicBezTo>
                  <a:pt x="358" y="30"/>
                  <a:pt x="359" y="30"/>
                  <a:pt x="359" y="29"/>
                </a:cubicBezTo>
                <a:cubicBezTo>
                  <a:pt x="358" y="29"/>
                  <a:pt x="358" y="30"/>
                  <a:pt x="356" y="29"/>
                </a:cubicBezTo>
                <a:cubicBezTo>
                  <a:pt x="360" y="29"/>
                  <a:pt x="360" y="28"/>
                  <a:pt x="360" y="27"/>
                </a:cubicBezTo>
                <a:cubicBezTo>
                  <a:pt x="362" y="28"/>
                  <a:pt x="362" y="31"/>
                  <a:pt x="365" y="32"/>
                </a:cubicBezTo>
                <a:cubicBezTo>
                  <a:pt x="366" y="32"/>
                  <a:pt x="367" y="31"/>
                  <a:pt x="366" y="30"/>
                </a:cubicBezTo>
                <a:cubicBezTo>
                  <a:pt x="367" y="31"/>
                  <a:pt x="368" y="31"/>
                  <a:pt x="368" y="32"/>
                </a:cubicBezTo>
                <a:cubicBezTo>
                  <a:pt x="368" y="31"/>
                  <a:pt x="370" y="31"/>
                  <a:pt x="372" y="31"/>
                </a:cubicBezTo>
                <a:cubicBezTo>
                  <a:pt x="372" y="31"/>
                  <a:pt x="372" y="32"/>
                  <a:pt x="373" y="32"/>
                </a:cubicBezTo>
                <a:cubicBezTo>
                  <a:pt x="372" y="33"/>
                  <a:pt x="373" y="32"/>
                  <a:pt x="368" y="33"/>
                </a:cubicBezTo>
                <a:close/>
                <a:moveTo>
                  <a:pt x="233" y="36"/>
                </a:moveTo>
                <a:cubicBezTo>
                  <a:pt x="233" y="35"/>
                  <a:pt x="232" y="34"/>
                  <a:pt x="231" y="33"/>
                </a:cubicBezTo>
                <a:cubicBezTo>
                  <a:pt x="232" y="34"/>
                  <a:pt x="229" y="35"/>
                  <a:pt x="233" y="36"/>
                </a:cubicBezTo>
                <a:close/>
                <a:moveTo>
                  <a:pt x="238" y="6"/>
                </a:moveTo>
                <a:cubicBezTo>
                  <a:pt x="236" y="6"/>
                  <a:pt x="236" y="7"/>
                  <a:pt x="235" y="7"/>
                </a:cubicBezTo>
                <a:cubicBezTo>
                  <a:pt x="236" y="8"/>
                  <a:pt x="235" y="9"/>
                  <a:pt x="236" y="9"/>
                </a:cubicBezTo>
                <a:cubicBezTo>
                  <a:pt x="237" y="8"/>
                  <a:pt x="237" y="8"/>
                  <a:pt x="236" y="7"/>
                </a:cubicBezTo>
                <a:cubicBezTo>
                  <a:pt x="237" y="7"/>
                  <a:pt x="238" y="8"/>
                  <a:pt x="239" y="7"/>
                </a:cubicBezTo>
                <a:cubicBezTo>
                  <a:pt x="238" y="7"/>
                  <a:pt x="238" y="7"/>
                  <a:pt x="238" y="6"/>
                </a:cubicBezTo>
                <a:close/>
                <a:moveTo>
                  <a:pt x="351" y="28"/>
                </a:moveTo>
                <a:cubicBezTo>
                  <a:pt x="350" y="28"/>
                  <a:pt x="352" y="27"/>
                  <a:pt x="351" y="26"/>
                </a:cubicBezTo>
                <a:cubicBezTo>
                  <a:pt x="349" y="27"/>
                  <a:pt x="350" y="28"/>
                  <a:pt x="351" y="28"/>
                </a:cubicBezTo>
                <a:close/>
                <a:moveTo>
                  <a:pt x="349" y="26"/>
                </a:moveTo>
                <a:cubicBezTo>
                  <a:pt x="348" y="26"/>
                  <a:pt x="348" y="27"/>
                  <a:pt x="346" y="27"/>
                </a:cubicBezTo>
                <a:cubicBezTo>
                  <a:pt x="347" y="27"/>
                  <a:pt x="346" y="28"/>
                  <a:pt x="347" y="28"/>
                </a:cubicBezTo>
                <a:cubicBezTo>
                  <a:pt x="347" y="27"/>
                  <a:pt x="348" y="28"/>
                  <a:pt x="349" y="28"/>
                </a:cubicBezTo>
                <a:cubicBezTo>
                  <a:pt x="349" y="28"/>
                  <a:pt x="350" y="26"/>
                  <a:pt x="349" y="26"/>
                </a:cubicBezTo>
                <a:close/>
                <a:moveTo>
                  <a:pt x="341" y="38"/>
                </a:moveTo>
                <a:cubicBezTo>
                  <a:pt x="342" y="38"/>
                  <a:pt x="343" y="38"/>
                  <a:pt x="344" y="38"/>
                </a:cubicBezTo>
                <a:cubicBezTo>
                  <a:pt x="343" y="38"/>
                  <a:pt x="341" y="38"/>
                  <a:pt x="341" y="38"/>
                </a:cubicBezTo>
                <a:close/>
                <a:moveTo>
                  <a:pt x="337" y="12"/>
                </a:moveTo>
                <a:cubicBezTo>
                  <a:pt x="339" y="13"/>
                  <a:pt x="341" y="15"/>
                  <a:pt x="343" y="16"/>
                </a:cubicBezTo>
                <a:cubicBezTo>
                  <a:pt x="342" y="13"/>
                  <a:pt x="341" y="13"/>
                  <a:pt x="337" y="12"/>
                </a:cubicBezTo>
                <a:close/>
                <a:moveTo>
                  <a:pt x="338" y="14"/>
                </a:moveTo>
                <a:cubicBezTo>
                  <a:pt x="340" y="14"/>
                  <a:pt x="337" y="15"/>
                  <a:pt x="339" y="16"/>
                </a:cubicBezTo>
                <a:cubicBezTo>
                  <a:pt x="338" y="15"/>
                  <a:pt x="340" y="16"/>
                  <a:pt x="340" y="15"/>
                </a:cubicBezTo>
                <a:cubicBezTo>
                  <a:pt x="339" y="15"/>
                  <a:pt x="339" y="13"/>
                  <a:pt x="338" y="14"/>
                </a:cubicBezTo>
                <a:close/>
                <a:moveTo>
                  <a:pt x="336" y="14"/>
                </a:moveTo>
                <a:cubicBezTo>
                  <a:pt x="335" y="14"/>
                  <a:pt x="336" y="15"/>
                  <a:pt x="338" y="15"/>
                </a:cubicBezTo>
                <a:cubicBezTo>
                  <a:pt x="338" y="14"/>
                  <a:pt x="337" y="14"/>
                  <a:pt x="336" y="14"/>
                </a:cubicBezTo>
                <a:close/>
                <a:moveTo>
                  <a:pt x="333" y="18"/>
                </a:moveTo>
                <a:cubicBezTo>
                  <a:pt x="333" y="19"/>
                  <a:pt x="334" y="19"/>
                  <a:pt x="335" y="19"/>
                </a:cubicBezTo>
                <a:cubicBezTo>
                  <a:pt x="333" y="20"/>
                  <a:pt x="334" y="20"/>
                  <a:pt x="334" y="21"/>
                </a:cubicBezTo>
                <a:cubicBezTo>
                  <a:pt x="336" y="21"/>
                  <a:pt x="336" y="21"/>
                  <a:pt x="337" y="20"/>
                </a:cubicBezTo>
                <a:cubicBezTo>
                  <a:pt x="335" y="19"/>
                  <a:pt x="336" y="18"/>
                  <a:pt x="333" y="18"/>
                </a:cubicBezTo>
                <a:close/>
                <a:moveTo>
                  <a:pt x="335" y="16"/>
                </a:moveTo>
                <a:cubicBezTo>
                  <a:pt x="334" y="16"/>
                  <a:pt x="333" y="16"/>
                  <a:pt x="333" y="16"/>
                </a:cubicBezTo>
                <a:cubicBezTo>
                  <a:pt x="335" y="16"/>
                  <a:pt x="334" y="17"/>
                  <a:pt x="335" y="17"/>
                </a:cubicBezTo>
                <a:cubicBezTo>
                  <a:pt x="336" y="17"/>
                  <a:pt x="335" y="16"/>
                  <a:pt x="335" y="16"/>
                </a:cubicBezTo>
                <a:close/>
                <a:moveTo>
                  <a:pt x="332" y="36"/>
                </a:moveTo>
                <a:cubicBezTo>
                  <a:pt x="332" y="36"/>
                  <a:pt x="332" y="37"/>
                  <a:pt x="333" y="37"/>
                </a:cubicBezTo>
                <a:cubicBezTo>
                  <a:pt x="334" y="36"/>
                  <a:pt x="333" y="36"/>
                  <a:pt x="332" y="36"/>
                </a:cubicBezTo>
                <a:close/>
                <a:moveTo>
                  <a:pt x="254" y="7"/>
                </a:moveTo>
                <a:cubicBezTo>
                  <a:pt x="256" y="8"/>
                  <a:pt x="258" y="8"/>
                  <a:pt x="260" y="9"/>
                </a:cubicBezTo>
                <a:cubicBezTo>
                  <a:pt x="261" y="8"/>
                  <a:pt x="256" y="5"/>
                  <a:pt x="254" y="7"/>
                </a:cubicBezTo>
                <a:close/>
                <a:moveTo>
                  <a:pt x="251" y="6"/>
                </a:moveTo>
                <a:cubicBezTo>
                  <a:pt x="250" y="7"/>
                  <a:pt x="252" y="7"/>
                  <a:pt x="250" y="7"/>
                </a:cubicBezTo>
                <a:cubicBezTo>
                  <a:pt x="252" y="8"/>
                  <a:pt x="252" y="6"/>
                  <a:pt x="254" y="6"/>
                </a:cubicBezTo>
                <a:cubicBezTo>
                  <a:pt x="252" y="6"/>
                  <a:pt x="253" y="6"/>
                  <a:pt x="251" y="6"/>
                </a:cubicBezTo>
                <a:close/>
                <a:moveTo>
                  <a:pt x="239" y="36"/>
                </a:moveTo>
                <a:cubicBezTo>
                  <a:pt x="240" y="37"/>
                  <a:pt x="241" y="37"/>
                  <a:pt x="242" y="36"/>
                </a:cubicBezTo>
                <a:cubicBezTo>
                  <a:pt x="241" y="36"/>
                  <a:pt x="241" y="36"/>
                  <a:pt x="242" y="35"/>
                </a:cubicBezTo>
                <a:cubicBezTo>
                  <a:pt x="242" y="35"/>
                  <a:pt x="243" y="35"/>
                  <a:pt x="242" y="35"/>
                </a:cubicBezTo>
                <a:cubicBezTo>
                  <a:pt x="240" y="35"/>
                  <a:pt x="240" y="36"/>
                  <a:pt x="239" y="36"/>
                </a:cubicBezTo>
                <a:close/>
                <a:moveTo>
                  <a:pt x="238" y="9"/>
                </a:moveTo>
                <a:cubicBezTo>
                  <a:pt x="239" y="9"/>
                  <a:pt x="237" y="10"/>
                  <a:pt x="238" y="10"/>
                </a:cubicBezTo>
                <a:cubicBezTo>
                  <a:pt x="238" y="10"/>
                  <a:pt x="238" y="10"/>
                  <a:pt x="239" y="10"/>
                </a:cubicBezTo>
                <a:cubicBezTo>
                  <a:pt x="239" y="10"/>
                  <a:pt x="239" y="10"/>
                  <a:pt x="239" y="10"/>
                </a:cubicBezTo>
                <a:cubicBezTo>
                  <a:pt x="240" y="10"/>
                  <a:pt x="238" y="9"/>
                  <a:pt x="238" y="9"/>
                </a:cubicBezTo>
                <a:close/>
                <a:moveTo>
                  <a:pt x="235" y="34"/>
                </a:moveTo>
                <a:cubicBezTo>
                  <a:pt x="235" y="35"/>
                  <a:pt x="236" y="36"/>
                  <a:pt x="236" y="35"/>
                </a:cubicBezTo>
                <a:cubicBezTo>
                  <a:pt x="235" y="35"/>
                  <a:pt x="237" y="34"/>
                  <a:pt x="235" y="34"/>
                </a:cubicBezTo>
                <a:close/>
                <a:moveTo>
                  <a:pt x="227" y="6"/>
                </a:moveTo>
                <a:cubicBezTo>
                  <a:pt x="228" y="6"/>
                  <a:pt x="229" y="6"/>
                  <a:pt x="229" y="6"/>
                </a:cubicBezTo>
                <a:cubicBezTo>
                  <a:pt x="228" y="6"/>
                  <a:pt x="229" y="5"/>
                  <a:pt x="229" y="5"/>
                </a:cubicBezTo>
                <a:cubicBezTo>
                  <a:pt x="226" y="3"/>
                  <a:pt x="224" y="2"/>
                  <a:pt x="219" y="4"/>
                </a:cubicBezTo>
                <a:cubicBezTo>
                  <a:pt x="218" y="4"/>
                  <a:pt x="220" y="5"/>
                  <a:pt x="219" y="5"/>
                </a:cubicBezTo>
                <a:cubicBezTo>
                  <a:pt x="219" y="4"/>
                  <a:pt x="218" y="4"/>
                  <a:pt x="217" y="3"/>
                </a:cubicBezTo>
                <a:cubicBezTo>
                  <a:pt x="214" y="4"/>
                  <a:pt x="214" y="2"/>
                  <a:pt x="212" y="2"/>
                </a:cubicBezTo>
                <a:cubicBezTo>
                  <a:pt x="212" y="3"/>
                  <a:pt x="209" y="4"/>
                  <a:pt x="208" y="5"/>
                </a:cubicBezTo>
                <a:cubicBezTo>
                  <a:pt x="209" y="5"/>
                  <a:pt x="209" y="5"/>
                  <a:pt x="209" y="5"/>
                </a:cubicBezTo>
                <a:cubicBezTo>
                  <a:pt x="210" y="5"/>
                  <a:pt x="211" y="4"/>
                  <a:pt x="211" y="5"/>
                </a:cubicBezTo>
                <a:cubicBezTo>
                  <a:pt x="210" y="5"/>
                  <a:pt x="210" y="6"/>
                  <a:pt x="209" y="6"/>
                </a:cubicBezTo>
                <a:cubicBezTo>
                  <a:pt x="209" y="6"/>
                  <a:pt x="209" y="6"/>
                  <a:pt x="209" y="6"/>
                </a:cubicBezTo>
                <a:cubicBezTo>
                  <a:pt x="209" y="6"/>
                  <a:pt x="210" y="7"/>
                  <a:pt x="209" y="7"/>
                </a:cubicBezTo>
                <a:cubicBezTo>
                  <a:pt x="208" y="7"/>
                  <a:pt x="209" y="7"/>
                  <a:pt x="208" y="6"/>
                </a:cubicBezTo>
                <a:cubicBezTo>
                  <a:pt x="209" y="8"/>
                  <a:pt x="211" y="9"/>
                  <a:pt x="213" y="10"/>
                </a:cubicBezTo>
                <a:cubicBezTo>
                  <a:pt x="213" y="9"/>
                  <a:pt x="214" y="9"/>
                  <a:pt x="213" y="8"/>
                </a:cubicBezTo>
                <a:cubicBezTo>
                  <a:pt x="216" y="9"/>
                  <a:pt x="216" y="7"/>
                  <a:pt x="218" y="6"/>
                </a:cubicBezTo>
                <a:cubicBezTo>
                  <a:pt x="220" y="7"/>
                  <a:pt x="222" y="5"/>
                  <a:pt x="223" y="4"/>
                </a:cubicBezTo>
                <a:cubicBezTo>
                  <a:pt x="225" y="5"/>
                  <a:pt x="226" y="5"/>
                  <a:pt x="227" y="6"/>
                </a:cubicBezTo>
                <a:close/>
                <a:moveTo>
                  <a:pt x="227" y="13"/>
                </a:moveTo>
                <a:cubicBezTo>
                  <a:pt x="228" y="13"/>
                  <a:pt x="227" y="12"/>
                  <a:pt x="228" y="12"/>
                </a:cubicBezTo>
                <a:cubicBezTo>
                  <a:pt x="226" y="12"/>
                  <a:pt x="226" y="13"/>
                  <a:pt x="227" y="13"/>
                </a:cubicBezTo>
                <a:close/>
                <a:moveTo>
                  <a:pt x="221" y="6"/>
                </a:moveTo>
                <a:cubicBezTo>
                  <a:pt x="223" y="6"/>
                  <a:pt x="224" y="6"/>
                  <a:pt x="225" y="7"/>
                </a:cubicBezTo>
                <a:cubicBezTo>
                  <a:pt x="225" y="6"/>
                  <a:pt x="221" y="5"/>
                  <a:pt x="221" y="6"/>
                </a:cubicBezTo>
                <a:close/>
                <a:moveTo>
                  <a:pt x="222" y="7"/>
                </a:moveTo>
                <a:cubicBezTo>
                  <a:pt x="223" y="7"/>
                  <a:pt x="224" y="7"/>
                  <a:pt x="224" y="7"/>
                </a:cubicBezTo>
                <a:cubicBezTo>
                  <a:pt x="223" y="7"/>
                  <a:pt x="222" y="7"/>
                  <a:pt x="222" y="7"/>
                </a:cubicBezTo>
                <a:close/>
                <a:moveTo>
                  <a:pt x="219" y="15"/>
                </a:moveTo>
                <a:cubicBezTo>
                  <a:pt x="218" y="15"/>
                  <a:pt x="219" y="15"/>
                  <a:pt x="219" y="16"/>
                </a:cubicBezTo>
                <a:cubicBezTo>
                  <a:pt x="221" y="16"/>
                  <a:pt x="219" y="15"/>
                  <a:pt x="219" y="15"/>
                </a:cubicBezTo>
                <a:close/>
                <a:moveTo>
                  <a:pt x="192" y="40"/>
                </a:moveTo>
                <a:cubicBezTo>
                  <a:pt x="193" y="41"/>
                  <a:pt x="193" y="39"/>
                  <a:pt x="193" y="39"/>
                </a:cubicBezTo>
                <a:cubicBezTo>
                  <a:pt x="193" y="40"/>
                  <a:pt x="192" y="40"/>
                  <a:pt x="192" y="40"/>
                </a:cubicBezTo>
                <a:close/>
                <a:moveTo>
                  <a:pt x="189" y="39"/>
                </a:moveTo>
                <a:cubicBezTo>
                  <a:pt x="188" y="39"/>
                  <a:pt x="186" y="40"/>
                  <a:pt x="187" y="40"/>
                </a:cubicBezTo>
                <a:cubicBezTo>
                  <a:pt x="187" y="40"/>
                  <a:pt x="188" y="41"/>
                  <a:pt x="189" y="41"/>
                </a:cubicBezTo>
                <a:cubicBezTo>
                  <a:pt x="190" y="40"/>
                  <a:pt x="190" y="39"/>
                  <a:pt x="189" y="39"/>
                </a:cubicBezTo>
                <a:close/>
                <a:moveTo>
                  <a:pt x="183" y="41"/>
                </a:moveTo>
                <a:cubicBezTo>
                  <a:pt x="183" y="41"/>
                  <a:pt x="184" y="42"/>
                  <a:pt x="184" y="42"/>
                </a:cubicBezTo>
                <a:cubicBezTo>
                  <a:pt x="184" y="41"/>
                  <a:pt x="184" y="41"/>
                  <a:pt x="185" y="40"/>
                </a:cubicBezTo>
                <a:cubicBezTo>
                  <a:pt x="183" y="40"/>
                  <a:pt x="183" y="41"/>
                  <a:pt x="183" y="41"/>
                </a:cubicBezTo>
                <a:close/>
                <a:moveTo>
                  <a:pt x="179" y="10"/>
                </a:moveTo>
                <a:cubicBezTo>
                  <a:pt x="178" y="11"/>
                  <a:pt x="178" y="12"/>
                  <a:pt x="180" y="12"/>
                </a:cubicBezTo>
                <a:cubicBezTo>
                  <a:pt x="180" y="11"/>
                  <a:pt x="180" y="11"/>
                  <a:pt x="179" y="10"/>
                </a:cubicBezTo>
                <a:close/>
                <a:moveTo>
                  <a:pt x="177" y="7"/>
                </a:moveTo>
                <a:cubicBezTo>
                  <a:pt x="176" y="7"/>
                  <a:pt x="177" y="7"/>
                  <a:pt x="177" y="6"/>
                </a:cubicBezTo>
                <a:cubicBezTo>
                  <a:pt x="176" y="6"/>
                  <a:pt x="175" y="6"/>
                  <a:pt x="174" y="6"/>
                </a:cubicBezTo>
                <a:cubicBezTo>
                  <a:pt x="175" y="7"/>
                  <a:pt x="171" y="8"/>
                  <a:pt x="174" y="9"/>
                </a:cubicBezTo>
                <a:cubicBezTo>
                  <a:pt x="176" y="8"/>
                  <a:pt x="178" y="8"/>
                  <a:pt x="180" y="8"/>
                </a:cubicBezTo>
                <a:cubicBezTo>
                  <a:pt x="180" y="7"/>
                  <a:pt x="180" y="8"/>
                  <a:pt x="180" y="7"/>
                </a:cubicBezTo>
                <a:cubicBezTo>
                  <a:pt x="178" y="7"/>
                  <a:pt x="178" y="7"/>
                  <a:pt x="177" y="7"/>
                </a:cubicBezTo>
                <a:close/>
                <a:moveTo>
                  <a:pt x="177" y="41"/>
                </a:moveTo>
                <a:cubicBezTo>
                  <a:pt x="178" y="41"/>
                  <a:pt x="179" y="40"/>
                  <a:pt x="178" y="39"/>
                </a:cubicBezTo>
                <a:cubicBezTo>
                  <a:pt x="177" y="40"/>
                  <a:pt x="176" y="40"/>
                  <a:pt x="177" y="41"/>
                </a:cubicBezTo>
                <a:close/>
                <a:moveTo>
                  <a:pt x="171" y="5"/>
                </a:moveTo>
                <a:cubicBezTo>
                  <a:pt x="172" y="5"/>
                  <a:pt x="172" y="4"/>
                  <a:pt x="173" y="4"/>
                </a:cubicBezTo>
                <a:cubicBezTo>
                  <a:pt x="171" y="4"/>
                  <a:pt x="170" y="5"/>
                  <a:pt x="171" y="5"/>
                </a:cubicBezTo>
                <a:close/>
                <a:moveTo>
                  <a:pt x="168" y="47"/>
                </a:moveTo>
                <a:cubicBezTo>
                  <a:pt x="169" y="47"/>
                  <a:pt x="170" y="47"/>
                  <a:pt x="170" y="47"/>
                </a:cubicBezTo>
                <a:cubicBezTo>
                  <a:pt x="170" y="46"/>
                  <a:pt x="171" y="45"/>
                  <a:pt x="170" y="45"/>
                </a:cubicBezTo>
                <a:cubicBezTo>
                  <a:pt x="170" y="45"/>
                  <a:pt x="170" y="45"/>
                  <a:pt x="169" y="45"/>
                </a:cubicBezTo>
                <a:cubicBezTo>
                  <a:pt x="168" y="45"/>
                  <a:pt x="169" y="44"/>
                  <a:pt x="168" y="43"/>
                </a:cubicBezTo>
                <a:cubicBezTo>
                  <a:pt x="168" y="44"/>
                  <a:pt x="168" y="44"/>
                  <a:pt x="167" y="44"/>
                </a:cubicBezTo>
                <a:cubicBezTo>
                  <a:pt x="168" y="44"/>
                  <a:pt x="167" y="44"/>
                  <a:pt x="167" y="43"/>
                </a:cubicBezTo>
                <a:cubicBezTo>
                  <a:pt x="166" y="44"/>
                  <a:pt x="165" y="46"/>
                  <a:pt x="166" y="47"/>
                </a:cubicBezTo>
                <a:cubicBezTo>
                  <a:pt x="167" y="46"/>
                  <a:pt x="167" y="44"/>
                  <a:pt x="168" y="45"/>
                </a:cubicBezTo>
                <a:cubicBezTo>
                  <a:pt x="168" y="45"/>
                  <a:pt x="167" y="46"/>
                  <a:pt x="168" y="47"/>
                </a:cubicBezTo>
                <a:close/>
                <a:moveTo>
                  <a:pt x="165" y="48"/>
                </a:moveTo>
                <a:cubicBezTo>
                  <a:pt x="166" y="48"/>
                  <a:pt x="167" y="47"/>
                  <a:pt x="167" y="47"/>
                </a:cubicBezTo>
                <a:cubicBezTo>
                  <a:pt x="166" y="47"/>
                  <a:pt x="165" y="47"/>
                  <a:pt x="165" y="48"/>
                </a:cubicBezTo>
                <a:close/>
                <a:moveTo>
                  <a:pt x="164" y="6"/>
                </a:moveTo>
                <a:cubicBezTo>
                  <a:pt x="164" y="6"/>
                  <a:pt x="164" y="6"/>
                  <a:pt x="164" y="6"/>
                </a:cubicBezTo>
                <a:cubicBezTo>
                  <a:pt x="165" y="6"/>
                  <a:pt x="166" y="5"/>
                  <a:pt x="165" y="5"/>
                </a:cubicBezTo>
                <a:cubicBezTo>
                  <a:pt x="166" y="6"/>
                  <a:pt x="164" y="5"/>
                  <a:pt x="164" y="6"/>
                </a:cubicBezTo>
                <a:close/>
                <a:moveTo>
                  <a:pt x="160" y="45"/>
                </a:moveTo>
                <a:cubicBezTo>
                  <a:pt x="158" y="45"/>
                  <a:pt x="157" y="46"/>
                  <a:pt x="156" y="46"/>
                </a:cubicBezTo>
                <a:cubicBezTo>
                  <a:pt x="157" y="47"/>
                  <a:pt x="160" y="46"/>
                  <a:pt x="161" y="45"/>
                </a:cubicBezTo>
                <a:cubicBezTo>
                  <a:pt x="160" y="45"/>
                  <a:pt x="160" y="45"/>
                  <a:pt x="160" y="45"/>
                </a:cubicBezTo>
                <a:close/>
                <a:moveTo>
                  <a:pt x="155" y="5"/>
                </a:moveTo>
                <a:cubicBezTo>
                  <a:pt x="153" y="5"/>
                  <a:pt x="156" y="4"/>
                  <a:pt x="154" y="4"/>
                </a:cubicBezTo>
                <a:cubicBezTo>
                  <a:pt x="152" y="4"/>
                  <a:pt x="151" y="5"/>
                  <a:pt x="152" y="6"/>
                </a:cubicBezTo>
                <a:cubicBezTo>
                  <a:pt x="153" y="6"/>
                  <a:pt x="152" y="7"/>
                  <a:pt x="155" y="7"/>
                </a:cubicBezTo>
                <a:cubicBezTo>
                  <a:pt x="155" y="6"/>
                  <a:pt x="156" y="5"/>
                  <a:pt x="155" y="5"/>
                </a:cubicBezTo>
                <a:cubicBezTo>
                  <a:pt x="155" y="5"/>
                  <a:pt x="155" y="5"/>
                  <a:pt x="155" y="5"/>
                </a:cubicBezTo>
                <a:close/>
                <a:moveTo>
                  <a:pt x="113" y="11"/>
                </a:moveTo>
                <a:cubicBezTo>
                  <a:pt x="113" y="11"/>
                  <a:pt x="114" y="11"/>
                  <a:pt x="113" y="11"/>
                </a:cubicBezTo>
                <a:cubicBezTo>
                  <a:pt x="115" y="12"/>
                  <a:pt x="115" y="11"/>
                  <a:pt x="115" y="11"/>
                </a:cubicBezTo>
                <a:cubicBezTo>
                  <a:pt x="114" y="11"/>
                  <a:pt x="114" y="11"/>
                  <a:pt x="113" y="11"/>
                </a:cubicBezTo>
                <a:close/>
                <a:moveTo>
                  <a:pt x="112" y="49"/>
                </a:moveTo>
                <a:cubicBezTo>
                  <a:pt x="112" y="49"/>
                  <a:pt x="111" y="50"/>
                  <a:pt x="113" y="50"/>
                </a:cubicBezTo>
                <a:cubicBezTo>
                  <a:pt x="112" y="49"/>
                  <a:pt x="114" y="49"/>
                  <a:pt x="114" y="49"/>
                </a:cubicBezTo>
                <a:cubicBezTo>
                  <a:pt x="113" y="49"/>
                  <a:pt x="113" y="49"/>
                  <a:pt x="112" y="49"/>
                </a:cubicBezTo>
                <a:close/>
                <a:moveTo>
                  <a:pt x="71" y="39"/>
                </a:moveTo>
                <a:cubicBezTo>
                  <a:pt x="71" y="40"/>
                  <a:pt x="72" y="41"/>
                  <a:pt x="71" y="41"/>
                </a:cubicBezTo>
                <a:cubicBezTo>
                  <a:pt x="73" y="41"/>
                  <a:pt x="73" y="41"/>
                  <a:pt x="75" y="41"/>
                </a:cubicBezTo>
                <a:cubicBezTo>
                  <a:pt x="76" y="40"/>
                  <a:pt x="74" y="39"/>
                  <a:pt x="72" y="39"/>
                </a:cubicBezTo>
                <a:cubicBezTo>
                  <a:pt x="73" y="39"/>
                  <a:pt x="75" y="39"/>
                  <a:pt x="75" y="38"/>
                </a:cubicBezTo>
                <a:cubicBezTo>
                  <a:pt x="73" y="38"/>
                  <a:pt x="73" y="39"/>
                  <a:pt x="71" y="39"/>
                </a:cubicBezTo>
                <a:close/>
                <a:moveTo>
                  <a:pt x="70" y="42"/>
                </a:moveTo>
                <a:cubicBezTo>
                  <a:pt x="71" y="43"/>
                  <a:pt x="72" y="44"/>
                  <a:pt x="75" y="44"/>
                </a:cubicBezTo>
                <a:cubicBezTo>
                  <a:pt x="75" y="43"/>
                  <a:pt x="73" y="42"/>
                  <a:pt x="75" y="42"/>
                </a:cubicBezTo>
                <a:cubicBezTo>
                  <a:pt x="73" y="42"/>
                  <a:pt x="71" y="41"/>
                  <a:pt x="70" y="42"/>
                </a:cubicBezTo>
                <a:close/>
                <a:moveTo>
                  <a:pt x="64" y="40"/>
                </a:moveTo>
                <a:cubicBezTo>
                  <a:pt x="64" y="40"/>
                  <a:pt x="64" y="40"/>
                  <a:pt x="65" y="40"/>
                </a:cubicBezTo>
                <a:cubicBezTo>
                  <a:pt x="65" y="40"/>
                  <a:pt x="65" y="39"/>
                  <a:pt x="64" y="40"/>
                </a:cubicBezTo>
                <a:close/>
                <a:moveTo>
                  <a:pt x="58" y="14"/>
                </a:moveTo>
                <a:cubicBezTo>
                  <a:pt x="59" y="14"/>
                  <a:pt x="61" y="14"/>
                  <a:pt x="61" y="13"/>
                </a:cubicBezTo>
                <a:cubicBezTo>
                  <a:pt x="59" y="13"/>
                  <a:pt x="57" y="14"/>
                  <a:pt x="58" y="14"/>
                </a:cubicBezTo>
                <a:close/>
                <a:moveTo>
                  <a:pt x="36" y="35"/>
                </a:moveTo>
                <a:cubicBezTo>
                  <a:pt x="38" y="35"/>
                  <a:pt x="40" y="36"/>
                  <a:pt x="41" y="35"/>
                </a:cubicBezTo>
                <a:cubicBezTo>
                  <a:pt x="40" y="35"/>
                  <a:pt x="38" y="34"/>
                  <a:pt x="36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 anchorCtr="1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KSO_Shape"/>
          <p:cNvSpPr>
            <a:spLocks/>
          </p:cNvSpPr>
          <p:nvPr/>
        </p:nvSpPr>
        <p:spPr bwMode="auto">
          <a:xfrm>
            <a:off x="564221" y="4053803"/>
            <a:ext cx="1027112" cy="961151"/>
          </a:xfrm>
          <a:custGeom>
            <a:avLst/>
            <a:gdLst>
              <a:gd name="T0" fmla="*/ 255795 w 184"/>
              <a:gd name="T1" fmla="*/ 146862 h 172"/>
              <a:gd name="T2" fmla="*/ 443879 w 184"/>
              <a:gd name="T3" fmla="*/ 305022 h 172"/>
              <a:gd name="T4" fmla="*/ 432594 w 184"/>
              <a:gd name="T5" fmla="*/ 312553 h 172"/>
              <a:gd name="T6" fmla="*/ 425070 w 184"/>
              <a:gd name="T7" fmla="*/ 338913 h 172"/>
              <a:gd name="T8" fmla="*/ 319743 w 184"/>
              <a:gd name="T9" fmla="*/ 365273 h 172"/>
              <a:gd name="T10" fmla="*/ 300935 w 184"/>
              <a:gd name="T11" fmla="*/ 357741 h 172"/>
              <a:gd name="T12" fmla="*/ 289650 w 184"/>
              <a:gd name="T13" fmla="*/ 316319 h 172"/>
              <a:gd name="T14" fmla="*/ 315982 w 184"/>
              <a:gd name="T15" fmla="*/ 331381 h 172"/>
              <a:gd name="T16" fmla="*/ 312220 w 184"/>
              <a:gd name="T17" fmla="*/ 308787 h 172"/>
              <a:gd name="T18" fmla="*/ 312220 w 184"/>
              <a:gd name="T19" fmla="*/ 342678 h 172"/>
              <a:gd name="T20" fmla="*/ 342313 w 184"/>
              <a:gd name="T21" fmla="*/ 335147 h 172"/>
              <a:gd name="T22" fmla="*/ 346075 w 184"/>
              <a:gd name="T23" fmla="*/ 297490 h 172"/>
              <a:gd name="T24" fmla="*/ 394977 w 184"/>
              <a:gd name="T25" fmla="*/ 286193 h 172"/>
              <a:gd name="T26" fmla="*/ 451402 w 184"/>
              <a:gd name="T27" fmla="*/ 293724 h 172"/>
              <a:gd name="T28" fmla="*/ 353598 w 184"/>
              <a:gd name="T29" fmla="*/ 169456 h 172"/>
              <a:gd name="T30" fmla="*/ 477734 w 184"/>
              <a:gd name="T31" fmla="*/ 161925 h 172"/>
              <a:gd name="T32" fmla="*/ 308458 w 184"/>
              <a:gd name="T33" fmla="*/ 94142 h 172"/>
              <a:gd name="T34" fmla="*/ 218178 w 184"/>
              <a:gd name="T35" fmla="*/ 116737 h 172"/>
              <a:gd name="T36" fmla="*/ 255795 w 184"/>
              <a:gd name="T37" fmla="*/ 75314 h 172"/>
              <a:gd name="T38" fmla="*/ 206893 w 184"/>
              <a:gd name="T39" fmla="*/ 75314 h 172"/>
              <a:gd name="T40" fmla="*/ 135421 w 184"/>
              <a:gd name="T41" fmla="*/ 105440 h 172"/>
              <a:gd name="T42" fmla="*/ 274603 w 184"/>
              <a:gd name="T43" fmla="*/ 30126 h 172"/>
              <a:gd name="T44" fmla="*/ 165514 w 184"/>
              <a:gd name="T45" fmla="*/ 64017 h 172"/>
              <a:gd name="T46" fmla="*/ 15047 w 184"/>
              <a:gd name="T47" fmla="*/ 402930 h 172"/>
              <a:gd name="T48" fmla="*/ 157991 w 184"/>
              <a:gd name="T49" fmla="*/ 594980 h 172"/>
              <a:gd name="T50" fmla="*/ 357360 w 184"/>
              <a:gd name="T51" fmla="*/ 640169 h 172"/>
              <a:gd name="T52" fmla="*/ 609393 w 184"/>
              <a:gd name="T53" fmla="*/ 538495 h 172"/>
              <a:gd name="T54" fmla="*/ 605631 w 184"/>
              <a:gd name="T55" fmla="*/ 120502 h 172"/>
              <a:gd name="T56" fmla="*/ 673342 w 184"/>
              <a:gd name="T57" fmla="*/ 391633 h 172"/>
              <a:gd name="T58" fmla="*/ 473972 w 184"/>
              <a:gd name="T59" fmla="*/ 598746 h 172"/>
              <a:gd name="T60" fmla="*/ 669580 w 184"/>
              <a:gd name="T61" fmla="*/ 387867 h 172"/>
              <a:gd name="T62" fmla="*/ 639486 w 184"/>
              <a:gd name="T63" fmla="*/ 222176 h 172"/>
              <a:gd name="T64" fmla="*/ 462687 w 184"/>
              <a:gd name="T65" fmla="*/ 48954 h 172"/>
              <a:gd name="T66" fmla="*/ 297173 w 184"/>
              <a:gd name="T67" fmla="*/ 0 h 172"/>
              <a:gd name="T68" fmla="*/ 583061 w 184"/>
              <a:gd name="T69" fmla="*/ 289959 h 172"/>
              <a:gd name="T70" fmla="*/ 564253 w 184"/>
              <a:gd name="T71" fmla="*/ 278662 h 172"/>
              <a:gd name="T72" fmla="*/ 270841 w 184"/>
              <a:gd name="T73" fmla="*/ 52720 h 172"/>
              <a:gd name="T74" fmla="*/ 428832 w 184"/>
              <a:gd name="T75" fmla="*/ 146862 h 172"/>
              <a:gd name="T76" fmla="*/ 161752 w 184"/>
              <a:gd name="T77" fmla="*/ 75314 h 172"/>
              <a:gd name="T78" fmla="*/ 560491 w 184"/>
              <a:gd name="T79" fmla="*/ 75314 h 172"/>
              <a:gd name="T80" fmla="*/ 150467 w 184"/>
              <a:gd name="T81" fmla="*/ 124268 h 172"/>
              <a:gd name="T82" fmla="*/ 537921 w 184"/>
              <a:gd name="T83" fmla="*/ 259833 h 172"/>
              <a:gd name="T84" fmla="*/ 507827 w 184"/>
              <a:gd name="T85" fmla="*/ 433055 h 172"/>
              <a:gd name="T86" fmla="*/ 545444 w 184"/>
              <a:gd name="T87" fmla="*/ 323850 h 172"/>
              <a:gd name="T88" fmla="*/ 526636 w 184"/>
              <a:gd name="T89" fmla="*/ 256067 h 172"/>
              <a:gd name="T90" fmla="*/ 447640 w 184"/>
              <a:gd name="T91" fmla="*/ 320084 h 172"/>
              <a:gd name="T92" fmla="*/ 650771 w 184"/>
              <a:gd name="T93" fmla="*/ 429290 h 172"/>
              <a:gd name="T94" fmla="*/ 425070 w 184"/>
              <a:gd name="T95" fmla="*/ 346444 h 172"/>
              <a:gd name="T96" fmla="*/ 496542 w 184"/>
              <a:gd name="T97" fmla="*/ 583683 h 172"/>
              <a:gd name="T98" fmla="*/ 432594 w 184"/>
              <a:gd name="T99" fmla="*/ 621340 h 172"/>
              <a:gd name="T100" fmla="*/ 244510 w 184"/>
              <a:gd name="T101" fmla="*/ 625106 h 172"/>
              <a:gd name="T102" fmla="*/ 312220 w 184"/>
              <a:gd name="T103" fmla="*/ 361507 h 172"/>
              <a:gd name="T104" fmla="*/ 154229 w 184"/>
              <a:gd name="T105" fmla="*/ 587449 h 172"/>
              <a:gd name="T106" fmla="*/ 94042 w 184"/>
              <a:gd name="T107" fmla="*/ 519666 h 172"/>
              <a:gd name="T108" fmla="*/ 308458 w 184"/>
              <a:gd name="T109" fmla="*/ 308787 h 172"/>
              <a:gd name="T110" fmla="*/ 285888 w 184"/>
              <a:gd name="T111" fmla="*/ 320084 h 172"/>
              <a:gd name="T112" fmla="*/ 60187 w 184"/>
              <a:gd name="T113" fmla="*/ 184519 h 172"/>
              <a:gd name="T114" fmla="*/ 33855 w 184"/>
              <a:gd name="T115" fmla="*/ 263599 h 172"/>
              <a:gd name="T116" fmla="*/ 94042 w 184"/>
              <a:gd name="T117" fmla="*/ 237239 h 172"/>
              <a:gd name="T118" fmla="*/ 131659 w 184"/>
              <a:gd name="T119" fmla="*/ 176988 h 172"/>
              <a:gd name="T120" fmla="*/ 112851 w 184"/>
              <a:gd name="T121" fmla="*/ 131799 h 172"/>
              <a:gd name="T122" fmla="*/ 327267 w 184"/>
              <a:gd name="T123" fmla="*/ 97908 h 1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4" h="172">
                <a:moveTo>
                  <a:pt x="41" y="33"/>
                </a:moveTo>
                <a:cubicBezTo>
                  <a:pt x="42" y="34"/>
                  <a:pt x="42" y="34"/>
                  <a:pt x="42" y="34"/>
                </a:cubicBezTo>
                <a:cubicBezTo>
                  <a:pt x="43" y="34"/>
                  <a:pt x="41" y="33"/>
                  <a:pt x="44" y="34"/>
                </a:cubicBezTo>
                <a:cubicBezTo>
                  <a:pt x="44" y="33"/>
                  <a:pt x="43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2"/>
                  <a:pt x="45" y="32"/>
                  <a:pt x="45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3"/>
                  <a:pt x="44" y="33"/>
                  <a:pt x="44" y="34"/>
                </a:cubicBezTo>
                <a:cubicBezTo>
                  <a:pt x="45" y="33"/>
                  <a:pt x="45" y="33"/>
                  <a:pt x="46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3"/>
                  <a:pt x="45" y="32"/>
                  <a:pt x="46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46" y="32"/>
                  <a:pt x="46" y="32"/>
                </a:cubicBezTo>
                <a:cubicBezTo>
                  <a:pt x="46" y="32"/>
                  <a:pt x="47" y="32"/>
                  <a:pt x="48" y="32"/>
                </a:cubicBezTo>
                <a:cubicBezTo>
                  <a:pt x="49" y="33"/>
                  <a:pt x="50" y="31"/>
                  <a:pt x="51" y="33"/>
                </a:cubicBezTo>
                <a:cubicBezTo>
                  <a:pt x="52" y="32"/>
                  <a:pt x="53" y="32"/>
                  <a:pt x="54" y="33"/>
                </a:cubicBezTo>
                <a:cubicBezTo>
                  <a:pt x="54" y="33"/>
                  <a:pt x="54" y="33"/>
                  <a:pt x="54" y="33"/>
                </a:cubicBezTo>
                <a:cubicBezTo>
                  <a:pt x="55" y="34"/>
                  <a:pt x="57" y="32"/>
                  <a:pt x="58" y="33"/>
                </a:cubicBezTo>
                <a:cubicBezTo>
                  <a:pt x="58" y="33"/>
                  <a:pt x="57" y="33"/>
                  <a:pt x="57" y="33"/>
                </a:cubicBezTo>
                <a:cubicBezTo>
                  <a:pt x="59" y="33"/>
                  <a:pt x="61" y="35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3" y="36"/>
                  <a:pt x="64" y="36"/>
                </a:cubicBezTo>
                <a:cubicBezTo>
                  <a:pt x="64" y="36"/>
                  <a:pt x="64" y="36"/>
                  <a:pt x="64" y="37"/>
                </a:cubicBezTo>
                <a:cubicBezTo>
                  <a:pt x="65" y="36"/>
                  <a:pt x="66" y="37"/>
                  <a:pt x="67" y="38"/>
                </a:cubicBezTo>
                <a:cubicBezTo>
                  <a:pt x="67" y="38"/>
                  <a:pt x="67" y="38"/>
                  <a:pt x="67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38"/>
                  <a:pt x="68" y="38"/>
                  <a:pt x="68" y="39"/>
                </a:cubicBezTo>
                <a:cubicBezTo>
                  <a:pt x="70" y="39"/>
                  <a:pt x="71" y="40"/>
                  <a:pt x="73" y="40"/>
                </a:cubicBezTo>
                <a:cubicBezTo>
                  <a:pt x="72" y="40"/>
                  <a:pt x="73" y="40"/>
                  <a:pt x="73" y="40"/>
                </a:cubicBezTo>
                <a:cubicBezTo>
                  <a:pt x="73" y="40"/>
                  <a:pt x="73" y="40"/>
                  <a:pt x="73" y="40"/>
                </a:cubicBezTo>
                <a:cubicBezTo>
                  <a:pt x="75" y="42"/>
                  <a:pt x="81" y="43"/>
                  <a:pt x="82" y="45"/>
                </a:cubicBezTo>
                <a:cubicBezTo>
                  <a:pt x="82" y="44"/>
                  <a:pt x="83" y="44"/>
                  <a:pt x="83" y="45"/>
                </a:cubicBezTo>
                <a:cubicBezTo>
                  <a:pt x="83" y="46"/>
                  <a:pt x="83" y="45"/>
                  <a:pt x="83" y="46"/>
                </a:cubicBezTo>
                <a:cubicBezTo>
                  <a:pt x="87" y="48"/>
                  <a:pt x="91" y="51"/>
                  <a:pt x="96" y="54"/>
                </a:cubicBezTo>
                <a:cubicBezTo>
                  <a:pt x="96" y="54"/>
                  <a:pt x="95" y="53"/>
                  <a:pt x="95" y="53"/>
                </a:cubicBezTo>
                <a:cubicBezTo>
                  <a:pt x="97" y="55"/>
                  <a:pt x="98" y="56"/>
                  <a:pt x="100" y="57"/>
                </a:cubicBezTo>
                <a:cubicBezTo>
                  <a:pt x="101" y="59"/>
                  <a:pt x="104" y="61"/>
                  <a:pt x="105" y="61"/>
                </a:cubicBezTo>
                <a:cubicBezTo>
                  <a:pt x="105" y="61"/>
                  <a:pt x="104" y="60"/>
                  <a:pt x="105" y="61"/>
                </a:cubicBezTo>
                <a:cubicBezTo>
                  <a:pt x="106" y="63"/>
                  <a:pt x="107" y="64"/>
                  <a:pt x="109" y="66"/>
                </a:cubicBezTo>
                <a:cubicBezTo>
                  <a:pt x="109" y="67"/>
                  <a:pt x="110" y="68"/>
                  <a:pt x="110" y="67"/>
                </a:cubicBezTo>
                <a:cubicBezTo>
                  <a:pt x="110" y="67"/>
                  <a:pt x="110" y="67"/>
                  <a:pt x="109" y="67"/>
                </a:cubicBezTo>
                <a:cubicBezTo>
                  <a:pt x="109" y="67"/>
                  <a:pt x="109" y="66"/>
                  <a:pt x="109" y="66"/>
                </a:cubicBezTo>
                <a:cubicBezTo>
                  <a:pt x="110" y="67"/>
                  <a:pt x="112" y="69"/>
                  <a:pt x="111" y="68"/>
                </a:cubicBezTo>
                <a:cubicBezTo>
                  <a:pt x="113" y="70"/>
                  <a:pt x="113" y="71"/>
                  <a:pt x="115" y="72"/>
                </a:cubicBezTo>
                <a:cubicBezTo>
                  <a:pt x="114" y="74"/>
                  <a:pt x="116" y="75"/>
                  <a:pt x="116" y="76"/>
                </a:cubicBezTo>
                <a:cubicBezTo>
                  <a:pt x="116" y="76"/>
                  <a:pt x="117" y="76"/>
                  <a:pt x="117" y="77"/>
                </a:cubicBezTo>
                <a:cubicBezTo>
                  <a:pt x="116" y="76"/>
                  <a:pt x="115" y="76"/>
                  <a:pt x="114" y="75"/>
                </a:cubicBezTo>
                <a:cubicBezTo>
                  <a:pt x="115" y="76"/>
                  <a:pt x="115" y="76"/>
                  <a:pt x="115" y="76"/>
                </a:cubicBezTo>
                <a:cubicBezTo>
                  <a:pt x="116" y="76"/>
                  <a:pt x="116" y="77"/>
                  <a:pt x="116" y="78"/>
                </a:cubicBezTo>
                <a:cubicBezTo>
                  <a:pt x="116" y="77"/>
                  <a:pt x="116" y="78"/>
                  <a:pt x="116" y="78"/>
                </a:cubicBezTo>
                <a:cubicBezTo>
                  <a:pt x="117" y="78"/>
                  <a:pt x="116" y="78"/>
                  <a:pt x="117" y="78"/>
                </a:cubicBezTo>
                <a:cubicBezTo>
                  <a:pt x="117" y="78"/>
                  <a:pt x="118" y="79"/>
                  <a:pt x="118" y="80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8" y="80"/>
                  <a:pt x="117" y="81"/>
                  <a:pt x="118" y="81"/>
                </a:cubicBezTo>
                <a:cubicBezTo>
                  <a:pt x="118" y="80"/>
                  <a:pt x="117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8" y="82"/>
                  <a:pt x="118" y="81"/>
                  <a:pt x="118" y="82"/>
                </a:cubicBezTo>
                <a:cubicBezTo>
                  <a:pt x="118" y="83"/>
                  <a:pt x="118" y="83"/>
                  <a:pt x="118" y="84"/>
                </a:cubicBezTo>
                <a:cubicBezTo>
                  <a:pt x="119" y="84"/>
                  <a:pt x="119" y="84"/>
                  <a:pt x="119" y="85"/>
                </a:cubicBezTo>
                <a:cubicBezTo>
                  <a:pt x="119" y="85"/>
                  <a:pt x="118" y="85"/>
                  <a:pt x="118" y="85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18" y="85"/>
                  <a:pt x="118" y="85"/>
                  <a:pt x="117" y="86"/>
                </a:cubicBezTo>
                <a:cubicBezTo>
                  <a:pt x="118" y="86"/>
                  <a:pt x="118" y="86"/>
                  <a:pt x="117" y="86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7" y="86"/>
                  <a:pt x="117" y="85"/>
                  <a:pt x="116" y="85"/>
                </a:cubicBezTo>
                <a:cubicBezTo>
                  <a:pt x="117" y="85"/>
                  <a:pt x="117" y="85"/>
                  <a:pt x="117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7" y="84"/>
                  <a:pt x="115" y="84"/>
                  <a:pt x="116" y="84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16" y="84"/>
                  <a:pt x="116" y="84"/>
                  <a:pt x="116" y="83"/>
                </a:cubicBezTo>
                <a:cubicBezTo>
                  <a:pt x="114" y="82"/>
                  <a:pt x="115" y="81"/>
                  <a:pt x="112" y="78"/>
                </a:cubicBezTo>
                <a:cubicBezTo>
                  <a:pt x="113" y="78"/>
                  <a:pt x="113" y="79"/>
                  <a:pt x="113" y="80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13" y="79"/>
                  <a:pt x="113" y="79"/>
                  <a:pt x="113" y="80"/>
                </a:cubicBezTo>
                <a:cubicBezTo>
                  <a:pt x="112" y="79"/>
                  <a:pt x="112" y="78"/>
                  <a:pt x="112" y="78"/>
                </a:cubicBezTo>
                <a:cubicBezTo>
                  <a:pt x="113" y="79"/>
                  <a:pt x="112" y="79"/>
                  <a:pt x="112" y="79"/>
                </a:cubicBezTo>
                <a:cubicBezTo>
                  <a:pt x="112" y="79"/>
                  <a:pt x="112" y="79"/>
                  <a:pt x="112" y="80"/>
                </a:cubicBezTo>
                <a:cubicBezTo>
                  <a:pt x="112" y="80"/>
                  <a:pt x="112" y="80"/>
                  <a:pt x="112" y="79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1"/>
                  <a:pt x="114" y="83"/>
                  <a:pt x="115" y="83"/>
                </a:cubicBezTo>
                <a:cubicBezTo>
                  <a:pt x="114" y="84"/>
                  <a:pt x="115" y="84"/>
                  <a:pt x="115" y="84"/>
                </a:cubicBezTo>
                <a:cubicBezTo>
                  <a:pt x="115" y="84"/>
                  <a:pt x="115" y="84"/>
                  <a:pt x="115" y="84"/>
                </a:cubicBezTo>
                <a:cubicBezTo>
                  <a:pt x="116" y="84"/>
                  <a:pt x="115" y="85"/>
                  <a:pt x="115" y="85"/>
                </a:cubicBezTo>
                <a:cubicBezTo>
                  <a:pt x="115" y="85"/>
                  <a:pt x="116" y="86"/>
                  <a:pt x="116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5" y="86"/>
                  <a:pt x="116" y="86"/>
                  <a:pt x="116" y="86"/>
                </a:cubicBezTo>
                <a:cubicBezTo>
                  <a:pt x="115" y="86"/>
                  <a:pt x="116" y="86"/>
                  <a:pt x="115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5" y="86"/>
                  <a:pt x="115" y="86"/>
                  <a:pt x="115" y="87"/>
                </a:cubicBezTo>
                <a:cubicBezTo>
                  <a:pt x="116" y="87"/>
                  <a:pt x="116" y="87"/>
                  <a:pt x="116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7" y="87"/>
                  <a:pt x="117" y="87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7" y="87"/>
                  <a:pt x="117" y="87"/>
                  <a:pt x="118" y="87"/>
                </a:cubicBezTo>
                <a:cubicBezTo>
                  <a:pt x="117" y="88"/>
                  <a:pt x="118" y="88"/>
                  <a:pt x="117" y="88"/>
                </a:cubicBezTo>
                <a:cubicBezTo>
                  <a:pt x="118" y="88"/>
                  <a:pt x="117" y="87"/>
                  <a:pt x="117" y="88"/>
                </a:cubicBezTo>
                <a:cubicBezTo>
                  <a:pt x="117" y="87"/>
                  <a:pt x="117" y="87"/>
                  <a:pt x="116" y="87"/>
                </a:cubicBezTo>
                <a:cubicBezTo>
                  <a:pt x="117" y="88"/>
                  <a:pt x="117" y="87"/>
                  <a:pt x="117" y="88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17" y="88"/>
                  <a:pt x="117" y="88"/>
                  <a:pt x="116" y="88"/>
                </a:cubicBezTo>
                <a:cubicBezTo>
                  <a:pt x="116" y="88"/>
                  <a:pt x="116" y="89"/>
                  <a:pt x="115" y="88"/>
                </a:cubicBezTo>
                <a:cubicBezTo>
                  <a:pt x="115" y="89"/>
                  <a:pt x="115" y="90"/>
                  <a:pt x="114" y="91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114" y="90"/>
                  <a:pt x="114" y="91"/>
                  <a:pt x="114" y="91"/>
                </a:cubicBezTo>
                <a:cubicBezTo>
                  <a:pt x="113" y="91"/>
                  <a:pt x="114" y="91"/>
                  <a:pt x="113" y="91"/>
                </a:cubicBezTo>
                <a:cubicBezTo>
                  <a:pt x="114" y="91"/>
                  <a:pt x="113" y="91"/>
                  <a:pt x="113" y="90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113" y="91"/>
                  <a:pt x="113" y="91"/>
                  <a:pt x="114" y="91"/>
                </a:cubicBezTo>
                <a:cubicBezTo>
                  <a:pt x="113" y="91"/>
                  <a:pt x="113" y="91"/>
                  <a:pt x="113" y="92"/>
                </a:cubicBezTo>
                <a:cubicBezTo>
                  <a:pt x="113" y="91"/>
                  <a:pt x="113" y="93"/>
                  <a:pt x="112" y="93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111" y="92"/>
                  <a:pt x="112" y="93"/>
                  <a:pt x="112" y="93"/>
                </a:cubicBezTo>
                <a:cubicBezTo>
                  <a:pt x="112" y="93"/>
                  <a:pt x="112" y="93"/>
                  <a:pt x="112" y="93"/>
                </a:cubicBezTo>
                <a:cubicBezTo>
                  <a:pt x="112" y="94"/>
                  <a:pt x="110" y="94"/>
                  <a:pt x="110" y="94"/>
                </a:cubicBezTo>
                <a:cubicBezTo>
                  <a:pt x="110" y="94"/>
                  <a:pt x="110" y="94"/>
                  <a:pt x="110" y="94"/>
                </a:cubicBezTo>
                <a:cubicBezTo>
                  <a:pt x="108" y="95"/>
                  <a:pt x="107" y="96"/>
                  <a:pt x="105" y="97"/>
                </a:cubicBezTo>
                <a:cubicBezTo>
                  <a:pt x="105" y="97"/>
                  <a:pt x="105" y="96"/>
                  <a:pt x="105" y="96"/>
                </a:cubicBezTo>
                <a:cubicBezTo>
                  <a:pt x="104" y="97"/>
                  <a:pt x="101" y="100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0" y="98"/>
                  <a:pt x="99" y="99"/>
                </a:cubicBezTo>
                <a:cubicBezTo>
                  <a:pt x="99" y="98"/>
                  <a:pt x="99" y="98"/>
                  <a:pt x="99" y="98"/>
                </a:cubicBezTo>
                <a:cubicBezTo>
                  <a:pt x="98" y="99"/>
                  <a:pt x="97" y="98"/>
                  <a:pt x="96" y="99"/>
                </a:cubicBezTo>
                <a:cubicBezTo>
                  <a:pt x="96" y="98"/>
                  <a:pt x="97" y="98"/>
                  <a:pt x="97" y="98"/>
                </a:cubicBezTo>
                <a:cubicBezTo>
                  <a:pt x="96" y="99"/>
                  <a:pt x="93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1" y="99"/>
                  <a:pt x="89" y="99"/>
                  <a:pt x="87" y="99"/>
                </a:cubicBezTo>
                <a:cubicBezTo>
                  <a:pt x="88" y="99"/>
                  <a:pt x="87" y="99"/>
                  <a:pt x="87" y="99"/>
                </a:cubicBezTo>
                <a:cubicBezTo>
                  <a:pt x="88" y="98"/>
                  <a:pt x="89" y="99"/>
                  <a:pt x="90" y="98"/>
                </a:cubicBezTo>
                <a:cubicBezTo>
                  <a:pt x="90" y="97"/>
                  <a:pt x="90" y="97"/>
                  <a:pt x="90" y="97"/>
                </a:cubicBezTo>
                <a:cubicBezTo>
                  <a:pt x="90" y="98"/>
                  <a:pt x="88" y="97"/>
                  <a:pt x="88" y="98"/>
                </a:cubicBezTo>
                <a:cubicBezTo>
                  <a:pt x="88" y="98"/>
                  <a:pt x="87" y="98"/>
                  <a:pt x="87" y="97"/>
                </a:cubicBezTo>
                <a:cubicBezTo>
                  <a:pt x="87" y="98"/>
                  <a:pt x="85" y="98"/>
                  <a:pt x="85" y="97"/>
                </a:cubicBezTo>
                <a:cubicBezTo>
                  <a:pt x="84" y="98"/>
                  <a:pt x="84" y="97"/>
                  <a:pt x="83" y="97"/>
                </a:cubicBezTo>
                <a:cubicBezTo>
                  <a:pt x="84" y="97"/>
                  <a:pt x="84" y="96"/>
                  <a:pt x="84" y="96"/>
                </a:cubicBezTo>
                <a:cubicBezTo>
                  <a:pt x="84" y="97"/>
                  <a:pt x="84" y="97"/>
                  <a:pt x="84" y="97"/>
                </a:cubicBezTo>
                <a:cubicBezTo>
                  <a:pt x="84" y="96"/>
                  <a:pt x="85" y="97"/>
                  <a:pt x="85" y="96"/>
                </a:cubicBezTo>
                <a:cubicBezTo>
                  <a:pt x="85" y="96"/>
                  <a:pt x="85" y="96"/>
                  <a:pt x="85" y="96"/>
                </a:cubicBezTo>
                <a:cubicBezTo>
                  <a:pt x="85" y="96"/>
                  <a:pt x="85" y="96"/>
                  <a:pt x="84" y="96"/>
                </a:cubicBezTo>
                <a:cubicBezTo>
                  <a:pt x="84" y="96"/>
                  <a:pt x="84" y="95"/>
                  <a:pt x="84" y="96"/>
                </a:cubicBezTo>
                <a:cubicBezTo>
                  <a:pt x="84" y="95"/>
                  <a:pt x="84" y="96"/>
                  <a:pt x="84" y="95"/>
                </a:cubicBezTo>
                <a:cubicBezTo>
                  <a:pt x="84" y="95"/>
                  <a:pt x="85" y="95"/>
                  <a:pt x="85" y="95"/>
                </a:cubicBezTo>
                <a:cubicBezTo>
                  <a:pt x="85" y="94"/>
                  <a:pt x="85" y="94"/>
                  <a:pt x="84" y="94"/>
                </a:cubicBezTo>
                <a:cubicBezTo>
                  <a:pt x="84" y="94"/>
                  <a:pt x="85" y="94"/>
                  <a:pt x="85" y="94"/>
                </a:cubicBezTo>
                <a:cubicBezTo>
                  <a:pt x="84" y="94"/>
                  <a:pt x="84" y="94"/>
                  <a:pt x="84" y="93"/>
                </a:cubicBezTo>
                <a:cubicBezTo>
                  <a:pt x="84" y="93"/>
                  <a:pt x="84" y="93"/>
                  <a:pt x="83" y="93"/>
                </a:cubicBezTo>
                <a:cubicBezTo>
                  <a:pt x="84" y="92"/>
                  <a:pt x="83" y="92"/>
                  <a:pt x="82" y="92"/>
                </a:cubicBezTo>
                <a:cubicBezTo>
                  <a:pt x="82" y="92"/>
                  <a:pt x="82" y="92"/>
                  <a:pt x="82" y="92"/>
                </a:cubicBezTo>
                <a:cubicBezTo>
                  <a:pt x="82" y="92"/>
                  <a:pt x="82" y="92"/>
                  <a:pt x="82" y="91"/>
                </a:cubicBezTo>
                <a:cubicBezTo>
                  <a:pt x="82" y="91"/>
                  <a:pt x="81" y="92"/>
                  <a:pt x="81" y="92"/>
                </a:cubicBezTo>
                <a:cubicBezTo>
                  <a:pt x="81" y="91"/>
                  <a:pt x="82" y="91"/>
                  <a:pt x="82" y="90"/>
                </a:cubicBezTo>
                <a:cubicBezTo>
                  <a:pt x="81" y="91"/>
                  <a:pt x="80" y="90"/>
                  <a:pt x="81" y="90"/>
                </a:cubicBezTo>
                <a:cubicBezTo>
                  <a:pt x="81" y="90"/>
                  <a:pt x="80" y="90"/>
                  <a:pt x="81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79" y="90"/>
                  <a:pt x="78" y="90"/>
                  <a:pt x="78" y="91"/>
                </a:cubicBezTo>
                <a:cubicBezTo>
                  <a:pt x="78" y="91"/>
                  <a:pt x="79" y="91"/>
                  <a:pt x="78" y="92"/>
                </a:cubicBezTo>
                <a:cubicBezTo>
                  <a:pt x="78" y="92"/>
                  <a:pt x="79" y="92"/>
                  <a:pt x="79" y="93"/>
                </a:cubicBezTo>
                <a:cubicBezTo>
                  <a:pt x="80" y="92"/>
                  <a:pt x="80" y="94"/>
                  <a:pt x="81" y="94"/>
                </a:cubicBezTo>
                <a:cubicBezTo>
                  <a:pt x="80" y="95"/>
                  <a:pt x="81" y="94"/>
                  <a:pt x="81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94"/>
                  <a:pt x="80" y="94"/>
                  <a:pt x="80" y="94"/>
                </a:cubicBezTo>
                <a:cubicBezTo>
                  <a:pt x="80" y="94"/>
                  <a:pt x="79" y="94"/>
                  <a:pt x="80" y="94"/>
                </a:cubicBezTo>
                <a:cubicBezTo>
                  <a:pt x="79" y="94"/>
                  <a:pt x="80" y="94"/>
                  <a:pt x="80" y="94"/>
                </a:cubicBezTo>
                <a:cubicBezTo>
                  <a:pt x="79" y="94"/>
                  <a:pt x="79" y="94"/>
                  <a:pt x="78" y="94"/>
                </a:cubicBezTo>
                <a:cubicBezTo>
                  <a:pt x="79" y="93"/>
                  <a:pt x="78" y="93"/>
                  <a:pt x="77" y="93"/>
                </a:cubicBezTo>
                <a:cubicBezTo>
                  <a:pt x="78" y="92"/>
                  <a:pt x="78" y="92"/>
                  <a:pt x="78" y="92"/>
                </a:cubicBezTo>
                <a:cubicBezTo>
                  <a:pt x="77" y="92"/>
                  <a:pt x="76" y="91"/>
                  <a:pt x="76" y="90"/>
                </a:cubicBezTo>
                <a:cubicBezTo>
                  <a:pt x="75" y="91"/>
                  <a:pt x="76" y="89"/>
                  <a:pt x="75" y="89"/>
                </a:cubicBezTo>
                <a:cubicBezTo>
                  <a:pt x="75" y="89"/>
                  <a:pt x="75" y="90"/>
                  <a:pt x="75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88"/>
                  <a:pt x="74" y="87"/>
                  <a:pt x="74" y="87"/>
                </a:cubicBezTo>
                <a:cubicBezTo>
                  <a:pt x="74" y="87"/>
                  <a:pt x="74" y="87"/>
                  <a:pt x="74" y="87"/>
                </a:cubicBezTo>
                <a:cubicBezTo>
                  <a:pt x="73" y="88"/>
                  <a:pt x="74" y="87"/>
                  <a:pt x="74" y="88"/>
                </a:cubicBezTo>
                <a:cubicBezTo>
                  <a:pt x="73" y="87"/>
                  <a:pt x="74" y="87"/>
                  <a:pt x="73" y="87"/>
                </a:cubicBezTo>
                <a:cubicBezTo>
                  <a:pt x="73" y="87"/>
                  <a:pt x="73" y="87"/>
                  <a:pt x="73" y="86"/>
                </a:cubicBezTo>
                <a:cubicBezTo>
                  <a:pt x="73" y="87"/>
                  <a:pt x="73" y="87"/>
                  <a:pt x="73" y="87"/>
                </a:cubicBezTo>
                <a:cubicBezTo>
                  <a:pt x="74" y="86"/>
                  <a:pt x="74" y="87"/>
                  <a:pt x="74" y="87"/>
                </a:cubicBezTo>
                <a:cubicBezTo>
                  <a:pt x="74" y="86"/>
                  <a:pt x="75" y="86"/>
                  <a:pt x="74" y="86"/>
                </a:cubicBezTo>
                <a:cubicBezTo>
                  <a:pt x="74" y="85"/>
                  <a:pt x="75" y="85"/>
                  <a:pt x="75" y="85"/>
                </a:cubicBezTo>
                <a:cubicBezTo>
                  <a:pt x="75" y="85"/>
                  <a:pt x="75" y="85"/>
                  <a:pt x="76" y="85"/>
                </a:cubicBezTo>
                <a:cubicBezTo>
                  <a:pt x="76" y="85"/>
                  <a:pt x="75" y="85"/>
                  <a:pt x="76" y="85"/>
                </a:cubicBezTo>
                <a:cubicBezTo>
                  <a:pt x="76" y="85"/>
                  <a:pt x="76" y="85"/>
                  <a:pt x="76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85"/>
                  <a:pt x="77" y="84"/>
                  <a:pt x="77" y="84"/>
                </a:cubicBezTo>
                <a:cubicBezTo>
                  <a:pt x="77" y="84"/>
                  <a:pt x="77" y="84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9" y="84"/>
                  <a:pt x="78" y="84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7" y="84"/>
                  <a:pt x="77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9" y="84"/>
                  <a:pt x="78" y="84"/>
                </a:cubicBezTo>
                <a:cubicBezTo>
                  <a:pt x="78" y="84"/>
                  <a:pt x="79" y="84"/>
                  <a:pt x="79" y="84"/>
                </a:cubicBezTo>
                <a:cubicBezTo>
                  <a:pt x="78" y="85"/>
                  <a:pt x="79" y="86"/>
                  <a:pt x="79" y="86"/>
                </a:cubicBezTo>
                <a:cubicBezTo>
                  <a:pt x="79" y="86"/>
                  <a:pt x="79" y="86"/>
                  <a:pt x="79" y="86"/>
                </a:cubicBezTo>
                <a:cubicBezTo>
                  <a:pt x="79" y="86"/>
                  <a:pt x="79" y="86"/>
                  <a:pt x="79" y="86"/>
                </a:cubicBezTo>
                <a:cubicBezTo>
                  <a:pt x="79" y="86"/>
                  <a:pt x="80" y="86"/>
                  <a:pt x="79" y="87"/>
                </a:cubicBezTo>
                <a:cubicBezTo>
                  <a:pt x="79" y="87"/>
                  <a:pt x="79" y="87"/>
                  <a:pt x="79" y="87"/>
                </a:cubicBezTo>
                <a:cubicBezTo>
                  <a:pt x="80" y="87"/>
                  <a:pt x="80" y="87"/>
                  <a:pt x="80" y="87"/>
                </a:cubicBezTo>
                <a:cubicBezTo>
                  <a:pt x="80" y="87"/>
                  <a:pt x="80" y="87"/>
                  <a:pt x="80" y="87"/>
                </a:cubicBezTo>
                <a:cubicBezTo>
                  <a:pt x="80" y="88"/>
                  <a:pt x="81" y="88"/>
                  <a:pt x="81" y="89"/>
                </a:cubicBezTo>
                <a:cubicBezTo>
                  <a:pt x="83" y="88"/>
                  <a:pt x="82" y="92"/>
                  <a:pt x="84" y="90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4" y="91"/>
                  <a:pt x="83" y="91"/>
                </a:cubicBezTo>
                <a:cubicBezTo>
                  <a:pt x="84" y="91"/>
                  <a:pt x="84" y="91"/>
                  <a:pt x="84" y="92"/>
                </a:cubicBezTo>
                <a:cubicBezTo>
                  <a:pt x="84" y="91"/>
                  <a:pt x="84" y="91"/>
                  <a:pt x="84" y="90"/>
                </a:cubicBezTo>
                <a:cubicBezTo>
                  <a:pt x="84" y="90"/>
                  <a:pt x="84" y="90"/>
                  <a:pt x="85" y="90"/>
                </a:cubicBezTo>
                <a:cubicBezTo>
                  <a:pt x="85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89"/>
                </a:cubicBezTo>
                <a:cubicBezTo>
                  <a:pt x="84" y="89"/>
                  <a:pt x="83" y="89"/>
                  <a:pt x="83" y="88"/>
                </a:cubicBezTo>
                <a:cubicBezTo>
                  <a:pt x="83" y="89"/>
                  <a:pt x="83" y="89"/>
                  <a:pt x="84" y="88"/>
                </a:cubicBezTo>
                <a:cubicBezTo>
                  <a:pt x="83" y="88"/>
                  <a:pt x="82" y="87"/>
                  <a:pt x="81" y="86"/>
                </a:cubicBezTo>
                <a:cubicBezTo>
                  <a:pt x="81" y="86"/>
                  <a:pt x="81" y="86"/>
                  <a:pt x="81" y="86"/>
                </a:cubicBezTo>
                <a:cubicBezTo>
                  <a:pt x="81" y="86"/>
                  <a:pt x="81" y="85"/>
                  <a:pt x="80" y="85"/>
                </a:cubicBezTo>
                <a:cubicBezTo>
                  <a:pt x="80" y="85"/>
                  <a:pt x="81" y="85"/>
                  <a:pt x="81" y="85"/>
                </a:cubicBezTo>
                <a:cubicBezTo>
                  <a:pt x="80" y="85"/>
                  <a:pt x="80" y="85"/>
                  <a:pt x="80" y="85"/>
                </a:cubicBezTo>
                <a:cubicBezTo>
                  <a:pt x="80" y="85"/>
                  <a:pt x="80" y="84"/>
                  <a:pt x="80" y="84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4"/>
                  <a:pt x="80" y="84"/>
                  <a:pt x="79" y="84"/>
                </a:cubicBezTo>
                <a:cubicBezTo>
                  <a:pt x="80" y="84"/>
                  <a:pt x="80" y="84"/>
                  <a:pt x="80" y="84"/>
                </a:cubicBezTo>
                <a:cubicBezTo>
                  <a:pt x="79" y="84"/>
                  <a:pt x="80" y="83"/>
                  <a:pt x="80" y="83"/>
                </a:cubicBezTo>
                <a:cubicBezTo>
                  <a:pt x="80" y="83"/>
                  <a:pt x="80" y="83"/>
                  <a:pt x="80" y="83"/>
                </a:cubicBezTo>
                <a:cubicBezTo>
                  <a:pt x="80" y="83"/>
                  <a:pt x="80" y="83"/>
                  <a:pt x="80" y="83"/>
                </a:cubicBezTo>
                <a:cubicBezTo>
                  <a:pt x="80" y="83"/>
                  <a:pt x="80" y="83"/>
                  <a:pt x="80" y="83"/>
                </a:cubicBezTo>
                <a:cubicBezTo>
                  <a:pt x="81" y="83"/>
                  <a:pt x="80" y="83"/>
                  <a:pt x="80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2" y="83"/>
                  <a:pt x="81" y="83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3" y="82"/>
                  <a:pt x="82" y="82"/>
                  <a:pt x="82" y="82"/>
                </a:cubicBezTo>
                <a:cubicBezTo>
                  <a:pt x="82" y="82"/>
                  <a:pt x="82" y="82"/>
                  <a:pt x="83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82"/>
                  <a:pt x="82" y="83"/>
                  <a:pt x="83" y="82"/>
                </a:cubicBezTo>
                <a:cubicBezTo>
                  <a:pt x="83" y="82"/>
                  <a:pt x="82" y="83"/>
                  <a:pt x="83" y="83"/>
                </a:cubicBezTo>
                <a:cubicBezTo>
                  <a:pt x="83" y="83"/>
                  <a:pt x="83" y="82"/>
                  <a:pt x="84" y="82"/>
                </a:cubicBezTo>
                <a:cubicBezTo>
                  <a:pt x="84" y="82"/>
                  <a:pt x="84" y="82"/>
                  <a:pt x="84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82"/>
                  <a:pt x="84" y="81"/>
                  <a:pt x="84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82"/>
                  <a:pt x="84" y="82"/>
                  <a:pt x="84" y="82"/>
                </a:cubicBezTo>
                <a:cubicBezTo>
                  <a:pt x="84" y="82"/>
                  <a:pt x="83" y="82"/>
                  <a:pt x="83" y="82"/>
                </a:cubicBezTo>
                <a:cubicBezTo>
                  <a:pt x="84" y="82"/>
                  <a:pt x="83" y="83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3" y="84"/>
                  <a:pt x="84" y="85"/>
                  <a:pt x="83" y="85"/>
                </a:cubicBezTo>
                <a:cubicBezTo>
                  <a:pt x="83" y="85"/>
                  <a:pt x="84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83" y="85"/>
                  <a:pt x="83" y="85"/>
                  <a:pt x="83" y="86"/>
                </a:cubicBezTo>
                <a:cubicBezTo>
                  <a:pt x="83" y="86"/>
                  <a:pt x="83" y="86"/>
                  <a:pt x="83" y="86"/>
                </a:cubicBezTo>
                <a:cubicBezTo>
                  <a:pt x="83" y="87"/>
                  <a:pt x="83" y="87"/>
                  <a:pt x="83" y="88"/>
                </a:cubicBezTo>
                <a:cubicBezTo>
                  <a:pt x="83" y="88"/>
                  <a:pt x="83" y="88"/>
                  <a:pt x="83" y="88"/>
                </a:cubicBezTo>
                <a:cubicBezTo>
                  <a:pt x="83" y="88"/>
                  <a:pt x="83" y="88"/>
                  <a:pt x="83" y="89"/>
                </a:cubicBezTo>
                <a:cubicBezTo>
                  <a:pt x="83" y="88"/>
                  <a:pt x="84" y="88"/>
                  <a:pt x="84" y="88"/>
                </a:cubicBezTo>
                <a:cubicBezTo>
                  <a:pt x="84" y="89"/>
                  <a:pt x="84" y="89"/>
                  <a:pt x="83" y="89"/>
                </a:cubicBezTo>
                <a:cubicBezTo>
                  <a:pt x="83" y="89"/>
                  <a:pt x="84" y="89"/>
                  <a:pt x="83" y="89"/>
                </a:cubicBezTo>
                <a:cubicBezTo>
                  <a:pt x="83" y="89"/>
                  <a:pt x="83" y="89"/>
                  <a:pt x="82" y="89"/>
                </a:cubicBezTo>
                <a:cubicBezTo>
                  <a:pt x="83" y="89"/>
                  <a:pt x="83" y="89"/>
                  <a:pt x="83" y="90"/>
                </a:cubicBezTo>
                <a:cubicBezTo>
                  <a:pt x="83" y="89"/>
                  <a:pt x="83" y="90"/>
                  <a:pt x="84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3" y="90"/>
                  <a:pt x="82" y="90"/>
                  <a:pt x="82" y="90"/>
                </a:cubicBezTo>
                <a:cubicBezTo>
                  <a:pt x="82" y="90"/>
                  <a:pt x="83" y="90"/>
                  <a:pt x="83" y="91"/>
                </a:cubicBezTo>
                <a:cubicBezTo>
                  <a:pt x="83" y="91"/>
                  <a:pt x="83" y="90"/>
                  <a:pt x="84" y="90"/>
                </a:cubicBezTo>
                <a:cubicBezTo>
                  <a:pt x="84" y="91"/>
                  <a:pt x="83" y="91"/>
                  <a:pt x="83" y="91"/>
                </a:cubicBezTo>
                <a:cubicBezTo>
                  <a:pt x="83" y="91"/>
                  <a:pt x="83" y="91"/>
                  <a:pt x="83" y="91"/>
                </a:cubicBezTo>
                <a:cubicBezTo>
                  <a:pt x="82" y="91"/>
                  <a:pt x="82" y="92"/>
                  <a:pt x="82" y="92"/>
                </a:cubicBezTo>
                <a:cubicBezTo>
                  <a:pt x="82" y="91"/>
                  <a:pt x="82" y="92"/>
                  <a:pt x="82" y="91"/>
                </a:cubicBezTo>
                <a:cubicBezTo>
                  <a:pt x="82" y="91"/>
                  <a:pt x="82" y="91"/>
                  <a:pt x="82" y="91"/>
                </a:cubicBezTo>
                <a:cubicBezTo>
                  <a:pt x="82" y="92"/>
                  <a:pt x="82" y="92"/>
                  <a:pt x="82" y="92"/>
                </a:cubicBezTo>
                <a:cubicBezTo>
                  <a:pt x="82" y="92"/>
                  <a:pt x="83" y="92"/>
                  <a:pt x="82" y="92"/>
                </a:cubicBezTo>
                <a:cubicBezTo>
                  <a:pt x="83" y="92"/>
                  <a:pt x="83" y="92"/>
                  <a:pt x="83" y="92"/>
                </a:cubicBezTo>
                <a:cubicBezTo>
                  <a:pt x="83" y="92"/>
                  <a:pt x="83" y="92"/>
                  <a:pt x="83" y="92"/>
                </a:cubicBezTo>
                <a:cubicBezTo>
                  <a:pt x="83" y="91"/>
                  <a:pt x="83" y="91"/>
                  <a:pt x="83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1"/>
                </a:cubicBezTo>
                <a:cubicBezTo>
                  <a:pt x="85" y="92"/>
                  <a:pt x="85" y="91"/>
                  <a:pt x="86" y="91"/>
                </a:cubicBezTo>
                <a:cubicBezTo>
                  <a:pt x="86" y="92"/>
                  <a:pt x="86" y="91"/>
                  <a:pt x="86" y="91"/>
                </a:cubicBezTo>
                <a:cubicBezTo>
                  <a:pt x="86" y="91"/>
                  <a:pt x="87" y="90"/>
                  <a:pt x="87" y="91"/>
                </a:cubicBezTo>
                <a:cubicBezTo>
                  <a:pt x="87" y="91"/>
                  <a:pt x="86" y="90"/>
                  <a:pt x="87" y="90"/>
                </a:cubicBezTo>
                <a:cubicBezTo>
                  <a:pt x="87" y="90"/>
                  <a:pt x="87" y="91"/>
                  <a:pt x="87" y="90"/>
                </a:cubicBezTo>
                <a:cubicBezTo>
                  <a:pt x="87" y="91"/>
                  <a:pt x="88" y="91"/>
                  <a:pt x="88" y="91"/>
                </a:cubicBezTo>
                <a:cubicBezTo>
                  <a:pt x="88" y="91"/>
                  <a:pt x="87" y="90"/>
                  <a:pt x="88" y="90"/>
                </a:cubicBezTo>
                <a:cubicBezTo>
                  <a:pt x="88" y="90"/>
                  <a:pt x="88" y="90"/>
                  <a:pt x="88" y="90"/>
                </a:cubicBezTo>
                <a:cubicBezTo>
                  <a:pt x="88" y="90"/>
                  <a:pt x="88" y="90"/>
                  <a:pt x="88" y="91"/>
                </a:cubicBezTo>
                <a:cubicBezTo>
                  <a:pt x="88" y="90"/>
                  <a:pt x="88" y="91"/>
                  <a:pt x="88" y="91"/>
                </a:cubicBezTo>
                <a:cubicBezTo>
                  <a:pt x="89" y="91"/>
                  <a:pt x="89" y="91"/>
                  <a:pt x="89" y="91"/>
                </a:cubicBezTo>
                <a:cubicBezTo>
                  <a:pt x="89" y="91"/>
                  <a:pt x="88" y="90"/>
                  <a:pt x="88" y="90"/>
                </a:cubicBezTo>
                <a:cubicBezTo>
                  <a:pt x="88" y="90"/>
                  <a:pt x="88" y="89"/>
                  <a:pt x="87" y="89"/>
                </a:cubicBezTo>
                <a:cubicBezTo>
                  <a:pt x="88" y="88"/>
                  <a:pt x="90" y="88"/>
                  <a:pt x="91" y="89"/>
                </a:cubicBezTo>
                <a:cubicBezTo>
                  <a:pt x="92" y="89"/>
                  <a:pt x="92" y="90"/>
                  <a:pt x="92" y="90"/>
                </a:cubicBezTo>
                <a:cubicBezTo>
                  <a:pt x="91" y="87"/>
                  <a:pt x="94" y="90"/>
                  <a:pt x="94" y="88"/>
                </a:cubicBezTo>
                <a:cubicBezTo>
                  <a:pt x="94" y="87"/>
                  <a:pt x="94" y="87"/>
                  <a:pt x="93" y="87"/>
                </a:cubicBezTo>
                <a:cubicBezTo>
                  <a:pt x="94" y="87"/>
                  <a:pt x="94" y="86"/>
                  <a:pt x="94" y="85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5"/>
                  <a:pt x="94" y="85"/>
                  <a:pt x="94" y="84"/>
                </a:cubicBezTo>
                <a:cubicBezTo>
                  <a:pt x="94" y="84"/>
                  <a:pt x="94" y="83"/>
                  <a:pt x="95" y="83"/>
                </a:cubicBezTo>
                <a:cubicBezTo>
                  <a:pt x="94" y="82"/>
                  <a:pt x="94" y="82"/>
                  <a:pt x="94" y="81"/>
                </a:cubicBezTo>
                <a:cubicBezTo>
                  <a:pt x="94" y="82"/>
                  <a:pt x="95" y="81"/>
                  <a:pt x="94" y="81"/>
                </a:cubicBezTo>
                <a:cubicBezTo>
                  <a:pt x="94" y="81"/>
                  <a:pt x="94" y="81"/>
                  <a:pt x="94" y="81"/>
                </a:cubicBezTo>
                <a:cubicBezTo>
                  <a:pt x="94" y="81"/>
                  <a:pt x="95" y="82"/>
                  <a:pt x="95" y="82"/>
                </a:cubicBezTo>
                <a:cubicBezTo>
                  <a:pt x="95" y="81"/>
                  <a:pt x="94" y="81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79"/>
                  <a:pt x="94" y="79"/>
                  <a:pt x="94" y="79"/>
                </a:cubicBezTo>
                <a:cubicBezTo>
                  <a:pt x="94" y="79"/>
                  <a:pt x="94" y="79"/>
                  <a:pt x="94" y="78"/>
                </a:cubicBezTo>
                <a:cubicBezTo>
                  <a:pt x="94" y="78"/>
                  <a:pt x="94" y="78"/>
                  <a:pt x="95" y="79"/>
                </a:cubicBezTo>
                <a:cubicBezTo>
                  <a:pt x="95" y="78"/>
                  <a:pt x="95" y="77"/>
                  <a:pt x="95" y="78"/>
                </a:cubicBezTo>
                <a:cubicBezTo>
                  <a:pt x="95" y="78"/>
                  <a:pt x="95" y="78"/>
                  <a:pt x="95" y="79"/>
                </a:cubicBezTo>
                <a:cubicBezTo>
                  <a:pt x="95" y="79"/>
                  <a:pt x="95" y="78"/>
                  <a:pt x="94" y="79"/>
                </a:cubicBezTo>
                <a:cubicBezTo>
                  <a:pt x="95" y="80"/>
                  <a:pt x="95" y="80"/>
                  <a:pt x="94" y="80"/>
                </a:cubicBezTo>
                <a:cubicBezTo>
                  <a:pt x="95" y="81"/>
                  <a:pt x="95" y="80"/>
                  <a:pt x="94" y="79"/>
                </a:cubicBezTo>
                <a:cubicBezTo>
                  <a:pt x="94" y="80"/>
                  <a:pt x="96" y="80"/>
                  <a:pt x="93" y="79"/>
                </a:cubicBezTo>
                <a:cubicBezTo>
                  <a:pt x="93" y="79"/>
                  <a:pt x="93" y="79"/>
                  <a:pt x="93" y="79"/>
                </a:cubicBez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3" y="78"/>
                  <a:pt x="92" y="80"/>
                </a:cubicBezTo>
                <a:cubicBezTo>
                  <a:pt x="92" y="80"/>
                  <a:pt x="92" y="79"/>
                  <a:pt x="92" y="79"/>
                </a:cubicBezTo>
                <a:cubicBezTo>
                  <a:pt x="92" y="79"/>
                  <a:pt x="92" y="79"/>
                  <a:pt x="92" y="80"/>
                </a:cubicBezTo>
                <a:cubicBezTo>
                  <a:pt x="92" y="81"/>
                  <a:pt x="92" y="82"/>
                  <a:pt x="92" y="83"/>
                </a:cubicBezTo>
                <a:cubicBezTo>
                  <a:pt x="91" y="84"/>
                  <a:pt x="91" y="84"/>
                  <a:pt x="91" y="84"/>
                </a:cubicBezTo>
                <a:cubicBezTo>
                  <a:pt x="90" y="84"/>
                  <a:pt x="91" y="81"/>
                  <a:pt x="91" y="81"/>
                </a:cubicBezTo>
                <a:cubicBezTo>
                  <a:pt x="92" y="80"/>
                  <a:pt x="93" y="79"/>
                  <a:pt x="93" y="78"/>
                </a:cubicBezTo>
                <a:cubicBezTo>
                  <a:pt x="93" y="78"/>
                  <a:pt x="93" y="78"/>
                  <a:pt x="94" y="78"/>
                </a:cubicBezTo>
                <a:cubicBezTo>
                  <a:pt x="94" y="77"/>
                  <a:pt x="95" y="76"/>
                  <a:pt x="95" y="76"/>
                </a:cubicBezTo>
                <a:cubicBezTo>
                  <a:pt x="95" y="75"/>
                  <a:pt x="95" y="76"/>
                  <a:pt x="95" y="75"/>
                </a:cubicBezTo>
                <a:cubicBezTo>
                  <a:pt x="95" y="75"/>
                  <a:pt x="96" y="75"/>
                  <a:pt x="96" y="75"/>
                </a:cubicBezTo>
                <a:cubicBezTo>
                  <a:pt x="96" y="75"/>
                  <a:pt x="96" y="75"/>
                  <a:pt x="96" y="74"/>
                </a:cubicBezTo>
                <a:cubicBezTo>
                  <a:pt x="98" y="72"/>
                  <a:pt x="99" y="70"/>
                  <a:pt x="100" y="66"/>
                </a:cubicBezTo>
                <a:cubicBezTo>
                  <a:pt x="99" y="66"/>
                  <a:pt x="100" y="64"/>
                  <a:pt x="99" y="63"/>
                </a:cubicBezTo>
                <a:cubicBezTo>
                  <a:pt x="100" y="63"/>
                  <a:pt x="99" y="62"/>
                  <a:pt x="100" y="61"/>
                </a:cubicBezTo>
                <a:cubicBezTo>
                  <a:pt x="100" y="61"/>
                  <a:pt x="99" y="61"/>
                  <a:pt x="100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99" y="61"/>
                  <a:pt x="100" y="60"/>
                  <a:pt x="100" y="60"/>
                </a:cubicBezTo>
                <a:cubicBezTo>
                  <a:pt x="100" y="59"/>
                  <a:pt x="100" y="57"/>
                  <a:pt x="100" y="56"/>
                </a:cubicBezTo>
                <a:cubicBezTo>
                  <a:pt x="101" y="56"/>
                  <a:pt x="102" y="58"/>
                  <a:pt x="103" y="58"/>
                </a:cubicBezTo>
                <a:cubicBezTo>
                  <a:pt x="103" y="59"/>
                  <a:pt x="104" y="59"/>
                  <a:pt x="104" y="60"/>
                </a:cubicBezTo>
                <a:cubicBezTo>
                  <a:pt x="103" y="60"/>
                  <a:pt x="103" y="60"/>
                  <a:pt x="103" y="60"/>
                </a:cubicBezTo>
                <a:cubicBezTo>
                  <a:pt x="103" y="61"/>
                  <a:pt x="104" y="62"/>
                  <a:pt x="105" y="63"/>
                </a:cubicBezTo>
                <a:cubicBezTo>
                  <a:pt x="104" y="64"/>
                  <a:pt x="106" y="64"/>
                  <a:pt x="106" y="65"/>
                </a:cubicBezTo>
                <a:cubicBezTo>
                  <a:pt x="106" y="66"/>
                  <a:pt x="106" y="65"/>
                  <a:pt x="105" y="66"/>
                </a:cubicBezTo>
                <a:cubicBezTo>
                  <a:pt x="107" y="66"/>
                  <a:pt x="108" y="68"/>
                  <a:pt x="108" y="69"/>
                </a:cubicBezTo>
                <a:cubicBezTo>
                  <a:pt x="107" y="71"/>
                  <a:pt x="109" y="73"/>
                  <a:pt x="107" y="74"/>
                </a:cubicBezTo>
                <a:cubicBezTo>
                  <a:pt x="108" y="75"/>
                  <a:pt x="108" y="75"/>
                  <a:pt x="107" y="76"/>
                </a:cubicBezTo>
                <a:cubicBezTo>
                  <a:pt x="107" y="76"/>
                  <a:pt x="106" y="76"/>
                  <a:pt x="105" y="76"/>
                </a:cubicBezTo>
                <a:cubicBezTo>
                  <a:pt x="105" y="77"/>
                  <a:pt x="105" y="78"/>
                  <a:pt x="105" y="79"/>
                </a:cubicBezTo>
                <a:cubicBezTo>
                  <a:pt x="105" y="78"/>
                  <a:pt x="106" y="79"/>
                  <a:pt x="106" y="79"/>
                </a:cubicBezTo>
                <a:cubicBezTo>
                  <a:pt x="106" y="79"/>
                  <a:pt x="105" y="79"/>
                  <a:pt x="105" y="79"/>
                </a:cubicBezTo>
                <a:cubicBezTo>
                  <a:pt x="105" y="80"/>
                  <a:pt x="104" y="80"/>
                  <a:pt x="103" y="81"/>
                </a:cubicBezTo>
                <a:cubicBezTo>
                  <a:pt x="103" y="81"/>
                  <a:pt x="104" y="81"/>
                  <a:pt x="103" y="82"/>
                </a:cubicBezTo>
                <a:cubicBezTo>
                  <a:pt x="103" y="82"/>
                  <a:pt x="103" y="81"/>
                  <a:pt x="103" y="81"/>
                </a:cubicBezTo>
                <a:cubicBezTo>
                  <a:pt x="103" y="82"/>
                  <a:pt x="102" y="82"/>
                  <a:pt x="102" y="82"/>
                </a:cubicBezTo>
                <a:cubicBezTo>
                  <a:pt x="103" y="82"/>
                  <a:pt x="103" y="82"/>
                  <a:pt x="103" y="83"/>
                </a:cubicBezTo>
                <a:cubicBezTo>
                  <a:pt x="103" y="83"/>
                  <a:pt x="103" y="82"/>
                  <a:pt x="104" y="82"/>
                </a:cubicBezTo>
                <a:cubicBezTo>
                  <a:pt x="104" y="84"/>
                  <a:pt x="102" y="85"/>
                  <a:pt x="104" y="86"/>
                </a:cubicBezTo>
                <a:cubicBezTo>
                  <a:pt x="104" y="86"/>
                  <a:pt x="104" y="85"/>
                  <a:pt x="104" y="85"/>
                </a:cubicBezTo>
                <a:cubicBezTo>
                  <a:pt x="105" y="84"/>
                  <a:pt x="105" y="83"/>
                  <a:pt x="106" y="82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106" y="81"/>
                  <a:pt x="106" y="81"/>
                  <a:pt x="106" y="81"/>
                </a:cubicBezTo>
                <a:cubicBezTo>
                  <a:pt x="106" y="81"/>
                  <a:pt x="106" y="80"/>
                  <a:pt x="106" y="80"/>
                </a:cubicBezTo>
                <a:cubicBezTo>
                  <a:pt x="106" y="80"/>
                  <a:pt x="106" y="79"/>
                  <a:pt x="107" y="79"/>
                </a:cubicBezTo>
                <a:cubicBezTo>
                  <a:pt x="107" y="79"/>
                  <a:pt x="107" y="79"/>
                  <a:pt x="108" y="79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08" y="80"/>
                  <a:pt x="108" y="82"/>
                  <a:pt x="108" y="83"/>
                </a:cubicBezTo>
                <a:cubicBezTo>
                  <a:pt x="109" y="82"/>
                  <a:pt x="109" y="81"/>
                  <a:pt x="109" y="80"/>
                </a:cubicBezTo>
                <a:cubicBezTo>
                  <a:pt x="111" y="80"/>
                  <a:pt x="111" y="79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2" y="77"/>
                  <a:pt x="113" y="75"/>
                  <a:pt x="115" y="75"/>
                </a:cubicBezTo>
                <a:cubicBezTo>
                  <a:pt x="115" y="76"/>
                  <a:pt x="117" y="76"/>
                  <a:pt x="117" y="78"/>
                </a:cubicBezTo>
                <a:cubicBezTo>
                  <a:pt x="118" y="77"/>
                  <a:pt x="118" y="78"/>
                  <a:pt x="119" y="78"/>
                </a:cubicBezTo>
                <a:cubicBezTo>
                  <a:pt x="119" y="78"/>
                  <a:pt x="119" y="77"/>
                  <a:pt x="119" y="77"/>
                </a:cubicBezTo>
                <a:cubicBezTo>
                  <a:pt x="120" y="77"/>
                  <a:pt x="120" y="77"/>
                  <a:pt x="120" y="78"/>
                </a:cubicBezTo>
                <a:cubicBezTo>
                  <a:pt x="123" y="78"/>
                  <a:pt x="121" y="76"/>
                  <a:pt x="123" y="75"/>
                </a:cubicBezTo>
                <a:cubicBezTo>
                  <a:pt x="124" y="76"/>
                  <a:pt x="124" y="79"/>
                  <a:pt x="125" y="80"/>
                </a:cubicBezTo>
                <a:cubicBezTo>
                  <a:pt x="125" y="79"/>
                  <a:pt x="126" y="78"/>
                  <a:pt x="126" y="79"/>
                </a:cubicBezTo>
                <a:cubicBezTo>
                  <a:pt x="127" y="78"/>
                  <a:pt x="128" y="77"/>
                  <a:pt x="128" y="76"/>
                </a:cubicBezTo>
                <a:cubicBezTo>
                  <a:pt x="127" y="74"/>
                  <a:pt x="125" y="75"/>
                  <a:pt x="123" y="73"/>
                </a:cubicBezTo>
                <a:cubicBezTo>
                  <a:pt x="125" y="71"/>
                  <a:pt x="122" y="66"/>
                  <a:pt x="122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64"/>
                  <a:pt x="121" y="64"/>
                  <a:pt x="121" y="63"/>
                </a:cubicBezTo>
                <a:cubicBezTo>
                  <a:pt x="120" y="64"/>
                  <a:pt x="120" y="63"/>
                  <a:pt x="120" y="63"/>
                </a:cubicBezTo>
                <a:cubicBezTo>
                  <a:pt x="120" y="63"/>
                  <a:pt x="120" y="63"/>
                  <a:pt x="119" y="63"/>
                </a:cubicBezTo>
                <a:cubicBezTo>
                  <a:pt x="118" y="61"/>
                  <a:pt x="116" y="60"/>
                  <a:pt x="114" y="59"/>
                </a:cubicBezTo>
                <a:cubicBezTo>
                  <a:pt x="114" y="59"/>
                  <a:pt x="114" y="59"/>
                  <a:pt x="113" y="59"/>
                </a:cubicBezTo>
                <a:cubicBezTo>
                  <a:pt x="111" y="56"/>
                  <a:pt x="108" y="55"/>
                  <a:pt x="105" y="54"/>
                </a:cubicBezTo>
                <a:cubicBezTo>
                  <a:pt x="105" y="54"/>
                  <a:pt x="105" y="55"/>
                  <a:pt x="105" y="55"/>
                </a:cubicBezTo>
                <a:cubicBezTo>
                  <a:pt x="105" y="54"/>
                  <a:pt x="104" y="54"/>
                  <a:pt x="103" y="53"/>
                </a:cubicBezTo>
                <a:cubicBezTo>
                  <a:pt x="103" y="54"/>
                  <a:pt x="103" y="54"/>
                  <a:pt x="103" y="54"/>
                </a:cubicBezTo>
                <a:cubicBezTo>
                  <a:pt x="101" y="53"/>
                  <a:pt x="98" y="53"/>
                  <a:pt x="98" y="51"/>
                </a:cubicBezTo>
                <a:cubicBezTo>
                  <a:pt x="98" y="51"/>
                  <a:pt x="98" y="51"/>
                  <a:pt x="98" y="50"/>
                </a:cubicBezTo>
                <a:cubicBezTo>
                  <a:pt x="98" y="50"/>
                  <a:pt x="98" y="50"/>
                  <a:pt x="98" y="49"/>
                </a:cubicBezTo>
                <a:cubicBezTo>
                  <a:pt x="97" y="49"/>
                  <a:pt x="97" y="48"/>
                  <a:pt x="97" y="48"/>
                </a:cubicBezTo>
                <a:cubicBezTo>
                  <a:pt x="97" y="48"/>
                  <a:pt x="97" y="47"/>
                  <a:pt x="97" y="47"/>
                </a:cubicBezTo>
                <a:cubicBezTo>
                  <a:pt x="96" y="47"/>
                  <a:pt x="97" y="47"/>
                  <a:pt x="96" y="47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7" y="47"/>
                  <a:pt x="97" y="47"/>
                </a:cubicBezTo>
                <a:cubicBezTo>
                  <a:pt x="95" y="47"/>
                  <a:pt x="96" y="46"/>
                  <a:pt x="96" y="45"/>
                </a:cubicBezTo>
                <a:cubicBezTo>
                  <a:pt x="95" y="45"/>
                  <a:pt x="96" y="46"/>
                  <a:pt x="94" y="46"/>
                </a:cubicBezTo>
                <a:cubicBezTo>
                  <a:pt x="95" y="46"/>
                  <a:pt x="94" y="46"/>
                  <a:pt x="94" y="45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5"/>
                  <a:pt x="95" y="45"/>
                  <a:pt x="95" y="44"/>
                </a:cubicBezTo>
                <a:cubicBezTo>
                  <a:pt x="94" y="44"/>
                  <a:pt x="94" y="44"/>
                  <a:pt x="94" y="45"/>
                </a:cubicBezTo>
                <a:cubicBezTo>
                  <a:pt x="95" y="44"/>
                  <a:pt x="93" y="45"/>
                  <a:pt x="93" y="44"/>
                </a:cubicBezTo>
                <a:cubicBezTo>
                  <a:pt x="95" y="44"/>
                  <a:pt x="96" y="44"/>
                  <a:pt x="97" y="44"/>
                </a:cubicBezTo>
                <a:cubicBezTo>
                  <a:pt x="98" y="45"/>
                  <a:pt x="100" y="44"/>
                  <a:pt x="100" y="46"/>
                </a:cubicBezTo>
                <a:cubicBezTo>
                  <a:pt x="100" y="46"/>
                  <a:pt x="100" y="46"/>
                  <a:pt x="99" y="46"/>
                </a:cubicBezTo>
                <a:cubicBezTo>
                  <a:pt x="100" y="46"/>
                  <a:pt x="100" y="46"/>
                  <a:pt x="100" y="47"/>
                </a:cubicBezTo>
                <a:cubicBezTo>
                  <a:pt x="102" y="47"/>
                  <a:pt x="102" y="49"/>
                  <a:pt x="103" y="50"/>
                </a:cubicBezTo>
                <a:cubicBezTo>
                  <a:pt x="104" y="50"/>
                  <a:pt x="105" y="50"/>
                  <a:pt x="105" y="50"/>
                </a:cubicBezTo>
                <a:cubicBezTo>
                  <a:pt x="106" y="50"/>
                  <a:pt x="106" y="50"/>
                  <a:pt x="107" y="50"/>
                </a:cubicBezTo>
                <a:cubicBezTo>
                  <a:pt x="107" y="49"/>
                  <a:pt x="109" y="50"/>
                  <a:pt x="109" y="48"/>
                </a:cubicBezTo>
                <a:cubicBezTo>
                  <a:pt x="109" y="49"/>
                  <a:pt x="109" y="49"/>
                  <a:pt x="110" y="49"/>
                </a:cubicBezTo>
                <a:cubicBezTo>
                  <a:pt x="110" y="48"/>
                  <a:pt x="109" y="48"/>
                  <a:pt x="109" y="48"/>
                </a:cubicBezTo>
                <a:cubicBezTo>
                  <a:pt x="109" y="48"/>
                  <a:pt x="110" y="48"/>
                  <a:pt x="110" y="48"/>
                </a:cubicBezTo>
                <a:cubicBezTo>
                  <a:pt x="110" y="47"/>
                  <a:pt x="108" y="46"/>
                  <a:pt x="108" y="44"/>
                </a:cubicBezTo>
                <a:cubicBezTo>
                  <a:pt x="111" y="45"/>
                  <a:pt x="112" y="48"/>
                  <a:pt x="114" y="49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6" y="51"/>
                  <a:pt x="117" y="49"/>
                  <a:pt x="119" y="51"/>
                </a:cubicBezTo>
                <a:cubicBezTo>
                  <a:pt x="120" y="51"/>
                  <a:pt x="122" y="52"/>
                  <a:pt x="123" y="53"/>
                </a:cubicBezTo>
                <a:cubicBezTo>
                  <a:pt x="123" y="53"/>
                  <a:pt x="125" y="54"/>
                  <a:pt x="125" y="54"/>
                </a:cubicBezTo>
                <a:cubicBezTo>
                  <a:pt x="128" y="57"/>
                  <a:pt x="127" y="52"/>
                  <a:pt x="128" y="52"/>
                </a:cubicBezTo>
                <a:cubicBezTo>
                  <a:pt x="128" y="51"/>
                  <a:pt x="128" y="50"/>
                  <a:pt x="128" y="49"/>
                </a:cubicBezTo>
                <a:cubicBezTo>
                  <a:pt x="129" y="49"/>
                  <a:pt x="129" y="49"/>
                  <a:pt x="129" y="49"/>
                </a:cubicBezTo>
                <a:cubicBezTo>
                  <a:pt x="129" y="49"/>
                  <a:pt x="129" y="49"/>
                  <a:pt x="129" y="49"/>
                </a:cubicBezTo>
                <a:cubicBezTo>
                  <a:pt x="130" y="49"/>
                  <a:pt x="131" y="49"/>
                  <a:pt x="130" y="48"/>
                </a:cubicBezTo>
                <a:cubicBezTo>
                  <a:pt x="128" y="46"/>
                  <a:pt x="127" y="44"/>
                  <a:pt x="127" y="43"/>
                </a:cubicBezTo>
                <a:cubicBezTo>
                  <a:pt x="127" y="43"/>
                  <a:pt x="127" y="42"/>
                  <a:pt x="128" y="43"/>
                </a:cubicBezTo>
                <a:cubicBezTo>
                  <a:pt x="129" y="43"/>
                  <a:pt x="127" y="42"/>
                  <a:pt x="127" y="41"/>
                </a:cubicBezTo>
                <a:cubicBezTo>
                  <a:pt x="129" y="43"/>
                  <a:pt x="128" y="44"/>
                  <a:pt x="129" y="45"/>
                </a:cubicBezTo>
                <a:cubicBezTo>
                  <a:pt x="129" y="45"/>
                  <a:pt x="130" y="45"/>
                  <a:pt x="130" y="45"/>
                </a:cubicBezTo>
                <a:cubicBezTo>
                  <a:pt x="130" y="44"/>
                  <a:pt x="129" y="45"/>
                  <a:pt x="129" y="44"/>
                </a:cubicBezTo>
                <a:cubicBezTo>
                  <a:pt x="130" y="44"/>
                  <a:pt x="129" y="43"/>
                  <a:pt x="129" y="43"/>
                </a:cubicBezTo>
                <a:cubicBezTo>
                  <a:pt x="128" y="42"/>
                  <a:pt x="129" y="42"/>
                  <a:pt x="128" y="41"/>
                </a:cubicBezTo>
                <a:cubicBezTo>
                  <a:pt x="128" y="41"/>
                  <a:pt x="126" y="41"/>
                  <a:pt x="126" y="40"/>
                </a:cubicBezTo>
                <a:cubicBezTo>
                  <a:pt x="128" y="41"/>
                  <a:pt x="126" y="39"/>
                  <a:pt x="127" y="40"/>
                </a:cubicBezTo>
                <a:cubicBezTo>
                  <a:pt x="126" y="38"/>
                  <a:pt x="125" y="38"/>
                  <a:pt x="124" y="37"/>
                </a:cubicBezTo>
                <a:cubicBezTo>
                  <a:pt x="125" y="37"/>
                  <a:pt x="126" y="37"/>
                  <a:pt x="126" y="37"/>
                </a:cubicBezTo>
                <a:cubicBezTo>
                  <a:pt x="125" y="36"/>
                  <a:pt x="126" y="36"/>
                  <a:pt x="126" y="36"/>
                </a:cubicBezTo>
                <a:cubicBezTo>
                  <a:pt x="123" y="33"/>
                  <a:pt x="122" y="31"/>
                  <a:pt x="118" y="29"/>
                </a:cubicBezTo>
                <a:cubicBezTo>
                  <a:pt x="119" y="29"/>
                  <a:pt x="122" y="30"/>
                  <a:pt x="125" y="32"/>
                </a:cubicBezTo>
                <a:cubicBezTo>
                  <a:pt x="125" y="32"/>
                  <a:pt x="126" y="32"/>
                  <a:pt x="126" y="31"/>
                </a:cubicBezTo>
                <a:cubicBezTo>
                  <a:pt x="124" y="29"/>
                  <a:pt x="120" y="26"/>
                  <a:pt x="116" y="25"/>
                </a:cubicBezTo>
                <a:cubicBezTo>
                  <a:pt x="114" y="23"/>
                  <a:pt x="109" y="23"/>
                  <a:pt x="105" y="22"/>
                </a:cubicBezTo>
                <a:cubicBezTo>
                  <a:pt x="105" y="22"/>
                  <a:pt x="104" y="22"/>
                  <a:pt x="104" y="22"/>
                </a:cubicBezTo>
                <a:cubicBezTo>
                  <a:pt x="102" y="21"/>
                  <a:pt x="102" y="21"/>
                  <a:pt x="101" y="21"/>
                </a:cubicBezTo>
                <a:cubicBezTo>
                  <a:pt x="100" y="21"/>
                  <a:pt x="99" y="22"/>
                  <a:pt x="98" y="22"/>
                </a:cubicBezTo>
                <a:cubicBezTo>
                  <a:pt x="93" y="22"/>
                  <a:pt x="89" y="23"/>
                  <a:pt x="83" y="23"/>
                </a:cubicBezTo>
                <a:cubicBezTo>
                  <a:pt x="83" y="23"/>
                  <a:pt x="84" y="23"/>
                  <a:pt x="83" y="23"/>
                </a:cubicBezTo>
                <a:cubicBezTo>
                  <a:pt x="82" y="24"/>
                  <a:pt x="78" y="24"/>
                  <a:pt x="77" y="25"/>
                </a:cubicBezTo>
                <a:cubicBezTo>
                  <a:pt x="82" y="24"/>
                  <a:pt x="86" y="23"/>
                  <a:pt x="91" y="23"/>
                </a:cubicBezTo>
                <a:cubicBezTo>
                  <a:pt x="91" y="23"/>
                  <a:pt x="92" y="23"/>
                  <a:pt x="92" y="24"/>
                </a:cubicBezTo>
                <a:cubicBezTo>
                  <a:pt x="89" y="23"/>
                  <a:pt x="85" y="26"/>
                  <a:pt x="85" y="25"/>
                </a:cubicBezTo>
                <a:cubicBezTo>
                  <a:pt x="85" y="25"/>
                  <a:pt x="84" y="25"/>
                  <a:pt x="82" y="25"/>
                </a:cubicBezTo>
                <a:cubicBezTo>
                  <a:pt x="82" y="27"/>
                  <a:pt x="80" y="26"/>
                  <a:pt x="78" y="26"/>
                </a:cubicBezTo>
                <a:cubicBezTo>
                  <a:pt x="78" y="27"/>
                  <a:pt x="77" y="27"/>
                  <a:pt x="77" y="27"/>
                </a:cubicBezTo>
                <a:cubicBezTo>
                  <a:pt x="77" y="28"/>
                  <a:pt x="78" y="27"/>
                  <a:pt x="78" y="28"/>
                </a:cubicBezTo>
                <a:cubicBezTo>
                  <a:pt x="77" y="29"/>
                  <a:pt x="75" y="29"/>
                  <a:pt x="73" y="30"/>
                </a:cubicBezTo>
                <a:cubicBezTo>
                  <a:pt x="72" y="30"/>
                  <a:pt x="72" y="30"/>
                  <a:pt x="73" y="30"/>
                </a:cubicBezTo>
                <a:cubicBezTo>
                  <a:pt x="72" y="30"/>
                  <a:pt x="70" y="31"/>
                  <a:pt x="70" y="30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29"/>
                  <a:pt x="71" y="29"/>
                  <a:pt x="70" y="29"/>
                </a:cubicBezTo>
                <a:cubicBezTo>
                  <a:pt x="71" y="29"/>
                  <a:pt x="71" y="28"/>
                  <a:pt x="72" y="27"/>
                </a:cubicBezTo>
                <a:cubicBezTo>
                  <a:pt x="71" y="28"/>
                  <a:pt x="71" y="28"/>
                  <a:pt x="70" y="28"/>
                </a:cubicBezTo>
                <a:cubicBezTo>
                  <a:pt x="71" y="27"/>
                  <a:pt x="71" y="27"/>
                  <a:pt x="71" y="26"/>
                </a:cubicBezTo>
                <a:cubicBezTo>
                  <a:pt x="70" y="27"/>
                  <a:pt x="69" y="27"/>
                  <a:pt x="68" y="28"/>
                </a:cubicBezTo>
                <a:cubicBezTo>
                  <a:pt x="68" y="28"/>
                  <a:pt x="66" y="29"/>
                  <a:pt x="66" y="29"/>
                </a:cubicBezTo>
                <a:cubicBezTo>
                  <a:pt x="66" y="28"/>
                  <a:pt x="67" y="28"/>
                  <a:pt x="67" y="28"/>
                </a:cubicBezTo>
                <a:cubicBezTo>
                  <a:pt x="67" y="27"/>
                  <a:pt x="68" y="27"/>
                  <a:pt x="68" y="27"/>
                </a:cubicBezTo>
                <a:cubicBezTo>
                  <a:pt x="67" y="27"/>
                  <a:pt x="65" y="30"/>
                  <a:pt x="63" y="29"/>
                </a:cubicBezTo>
                <a:cubicBezTo>
                  <a:pt x="65" y="28"/>
                  <a:pt x="65" y="28"/>
                  <a:pt x="67" y="27"/>
                </a:cubicBezTo>
                <a:cubicBezTo>
                  <a:pt x="67" y="25"/>
                  <a:pt x="64" y="26"/>
                  <a:pt x="62" y="27"/>
                </a:cubicBezTo>
                <a:cubicBezTo>
                  <a:pt x="59" y="28"/>
                  <a:pt x="56" y="29"/>
                  <a:pt x="54" y="30"/>
                </a:cubicBezTo>
                <a:cubicBezTo>
                  <a:pt x="55" y="30"/>
                  <a:pt x="57" y="29"/>
                  <a:pt x="57" y="29"/>
                </a:cubicBezTo>
                <a:cubicBezTo>
                  <a:pt x="57" y="30"/>
                  <a:pt x="56" y="30"/>
                  <a:pt x="56" y="31"/>
                </a:cubicBezTo>
                <a:cubicBezTo>
                  <a:pt x="57" y="30"/>
                  <a:pt x="57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7" y="31"/>
                  <a:pt x="55" y="31"/>
                  <a:pt x="55" y="31"/>
                </a:cubicBezTo>
                <a:cubicBezTo>
                  <a:pt x="55" y="31"/>
                  <a:pt x="54" y="31"/>
                  <a:pt x="54" y="31"/>
                </a:cubicBezTo>
                <a:cubicBezTo>
                  <a:pt x="55" y="31"/>
                  <a:pt x="55" y="32"/>
                  <a:pt x="55" y="32"/>
                </a:cubicBezTo>
                <a:cubicBezTo>
                  <a:pt x="57" y="31"/>
                  <a:pt x="57" y="31"/>
                  <a:pt x="58" y="31"/>
                </a:cubicBezTo>
                <a:cubicBezTo>
                  <a:pt x="57" y="33"/>
                  <a:pt x="55" y="33"/>
                  <a:pt x="54" y="35"/>
                </a:cubicBezTo>
                <a:cubicBezTo>
                  <a:pt x="53" y="34"/>
                  <a:pt x="52" y="35"/>
                  <a:pt x="51" y="36"/>
                </a:cubicBezTo>
                <a:cubicBezTo>
                  <a:pt x="52" y="35"/>
                  <a:pt x="52" y="36"/>
                  <a:pt x="52" y="36"/>
                </a:cubicBezTo>
                <a:cubicBezTo>
                  <a:pt x="48" y="38"/>
                  <a:pt x="46" y="39"/>
                  <a:pt x="43" y="42"/>
                </a:cubicBezTo>
                <a:cubicBezTo>
                  <a:pt x="44" y="41"/>
                  <a:pt x="44" y="40"/>
                  <a:pt x="45" y="39"/>
                </a:cubicBezTo>
                <a:cubicBezTo>
                  <a:pt x="45" y="40"/>
                  <a:pt x="44" y="40"/>
                  <a:pt x="43" y="40"/>
                </a:cubicBezTo>
                <a:cubicBezTo>
                  <a:pt x="44" y="39"/>
                  <a:pt x="44" y="38"/>
                  <a:pt x="44" y="38"/>
                </a:cubicBezTo>
                <a:cubicBezTo>
                  <a:pt x="45" y="37"/>
                  <a:pt x="46" y="36"/>
                  <a:pt x="48" y="35"/>
                </a:cubicBezTo>
                <a:cubicBezTo>
                  <a:pt x="47" y="35"/>
                  <a:pt x="46" y="36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5"/>
                  <a:pt x="44" y="35"/>
                  <a:pt x="43" y="34"/>
                </a:cubicBezTo>
                <a:cubicBezTo>
                  <a:pt x="48" y="30"/>
                  <a:pt x="53" y="28"/>
                  <a:pt x="58" y="25"/>
                </a:cubicBezTo>
                <a:cubicBezTo>
                  <a:pt x="60" y="24"/>
                  <a:pt x="63" y="24"/>
                  <a:pt x="66" y="22"/>
                </a:cubicBezTo>
                <a:cubicBezTo>
                  <a:pt x="66" y="23"/>
                  <a:pt x="67" y="22"/>
                  <a:pt x="67" y="23"/>
                </a:cubicBezTo>
                <a:cubicBezTo>
                  <a:pt x="69" y="21"/>
                  <a:pt x="72" y="21"/>
                  <a:pt x="73" y="21"/>
                </a:cubicBezTo>
                <a:cubicBezTo>
                  <a:pt x="73" y="20"/>
                  <a:pt x="76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79" y="19"/>
                  <a:pt x="81" y="20"/>
                  <a:pt x="84" y="19"/>
                </a:cubicBezTo>
                <a:cubicBezTo>
                  <a:pt x="83" y="19"/>
                  <a:pt x="85" y="18"/>
                  <a:pt x="83" y="19"/>
                </a:cubicBezTo>
                <a:cubicBezTo>
                  <a:pt x="82" y="19"/>
                  <a:pt x="84" y="19"/>
                  <a:pt x="83" y="19"/>
                </a:cubicBezTo>
                <a:cubicBezTo>
                  <a:pt x="83" y="18"/>
                  <a:pt x="80" y="19"/>
                  <a:pt x="79" y="19"/>
                </a:cubicBezTo>
                <a:cubicBezTo>
                  <a:pt x="77" y="20"/>
                  <a:pt x="75" y="19"/>
                  <a:pt x="73" y="20"/>
                </a:cubicBezTo>
                <a:cubicBezTo>
                  <a:pt x="73" y="20"/>
                  <a:pt x="72" y="19"/>
                  <a:pt x="71" y="20"/>
                </a:cubicBezTo>
                <a:cubicBezTo>
                  <a:pt x="73" y="19"/>
                  <a:pt x="71" y="20"/>
                  <a:pt x="71" y="21"/>
                </a:cubicBezTo>
                <a:cubicBezTo>
                  <a:pt x="70" y="21"/>
                  <a:pt x="68" y="21"/>
                  <a:pt x="66" y="22"/>
                </a:cubicBezTo>
                <a:cubicBezTo>
                  <a:pt x="67" y="21"/>
                  <a:pt x="67" y="21"/>
                  <a:pt x="68" y="21"/>
                </a:cubicBezTo>
                <a:cubicBezTo>
                  <a:pt x="68" y="20"/>
                  <a:pt x="68" y="21"/>
                  <a:pt x="68" y="20"/>
                </a:cubicBezTo>
                <a:cubicBezTo>
                  <a:pt x="66" y="20"/>
                  <a:pt x="66" y="21"/>
                  <a:pt x="66" y="21"/>
                </a:cubicBezTo>
                <a:cubicBezTo>
                  <a:pt x="66" y="20"/>
                  <a:pt x="62" y="22"/>
                  <a:pt x="61" y="22"/>
                </a:cubicBezTo>
                <a:cubicBezTo>
                  <a:pt x="61" y="23"/>
                  <a:pt x="61" y="23"/>
                  <a:pt x="61" y="23"/>
                </a:cubicBezTo>
                <a:cubicBezTo>
                  <a:pt x="61" y="23"/>
                  <a:pt x="61" y="23"/>
                  <a:pt x="60" y="23"/>
                </a:cubicBezTo>
                <a:cubicBezTo>
                  <a:pt x="55" y="25"/>
                  <a:pt x="51" y="28"/>
                  <a:pt x="46" y="31"/>
                </a:cubicBezTo>
                <a:cubicBezTo>
                  <a:pt x="45" y="33"/>
                  <a:pt x="41" y="36"/>
                  <a:pt x="40" y="35"/>
                </a:cubicBezTo>
                <a:cubicBezTo>
                  <a:pt x="34" y="39"/>
                  <a:pt x="30" y="44"/>
                  <a:pt x="25" y="51"/>
                </a:cubicBezTo>
                <a:cubicBezTo>
                  <a:pt x="24" y="53"/>
                  <a:pt x="22" y="56"/>
                  <a:pt x="20" y="58"/>
                </a:cubicBezTo>
                <a:cubicBezTo>
                  <a:pt x="21" y="58"/>
                  <a:pt x="20" y="59"/>
                  <a:pt x="20" y="59"/>
                </a:cubicBezTo>
                <a:cubicBezTo>
                  <a:pt x="18" y="61"/>
                  <a:pt x="20" y="57"/>
                  <a:pt x="21" y="55"/>
                </a:cubicBezTo>
                <a:cubicBezTo>
                  <a:pt x="20" y="57"/>
                  <a:pt x="20" y="55"/>
                  <a:pt x="20" y="54"/>
                </a:cubicBezTo>
                <a:cubicBezTo>
                  <a:pt x="22" y="51"/>
                  <a:pt x="24" y="48"/>
                  <a:pt x="26" y="45"/>
                </a:cubicBezTo>
                <a:cubicBezTo>
                  <a:pt x="26" y="44"/>
                  <a:pt x="27" y="44"/>
                  <a:pt x="27" y="44"/>
                </a:cubicBezTo>
                <a:cubicBezTo>
                  <a:pt x="28" y="42"/>
                  <a:pt x="29" y="41"/>
                  <a:pt x="31" y="40"/>
                </a:cubicBezTo>
                <a:cubicBezTo>
                  <a:pt x="31" y="39"/>
                  <a:pt x="31" y="38"/>
                  <a:pt x="32" y="38"/>
                </a:cubicBezTo>
                <a:cubicBezTo>
                  <a:pt x="33" y="37"/>
                  <a:pt x="34" y="37"/>
                  <a:pt x="35" y="36"/>
                </a:cubicBezTo>
                <a:cubicBezTo>
                  <a:pt x="35" y="36"/>
                  <a:pt x="36" y="35"/>
                  <a:pt x="36" y="34"/>
                </a:cubicBezTo>
                <a:cubicBezTo>
                  <a:pt x="36" y="34"/>
                  <a:pt x="36" y="35"/>
                  <a:pt x="36" y="35"/>
                </a:cubicBezTo>
                <a:cubicBezTo>
                  <a:pt x="37" y="34"/>
                  <a:pt x="37" y="34"/>
                  <a:pt x="37" y="33"/>
                </a:cubicBezTo>
                <a:cubicBezTo>
                  <a:pt x="37" y="33"/>
                  <a:pt x="38" y="33"/>
                  <a:pt x="38" y="33"/>
                </a:cubicBezTo>
                <a:cubicBezTo>
                  <a:pt x="39" y="33"/>
                  <a:pt x="40" y="31"/>
                  <a:pt x="41" y="30"/>
                </a:cubicBezTo>
                <a:cubicBezTo>
                  <a:pt x="42" y="30"/>
                  <a:pt x="40" y="31"/>
                  <a:pt x="41" y="31"/>
                </a:cubicBezTo>
                <a:cubicBezTo>
                  <a:pt x="41" y="30"/>
                  <a:pt x="42" y="29"/>
                  <a:pt x="42" y="29"/>
                </a:cubicBezTo>
                <a:cubicBezTo>
                  <a:pt x="44" y="29"/>
                  <a:pt x="45" y="27"/>
                  <a:pt x="45" y="28"/>
                </a:cubicBezTo>
                <a:cubicBezTo>
                  <a:pt x="47" y="26"/>
                  <a:pt x="50" y="24"/>
                  <a:pt x="52" y="23"/>
                </a:cubicBezTo>
                <a:cubicBezTo>
                  <a:pt x="52" y="23"/>
                  <a:pt x="52" y="23"/>
                  <a:pt x="51" y="23"/>
                </a:cubicBezTo>
                <a:cubicBezTo>
                  <a:pt x="54" y="21"/>
                  <a:pt x="54" y="21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8" y="19"/>
                  <a:pt x="61" y="17"/>
                  <a:pt x="64" y="17"/>
                </a:cubicBezTo>
                <a:cubicBezTo>
                  <a:pt x="64" y="16"/>
                  <a:pt x="64" y="16"/>
                  <a:pt x="64" y="16"/>
                </a:cubicBezTo>
                <a:cubicBezTo>
                  <a:pt x="65" y="16"/>
                  <a:pt x="65" y="16"/>
                  <a:pt x="66" y="15"/>
                </a:cubicBezTo>
                <a:cubicBezTo>
                  <a:pt x="66" y="15"/>
                  <a:pt x="66" y="16"/>
                  <a:pt x="67" y="15"/>
                </a:cubicBezTo>
                <a:cubicBezTo>
                  <a:pt x="66" y="15"/>
                  <a:pt x="68" y="14"/>
                  <a:pt x="69" y="14"/>
                </a:cubicBezTo>
                <a:cubicBezTo>
                  <a:pt x="69" y="14"/>
                  <a:pt x="70" y="14"/>
                  <a:pt x="70" y="14"/>
                </a:cubicBezTo>
                <a:cubicBezTo>
                  <a:pt x="70" y="15"/>
                  <a:pt x="69" y="15"/>
                  <a:pt x="69" y="15"/>
                </a:cubicBezTo>
                <a:cubicBezTo>
                  <a:pt x="71" y="14"/>
                  <a:pt x="71" y="14"/>
                  <a:pt x="71" y="13"/>
                </a:cubicBezTo>
                <a:cubicBezTo>
                  <a:pt x="70" y="13"/>
                  <a:pt x="69" y="14"/>
                  <a:pt x="68" y="14"/>
                </a:cubicBezTo>
                <a:cubicBezTo>
                  <a:pt x="67" y="15"/>
                  <a:pt x="64" y="15"/>
                  <a:pt x="63" y="15"/>
                </a:cubicBezTo>
                <a:cubicBezTo>
                  <a:pt x="63" y="15"/>
                  <a:pt x="63" y="15"/>
                  <a:pt x="63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5" y="14"/>
                  <a:pt x="68" y="13"/>
                  <a:pt x="70" y="13"/>
                </a:cubicBezTo>
                <a:cubicBezTo>
                  <a:pt x="69" y="12"/>
                  <a:pt x="71" y="12"/>
                  <a:pt x="71" y="11"/>
                </a:cubicBezTo>
                <a:cubicBezTo>
                  <a:pt x="68" y="12"/>
                  <a:pt x="65" y="13"/>
                  <a:pt x="63" y="14"/>
                </a:cubicBezTo>
                <a:cubicBezTo>
                  <a:pt x="64" y="14"/>
                  <a:pt x="62" y="15"/>
                  <a:pt x="62" y="15"/>
                </a:cubicBezTo>
                <a:cubicBezTo>
                  <a:pt x="61" y="15"/>
                  <a:pt x="59" y="15"/>
                  <a:pt x="59" y="16"/>
                </a:cubicBezTo>
                <a:cubicBezTo>
                  <a:pt x="60" y="16"/>
                  <a:pt x="60" y="16"/>
                  <a:pt x="60" y="16"/>
                </a:cubicBezTo>
                <a:cubicBezTo>
                  <a:pt x="58" y="16"/>
                  <a:pt x="56" y="17"/>
                  <a:pt x="55" y="18"/>
                </a:cubicBezTo>
                <a:cubicBezTo>
                  <a:pt x="56" y="17"/>
                  <a:pt x="55" y="17"/>
                  <a:pt x="57" y="16"/>
                </a:cubicBezTo>
                <a:cubicBezTo>
                  <a:pt x="55" y="17"/>
                  <a:pt x="55" y="17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1" y="19"/>
                  <a:pt x="46" y="21"/>
                  <a:pt x="43" y="24"/>
                </a:cubicBezTo>
                <a:cubicBezTo>
                  <a:pt x="43" y="24"/>
                  <a:pt x="43" y="23"/>
                  <a:pt x="43" y="24"/>
                </a:cubicBezTo>
                <a:cubicBezTo>
                  <a:pt x="40" y="26"/>
                  <a:pt x="35" y="28"/>
                  <a:pt x="34" y="30"/>
                </a:cubicBezTo>
                <a:cubicBezTo>
                  <a:pt x="34" y="30"/>
                  <a:pt x="35" y="29"/>
                  <a:pt x="36" y="28"/>
                </a:cubicBezTo>
                <a:cubicBezTo>
                  <a:pt x="35" y="28"/>
                  <a:pt x="34" y="30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2" y="31"/>
                  <a:pt x="32" y="32"/>
                  <a:pt x="31" y="33"/>
                </a:cubicBezTo>
                <a:cubicBezTo>
                  <a:pt x="30" y="34"/>
                  <a:pt x="29" y="34"/>
                  <a:pt x="27" y="36"/>
                </a:cubicBezTo>
                <a:cubicBezTo>
                  <a:pt x="28" y="36"/>
                  <a:pt x="25" y="38"/>
                  <a:pt x="25" y="39"/>
                </a:cubicBezTo>
                <a:cubicBezTo>
                  <a:pt x="28" y="36"/>
                  <a:pt x="23" y="43"/>
                  <a:pt x="22" y="42"/>
                </a:cubicBezTo>
                <a:cubicBezTo>
                  <a:pt x="23" y="41"/>
                  <a:pt x="23" y="41"/>
                  <a:pt x="23" y="40"/>
                </a:cubicBezTo>
                <a:cubicBezTo>
                  <a:pt x="22" y="42"/>
                  <a:pt x="22" y="41"/>
                  <a:pt x="22" y="41"/>
                </a:cubicBezTo>
                <a:cubicBezTo>
                  <a:pt x="21" y="42"/>
                  <a:pt x="20" y="42"/>
                  <a:pt x="19" y="43"/>
                </a:cubicBezTo>
                <a:cubicBezTo>
                  <a:pt x="20" y="43"/>
                  <a:pt x="21" y="42"/>
                  <a:pt x="21" y="42"/>
                </a:cubicBezTo>
                <a:cubicBezTo>
                  <a:pt x="21" y="42"/>
                  <a:pt x="21" y="43"/>
                  <a:pt x="21" y="43"/>
                </a:cubicBezTo>
                <a:cubicBezTo>
                  <a:pt x="20" y="43"/>
                  <a:pt x="19" y="43"/>
                  <a:pt x="19" y="44"/>
                </a:cubicBezTo>
                <a:cubicBezTo>
                  <a:pt x="19" y="44"/>
                  <a:pt x="19" y="44"/>
                  <a:pt x="18" y="44"/>
                </a:cubicBezTo>
                <a:cubicBezTo>
                  <a:pt x="22" y="39"/>
                  <a:pt x="23" y="37"/>
                  <a:pt x="28" y="34"/>
                </a:cubicBezTo>
                <a:cubicBezTo>
                  <a:pt x="30" y="31"/>
                  <a:pt x="33" y="30"/>
                  <a:pt x="35" y="27"/>
                </a:cubicBezTo>
                <a:cubicBezTo>
                  <a:pt x="35" y="27"/>
                  <a:pt x="36" y="26"/>
                  <a:pt x="36" y="27"/>
                </a:cubicBezTo>
                <a:cubicBezTo>
                  <a:pt x="39" y="24"/>
                  <a:pt x="44" y="22"/>
                  <a:pt x="46" y="20"/>
                </a:cubicBezTo>
                <a:cubicBezTo>
                  <a:pt x="45" y="20"/>
                  <a:pt x="44" y="21"/>
                  <a:pt x="44" y="21"/>
                </a:cubicBezTo>
                <a:cubicBezTo>
                  <a:pt x="45" y="20"/>
                  <a:pt x="49" y="17"/>
                  <a:pt x="48" y="19"/>
                </a:cubicBezTo>
                <a:cubicBezTo>
                  <a:pt x="49" y="18"/>
                  <a:pt x="50" y="18"/>
                  <a:pt x="51" y="17"/>
                </a:cubicBezTo>
                <a:cubicBezTo>
                  <a:pt x="51" y="16"/>
                  <a:pt x="49" y="18"/>
                  <a:pt x="49" y="18"/>
                </a:cubicBezTo>
                <a:cubicBezTo>
                  <a:pt x="50" y="17"/>
                  <a:pt x="53" y="15"/>
                  <a:pt x="55" y="15"/>
                </a:cubicBezTo>
                <a:cubicBezTo>
                  <a:pt x="60" y="12"/>
                  <a:pt x="65" y="10"/>
                  <a:pt x="69" y="10"/>
                </a:cubicBezTo>
                <a:cubicBezTo>
                  <a:pt x="69" y="9"/>
                  <a:pt x="70" y="10"/>
                  <a:pt x="70" y="10"/>
                </a:cubicBezTo>
                <a:cubicBezTo>
                  <a:pt x="71" y="9"/>
                  <a:pt x="70" y="9"/>
                  <a:pt x="70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8"/>
                  <a:pt x="72" y="9"/>
                  <a:pt x="73" y="8"/>
                </a:cubicBezTo>
                <a:cubicBezTo>
                  <a:pt x="74" y="8"/>
                  <a:pt x="75" y="8"/>
                  <a:pt x="77" y="7"/>
                </a:cubicBezTo>
                <a:cubicBezTo>
                  <a:pt x="77" y="8"/>
                  <a:pt x="80" y="7"/>
                  <a:pt x="81" y="7"/>
                </a:cubicBezTo>
                <a:cubicBezTo>
                  <a:pt x="87" y="6"/>
                  <a:pt x="96" y="6"/>
                  <a:pt x="102" y="7"/>
                </a:cubicBezTo>
                <a:cubicBezTo>
                  <a:pt x="98" y="6"/>
                  <a:pt x="96" y="6"/>
                  <a:pt x="93" y="5"/>
                </a:cubicBezTo>
                <a:cubicBezTo>
                  <a:pt x="88" y="6"/>
                  <a:pt x="82" y="6"/>
                  <a:pt x="77" y="7"/>
                </a:cubicBezTo>
                <a:cubicBezTo>
                  <a:pt x="77" y="7"/>
                  <a:pt x="77" y="7"/>
                  <a:pt x="76" y="7"/>
                </a:cubicBezTo>
                <a:cubicBezTo>
                  <a:pt x="77" y="6"/>
                  <a:pt x="78" y="6"/>
                  <a:pt x="78" y="6"/>
                </a:cubicBezTo>
                <a:cubicBezTo>
                  <a:pt x="77" y="6"/>
                  <a:pt x="73" y="8"/>
                  <a:pt x="70" y="7"/>
                </a:cubicBezTo>
                <a:cubicBezTo>
                  <a:pt x="70" y="8"/>
                  <a:pt x="69" y="8"/>
                  <a:pt x="68" y="8"/>
                </a:cubicBezTo>
                <a:cubicBezTo>
                  <a:pt x="68" y="10"/>
                  <a:pt x="63" y="11"/>
                  <a:pt x="61" y="12"/>
                </a:cubicBezTo>
                <a:cubicBezTo>
                  <a:pt x="61" y="12"/>
                  <a:pt x="64" y="11"/>
                  <a:pt x="63" y="11"/>
                </a:cubicBezTo>
                <a:cubicBezTo>
                  <a:pt x="62" y="11"/>
                  <a:pt x="61" y="12"/>
                  <a:pt x="60" y="11"/>
                </a:cubicBezTo>
                <a:cubicBezTo>
                  <a:pt x="61" y="11"/>
                  <a:pt x="62" y="11"/>
                  <a:pt x="62" y="10"/>
                </a:cubicBezTo>
                <a:cubicBezTo>
                  <a:pt x="61" y="11"/>
                  <a:pt x="59" y="12"/>
                  <a:pt x="59" y="11"/>
                </a:cubicBezTo>
                <a:cubicBezTo>
                  <a:pt x="58" y="11"/>
                  <a:pt x="60" y="11"/>
                  <a:pt x="59" y="11"/>
                </a:cubicBezTo>
                <a:cubicBezTo>
                  <a:pt x="58" y="11"/>
                  <a:pt x="58" y="11"/>
                  <a:pt x="58" y="12"/>
                </a:cubicBezTo>
                <a:cubicBezTo>
                  <a:pt x="57" y="11"/>
                  <a:pt x="58" y="11"/>
                  <a:pt x="58" y="10"/>
                </a:cubicBezTo>
                <a:cubicBezTo>
                  <a:pt x="57" y="11"/>
                  <a:pt x="57" y="11"/>
                  <a:pt x="57" y="11"/>
                </a:cubicBezTo>
                <a:cubicBezTo>
                  <a:pt x="56" y="11"/>
                  <a:pt x="58" y="10"/>
                  <a:pt x="57" y="11"/>
                </a:cubicBezTo>
                <a:cubicBezTo>
                  <a:pt x="55" y="11"/>
                  <a:pt x="54" y="12"/>
                  <a:pt x="53" y="12"/>
                </a:cubicBezTo>
                <a:cubicBezTo>
                  <a:pt x="53" y="12"/>
                  <a:pt x="53" y="12"/>
                  <a:pt x="54" y="12"/>
                </a:cubicBezTo>
                <a:cubicBezTo>
                  <a:pt x="53" y="12"/>
                  <a:pt x="53" y="13"/>
                  <a:pt x="52" y="13"/>
                </a:cubicBezTo>
                <a:cubicBezTo>
                  <a:pt x="52" y="13"/>
                  <a:pt x="53" y="12"/>
                  <a:pt x="53" y="12"/>
                </a:cubicBezTo>
                <a:cubicBezTo>
                  <a:pt x="51" y="13"/>
                  <a:pt x="48" y="14"/>
                  <a:pt x="47" y="14"/>
                </a:cubicBezTo>
                <a:cubicBezTo>
                  <a:pt x="46" y="15"/>
                  <a:pt x="48" y="15"/>
                  <a:pt x="47" y="15"/>
                </a:cubicBezTo>
                <a:cubicBezTo>
                  <a:pt x="45" y="16"/>
                  <a:pt x="45" y="16"/>
                  <a:pt x="44" y="16"/>
                </a:cubicBezTo>
                <a:cubicBezTo>
                  <a:pt x="44" y="17"/>
                  <a:pt x="45" y="17"/>
                  <a:pt x="44" y="17"/>
                </a:cubicBezTo>
                <a:cubicBezTo>
                  <a:pt x="43" y="18"/>
                  <a:pt x="41" y="19"/>
                  <a:pt x="41" y="18"/>
                </a:cubicBezTo>
                <a:cubicBezTo>
                  <a:pt x="41" y="18"/>
                  <a:pt x="43" y="17"/>
                  <a:pt x="42" y="17"/>
                </a:cubicBezTo>
                <a:cubicBezTo>
                  <a:pt x="41" y="18"/>
                  <a:pt x="40" y="19"/>
                  <a:pt x="39" y="20"/>
                </a:cubicBezTo>
                <a:cubicBezTo>
                  <a:pt x="38" y="21"/>
                  <a:pt x="39" y="19"/>
                  <a:pt x="38" y="20"/>
                </a:cubicBezTo>
                <a:cubicBezTo>
                  <a:pt x="37" y="20"/>
                  <a:pt x="38" y="20"/>
                  <a:pt x="38" y="21"/>
                </a:cubicBezTo>
                <a:cubicBezTo>
                  <a:pt x="37" y="21"/>
                  <a:pt x="34" y="23"/>
                  <a:pt x="35" y="22"/>
                </a:cubicBezTo>
                <a:cubicBezTo>
                  <a:pt x="34" y="23"/>
                  <a:pt x="34" y="23"/>
                  <a:pt x="32" y="24"/>
                </a:cubicBezTo>
                <a:cubicBezTo>
                  <a:pt x="32" y="25"/>
                  <a:pt x="33" y="25"/>
                  <a:pt x="32" y="25"/>
                </a:cubicBezTo>
                <a:cubicBezTo>
                  <a:pt x="27" y="29"/>
                  <a:pt x="24" y="33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18" y="39"/>
                  <a:pt x="17" y="40"/>
                  <a:pt x="17" y="42"/>
                </a:cubicBezTo>
                <a:cubicBezTo>
                  <a:pt x="16" y="42"/>
                  <a:pt x="16" y="41"/>
                  <a:pt x="17" y="41"/>
                </a:cubicBezTo>
                <a:cubicBezTo>
                  <a:pt x="16" y="43"/>
                  <a:pt x="14" y="44"/>
                  <a:pt x="13" y="45"/>
                </a:cubicBezTo>
                <a:cubicBezTo>
                  <a:pt x="13" y="44"/>
                  <a:pt x="15" y="43"/>
                  <a:pt x="14" y="42"/>
                </a:cubicBezTo>
                <a:cubicBezTo>
                  <a:pt x="13" y="44"/>
                  <a:pt x="13" y="46"/>
                  <a:pt x="11" y="49"/>
                </a:cubicBezTo>
                <a:cubicBezTo>
                  <a:pt x="11" y="49"/>
                  <a:pt x="12" y="48"/>
                  <a:pt x="12" y="49"/>
                </a:cubicBezTo>
                <a:cubicBezTo>
                  <a:pt x="11" y="50"/>
                  <a:pt x="11" y="50"/>
                  <a:pt x="11" y="51"/>
                </a:cubicBezTo>
                <a:cubicBezTo>
                  <a:pt x="10" y="51"/>
                  <a:pt x="9" y="52"/>
                  <a:pt x="9" y="53"/>
                </a:cubicBezTo>
                <a:cubicBezTo>
                  <a:pt x="8" y="56"/>
                  <a:pt x="5" y="59"/>
                  <a:pt x="5" y="63"/>
                </a:cubicBezTo>
                <a:cubicBezTo>
                  <a:pt x="2" y="69"/>
                  <a:pt x="0" y="82"/>
                  <a:pt x="1" y="88"/>
                </a:cubicBezTo>
                <a:cubicBezTo>
                  <a:pt x="1" y="89"/>
                  <a:pt x="1" y="91"/>
                  <a:pt x="1" y="91"/>
                </a:cubicBezTo>
                <a:cubicBezTo>
                  <a:pt x="2" y="94"/>
                  <a:pt x="1" y="95"/>
                  <a:pt x="2" y="97"/>
                </a:cubicBezTo>
                <a:cubicBezTo>
                  <a:pt x="2" y="97"/>
                  <a:pt x="2" y="96"/>
                  <a:pt x="2" y="96"/>
                </a:cubicBezTo>
                <a:cubicBezTo>
                  <a:pt x="2" y="97"/>
                  <a:pt x="2" y="97"/>
                  <a:pt x="3" y="99"/>
                </a:cubicBezTo>
                <a:cubicBezTo>
                  <a:pt x="3" y="100"/>
                  <a:pt x="2" y="99"/>
                  <a:pt x="3" y="100"/>
                </a:cubicBezTo>
                <a:cubicBezTo>
                  <a:pt x="4" y="102"/>
                  <a:pt x="4" y="105"/>
                  <a:pt x="4" y="108"/>
                </a:cubicBezTo>
                <a:cubicBezTo>
                  <a:pt x="5" y="108"/>
                  <a:pt x="4" y="107"/>
                  <a:pt x="4" y="107"/>
                </a:cubicBezTo>
                <a:cubicBezTo>
                  <a:pt x="5" y="108"/>
                  <a:pt x="6" y="111"/>
                  <a:pt x="6" y="112"/>
                </a:cubicBezTo>
                <a:cubicBezTo>
                  <a:pt x="5" y="111"/>
                  <a:pt x="6" y="110"/>
                  <a:pt x="5" y="110"/>
                </a:cubicBezTo>
                <a:cubicBezTo>
                  <a:pt x="5" y="110"/>
                  <a:pt x="5" y="110"/>
                  <a:pt x="5" y="111"/>
                </a:cubicBezTo>
                <a:cubicBezTo>
                  <a:pt x="7" y="115"/>
                  <a:pt x="10" y="121"/>
                  <a:pt x="11" y="123"/>
                </a:cubicBezTo>
                <a:cubicBezTo>
                  <a:pt x="12" y="124"/>
                  <a:pt x="12" y="124"/>
                  <a:pt x="13" y="125"/>
                </a:cubicBezTo>
                <a:cubicBezTo>
                  <a:pt x="13" y="126"/>
                  <a:pt x="13" y="127"/>
                  <a:pt x="15" y="128"/>
                </a:cubicBezTo>
                <a:cubicBezTo>
                  <a:pt x="14" y="128"/>
                  <a:pt x="15" y="129"/>
                  <a:pt x="16" y="130"/>
                </a:cubicBezTo>
                <a:cubicBezTo>
                  <a:pt x="16" y="130"/>
                  <a:pt x="18" y="133"/>
                  <a:pt x="19" y="134"/>
                </a:cubicBezTo>
                <a:cubicBezTo>
                  <a:pt x="18" y="135"/>
                  <a:pt x="17" y="132"/>
                  <a:pt x="17" y="133"/>
                </a:cubicBezTo>
                <a:cubicBezTo>
                  <a:pt x="18" y="134"/>
                  <a:pt x="18" y="134"/>
                  <a:pt x="19" y="135"/>
                </a:cubicBezTo>
                <a:cubicBezTo>
                  <a:pt x="19" y="135"/>
                  <a:pt x="21" y="137"/>
                  <a:pt x="21" y="137"/>
                </a:cubicBezTo>
                <a:cubicBezTo>
                  <a:pt x="20" y="137"/>
                  <a:pt x="19" y="135"/>
                  <a:pt x="18" y="135"/>
                </a:cubicBezTo>
                <a:cubicBezTo>
                  <a:pt x="20" y="137"/>
                  <a:pt x="23" y="140"/>
                  <a:pt x="22" y="140"/>
                </a:cubicBezTo>
                <a:cubicBezTo>
                  <a:pt x="22" y="140"/>
                  <a:pt x="23" y="141"/>
                  <a:pt x="23" y="141"/>
                </a:cubicBezTo>
                <a:cubicBezTo>
                  <a:pt x="21" y="140"/>
                  <a:pt x="21" y="141"/>
                  <a:pt x="20" y="140"/>
                </a:cubicBezTo>
                <a:cubicBezTo>
                  <a:pt x="25" y="143"/>
                  <a:pt x="26" y="147"/>
                  <a:pt x="31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1" y="150"/>
                  <a:pt x="31" y="149"/>
                  <a:pt x="32" y="150"/>
                </a:cubicBezTo>
                <a:cubicBezTo>
                  <a:pt x="32" y="150"/>
                  <a:pt x="32" y="151"/>
                  <a:pt x="32" y="151"/>
                </a:cubicBezTo>
                <a:cubicBezTo>
                  <a:pt x="33" y="152"/>
                  <a:pt x="34" y="152"/>
                  <a:pt x="34" y="152"/>
                </a:cubicBezTo>
                <a:cubicBezTo>
                  <a:pt x="33" y="151"/>
                  <a:pt x="33" y="151"/>
                  <a:pt x="33" y="150"/>
                </a:cubicBezTo>
                <a:cubicBezTo>
                  <a:pt x="35" y="152"/>
                  <a:pt x="36" y="152"/>
                  <a:pt x="37" y="154"/>
                </a:cubicBezTo>
                <a:cubicBezTo>
                  <a:pt x="36" y="153"/>
                  <a:pt x="36" y="154"/>
                  <a:pt x="35" y="153"/>
                </a:cubicBezTo>
                <a:cubicBezTo>
                  <a:pt x="35" y="153"/>
                  <a:pt x="35" y="154"/>
                  <a:pt x="36" y="154"/>
                </a:cubicBezTo>
                <a:cubicBezTo>
                  <a:pt x="36" y="154"/>
                  <a:pt x="36" y="154"/>
                  <a:pt x="37" y="154"/>
                </a:cubicBezTo>
                <a:cubicBezTo>
                  <a:pt x="36" y="155"/>
                  <a:pt x="40" y="158"/>
                  <a:pt x="42" y="159"/>
                </a:cubicBezTo>
                <a:cubicBezTo>
                  <a:pt x="43" y="159"/>
                  <a:pt x="41" y="158"/>
                  <a:pt x="42" y="158"/>
                </a:cubicBezTo>
                <a:cubicBezTo>
                  <a:pt x="42" y="158"/>
                  <a:pt x="43" y="159"/>
                  <a:pt x="44" y="159"/>
                </a:cubicBezTo>
                <a:cubicBezTo>
                  <a:pt x="43" y="159"/>
                  <a:pt x="43" y="159"/>
                  <a:pt x="43" y="160"/>
                </a:cubicBezTo>
                <a:cubicBezTo>
                  <a:pt x="44" y="161"/>
                  <a:pt x="44" y="160"/>
                  <a:pt x="45" y="160"/>
                </a:cubicBezTo>
                <a:cubicBezTo>
                  <a:pt x="44" y="161"/>
                  <a:pt x="47" y="162"/>
                  <a:pt x="47" y="162"/>
                </a:cubicBezTo>
                <a:cubicBezTo>
                  <a:pt x="49" y="162"/>
                  <a:pt x="49" y="163"/>
                  <a:pt x="48" y="163"/>
                </a:cubicBezTo>
                <a:cubicBezTo>
                  <a:pt x="50" y="164"/>
                  <a:pt x="51" y="164"/>
                  <a:pt x="52" y="164"/>
                </a:cubicBezTo>
                <a:cubicBezTo>
                  <a:pt x="53" y="165"/>
                  <a:pt x="52" y="164"/>
                  <a:pt x="52" y="165"/>
                </a:cubicBezTo>
                <a:cubicBezTo>
                  <a:pt x="54" y="165"/>
                  <a:pt x="53" y="165"/>
                  <a:pt x="55" y="166"/>
                </a:cubicBezTo>
                <a:cubicBezTo>
                  <a:pt x="55" y="166"/>
                  <a:pt x="56" y="166"/>
                  <a:pt x="56" y="166"/>
                </a:cubicBezTo>
                <a:cubicBezTo>
                  <a:pt x="57" y="167"/>
                  <a:pt x="58" y="167"/>
                  <a:pt x="57" y="167"/>
                </a:cubicBezTo>
                <a:cubicBezTo>
                  <a:pt x="61" y="169"/>
                  <a:pt x="63" y="167"/>
                  <a:pt x="65" y="168"/>
                </a:cubicBezTo>
                <a:cubicBezTo>
                  <a:pt x="66" y="167"/>
                  <a:pt x="67" y="168"/>
                  <a:pt x="69" y="169"/>
                </a:cubicBezTo>
                <a:cubicBezTo>
                  <a:pt x="69" y="169"/>
                  <a:pt x="68" y="168"/>
                  <a:pt x="69" y="168"/>
                </a:cubicBezTo>
                <a:cubicBezTo>
                  <a:pt x="70" y="169"/>
                  <a:pt x="71" y="169"/>
                  <a:pt x="73" y="169"/>
                </a:cubicBezTo>
                <a:cubicBezTo>
                  <a:pt x="73" y="170"/>
                  <a:pt x="72" y="169"/>
                  <a:pt x="72" y="170"/>
                </a:cubicBezTo>
                <a:cubicBezTo>
                  <a:pt x="73" y="170"/>
                  <a:pt x="74" y="170"/>
                  <a:pt x="74" y="170"/>
                </a:cubicBezTo>
                <a:cubicBezTo>
                  <a:pt x="73" y="170"/>
                  <a:pt x="73" y="170"/>
                  <a:pt x="73" y="169"/>
                </a:cubicBezTo>
                <a:cubicBezTo>
                  <a:pt x="74" y="169"/>
                  <a:pt x="74" y="169"/>
                  <a:pt x="75" y="170"/>
                </a:cubicBezTo>
                <a:cubicBezTo>
                  <a:pt x="75" y="170"/>
                  <a:pt x="75" y="170"/>
                  <a:pt x="75" y="170"/>
                </a:cubicBezTo>
                <a:cubicBezTo>
                  <a:pt x="79" y="170"/>
                  <a:pt x="83" y="171"/>
                  <a:pt x="85" y="170"/>
                </a:cubicBezTo>
                <a:cubicBezTo>
                  <a:pt x="86" y="170"/>
                  <a:pt x="85" y="171"/>
                  <a:pt x="86" y="171"/>
                </a:cubicBezTo>
                <a:cubicBezTo>
                  <a:pt x="86" y="170"/>
                  <a:pt x="86" y="170"/>
                  <a:pt x="86" y="170"/>
                </a:cubicBezTo>
                <a:cubicBezTo>
                  <a:pt x="87" y="170"/>
                  <a:pt x="91" y="171"/>
                  <a:pt x="89" y="170"/>
                </a:cubicBezTo>
                <a:cubicBezTo>
                  <a:pt x="91" y="170"/>
                  <a:pt x="91" y="171"/>
                  <a:pt x="92" y="170"/>
                </a:cubicBezTo>
                <a:cubicBezTo>
                  <a:pt x="91" y="170"/>
                  <a:pt x="91" y="170"/>
                  <a:pt x="92" y="170"/>
                </a:cubicBezTo>
                <a:cubicBezTo>
                  <a:pt x="92" y="170"/>
                  <a:pt x="92" y="171"/>
                  <a:pt x="93" y="170"/>
                </a:cubicBezTo>
                <a:cubicBezTo>
                  <a:pt x="93" y="170"/>
                  <a:pt x="94" y="170"/>
                  <a:pt x="95" y="170"/>
                </a:cubicBezTo>
                <a:cubicBezTo>
                  <a:pt x="94" y="170"/>
                  <a:pt x="96" y="170"/>
                  <a:pt x="97" y="170"/>
                </a:cubicBezTo>
                <a:cubicBezTo>
                  <a:pt x="97" y="170"/>
                  <a:pt x="96" y="170"/>
                  <a:pt x="96" y="170"/>
                </a:cubicBezTo>
                <a:cubicBezTo>
                  <a:pt x="97" y="170"/>
                  <a:pt x="99" y="169"/>
                  <a:pt x="99" y="170"/>
                </a:cubicBezTo>
                <a:cubicBezTo>
                  <a:pt x="99" y="170"/>
                  <a:pt x="98" y="170"/>
                  <a:pt x="98" y="170"/>
                </a:cubicBezTo>
                <a:cubicBezTo>
                  <a:pt x="99" y="170"/>
                  <a:pt x="100" y="170"/>
                  <a:pt x="101" y="169"/>
                </a:cubicBezTo>
                <a:cubicBezTo>
                  <a:pt x="102" y="170"/>
                  <a:pt x="104" y="168"/>
                  <a:pt x="105" y="169"/>
                </a:cubicBezTo>
                <a:cubicBezTo>
                  <a:pt x="102" y="169"/>
                  <a:pt x="100" y="171"/>
                  <a:pt x="98" y="170"/>
                </a:cubicBezTo>
                <a:cubicBezTo>
                  <a:pt x="98" y="171"/>
                  <a:pt x="97" y="171"/>
                  <a:pt x="96" y="171"/>
                </a:cubicBezTo>
                <a:cubicBezTo>
                  <a:pt x="96" y="171"/>
                  <a:pt x="95" y="171"/>
                  <a:pt x="95" y="172"/>
                </a:cubicBezTo>
                <a:cubicBezTo>
                  <a:pt x="97" y="172"/>
                  <a:pt x="96" y="171"/>
                  <a:pt x="96" y="171"/>
                </a:cubicBezTo>
                <a:cubicBezTo>
                  <a:pt x="97" y="171"/>
                  <a:pt x="98" y="171"/>
                  <a:pt x="97" y="172"/>
                </a:cubicBezTo>
                <a:cubicBezTo>
                  <a:pt x="97" y="172"/>
                  <a:pt x="96" y="172"/>
                  <a:pt x="96" y="172"/>
                </a:cubicBezTo>
                <a:cubicBezTo>
                  <a:pt x="98" y="172"/>
                  <a:pt x="99" y="172"/>
                  <a:pt x="99" y="172"/>
                </a:cubicBezTo>
                <a:cubicBezTo>
                  <a:pt x="101" y="172"/>
                  <a:pt x="102" y="172"/>
                  <a:pt x="106" y="171"/>
                </a:cubicBezTo>
                <a:cubicBezTo>
                  <a:pt x="107" y="171"/>
                  <a:pt x="106" y="171"/>
                  <a:pt x="107" y="170"/>
                </a:cubicBezTo>
                <a:cubicBezTo>
                  <a:pt x="112" y="170"/>
                  <a:pt x="116" y="168"/>
                  <a:pt x="119" y="167"/>
                </a:cubicBezTo>
                <a:cubicBezTo>
                  <a:pt x="120" y="167"/>
                  <a:pt x="118" y="167"/>
                  <a:pt x="120" y="166"/>
                </a:cubicBezTo>
                <a:cubicBezTo>
                  <a:pt x="121" y="166"/>
                  <a:pt x="121" y="166"/>
                  <a:pt x="121" y="167"/>
                </a:cubicBezTo>
                <a:cubicBezTo>
                  <a:pt x="124" y="165"/>
                  <a:pt x="126" y="165"/>
                  <a:pt x="129" y="164"/>
                </a:cubicBezTo>
                <a:cubicBezTo>
                  <a:pt x="130" y="162"/>
                  <a:pt x="135" y="161"/>
                  <a:pt x="137" y="159"/>
                </a:cubicBezTo>
                <a:cubicBezTo>
                  <a:pt x="135" y="160"/>
                  <a:pt x="133" y="161"/>
                  <a:pt x="132" y="161"/>
                </a:cubicBezTo>
                <a:cubicBezTo>
                  <a:pt x="133" y="160"/>
                  <a:pt x="137" y="158"/>
                  <a:pt x="137" y="159"/>
                </a:cubicBezTo>
                <a:cubicBezTo>
                  <a:pt x="139" y="158"/>
                  <a:pt x="141" y="158"/>
                  <a:pt x="141" y="157"/>
                </a:cubicBezTo>
                <a:cubicBezTo>
                  <a:pt x="142" y="158"/>
                  <a:pt x="145" y="156"/>
                  <a:pt x="147" y="154"/>
                </a:cubicBezTo>
                <a:cubicBezTo>
                  <a:pt x="147" y="154"/>
                  <a:pt x="148" y="154"/>
                  <a:pt x="148" y="153"/>
                </a:cubicBezTo>
                <a:cubicBezTo>
                  <a:pt x="153" y="150"/>
                  <a:pt x="158" y="147"/>
                  <a:pt x="161" y="143"/>
                </a:cubicBezTo>
                <a:cubicBezTo>
                  <a:pt x="161" y="143"/>
                  <a:pt x="161" y="143"/>
                  <a:pt x="162" y="143"/>
                </a:cubicBezTo>
                <a:cubicBezTo>
                  <a:pt x="161" y="142"/>
                  <a:pt x="161" y="142"/>
                  <a:pt x="162" y="141"/>
                </a:cubicBezTo>
                <a:cubicBezTo>
                  <a:pt x="162" y="141"/>
                  <a:pt x="162" y="142"/>
                  <a:pt x="163" y="141"/>
                </a:cubicBezTo>
                <a:cubicBezTo>
                  <a:pt x="163" y="141"/>
                  <a:pt x="163" y="140"/>
                  <a:pt x="164" y="140"/>
                </a:cubicBezTo>
                <a:cubicBezTo>
                  <a:pt x="164" y="139"/>
                  <a:pt x="163" y="140"/>
                  <a:pt x="164" y="139"/>
                </a:cubicBezTo>
                <a:cubicBezTo>
                  <a:pt x="164" y="139"/>
                  <a:pt x="165" y="138"/>
                  <a:pt x="165" y="138"/>
                </a:cubicBezTo>
                <a:cubicBezTo>
                  <a:pt x="165" y="138"/>
                  <a:pt x="165" y="139"/>
                  <a:pt x="165" y="139"/>
                </a:cubicBezTo>
                <a:cubicBezTo>
                  <a:pt x="166" y="138"/>
                  <a:pt x="166" y="138"/>
                  <a:pt x="167" y="136"/>
                </a:cubicBezTo>
                <a:cubicBezTo>
                  <a:pt x="167" y="136"/>
                  <a:pt x="166" y="137"/>
                  <a:pt x="166" y="137"/>
                </a:cubicBezTo>
                <a:cubicBezTo>
                  <a:pt x="170" y="129"/>
                  <a:pt x="177" y="120"/>
                  <a:pt x="180" y="110"/>
                </a:cubicBezTo>
                <a:cubicBezTo>
                  <a:pt x="180" y="110"/>
                  <a:pt x="179" y="113"/>
                  <a:pt x="180" y="112"/>
                </a:cubicBezTo>
                <a:cubicBezTo>
                  <a:pt x="181" y="107"/>
                  <a:pt x="181" y="106"/>
                  <a:pt x="182" y="103"/>
                </a:cubicBezTo>
                <a:cubicBezTo>
                  <a:pt x="183" y="102"/>
                  <a:pt x="182" y="101"/>
                  <a:pt x="182" y="100"/>
                </a:cubicBezTo>
                <a:cubicBezTo>
                  <a:pt x="183" y="99"/>
                  <a:pt x="183" y="94"/>
                  <a:pt x="184" y="92"/>
                </a:cubicBezTo>
                <a:cubicBezTo>
                  <a:pt x="183" y="92"/>
                  <a:pt x="184" y="90"/>
                  <a:pt x="183" y="89"/>
                </a:cubicBezTo>
                <a:cubicBezTo>
                  <a:pt x="184" y="89"/>
                  <a:pt x="184" y="88"/>
                  <a:pt x="184" y="88"/>
                </a:cubicBezTo>
                <a:cubicBezTo>
                  <a:pt x="184" y="87"/>
                  <a:pt x="184" y="85"/>
                  <a:pt x="184" y="84"/>
                </a:cubicBezTo>
                <a:cubicBezTo>
                  <a:pt x="184" y="84"/>
                  <a:pt x="184" y="82"/>
                  <a:pt x="184" y="81"/>
                </a:cubicBezTo>
                <a:cubicBezTo>
                  <a:pt x="184" y="80"/>
                  <a:pt x="184" y="81"/>
                  <a:pt x="183" y="80"/>
                </a:cubicBezTo>
                <a:cubicBezTo>
                  <a:pt x="184" y="78"/>
                  <a:pt x="182" y="75"/>
                  <a:pt x="183" y="74"/>
                </a:cubicBezTo>
                <a:cubicBezTo>
                  <a:pt x="182" y="73"/>
                  <a:pt x="181" y="67"/>
                  <a:pt x="182" y="66"/>
                </a:cubicBezTo>
                <a:cubicBezTo>
                  <a:pt x="181" y="66"/>
                  <a:pt x="179" y="61"/>
                  <a:pt x="180" y="61"/>
                </a:cubicBezTo>
                <a:cubicBezTo>
                  <a:pt x="179" y="59"/>
                  <a:pt x="178" y="59"/>
                  <a:pt x="177" y="57"/>
                </a:cubicBezTo>
                <a:cubicBezTo>
                  <a:pt x="177" y="57"/>
                  <a:pt x="178" y="58"/>
                  <a:pt x="178" y="58"/>
                </a:cubicBezTo>
                <a:cubicBezTo>
                  <a:pt x="175" y="50"/>
                  <a:pt x="171" y="46"/>
                  <a:pt x="167" y="39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66" y="36"/>
                  <a:pt x="161" y="33"/>
                  <a:pt x="163" y="32"/>
                </a:cubicBezTo>
                <a:cubicBezTo>
                  <a:pt x="162" y="31"/>
                  <a:pt x="162" y="33"/>
                  <a:pt x="161" y="32"/>
                </a:cubicBezTo>
                <a:cubicBezTo>
                  <a:pt x="159" y="29"/>
                  <a:pt x="157" y="28"/>
                  <a:pt x="156" y="26"/>
                </a:cubicBezTo>
                <a:cubicBezTo>
                  <a:pt x="155" y="25"/>
                  <a:pt x="154" y="24"/>
                  <a:pt x="152" y="23"/>
                </a:cubicBezTo>
                <a:cubicBezTo>
                  <a:pt x="152" y="22"/>
                  <a:pt x="153" y="23"/>
                  <a:pt x="153" y="23"/>
                </a:cubicBezTo>
                <a:cubicBezTo>
                  <a:pt x="151" y="21"/>
                  <a:pt x="150" y="20"/>
                  <a:pt x="149" y="18"/>
                </a:cubicBezTo>
                <a:cubicBezTo>
                  <a:pt x="148" y="19"/>
                  <a:pt x="147" y="17"/>
                  <a:pt x="147" y="18"/>
                </a:cubicBezTo>
                <a:cubicBezTo>
                  <a:pt x="148" y="19"/>
                  <a:pt x="149" y="20"/>
                  <a:pt x="149" y="21"/>
                </a:cubicBezTo>
                <a:cubicBezTo>
                  <a:pt x="148" y="21"/>
                  <a:pt x="148" y="20"/>
                  <a:pt x="148" y="20"/>
                </a:cubicBezTo>
                <a:cubicBezTo>
                  <a:pt x="149" y="22"/>
                  <a:pt x="151" y="23"/>
                  <a:pt x="153" y="25"/>
                </a:cubicBezTo>
                <a:cubicBezTo>
                  <a:pt x="153" y="25"/>
                  <a:pt x="153" y="25"/>
                  <a:pt x="153" y="25"/>
                </a:cubicBezTo>
                <a:cubicBezTo>
                  <a:pt x="154" y="26"/>
                  <a:pt x="155" y="27"/>
                  <a:pt x="156" y="28"/>
                </a:cubicBezTo>
                <a:cubicBezTo>
                  <a:pt x="159" y="32"/>
                  <a:pt x="165" y="37"/>
                  <a:pt x="167" y="43"/>
                </a:cubicBezTo>
                <a:cubicBezTo>
                  <a:pt x="169" y="44"/>
                  <a:pt x="171" y="47"/>
                  <a:pt x="173" y="50"/>
                </a:cubicBezTo>
                <a:cubicBezTo>
                  <a:pt x="172" y="50"/>
                  <a:pt x="170" y="46"/>
                  <a:pt x="169" y="46"/>
                </a:cubicBezTo>
                <a:cubicBezTo>
                  <a:pt x="170" y="48"/>
                  <a:pt x="174" y="54"/>
                  <a:pt x="173" y="54"/>
                </a:cubicBezTo>
                <a:cubicBezTo>
                  <a:pt x="173" y="54"/>
                  <a:pt x="174" y="53"/>
                  <a:pt x="174" y="54"/>
                </a:cubicBezTo>
                <a:cubicBezTo>
                  <a:pt x="175" y="55"/>
                  <a:pt x="174" y="55"/>
                  <a:pt x="175" y="56"/>
                </a:cubicBezTo>
                <a:cubicBezTo>
                  <a:pt x="176" y="56"/>
                  <a:pt x="178" y="62"/>
                  <a:pt x="178" y="65"/>
                </a:cubicBezTo>
                <a:cubicBezTo>
                  <a:pt x="178" y="64"/>
                  <a:pt x="178" y="64"/>
                  <a:pt x="178" y="64"/>
                </a:cubicBezTo>
                <a:cubicBezTo>
                  <a:pt x="178" y="65"/>
                  <a:pt x="180" y="67"/>
                  <a:pt x="180" y="69"/>
                </a:cubicBezTo>
                <a:cubicBezTo>
                  <a:pt x="180" y="68"/>
                  <a:pt x="179" y="67"/>
                  <a:pt x="179" y="67"/>
                </a:cubicBezTo>
                <a:cubicBezTo>
                  <a:pt x="179" y="69"/>
                  <a:pt x="180" y="69"/>
                  <a:pt x="180" y="70"/>
                </a:cubicBezTo>
                <a:cubicBezTo>
                  <a:pt x="180" y="71"/>
                  <a:pt x="180" y="69"/>
                  <a:pt x="180" y="69"/>
                </a:cubicBezTo>
                <a:cubicBezTo>
                  <a:pt x="181" y="73"/>
                  <a:pt x="181" y="79"/>
                  <a:pt x="182" y="82"/>
                </a:cubicBezTo>
                <a:cubicBezTo>
                  <a:pt x="182" y="83"/>
                  <a:pt x="182" y="81"/>
                  <a:pt x="182" y="81"/>
                </a:cubicBezTo>
                <a:cubicBezTo>
                  <a:pt x="182" y="82"/>
                  <a:pt x="182" y="84"/>
                  <a:pt x="182" y="84"/>
                </a:cubicBezTo>
                <a:cubicBezTo>
                  <a:pt x="182" y="84"/>
                  <a:pt x="182" y="83"/>
                  <a:pt x="182" y="83"/>
                </a:cubicBezTo>
                <a:cubicBezTo>
                  <a:pt x="182" y="90"/>
                  <a:pt x="182" y="96"/>
                  <a:pt x="179" y="104"/>
                </a:cubicBezTo>
                <a:cubicBezTo>
                  <a:pt x="178" y="105"/>
                  <a:pt x="177" y="111"/>
                  <a:pt x="176" y="113"/>
                </a:cubicBezTo>
                <a:cubicBezTo>
                  <a:pt x="175" y="116"/>
                  <a:pt x="173" y="120"/>
                  <a:pt x="171" y="124"/>
                </a:cubicBezTo>
                <a:cubicBezTo>
                  <a:pt x="167" y="130"/>
                  <a:pt x="163" y="134"/>
                  <a:pt x="160" y="138"/>
                </a:cubicBezTo>
                <a:cubicBezTo>
                  <a:pt x="159" y="138"/>
                  <a:pt x="159" y="138"/>
                  <a:pt x="159" y="139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8" y="140"/>
                  <a:pt x="156" y="141"/>
                  <a:pt x="156" y="141"/>
                </a:cubicBezTo>
                <a:cubicBezTo>
                  <a:pt x="155" y="142"/>
                  <a:pt x="155" y="142"/>
                  <a:pt x="155" y="143"/>
                </a:cubicBezTo>
                <a:cubicBezTo>
                  <a:pt x="155" y="142"/>
                  <a:pt x="156" y="141"/>
                  <a:pt x="157" y="141"/>
                </a:cubicBezTo>
                <a:cubicBezTo>
                  <a:pt x="156" y="142"/>
                  <a:pt x="156" y="142"/>
                  <a:pt x="155" y="143"/>
                </a:cubicBezTo>
                <a:cubicBezTo>
                  <a:pt x="154" y="143"/>
                  <a:pt x="155" y="143"/>
                  <a:pt x="153" y="144"/>
                </a:cubicBezTo>
                <a:cubicBezTo>
                  <a:pt x="153" y="144"/>
                  <a:pt x="153" y="144"/>
                  <a:pt x="153" y="143"/>
                </a:cubicBezTo>
                <a:cubicBezTo>
                  <a:pt x="152" y="145"/>
                  <a:pt x="150" y="146"/>
                  <a:pt x="149" y="147"/>
                </a:cubicBezTo>
                <a:cubicBezTo>
                  <a:pt x="151" y="146"/>
                  <a:pt x="151" y="146"/>
                  <a:pt x="152" y="145"/>
                </a:cubicBezTo>
                <a:cubicBezTo>
                  <a:pt x="151" y="146"/>
                  <a:pt x="150" y="146"/>
                  <a:pt x="149" y="148"/>
                </a:cubicBezTo>
                <a:cubicBezTo>
                  <a:pt x="149" y="148"/>
                  <a:pt x="150" y="147"/>
                  <a:pt x="149" y="147"/>
                </a:cubicBezTo>
                <a:cubicBezTo>
                  <a:pt x="148" y="149"/>
                  <a:pt x="145" y="149"/>
                  <a:pt x="143" y="151"/>
                </a:cubicBezTo>
                <a:cubicBezTo>
                  <a:pt x="144" y="150"/>
                  <a:pt x="145" y="150"/>
                  <a:pt x="144" y="150"/>
                </a:cubicBezTo>
                <a:cubicBezTo>
                  <a:pt x="143" y="151"/>
                  <a:pt x="143" y="151"/>
                  <a:pt x="142" y="151"/>
                </a:cubicBezTo>
                <a:cubicBezTo>
                  <a:pt x="142" y="153"/>
                  <a:pt x="139" y="153"/>
                  <a:pt x="138" y="154"/>
                </a:cubicBezTo>
                <a:cubicBezTo>
                  <a:pt x="137" y="155"/>
                  <a:pt x="137" y="154"/>
                  <a:pt x="137" y="154"/>
                </a:cubicBezTo>
                <a:cubicBezTo>
                  <a:pt x="136" y="155"/>
                  <a:pt x="134" y="157"/>
                  <a:pt x="133" y="157"/>
                </a:cubicBezTo>
                <a:cubicBezTo>
                  <a:pt x="132" y="156"/>
                  <a:pt x="134" y="156"/>
                  <a:pt x="134" y="156"/>
                </a:cubicBezTo>
                <a:cubicBezTo>
                  <a:pt x="131" y="157"/>
                  <a:pt x="130" y="158"/>
                  <a:pt x="129" y="159"/>
                </a:cubicBezTo>
                <a:cubicBezTo>
                  <a:pt x="128" y="159"/>
                  <a:pt x="128" y="159"/>
                  <a:pt x="128" y="159"/>
                </a:cubicBezTo>
                <a:cubicBezTo>
                  <a:pt x="129" y="159"/>
                  <a:pt x="126" y="161"/>
                  <a:pt x="125" y="161"/>
                </a:cubicBezTo>
                <a:cubicBezTo>
                  <a:pt x="124" y="161"/>
                  <a:pt x="124" y="160"/>
                  <a:pt x="125" y="160"/>
                </a:cubicBezTo>
                <a:cubicBezTo>
                  <a:pt x="125" y="160"/>
                  <a:pt x="126" y="160"/>
                  <a:pt x="126" y="159"/>
                </a:cubicBezTo>
                <a:cubicBezTo>
                  <a:pt x="125" y="159"/>
                  <a:pt x="127" y="158"/>
                  <a:pt x="127" y="158"/>
                </a:cubicBezTo>
                <a:cubicBezTo>
                  <a:pt x="128" y="158"/>
                  <a:pt x="128" y="158"/>
                  <a:pt x="128" y="158"/>
                </a:cubicBezTo>
                <a:cubicBezTo>
                  <a:pt x="130" y="157"/>
                  <a:pt x="133" y="156"/>
                  <a:pt x="135" y="155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4" y="155"/>
                  <a:pt x="136" y="155"/>
                  <a:pt x="136" y="154"/>
                </a:cubicBezTo>
                <a:cubicBezTo>
                  <a:pt x="135" y="155"/>
                  <a:pt x="136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8" y="152"/>
                  <a:pt x="140" y="152"/>
                  <a:pt x="140" y="151"/>
                </a:cubicBezTo>
                <a:cubicBezTo>
                  <a:pt x="141" y="151"/>
                  <a:pt x="140" y="152"/>
                  <a:pt x="141" y="151"/>
                </a:cubicBezTo>
                <a:cubicBezTo>
                  <a:pt x="141" y="151"/>
                  <a:pt x="141" y="151"/>
                  <a:pt x="141" y="151"/>
                </a:cubicBezTo>
                <a:cubicBezTo>
                  <a:pt x="142" y="150"/>
                  <a:pt x="145" y="148"/>
                  <a:pt x="146" y="147"/>
                </a:cubicBezTo>
                <a:cubicBezTo>
                  <a:pt x="146" y="147"/>
                  <a:pt x="144" y="147"/>
                  <a:pt x="146" y="146"/>
                </a:cubicBezTo>
                <a:cubicBezTo>
                  <a:pt x="146" y="147"/>
                  <a:pt x="149" y="144"/>
                  <a:pt x="150" y="145"/>
                </a:cubicBezTo>
                <a:cubicBezTo>
                  <a:pt x="152" y="142"/>
                  <a:pt x="154" y="142"/>
                  <a:pt x="155" y="139"/>
                </a:cubicBezTo>
                <a:cubicBezTo>
                  <a:pt x="156" y="139"/>
                  <a:pt x="157" y="138"/>
                  <a:pt x="157" y="138"/>
                </a:cubicBezTo>
                <a:cubicBezTo>
                  <a:pt x="157" y="138"/>
                  <a:pt x="156" y="139"/>
                  <a:pt x="157" y="138"/>
                </a:cubicBezTo>
                <a:cubicBezTo>
                  <a:pt x="161" y="135"/>
                  <a:pt x="166" y="129"/>
                  <a:pt x="170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70" y="123"/>
                  <a:pt x="170" y="123"/>
                  <a:pt x="170" y="123"/>
                </a:cubicBezTo>
                <a:cubicBezTo>
                  <a:pt x="170" y="123"/>
                  <a:pt x="170" y="123"/>
                  <a:pt x="170" y="123"/>
                </a:cubicBezTo>
                <a:cubicBezTo>
                  <a:pt x="170" y="122"/>
                  <a:pt x="172" y="120"/>
                  <a:pt x="172" y="120"/>
                </a:cubicBezTo>
                <a:cubicBezTo>
                  <a:pt x="172" y="120"/>
                  <a:pt x="173" y="119"/>
                  <a:pt x="173" y="119"/>
                </a:cubicBezTo>
                <a:cubicBezTo>
                  <a:pt x="173" y="118"/>
                  <a:pt x="173" y="119"/>
                  <a:pt x="173" y="117"/>
                </a:cubicBezTo>
                <a:cubicBezTo>
                  <a:pt x="173" y="118"/>
                  <a:pt x="172" y="119"/>
                  <a:pt x="172" y="119"/>
                </a:cubicBezTo>
                <a:cubicBezTo>
                  <a:pt x="173" y="115"/>
                  <a:pt x="176" y="111"/>
                  <a:pt x="177" y="107"/>
                </a:cubicBezTo>
                <a:cubicBezTo>
                  <a:pt x="177" y="106"/>
                  <a:pt x="176" y="108"/>
                  <a:pt x="176" y="107"/>
                </a:cubicBezTo>
                <a:cubicBezTo>
                  <a:pt x="177" y="106"/>
                  <a:pt x="177" y="104"/>
                  <a:pt x="178" y="103"/>
                </a:cubicBezTo>
                <a:cubicBezTo>
                  <a:pt x="178" y="104"/>
                  <a:pt x="177" y="108"/>
                  <a:pt x="178" y="106"/>
                </a:cubicBezTo>
                <a:cubicBezTo>
                  <a:pt x="178" y="104"/>
                  <a:pt x="177" y="102"/>
                  <a:pt x="179" y="100"/>
                </a:cubicBezTo>
                <a:cubicBezTo>
                  <a:pt x="177" y="100"/>
                  <a:pt x="179" y="94"/>
                  <a:pt x="178" y="92"/>
                </a:cubicBezTo>
                <a:cubicBezTo>
                  <a:pt x="179" y="91"/>
                  <a:pt x="179" y="89"/>
                  <a:pt x="179" y="87"/>
                </a:cubicBezTo>
                <a:cubicBezTo>
                  <a:pt x="178" y="90"/>
                  <a:pt x="178" y="93"/>
                  <a:pt x="177" y="94"/>
                </a:cubicBezTo>
                <a:cubicBezTo>
                  <a:pt x="177" y="93"/>
                  <a:pt x="177" y="92"/>
                  <a:pt x="177" y="92"/>
                </a:cubicBezTo>
                <a:cubicBezTo>
                  <a:pt x="176" y="95"/>
                  <a:pt x="177" y="94"/>
                  <a:pt x="177" y="96"/>
                </a:cubicBezTo>
                <a:cubicBezTo>
                  <a:pt x="177" y="96"/>
                  <a:pt x="177" y="94"/>
                  <a:pt x="178" y="94"/>
                </a:cubicBezTo>
                <a:cubicBezTo>
                  <a:pt x="178" y="97"/>
                  <a:pt x="177" y="100"/>
                  <a:pt x="176" y="102"/>
                </a:cubicBezTo>
                <a:cubicBezTo>
                  <a:pt x="177" y="101"/>
                  <a:pt x="176" y="102"/>
                  <a:pt x="176" y="101"/>
                </a:cubicBezTo>
                <a:cubicBezTo>
                  <a:pt x="176" y="100"/>
                  <a:pt x="177" y="98"/>
                  <a:pt x="177" y="98"/>
                </a:cubicBezTo>
                <a:cubicBezTo>
                  <a:pt x="176" y="98"/>
                  <a:pt x="176" y="93"/>
                  <a:pt x="177" y="90"/>
                </a:cubicBezTo>
                <a:cubicBezTo>
                  <a:pt x="176" y="89"/>
                  <a:pt x="177" y="87"/>
                  <a:pt x="177" y="86"/>
                </a:cubicBezTo>
                <a:cubicBezTo>
                  <a:pt x="177" y="87"/>
                  <a:pt x="177" y="86"/>
                  <a:pt x="177" y="85"/>
                </a:cubicBezTo>
                <a:cubicBezTo>
                  <a:pt x="177" y="85"/>
                  <a:pt x="177" y="81"/>
                  <a:pt x="177" y="83"/>
                </a:cubicBezTo>
                <a:cubicBezTo>
                  <a:pt x="176" y="82"/>
                  <a:pt x="177" y="81"/>
                  <a:pt x="177" y="81"/>
                </a:cubicBezTo>
                <a:cubicBezTo>
                  <a:pt x="177" y="80"/>
                  <a:pt x="176" y="79"/>
                  <a:pt x="176" y="78"/>
                </a:cubicBezTo>
                <a:cubicBezTo>
                  <a:pt x="176" y="78"/>
                  <a:pt x="176" y="78"/>
                  <a:pt x="176" y="77"/>
                </a:cubicBezTo>
                <a:cubicBezTo>
                  <a:pt x="176" y="76"/>
                  <a:pt x="176" y="77"/>
                  <a:pt x="176" y="7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5" y="75"/>
                  <a:pt x="175" y="71"/>
                  <a:pt x="175" y="71"/>
                </a:cubicBezTo>
                <a:cubicBezTo>
                  <a:pt x="175" y="71"/>
                  <a:pt x="175" y="72"/>
                  <a:pt x="175" y="72"/>
                </a:cubicBezTo>
                <a:cubicBezTo>
                  <a:pt x="174" y="70"/>
                  <a:pt x="174" y="68"/>
                  <a:pt x="174" y="67"/>
                </a:cubicBezTo>
                <a:cubicBezTo>
                  <a:pt x="173" y="67"/>
                  <a:pt x="174" y="66"/>
                  <a:pt x="173" y="65"/>
                </a:cubicBezTo>
                <a:cubicBezTo>
                  <a:pt x="172" y="64"/>
                  <a:pt x="170" y="59"/>
                  <a:pt x="171" y="59"/>
                </a:cubicBezTo>
                <a:cubicBezTo>
                  <a:pt x="170" y="58"/>
                  <a:pt x="169" y="57"/>
                  <a:pt x="169" y="56"/>
                </a:cubicBezTo>
                <a:cubicBezTo>
                  <a:pt x="168" y="55"/>
                  <a:pt x="170" y="58"/>
                  <a:pt x="170" y="59"/>
                </a:cubicBezTo>
                <a:cubicBezTo>
                  <a:pt x="169" y="58"/>
                  <a:pt x="168" y="55"/>
                  <a:pt x="167" y="54"/>
                </a:cubicBezTo>
                <a:cubicBezTo>
                  <a:pt x="167" y="53"/>
                  <a:pt x="167" y="52"/>
                  <a:pt x="168" y="52"/>
                </a:cubicBezTo>
                <a:cubicBezTo>
                  <a:pt x="167" y="51"/>
                  <a:pt x="167" y="52"/>
                  <a:pt x="166" y="51"/>
                </a:cubicBezTo>
                <a:cubicBezTo>
                  <a:pt x="166" y="51"/>
                  <a:pt x="167" y="52"/>
                  <a:pt x="167" y="52"/>
                </a:cubicBezTo>
                <a:cubicBezTo>
                  <a:pt x="165" y="51"/>
                  <a:pt x="164" y="49"/>
                  <a:pt x="165" y="49"/>
                </a:cubicBezTo>
                <a:cubicBezTo>
                  <a:pt x="165" y="49"/>
                  <a:pt x="166" y="49"/>
                  <a:pt x="166" y="49"/>
                </a:cubicBezTo>
                <a:cubicBezTo>
                  <a:pt x="165" y="49"/>
                  <a:pt x="164" y="47"/>
                  <a:pt x="163" y="47"/>
                </a:cubicBezTo>
                <a:cubicBezTo>
                  <a:pt x="164" y="48"/>
                  <a:pt x="164" y="47"/>
                  <a:pt x="165" y="48"/>
                </a:cubicBezTo>
                <a:cubicBezTo>
                  <a:pt x="165" y="49"/>
                  <a:pt x="164" y="48"/>
                  <a:pt x="164" y="49"/>
                </a:cubicBezTo>
                <a:cubicBezTo>
                  <a:pt x="163" y="48"/>
                  <a:pt x="163" y="47"/>
                  <a:pt x="162" y="46"/>
                </a:cubicBezTo>
                <a:cubicBezTo>
                  <a:pt x="162" y="46"/>
                  <a:pt x="163" y="47"/>
                  <a:pt x="163" y="46"/>
                </a:cubicBezTo>
                <a:cubicBezTo>
                  <a:pt x="162" y="45"/>
                  <a:pt x="162" y="46"/>
                  <a:pt x="162" y="45"/>
                </a:cubicBezTo>
                <a:cubicBezTo>
                  <a:pt x="161" y="45"/>
                  <a:pt x="161" y="44"/>
                  <a:pt x="161" y="44"/>
                </a:cubicBezTo>
                <a:cubicBezTo>
                  <a:pt x="159" y="42"/>
                  <a:pt x="158" y="40"/>
                  <a:pt x="156" y="38"/>
                </a:cubicBezTo>
                <a:cubicBezTo>
                  <a:pt x="155" y="38"/>
                  <a:pt x="157" y="39"/>
                  <a:pt x="157" y="40"/>
                </a:cubicBezTo>
                <a:cubicBezTo>
                  <a:pt x="154" y="38"/>
                  <a:pt x="152" y="35"/>
                  <a:pt x="149" y="33"/>
                </a:cubicBezTo>
                <a:cubicBezTo>
                  <a:pt x="149" y="33"/>
                  <a:pt x="150" y="33"/>
                  <a:pt x="150" y="33"/>
                </a:cubicBezTo>
                <a:cubicBezTo>
                  <a:pt x="148" y="32"/>
                  <a:pt x="148" y="31"/>
                  <a:pt x="147" y="31"/>
                </a:cubicBezTo>
                <a:cubicBezTo>
                  <a:pt x="145" y="28"/>
                  <a:pt x="138" y="22"/>
                  <a:pt x="136" y="19"/>
                </a:cubicBezTo>
                <a:cubicBezTo>
                  <a:pt x="134" y="18"/>
                  <a:pt x="132" y="17"/>
                  <a:pt x="131" y="15"/>
                </a:cubicBezTo>
                <a:cubicBezTo>
                  <a:pt x="130" y="15"/>
                  <a:pt x="128" y="13"/>
                  <a:pt x="127" y="13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4" y="10"/>
                  <a:pt x="121" y="10"/>
                  <a:pt x="117" y="7"/>
                </a:cubicBezTo>
                <a:cubicBezTo>
                  <a:pt x="117" y="7"/>
                  <a:pt x="120" y="8"/>
                  <a:pt x="119" y="9"/>
                </a:cubicBezTo>
                <a:cubicBezTo>
                  <a:pt x="121" y="11"/>
                  <a:pt x="122" y="11"/>
                  <a:pt x="124" y="13"/>
                </a:cubicBezTo>
                <a:cubicBezTo>
                  <a:pt x="123" y="13"/>
                  <a:pt x="123" y="12"/>
                  <a:pt x="123" y="13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2" y="12"/>
                  <a:pt x="122" y="12"/>
                  <a:pt x="121" y="12"/>
                </a:cubicBezTo>
                <a:cubicBezTo>
                  <a:pt x="123" y="13"/>
                  <a:pt x="125" y="14"/>
                  <a:pt x="126" y="16"/>
                </a:cubicBezTo>
                <a:cubicBezTo>
                  <a:pt x="125" y="16"/>
                  <a:pt x="123" y="13"/>
                  <a:pt x="122" y="14"/>
                </a:cubicBezTo>
                <a:cubicBezTo>
                  <a:pt x="123" y="15"/>
                  <a:pt x="124" y="16"/>
                  <a:pt x="126" y="17"/>
                </a:cubicBezTo>
                <a:cubicBezTo>
                  <a:pt x="125" y="17"/>
                  <a:pt x="126" y="18"/>
                  <a:pt x="126" y="18"/>
                </a:cubicBezTo>
                <a:cubicBezTo>
                  <a:pt x="125" y="18"/>
                  <a:pt x="124" y="17"/>
                  <a:pt x="124" y="16"/>
                </a:cubicBezTo>
                <a:cubicBezTo>
                  <a:pt x="124" y="17"/>
                  <a:pt x="124" y="17"/>
                  <a:pt x="124" y="17"/>
                </a:cubicBezTo>
                <a:cubicBezTo>
                  <a:pt x="123" y="16"/>
                  <a:pt x="123" y="16"/>
                  <a:pt x="122" y="16"/>
                </a:cubicBezTo>
                <a:cubicBezTo>
                  <a:pt x="122" y="16"/>
                  <a:pt x="123" y="16"/>
                  <a:pt x="123" y="16"/>
                </a:cubicBezTo>
                <a:cubicBezTo>
                  <a:pt x="122" y="15"/>
                  <a:pt x="120" y="15"/>
                  <a:pt x="120" y="14"/>
                </a:cubicBezTo>
                <a:cubicBezTo>
                  <a:pt x="119" y="14"/>
                  <a:pt x="120" y="14"/>
                  <a:pt x="119" y="14"/>
                </a:cubicBezTo>
                <a:cubicBezTo>
                  <a:pt x="119" y="14"/>
                  <a:pt x="118" y="14"/>
                  <a:pt x="118" y="14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7" y="13"/>
                  <a:pt x="116" y="12"/>
                  <a:pt x="115" y="12"/>
                </a:cubicBezTo>
                <a:cubicBezTo>
                  <a:pt x="115" y="12"/>
                  <a:pt x="112" y="10"/>
                  <a:pt x="111" y="10"/>
                </a:cubicBezTo>
                <a:cubicBezTo>
                  <a:pt x="112" y="11"/>
                  <a:pt x="114" y="11"/>
                  <a:pt x="115" y="13"/>
                </a:cubicBezTo>
                <a:cubicBezTo>
                  <a:pt x="118" y="15"/>
                  <a:pt x="121" y="17"/>
                  <a:pt x="123" y="18"/>
                </a:cubicBezTo>
                <a:cubicBezTo>
                  <a:pt x="124" y="19"/>
                  <a:pt x="125" y="21"/>
                  <a:pt x="126" y="21"/>
                </a:cubicBezTo>
                <a:cubicBezTo>
                  <a:pt x="127" y="22"/>
                  <a:pt x="129" y="23"/>
                  <a:pt x="129" y="24"/>
                </a:cubicBezTo>
                <a:cubicBezTo>
                  <a:pt x="129" y="23"/>
                  <a:pt x="128" y="23"/>
                  <a:pt x="127" y="22"/>
                </a:cubicBezTo>
                <a:cubicBezTo>
                  <a:pt x="127" y="22"/>
                  <a:pt x="127" y="23"/>
                  <a:pt x="127" y="22"/>
                </a:cubicBezTo>
                <a:cubicBezTo>
                  <a:pt x="117" y="14"/>
                  <a:pt x="104" y="9"/>
                  <a:pt x="91" y="3"/>
                </a:cubicBezTo>
                <a:cubicBezTo>
                  <a:pt x="91" y="4"/>
                  <a:pt x="87" y="2"/>
                  <a:pt x="86" y="1"/>
                </a:cubicBezTo>
                <a:cubicBezTo>
                  <a:pt x="85" y="1"/>
                  <a:pt x="84" y="0"/>
                  <a:pt x="83" y="1"/>
                </a:cubicBezTo>
                <a:cubicBezTo>
                  <a:pt x="84" y="1"/>
                  <a:pt x="86" y="1"/>
                  <a:pt x="86" y="2"/>
                </a:cubicBezTo>
                <a:cubicBezTo>
                  <a:pt x="85" y="2"/>
                  <a:pt x="86" y="3"/>
                  <a:pt x="85" y="3"/>
                </a:cubicBezTo>
                <a:cubicBezTo>
                  <a:pt x="82" y="2"/>
                  <a:pt x="81" y="0"/>
                  <a:pt x="79" y="0"/>
                </a:cubicBezTo>
                <a:cubicBezTo>
                  <a:pt x="81" y="1"/>
                  <a:pt x="81" y="2"/>
                  <a:pt x="84" y="3"/>
                </a:cubicBezTo>
                <a:cubicBezTo>
                  <a:pt x="84" y="3"/>
                  <a:pt x="83" y="4"/>
                  <a:pt x="84" y="4"/>
                </a:cubicBezTo>
                <a:cubicBezTo>
                  <a:pt x="84" y="3"/>
                  <a:pt x="85" y="4"/>
                  <a:pt x="86" y="4"/>
                </a:cubicBezTo>
                <a:cubicBezTo>
                  <a:pt x="86" y="4"/>
                  <a:pt x="86" y="5"/>
                  <a:pt x="86" y="5"/>
                </a:cubicBezTo>
                <a:cubicBezTo>
                  <a:pt x="85" y="5"/>
                  <a:pt x="84" y="5"/>
                  <a:pt x="82" y="5"/>
                </a:cubicBezTo>
                <a:cubicBezTo>
                  <a:pt x="82" y="5"/>
                  <a:pt x="83" y="6"/>
                  <a:pt x="84" y="6"/>
                </a:cubicBezTo>
                <a:cubicBezTo>
                  <a:pt x="87" y="8"/>
                  <a:pt x="94" y="10"/>
                  <a:pt x="97" y="12"/>
                </a:cubicBezTo>
                <a:cubicBezTo>
                  <a:pt x="98" y="12"/>
                  <a:pt x="97" y="13"/>
                  <a:pt x="98" y="13"/>
                </a:cubicBezTo>
                <a:cubicBezTo>
                  <a:pt x="100" y="14"/>
                  <a:pt x="103" y="15"/>
                  <a:pt x="105" y="17"/>
                </a:cubicBezTo>
                <a:cubicBezTo>
                  <a:pt x="106" y="17"/>
                  <a:pt x="107" y="18"/>
                  <a:pt x="108" y="19"/>
                </a:cubicBezTo>
                <a:cubicBezTo>
                  <a:pt x="109" y="19"/>
                  <a:pt x="109" y="19"/>
                  <a:pt x="110" y="20"/>
                </a:cubicBezTo>
                <a:cubicBezTo>
                  <a:pt x="109" y="20"/>
                  <a:pt x="110" y="20"/>
                  <a:pt x="110" y="20"/>
                </a:cubicBezTo>
                <a:cubicBezTo>
                  <a:pt x="109" y="20"/>
                  <a:pt x="108" y="19"/>
                  <a:pt x="108" y="19"/>
                </a:cubicBezTo>
                <a:cubicBezTo>
                  <a:pt x="108" y="20"/>
                  <a:pt x="109" y="20"/>
                  <a:pt x="109" y="21"/>
                </a:cubicBezTo>
                <a:cubicBezTo>
                  <a:pt x="107" y="20"/>
                  <a:pt x="106" y="20"/>
                  <a:pt x="105" y="19"/>
                </a:cubicBezTo>
                <a:cubicBezTo>
                  <a:pt x="105" y="20"/>
                  <a:pt x="105" y="20"/>
                  <a:pt x="106" y="20"/>
                </a:cubicBezTo>
                <a:cubicBezTo>
                  <a:pt x="107" y="20"/>
                  <a:pt x="109" y="21"/>
                  <a:pt x="110" y="21"/>
                </a:cubicBezTo>
                <a:cubicBezTo>
                  <a:pt x="111" y="21"/>
                  <a:pt x="111" y="22"/>
                  <a:pt x="110" y="22"/>
                </a:cubicBezTo>
                <a:cubicBezTo>
                  <a:pt x="111" y="24"/>
                  <a:pt x="114" y="25"/>
                  <a:pt x="115" y="26"/>
                </a:cubicBezTo>
                <a:cubicBezTo>
                  <a:pt x="115" y="27"/>
                  <a:pt x="114" y="26"/>
                  <a:pt x="114" y="26"/>
                </a:cubicBezTo>
                <a:cubicBezTo>
                  <a:pt x="115" y="27"/>
                  <a:pt x="113" y="26"/>
                  <a:pt x="113" y="27"/>
                </a:cubicBezTo>
                <a:cubicBezTo>
                  <a:pt x="115" y="27"/>
                  <a:pt x="116" y="28"/>
                  <a:pt x="118" y="29"/>
                </a:cubicBezTo>
                <a:cubicBezTo>
                  <a:pt x="126" y="38"/>
                  <a:pt x="138" y="46"/>
                  <a:pt x="144" y="57"/>
                </a:cubicBezTo>
                <a:cubicBezTo>
                  <a:pt x="147" y="59"/>
                  <a:pt x="149" y="63"/>
                  <a:pt x="150" y="65"/>
                </a:cubicBezTo>
                <a:cubicBezTo>
                  <a:pt x="151" y="66"/>
                  <a:pt x="153" y="69"/>
                  <a:pt x="153" y="70"/>
                </a:cubicBezTo>
                <a:cubicBezTo>
                  <a:pt x="154" y="71"/>
                  <a:pt x="155" y="75"/>
                  <a:pt x="155" y="76"/>
                </a:cubicBezTo>
                <a:cubicBezTo>
                  <a:pt x="155" y="75"/>
                  <a:pt x="155" y="76"/>
                  <a:pt x="155" y="77"/>
                </a:cubicBezTo>
                <a:cubicBezTo>
                  <a:pt x="154" y="74"/>
                  <a:pt x="154" y="73"/>
                  <a:pt x="153" y="73"/>
                </a:cubicBez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3" y="72"/>
                </a:cubicBezTo>
                <a:cubicBezTo>
                  <a:pt x="153" y="71"/>
                  <a:pt x="152" y="73"/>
                  <a:pt x="152" y="72"/>
                </a:cubicBezTo>
                <a:cubicBezTo>
                  <a:pt x="153" y="71"/>
                  <a:pt x="151" y="70"/>
                  <a:pt x="152" y="70"/>
                </a:cubicBezTo>
                <a:cubicBezTo>
                  <a:pt x="153" y="71"/>
                  <a:pt x="152" y="71"/>
                  <a:pt x="153" y="71"/>
                </a:cubicBezTo>
                <a:cubicBezTo>
                  <a:pt x="152" y="69"/>
                  <a:pt x="151" y="67"/>
                  <a:pt x="150" y="66"/>
                </a:cubicBezTo>
                <a:cubicBezTo>
                  <a:pt x="150" y="67"/>
                  <a:pt x="152" y="68"/>
                  <a:pt x="152" y="69"/>
                </a:cubicBezTo>
                <a:cubicBezTo>
                  <a:pt x="152" y="70"/>
                  <a:pt x="152" y="70"/>
                  <a:pt x="151" y="70"/>
                </a:cubicBezTo>
                <a:cubicBezTo>
                  <a:pt x="152" y="72"/>
                  <a:pt x="152" y="73"/>
                  <a:pt x="152" y="73"/>
                </a:cubicBezTo>
                <a:cubicBezTo>
                  <a:pt x="150" y="70"/>
                  <a:pt x="152" y="71"/>
                  <a:pt x="151" y="69"/>
                </a:cubicBezTo>
                <a:cubicBezTo>
                  <a:pt x="151" y="69"/>
                  <a:pt x="151" y="69"/>
                  <a:pt x="151" y="69"/>
                </a:cubicBezTo>
                <a:cubicBezTo>
                  <a:pt x="150" y="67"/>
                  <a:pt x="150" y="66"/>
                  <a:pt x="149" y="65"/>
                </a:cubicBezTo>
                <a:cubicBezTo>
                  <a:pt x="149" y="64"/>
                  <a:pt x="149" y="62"/>
                  <a:pt x="148" y="63"/>
                </a:cubicBezTo>
                <a:cubicBezTo>
                  <a:pt x="148" y="64"/>
                  <a:pt x="149" y="65"/>
                  <a:pt x="148" y="66"/>
                </a:cubicBezTo>
                <a:cubicBezTo>
                  <a:pt x="149" y="68"/>
                  <a:pt x="151" y="68"/>
                  <a:pt x="151" y="70"/>
                </a:cubicBezTo>
                <a:cubicBezTo>
                  <a:pt x="150" y="69"/>
                  <a:pt x="150" y="68"/>
                  <a:pt x="149" y="68"/>
                </a:cubicBezTo>
                <a:cubicBezTo>
                  <a:pt x="149" y="69"/>
                  <a:pt x="150" y="69"/>
                  <a:pt x="150" y="70"/>
                </a:cubicBezTo>
                <a:cubicBezTo>
                  <a:pt x="150" y="70"/>
                  <a:pt x="150" y="69"/>
                  <a:pt x="150" y="69"/>
                </a:cubicBezTo>
                <a:cubicBezTo>
                  <a:pt x="150" y="70"/>
                  <a:pt x="151" y="72"/>
                  <a:pt x="151" y="73"/>
                </a:cubicBezTo>
                <a:cubicBezTo>
                  <a:pt x="150" y="71"/>
                  <a:pt x="149" y="69"/>
                  <a:pt x="148" y="68"/>
                </a:cubicBezTo>
                <a:cubicBezTo>
                  <a:pt x="149" y="68"/>
                  <a:pt x="149" y="68"/>
                  <a:pt x="149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9" y="70"/>
                  <a:pt x="150" y="71"/>
                  <a:pt x="150" y="72"/>
                </a:cubicBezTo>
                <a:cubicBezTo>
                  <a:pt x="149" y="71"/>
                  <a:pt x="148" y="71"/>
                  <a:pt x="149" y="70"/>
                </a:cubicBezTo>
                <a:cubicBezTo>
                  <a:pt x="148" y="70"/>
                  <a:pt x="147" y="67"/>
                  <a:pt x="146" y="66"/>
                </a:cubicBezTo>
                <a:cubicBezTo>
                  <a:pt x="147" y="70"/>
                  <a:pt x="149" y="71"/>
                  <a:pt x="150" y="74"/>
                </a:cubicBezTo>
                <a:cubicBezTo>
                  <a:pt x="150" y="75"/>
                  <a:pt x="149" y="73"/>
                  <a:pt x="149" y="74"/>
                </a:cubicBezTo>
                <a:cubicBezTo>
                  <a:pt x="151" y="77"/>
                  <a:pt x="150" y="82"/>
                  <a:pt x="151" y="85"/>
                </a:cubicBezTo>
                <a:cubicBezTo>
                  <a:pt x="150" y="82"/>
                  <a:pt x="149" y="79"/>
                  <a:pt x="149" y="77"/>
                </a:cubicBezTo>
                <a:cubicBezTo>
                  <a:pt x="149" y="76"/>
                  <a:pt x="149" y="78"/>
                  <a:pt x="149" y="77"/>
                </a:cubicBezTo>
                <a:cubicBezTo>
                  <a:pt x="149" y="75"/>
                  <a:pt x="147" y="71"/>
                  <a:pt x="145" y="69"/>
                </a:cubicBezTo>
                <a:cubicBezTo>
                  <a:pt x="146" y="69"/>
                  <a:pt x="146" y="69"/>
                  <a:pt x="146" y="69"/>
                </a:cubicBezTo>
                <a:cubicBezTo>
                  <a:pt x="144" y="68"/>
                  <a:pt x="144" y="65"/>
                  <a:pt x="143" y="64"/>
                </a:cubicBezTo>
                <a:cubicBezTo>
                  <a:pt x="143" y="64"/>
                  <a:pt x="143" y="64"/>
                  <a:pt x="143" y="65"/>
                </a:cubicBezTo>
                <a:cubicBezTo>
                  <a:pt x="141" y="61"/>
                  <a:pt x="138" y="58"/>
                  <a:pt x="136" y="56"/>
                </a:cubicBezTo>
                <a:cubicBezTo>
                  <a:pt x="136" y="55"/>
                  <a:pt x="136" y="55"/>
                  <a:pt x="136" y="55"/>
                </a:cubicBezTo>
                <a:cubicBezTo>
                  <a:pt x="134" y="53"/>
                  <a:pt x="129" y="49"/>
                  <a:pt x="127" y="46"/>
                </a:cubicBezTo>
                <a:cubicBezTo>
                  <a:pt x="127" y="46"/>
                  <a:pt x="127" y="46"/>
                  <a:pt x="126" y="46"/>
                </a:cubicBezTo>
                <a:cubicBezTo>
                  <a:pt x="119" y="38"/>
                  <a:pt x="109" y="33"/>
                  <a:pt x="101" y="27"/>
                </a:cubicBezTo>
                <a:cubicBezTo>
                  <a:pt x="102" y="27"/>
                  <a:pt x="102" y="28"/>
                  <a:pt x="102" y="28"/>
                </a:cubicBezTo>
                <a:cubicBezTo>
                  <a:pt x="99" y="25"/>
                  <a:pt x="95" y="23"/>
                  <a:pt x="92" y="22"/>
                </a:cubicBezTo>
                <a:cubicBezTo>
                  <a:pt x="91" y="21"/>
                  <a:pt x="91" y="21"/>
                  <a:pt x="91" y="20"/>
                </a:cubicBezTo>
                <a:cubicBezTo>
                  <a:pt x="91" y="21"/>
                  <a:pt x="91" y="21"/>
                  <a:pt x="91" y="21"/>
                </a:cubicBezTo>
                <a:cubicBezTo>
                  <a:pt x="90" y="20"/>
                  <a:pt x="87" y="19"/>
                  <a:pt x="85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4" y="18"/>
                  <a:pt x="82" y="17"/>
                  <a:pt x="81" y="16"/>
                </a:cubicBezTo>
                <a:cubicBezTo>
                  <a:pt x="81" y="17"/>
                  <a:pt x="81" y="17"/>
                  <a:pt x="81" y="17"/>
                </a:cubicBezTo>
                <a:cubicBezTo>
                  <a:pt x="80" y="17"/>
                  <a:pt x="79" y="16"/>
                  <a:pt x="79" y="16"/>
                </a:cubicBezTo>
                <a:cubicBezTo>
                  <a:pt x="79" y="16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9" y="12"/>
                  <a:pt x="57" y="9"/>
                  <a:pt x="48" y="11"/>
                </a:cubicBezTo>
                <a:cubicBezTo>
                  <a:pt x="55" y="10"/>
                  <a:pt x="63" y="12"/>
                  <a:pt x="71" y="13"/>
                </a:cubicBezTo>
                <a:cubicBezTo>
                  <a:pt x="71" y="14"/>
                  <a:pt x="72" y="14"/>
                  <a:pt x="72" y="14"/>
                </a:cubicBezTo>
                <a:cubicBezTo>
                  <a:pt x="76" y="15"/>
                  <a:pt x="81" y="18"/>
                  <a:pt x="85" y="19"/>
                </a:cubicBezTo>
                <a:cubicBezTo>
                  <a:pt x="85" y="19"/>
                  <a:pt x="85" y="20"/>
                  <a:pt x="85" y="20"/>
                </a:cubicBezTo>
                <a:cubicBezTo>
                  <a:pt x="85" y="19"/>
                  <a:pt x="86" y="19"/>
                  <a:pt x="86" y="19"/>
                </a:cubicBezTo>
                <a:cubicBezTo>
                  <a:pt x="87" y="20"/>
                  <a:pt x="88" y="20"/>
                  <a:pt x="89" y="21"/>
                </a:cubicBezTo>
                <a:cubicBezTo>
                  <a:pt x="90" y="21"/>
                  <a:pt x="92" y="23"/>
                  <a:pt x="92" y="23"/>
                </a:cubicBezTo>
                <a:cubicBezTo>
                  <a:pt x="93" y="23"/>
                  <a:pt x="93" y="23"/>
                  <a:pt x="93" y="23"/>
                </a:cubicBezTo>
                <a:cubicBezTo>
                  <a:pt x="93" y="24"/>
                  <a:pt x="94" y="24"/>
                  <a:pt x="94" y="24"/>
                </a:cubicBezTo>
                <a:cubicBezTo>
                  <a:pt x="95" y="24"/>
                  <a:pt x="96" y="25"/>
                  <a:pt x="97" y="25"/>
                </a:cubicBezTo>
                <a:cubicBezTo>
                  <a:pt x="97" y="26"/>
                  <a:pt x="98" y="26"/>
                  <a:pt x="99" y="27"/>
                </a:cubicBezTo>
                <a:cubicBezTo>
                  <a:pt x="100" y="27"/>
                  <a:pt x="99" y="27"/>
                  <a:pt x="100" y="27"/>
                </a:cubicBezTo>
                <a:cubicBezTo>
                  <a:pt x="105" y="30"/>
                  <a:pt x="109" y="33"/>
                  <a:pt x="114" y="38"/>
                </a:cubicBezTo>
                <a:cubicBezTo>
                  <a:pt x="114" y="37"/>
                  <a:pt x="114" y="37"/>
                  <a:pt x="114" y="37"/>
                </a:cubicBezTo>
                <a:cubicBezTo>
                  <a:pt x="114" y="38"/>
                  <a:pt x="114" y="37"/>
                  <a:pt x="115" y="38"/>
                </a:cubicBezTo>
                <a:cubicBezTo>
                  <a:pt x="115" y="38"/>
                  <a:pt x="115" y="38"/>
                  <a:pt x="114" y="38"/>
                </a:cubicBezTo>
                <a:cubicBezTo>
                  <a:pt x="115" y="39"/>
                  <a:pt x="116" y="40"/>
                  <a:pt x="117" y="41"/>
                </a:cubicBezTo>
                <a:cubicBezTo>
                  <a:pt x="118" y="41"/>
                  <a:pt x="117" y="40"/>
                  <a:pt x="117" y="40"/>
                </a:cubicBezTo>
                <a:cubicBezTo>
                  <a:pt x="118" y="40"/>
                  <a:pt x="118" y="40"/>
                  <a:pt x="118" y="41"/>
                </a:cubicBezTo>
                <a:cubicBezTo>
                  <a:pt x="118" y="41"/>
                  <a:pt x="118" y="40"/>
                  <a:pt x="117" y="41"/>
                </a:cubicBezTo>
                <a:cubicBezTo>
                  <a:pt x="118" y="42"/>
                  <a:pt x="118" y="41"/>
                  <a:pt x="119" y="42"/>
                </a:cubicBezTo>
                <a:cubicBezTo>
                  <a:pt x="118" y="42"/>
                  <a:pt x="120" y="43"/>
                  <a:pt x="120" y="43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1" y="43"/>
                  <a:pt x="122" y="44"/>
                  <a:pt x="122" y="44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2" y="44"/>
                  <a:pt x="124" y="45"/>
                  <a:pt x="124" y="46"/>
                </a:cubicBezTo>
                <a:cubicBezTo>
                  <a:pt x="123" y="45"/>
                  <a:pt x="122" y="45"/>
                  <a:pt x="121" y="44"/>
                </a:cubicBezTo>
                <a:cubicBezTo>
                  <a:pt x="121" y="45"/>
                  <a:pt x="125" y="47"/>
                  <a:pt x="125" y="48"/>
                </a:cubicBezTo>
                <a:cubicBezTo>
                  <a:pt x="121" y="45"/>
                  <a:pt x="118" y="42"/>
                  <a:pt x="114" y="39"/>
                </a:cubicBezTo>
                <a:cubicBezTo>
                  <a:pt x="114" y="39"/>
                  <a:pt x="114" y="39"/>
                  <a:pt x="114" y="39"/>
                </a:cubicBezTo>
                <a:cubicBezTo>
                  <a:pt x="113" y="39"/>
                  <a:pt x="113" y="38"/>
                  <a:pt x="113" y="38"/>
                </a:cubicBezTo>
                <a:cubicBezTo>
                  <a:pt x="113" y="38"/>
                  <a:pt x="113" y="39"/>
                  <a:pt x="114" y="38"/>
                </a:cubicBezTo>
                <a:cubicBezTo>
                  <a:pt x="113" y="37"/>
                  <a:pt x="111" y="36"/>
                  <a:pt x="110" y="36"/>
                </a:cubicBezTo>
                <a:cubicBezTo>
                  <a:pt x="111" y="36"/>
                  <a:pt x="111" y="37"/>
                  <a:pt x="111" y="37"/>
                </a:cubicBezTo>
                <a:cubicBezTo>
                  <a:pt x="108" y="34"/>
                  <a:pt x="103" y="32"/>
                  <a:pt x="100" y="30"/>
                </a:cubicBezTo>
                <a:cubicBezTo>
                  <a:pt x="96" y="27"/>
                  <a:pt x="92" y="24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5" y="21"/>
                  <a:pt x="83" y="19"/>
                  <a:pt x="81" y="19"/>
                </a:cubicBezTo>
                <a:cubicBezTo>
                  <a:pt x="81" y="19"/>
                  <a:pt x="80" y="18"/>
                  <a:pt x="80" y="18"/>
                </a:cubicBezTo>
                <a:cubicBezTo>
                  <a:pt x="80" y="18"/>
                  <a:pt x="79" y="17"/>
                  <a:pt x="79" y="18"/>
                </a:cubicBezTo>
                <a:cubicBezTo>
                  <a:pt x="80" y="18"/>
                  <a:pt x="80" y="18"/>
                  <a:pt x="80" y="19"/>
                </a:cubicBezTo>
                <a:cubicBezTo>
                  <a:pt x="79" y="18"/>
                  <a:pt x="76" y="17"/>
                  <a:pt x="75" y="16"/>
                </a:cubicBezTo>
                <a:cubicBezTo>
                  <a:pt x="73" y="16"/>
                  <a:pt x="70" y="15"/>
                  <a:pt x="68" y="15"/>
                </a:cubicBezTo>
                <a:cubicBezTo>
                  <a:pt x="69" y="16"/>
                  <a:pt x="72" y="16"/>
                  <a:pt x="72" y="17"/>
                </a:cubicBezTo>
                <a:cubicBezTo>
                  <a:pt x="71" y="16"/>
                  <a:pt x="69" y="17"/>
                  <a:pt x="68" y="16"/>
                </a:cubicBezTo>
                <a:cubicBezTo>
                  <a:pt x="68" y="17"/>
                  <a:pt x="67" y="17"/>
                  <a:pt x="67" y="16"/>
                </a:cubicBezTo>
                <a:cubicBezTo>
                  <a:pt x="65" y="17"/>
                  <a:pt x="62" y="15"/>
                  <a:pt x="61" y="16"/>
                </a:cubicBezTo>
                <a:cubicBezTo>
                  <a:pt x="60" y="15"/>
                  <a:pt x="60" y="15"/>
                  <a:pt x="59" y="15"/>
                </a:cubicBezTo>
                <a:cubicBezTo>
                  <a:pt x="59" y="15"/>
                  <a:pt x="60" y="15"/>
                  <a:pt x="59" y="15"/>
                </a:cubicBezTo>
                <a:cubicBezTo>
                  <a:pt x="59" y="16"/>
                  <a:pt x="60" y="15"/>
                  <a:pt x="60" y="16"/>
                </a:cubicBezTo>
                <a:cubicBezTo>
                  <a:pt x="56" y="16"/>
                  <a:pt x="53" y="16"/>
                  <a:pt x="49" y="16"/>
                </a:cubicBezTo>
                <a:cubicBezTo>
                  <a:pt x="49" y="18"/>
                  <a:pt x="47" y="17"/>
                  <a:pt x="47" y="17"/>
                </a:cubicBezTo>
                <a:cubicBezTo>
                  <a:pt x="47" y="18"/>
                  <a:pt x="45" y="18"/>
                  <a:pt x="44" y="18"/>
                </a:cubicBezTo>
                <a:cubicBezTo>
                  <a:pt x="43" y="18"/>
                  <a:pt x="41" y="19"/>
                  <a:pt x="41" y="20"/>
                </a:cubicBezTo>
                <a:cubicBezTo>
                  <a:pt x="42" y="20"/>
                  <a:pt x="42" y="19"/>
                  <a:pt x="43" y="19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2" y="20"/>
                  <a:pt x="42" y="21"/>
                </a:cubicBezTo>
                <a:cubicBezTo>
                  <a:pt x="43" y="20"/>
                  <a:pt x="44" y="20"/>
                  <a:pt x="44" y="20"/>
                </a:cubicBezTo>
                <a:cubicBezTo>
                  <a:pt x="44" y="21"/>
                  <a:pt x="43" y="22"/>
                  <a:pt x="42" y="22"/>
                </a:cubicBezTo>
                <a:cubicBezTo>
                  <a:pt x="41" y="23"/>
                  <a:pt x="40" y="23"/>
                  <a:pt x="39" y="24"/>
                </a:cubicBezTo>
                <a:cubicBezTo>
                  <a:pt x="40" y="24"/>
                  <a:pt x="39" y="25"/>
                  <a:pt x="38" y="26"/>
                </a:cubicBezTo>
                <a:cubicBezTo>
                  <a:pt x="38" y="27"/>
                  <a:pt x="39" y="26"/>
                  <a:pt x="38" y="27"/>
                </a:cubicBezTo>
                <a:cubicBezTo>
                  <a:pt x="38" y="27"/>
                  <a:pt x="38" y="27"/>
                  <a:pt x="39" y="27"/>
                </a:cubicBezTo>
                <a:cubicBezTo>
                  <a:pt x="39" y="28"/>
                  <a:pt x="39" y="28"/>
                  <a:pt x="38" y="29"/>
                </a:cubicBezTo>
                <a:cubicBezTo>
                  <a:pt x="38" y="29"/>
                  <a:pt x="38" y="29"/>
                  <a:pt x="38" y="28"/>
                </a:cubicBezTo>
                <a:cubicBezTo>
                  <a:pt x="38" y="29"/>
                  <a:pt x="38" y="30"/>
                  <a:pt x="38" y="30"/>
                </a:cubicBezTo>
                <a:cubicBezTo>
                  <a:pt x="37" y="30"/>
                  <a:pt x="38" y="30"/>
                  <a:pt x="38" y="30"/>
                </a:cubicBezTo>
                <a:cubicBezTo>
                  <a:pt x="37" y="31"/>
                  <a:pt x="37" y="31"/>
                  <a:pt x="38" y="31"/>
                </a:cubicBezTo>
                <a:cubicBezTo>
                  <a:pt x="38" y="31"/>
                  <a:pt x="37" y="31"/>
                  <a:pt x="38" y="31"/>
                </a:cubicBezTo>
                <a:cubicBezTo>
                  <a:pt x="38" y="32"/>
                  <a:pt x="38" y="31"/>
                  <a:pt x="38" y="32"/>
                </a:cubicBezTo>
                <a:cubicBezTo>
                  <a:pt x="39" y="32"/>
                  <a:pt x="38" y="31"/>
                  <a:pt x="39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40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39" y="32"/>
                  <a:pt x="39" y="32"/>
                </a:cubicBezTo>
                <a:cubicBezTo>
                  <a:pt x="39" y="32"/>
                  <a:pt x="39" y="31"/>
                  <a:pt x="40" y="31"/>
                </a:cubicBezTo>
                <a:cubicBezTo>
                  <a:pt x="40" y="32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1" y="33"/>
                </a:cubicBezTo>
                <a:cubicBezTo>
                  <a:pt x="41" y="33"/>
                  <a:pt x="40" y="33"/>
                  <a:pt x="41" y="33"/>
                </a:cubicBezTo>
                <a:cubicBezTo>
                  <a:pt x="41" y="33"/>
                  <a:pt x="41" y="33"/>
                  <a:pt x="41" y="33"/>
                </a:cubicBezTo>
                <a:close/>
                <a:moveTo>
                  <a:pt x="149" y="20"/>
                </a:moveTo>
                <a:cubicBezTo>
                  <a:pt x="150" y="20"/>
                  <a:pt x="150" y="21"/>
                  <a:pt x="150" y="21"/>
                </a:cubicBezTo>
                <a:cubicBezTo>
                  <a:pt x="150" y="21"/>
                  <a:pt x="149" y="20"/>
                  <a:pt x="149" y="20"/>
                </a:cubicBezTo>
                <a:close/>
                <a:moveTo>
                  <a:pt x="180" y="63"/>
                </a:moveTo>
                <a:cubicBezTo>
                  <a:pt x="180" y="64"/>
                  <a:pt x="181" y="65"/>
                  <a:pt x="181" y="67"/>
                </a:cubicBezTo>
                <a:cubicBezTo>
                  <a:pt x="181" y="66"/>
                  <a:pt x="181" y="66"/>
                  <a:pt x="181" y="66"/>
                </a:cubicBezTo>
                <a:cubicBezTo>
                  <a:pt x="181" y="65"/>
                  <a:pt x="180" y="64"/>
                  <a:pt x="180" y="64"/>
                </a:cubicBezTo>
                <a:cubicBezTo>
                  <a:pt x="180" y="64"/>
                  <a:pt x="180" y="64"/>
                  <a:pt x="180" y="63"/>
                </a:cubicBezTo>
                <a:close/>
                <a:moveTo>
                  <a:pt x="99" y="172"/>
                </a:moveTo>
                <a:cubicBezTo>
                  <a:pt x="99" y="171"/>
                  <a:pt x="98" y="171"/>
                  <a:pt x="98" y="171"/>
                </a:cubicBezTo>
                <a:cubicBezTo>
                  <a:pt x="98" y="171"/>
                  <a:pt x="99" y="171"/>
                  <a:pt x="100" y="171"/>
                </a:cubicBezTo>
                <a:cubicBezTo>
                  <a:pt x="99" y="171"/>
                  <a:pt x="100" y="171"/>
                  <a:pt x="99" y="172"/>
                </a:cubicBezTo>
                <a:cubicBezTo>
                  <a:pt x="100" y="172"/>
                  <a:pt x="102" y="171"/>
                  <a:pt x="101" y="172"/>
                </a:cubicBezTo>
                <a:cubicBezTo>
                  <a:pt x="101" y="171"/>
                  <a:pt x="100" y="172"/>
                  <a:pt x="99" y="172"/>
                </a:cubicBezTo>
                <a:close/>
                <a:moveTo>
                  <a:pt x="64" y="26"/>
                </a:moveTo>
                <a:cubicBezTo>
                  <a:pt x="64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4" y="26"/>
                </a:cubicBezTo>
                <a:cubicBezTo>
                  <a:pt x="64" y="26"/>
                  <a:pt x="64" y="26"/>
                  <a:pt x="64" y="26"/>
                </a:cubicBezTo>
                <a:close/>
                <a:moveTo>
                  <a:pt x="95" y="77"/>
                </a:moveTo>
                <a:cubicBezTo>
                  <a:pt x="95" y="78"/>
                  <a:pt x="95" y="77"/>
                  <a:pt x="95" y="77"/>
                </a:cubicBezTo>
                <a:cubicBezTo>
                  <a:pt x="95" y="78"/>
                  <a:pt x="95" y="78"/>
                  <a:pt x="95" y="77"/>
                </a:cubicBezTo>
                <a:close/>
                <a:moveTo>
                  <a:pt x="117" y="88"/>
                </a:moveTo>
                <a:cubicBezTo>
                  <a:pt x="117" y="88"/>
                  <a:pt x="117" y="88"/>
                  <a:pt x="117" y="89"/>
                </a:cubicBezTo>
                <a:cubicBezTo>
                  <a:pt x="117" y="88"/>
                  <a:pt x="117" y="88"/>
                  <a:pt x="117" y="88"/>
                </a:cubicBezTo>
                <a:close/>
                <a:moveTo>
                  <a:pt x="41" y="33"/>
                </a:move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1" y="33"/>
                </a:cubicBezTo>
                <a:cubicBezTo>
                  <a:pt x="41" y="33"/>
                  <a:pt x="41" y="33"/>
                  <a:pt x="41" y="33"/>
                </a:cubicBezTo>
                <a:close/>
                <a:moveTo>
                  <a:pt x="39" y="27"/>
                </a:moveTo>
                <a:cubicBezTo>
                  <a:pt x="39" y="27"/>
                  <a:pt x="39" y="27"/>
                  <a:pt x="40" y="26"/>
                </a:cubicBezTo>
                <a:cubicBezTo>
                  <a:pt x="40" y="27"/>
                  <a:pt x="40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lose/>
                <a:moveTo>
                  <a:pt x="44" y="20"/>
                </a:moveTo>
                <a:cubicBezTo>
                  <a:pt x="44" y="19"/>
                  <a:pt x="45" y="19"/>
                  <a:pt x="45" y="19"/>
                </a:cubicBezTo>
                <a:cubicBezTo>
                  <a:pt x="44" y="19"/>
                  <a:pt x="45" y="20"/>
                  <a:pt x="44" y="20"/>
                </a:cubicBezTo>
                <a:close/>
                <a:moveTo>
                  <a:pt x="62" y="34"/>
                </a:moveTo>
                <a:cubicBezTo>
                  <a:pt x="61" y="34"/>
                  <a:pt x="63" y="34"/>
                  <a:pt x="63" y="35"/>
                </a:cubicBezTo>
                <a:cubicBezTo>
                  <a:pt x="62" y="35"/>
                  <a:pt x="62" y="34"/>
                  <a:pt x="62" y="34"/>
                </a:cubicBezTo>
                <a:close/>
                <a:moveTo>
                  <a:pt x="66" y="36"/>
                </a:moveTo>
                <a:cubicBezTo>
                  <a:pt x="65" y="36"/>
                  <a:pt x="66" y="36"/>
                  <a:pt x="66" y="36"/>
                </a:cubicBezTo>
                <a:cubicBezTo>
                  <a:pt x="66" y="36"/>
                  <a:pt x="68" y="36"/>
                  <a:pt x="67" y="37"/>
                </a:cubicBezTo>
                <a:cubicBezTo>
                  <a:pt x="67" y="36"/>
                  <a:pt x="66" y="36"/>
                  <a:pt x="66" y="36"/>
                </a:cubicBezTo>
                <a:close/>
                <a:moveTo>
                  <a:pt x="128" y="14"/>
                </a:moveTo>
                <a:cubicBezTo>
                  <a:pt x="128" y="14"/>
                  <a:pt x="130" y="15"/>
                  <a:pt x="130" y="15"/>
                </a:cubicBezTo>
                <a:cubicBezTo>
                  <a:pt x="129" y="15"/>
                  <a:pt x="128" y="14"/>
                  <a:pt x="128" y="14"/>
                </a:cubicBezTo>
                <a:close/>
                <a:moveTo>
                  <a:pt x="119" y="42"/>
                </a:moveTo>
                <a:cubicBezTo>
                  <a:pt x="120" y="41"/>
                  <a:pt x="120" y="43"/>
                  <a:pt x="121" y="43"/>
                </a:cubicBezTo>
                <a:cubicBezTo>
                  <a:pt x="120" y="43"/>
                  <a:pt x="119" y="42"/>
                  <a:pt x="119" y="42"/>
                </a:cubicBezTo>
                <a:close/>
                <a:moveTo>
                  <a:pt x="138" y="61"/>
                </a:moveTo>
                <a:cubicBezTo>
                  <a:pt x="138" y="62"/>
                  <a:pt x="137" y="60"/>
                  <a:pt x="137" y="60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40" y="62"/>
                  <a:pt x="141" y="67"/>
                  <a:pt x="143" y="69"/>
                </a:cubicBezTo>
                <a:cubicBezTo>
                  <a:pt x="144" y="72"/>
                  <a:pt x="146" y="74"/>
                  <a:pt x="146" y="76"/>
                </a:cubicBezTo>
                <a:cubicBezTo>
                  <a:pt x="146" y="76"/>
                  <a:pt x="146" y="76"/>
                  <a:pt x="146" y="76"/>
                </a:cubicBezTo>
                <a:cubicBezTo>
                  <a:pt x="146" y="77"/>
                  <a:pt x="146" y="78"/>
                  <a:pt x="146" y="79"/>
                </a:cubicBezTo>
                <a:cubicBezTo>
                  <a:pt x="146" y="79"/>
                  <a:pt x="146" y="79"/>
                  <a:pt x="146" y="80"/>
                </a:cubicBezTo>
                <a:cubicBezTo>
                  <a:pt x="146" y="79"/>
                  <a:pt x="146" y="80"/>
                  <a:pt x="145" y="80"/>
                </a:cubicBezTo>
                <a:cubicBezTo>
                  <a:pt x="145" y="79"/>
                  <a:pt x="146" y="79"/>
                  <a:pt x="146" y="79"/>
                </a:cubicBezTo>
                <a:cubicBezTo>
                  <a:pt x="145" y="79"/>
                  <a:pt x="145" y="79"/>
                  <a:pt x="145" y="78"/>
                </a:cubicBezTo>
                <a:cubicBezTo>
                  <a:pt x="145" y="78"/>
                  <a:pt x="145" y="78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4" y="77"/>
                  <a:pt x="145" y="79"/>
                  <a:pt x="144" y="79"/>
                </a:cubicBezTo>
                <a:cubicBezTo>
                  <a:pt x="144" y="78"/>
                  <a:pt x="144" y="78"/>
                  <a:pt x="144" y="77"/>
                </a:cubicBezTo>
                <a:cubicBezTo>
                  <a:pt x="144" y="78"/>
                  <a:pt x="144" y="78"/>
                  <a:pt x="144" y="79"/>
                </a:cubicBezTo>
                <a:cubicBezTo>
                  <a:pt x="145" y="81"/>
                  <a:pt x="146" y="80"/>
                  <a:pt x="147" y="82"/>
                </a:cubicBezTo>
                <a:cubicBezTo>
                  <a:pt x="147" y="82"/>
                  <a:pt x="147" y="81"/>
                  <a:pt x="147" y="81"/>
                </a:cubicBezTo>
                <a:cubicBezTo>
                  <a:pt x="148" y="82"/>
                  <a:pt x="147" y="84"/>
                  <a:pt x="148" y="85"/>
                </a:cubicBezTo>
                <a:cubicBezTo>
                  <a:pt x="148" y="86"/>
                  <a:pt x="148" y="86"/>
                  <a:pt x="148" y="86"/>
                </a:cubicBezTo>
                <a:cubicBezTo>
                  <a:pt x="148" y="87"/>
                  <a:pt x="148" y="88"/>
                  <a:pt x="148" y="88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47" y="91"/>
                  <a:pt x="148" y="94"/>
                  <a:pt x="147" y="95"/>
                </a:cubicBezTo>
                <a:cubicBezTo>
                  <a:pt x="147" y="96"/>
                  <a:pt x="146" y="99"/>
                  <a:pt x="146" y="100"/>
                </a:cubicBezTo>
                <a:cubicBezTo>
                  <a:pt x="146" y="101"/>
                  <a:pt x="144" y="105"/>
                  <a:pt x="142" y="106"/>
                </a:cubicBezTo>
                <a:cubicBezTo>
                  <a:pt x="141" y="108"/>
                  <a:pt x="142" y="108"/>
                  <a:pt x="141" y="109"/>
                </a:cubicBezTo>
                <a:cubicBezTo>
                  <a:pt x="141" y="109"/>
                  <a:pt x="142" y="108"/>
                  <a:pt x="142" y="108"/>
                </a:cubicBezTo>
                <a:cubicBezTo>
                  <a:pt x="142" y="108"/>
                  <a:pt x="142" y="109"/>
                  <a:pt x="141" y="110"/>
                </a:cubicBezTo>
                <a:cubicBezTo>
                  <a:pt x="141" y="110"/>
                  <a:pt x="141" y="110"/>
                  <a:pt x="141" y="110"/>
                </a:cubicBezTo>
                <a:cubicBezTo>
                  <a:pt x="139" y="112"/>
                  <a:pt x="137" y="116"/>
                  <a:pt x="134" y="117"/>
                </a:cubicBezTo>
                <a:cubicBezTo>
                  <a:pt x="134" y="116"/>
                  <a:pt x="135" y="116"/>
                  <a:pt x="135" y="115"/>
                </a:cubicBezTo>
                <a:cubicBezTo>
                  <a:pt x="135" y="116"/>
                  <a:pt x="132" y="117"/>
                  <a:pt x="13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1" y="118"/>
                  <a:pt x="131" y="117"/>
                  <a:pt x="132" y="117"/>
                </a:cubicBezTo>
                <a:cubicBezTo>
                  <a:pt x="132" y="117"/>
                  <a:pt x="131" y="118"/>
                  <a:pt x="131" y="117"/>
                </a:cubicBezTo>
                <a:cubicBezTo>
                  <a:pt x="132" y="116"/>
                  <a:pt x="133" y="116"/>
                  <a:pt x="134" y="115"/>
                </a:cubicBezTo>
                <a:cubicBezTo>
                  <a:pt x="134" y="115"/>
                  <a:pt x="133" y="115"/>
                  <a:pt x="132" y="116"/>
                </a:cubicBezTo>
                <a:cubicBezTo>
                  <a:pt x="134" y="114"/>
                  <a:pt x="135" y="112"/>
                  <a:pt x="138" y="110"/>
                </a:cubicBezTo>
                <a:cubicBezTo>
                  <a:pt x="137" y="109"/>
                  <a:pt x="137" y="110"/>
                  <a:pt x="136" y="110"/>
                </a:cubicBezTo>
                <a:cubicBezTo>
                  <a:pt x="138" y="109"/>
                  <a:pt x="138" y="107"/>
                  <a:pt x="139" y="106"/>
                </a:cubicBezTo>
                <a:cubicBezTo>
                  <a:pt x="139" y="106"/>
                  <a:pt x="139" y="106"/>
                  <a:pt x="139" y="106"/>
                </a:cubicBezTo>
                <a:cubicBezTo>
                  <a:pt x="140" y="106"/>
                  <a:pt x="139" y="106"/>
                  <a:pt x="139" y="107"/>
                </a:cubicBezTo>
                <a:cubicBezTo>
                  <a:pt x="140" y="106"/>
                  <a:pt x="140" y="106"/>
                  <a:pt x="139" y="105"/>
                </a:cubicBezTo>
                <a:cubicBezTo>
                  <a:pt x="140" y="105"/>
                  <a:pt x="140" y="104"/>
                  <a:pt x="140" y="104"/>
                </a:cubicBezTo>
                <a:cubicBezTo>
                  <a:pt x="140" y="104"/>
                  <a:pt x="140" y="104"/>
                  <a:pt x="140" y="105"/>
                </a:cubicBezTo>
                <a:cubicBezTo>
                  <a:pt x="141" y="105"/>
                  <a:pt x="141" y="103"/>
                  <a:pt x="141" y="102"/>
                </a:cubicBezTo>
                <a:cubicBezTo>
                  <a:pt x="141" y="101"/>
                  <a:pt x="142" y="102"/>
                  <a:pt x="142" y="102"/>
                </a:cubicBezTo>
                <a:cubicBezTo>
                  <a:pt x="142" y="101"/>
                  <a:pt x="144" y="96"/>
                  <a:pt x="144" y="96"/>
                </a:cubicBezTo>
                <a:cubicBezTo>
                  <a:pt x="144" y="95"/>
                  <a:pt x="144" y="95"/>
                  <a:pt x="144" y="95"/>
                </a:cubicBezTo>
                <a:cubicBezTo>
                  <a:pt x="144" y="94"/>
                  <a:pt x="144" y="94"/>
                  <a:pt x="144" y="94"/>
                </a:cubicBezTo>
                <a:cubicBezTo>
                  <a:pt x="144" y="93"/>
                  <a:pt x="145" y="92"/>
                  <a:pt x="145" y="91"/>
                </a:cubicBezTo>
                <a:cubicBezTo>
                  <a:pt x="145" y="90"/>
                  <a:pt x="145" y="91"/>
                  <a:pt x="145" y="91"/>
                </a:cubicBezTo>
                <a:cubicBezTo>
                  <a:pt x="145" y="90"/>
                  <a:pt x="145" y="90"/>
                  <a:pt x="145" y="90"/>
                </a:cubicBezTo>
                <a:cubicBezTo>
                  <a:pt x="145" y="90"/>
                  <a:pt x="145" y="90"/>
                  <a:pt x="145" y="89"/>
                </a:cubicBezTo>
                <a:cubicBezTo>
                  <a:pt x="145" y="89"/>
                  <a:pt x="146" y="89"/>
                  <a:pt x="146" y="89"/>
                </a:cubicBezTo>
                <a:cubicBezTo>
                  <a:pt x="146" y="89"/>
                  <a:pt x="146" y="89"/>
                  <a:pt x="145" y="89"/>
                </a:cubicBezTo>
                <a:cubicBezTo>
                  <a:pt x="145" y="88"/>
                  <a:pt x="146" y="88"/>
                  <a:pt x="146" y="87"/>
                </a:cubicBezTo>
                <a:cubicBezTo>
                  <a:pt x="145" y="88"/>
                  <a:pt x="144" y="86"/>
                  <a:pt x="145" y="86"/>
                </a:cubicBezTo>
                <a:cubicBezTo>
                  <a:pt x="145" y="86"/>
                  <a:pt x="145" y="87"/>
                  <a:pt x="145" y="87"/>
                </a:cubicBezTo>
                <a:cubicBezTo>
                  <a:pt x="145" y="87"/>
                  <a:pt x="145" y="86"/>
                  <a:pt x="146" y="87"/>
                </a:cubicBezTo>
                <a:cubicBezTo>
                  <a:pt x="145" y="86"/>
                  <a:pt x="146" y="86"/>
                  <a:pt x="146" y="85"/>
                </a:cubicBezTo>
                <a:cubicBezTo>
                  <a:pt x="145" y="85"/>
                  <a:pt x="145" y="84"/>
                  <a:pt x="144" y="85"/>
                </a:cubicBezTo>
                <a:cubicBezTo>
                  <a:pt x="145" y="84"/>
                  <a:pt x="145" y="83"/>
                  <a:pt x="145" y="83"/>
                </a:cubicBezTo>
                <a:cubicBezTo>
                  <a:pt x="145" y="83"/>
                  <a:pt x="145" y="83"/>
                  <a:pt x="145" y="84"/>
                </a:cubicBezTo>
                <a:cubicBezTo>
                  <a:pt x="145" y="84"/>
                  <a:pt x="146" y="84"/>
                  <a:pt x="146" y="83"/>
                </a:cubicBezTo>
                <a:cubicBezTo>
                  <a:pt x="146" y="83"/>
                  <a:pt x="146" y="84"/>
                  <a:pt x="146" y="83"/>
                </a:cubicBezTo>
                <a:cubicBezTo>
                  <a:pt x="146" y="83"/>
                  <a:pt x="146" y="82"/>
                  <a:pt x="146" y="82"/>
                </a:cubicBezTo>
                <a:cubicBezTo>
                  <a:pt x="146" y="81"/>
                  <a:pt x="146" y="82"/>
                  <a:pt x="146" y="82"/>
                </a:cubicBezTo>
                <a:cubicBezTo>
                  <a:pt x="146" y="80"/>
                  <a:pt x="145" y="81"/>
                  <a:pt x="144" y="8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3" y="79"/>
                  <a:pt x="143" y="75"/>
                  <a:pt x="142" y="73"/>
                </a:cubicBezTo>
                <a:cubicBezTo>
                  <a:pt x="142" y="73"/>
                  <a:pt x="142" y="73"/>
                  <a:pt x="142" y="72"/>
                </a:cubicBezTo>
                <a:cubicBezTo>
                  <a:pt x="142" y="72"/>
                  <a:pt x="143" y="72"/>
                  <a:pt x="143" y="73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143" y="74"/>
                  <a:pt x="143" y="76"/>
                  <a:pt x="144" y="77"/>
                </a:cubicBezTo>
                <a:cubicBezTo>
                  <a:pt x="143" y="75"/>
                  <a:pt x="143" y="74"/>
                  <a:pt x="143" y="72"/>
                </a:cubicBezTo>
                <a:cubicBezTo>
                  <a:pt x="144" y="72"/>
                  <a:pt x="143" y="72"/>
                  <a:pt x="144" y="72"/>
                </a:cubicBezTo>
                <a:cubicBezTo>
                  <a:pt x="143" y="71"/>
                  <a:pt x="143" y="73"/>
                  <a:pt x="143" y="72"/>
                </a:cubicBezTo>
                <a:cubicBezTo>
                  <a:pt x="143" y="71"/>
                  <a:pt x="142" y="70"/>
                  <a:pt x="142" y="69"/>
                </a:cubicBezTo>
                <a:cubicBezTo>
                  <a:pt x="142" y="69"/>
                  <a:pt x="141" y="69"/>
                  <a:pt x="142" y="70"/>
                </a:cubicBezTo>
                <a:cubicBezTo>
                  <a:pt x="141" y="69"/>
                  <a:pt x="142" y="69"/>
                  <a:pt x="141" y="68"/>
                </a:cubicBezTo>
                <a:cubicBezTo>
                  <a:pt x="141" y="68"/>
                  <a:pt x="141" y="69"/>
                  <a:pt x="141" y="69"/>
                </a:cubicBezTo>
                <a:cubicBezTo>
                  <a:pt x="141" y="69"/>
                  <a:pt x="141" y="68"/>
                  <a:pt x="141" y="68"/>
                </a:cubicBezTo>
                <a:cubicBezTo>
                  <a:pt x="141" y="68"/>
                  <a:pt x="141" y="68"/>
                  <a:pt x="141" y="69"/>
                </a:cubicBezTo>
                <a:cubicBezTo>
                  <a:pt x="140" y="69"/>
                  <a:pt x="140" y="68"/>
                  <a:pt x="140" y="68"/>
                </a:cubicBezTo>
                <a:cubicBezTo>
                  <a:pt x="140" y="67"/>
                  <a:pt x="140" y="66"/>
                  <a:pt x="139" y="66"/>
                </a:cubicBezTo>
                <a:cubicBezTo>
                  <a:pt x="138" y="63"/>
                  <a:pt x="136" y="61"/>
                  <a:pt x="135" y="58"/>
                </a:cubicBezTo>
                <a:cubicBezTo>
                  <a:pt x="135" y="58"/>
                  <a:pt x="135" y="58"/>
                  <a:pt x="135" y="58"/>
                </a:cubicBezTo>
                <a:cubicBezTo>
                  <a:pt x="133" y="57"/>
                  <a:pt x="132" y="55"/>
                  <a:pt x="131" y="53"/>
                </a:cubicBezTo>
                <a:cubicBezTo>
                  <a:pt x="132" y="54"/>
                  <a:pt x="134" y="57"/>
                  <a:pt x="135" y="58"/>
                </a:cubicBezTo>
                <a:cubicBezTo>
                  <a:pt x="136" y="59"/>
                  <a:pt x="137" y="60"/>
                  <a:pt x="138" y="61"/>
                </a:cubicBezTo>
                <a:close/>
                <a:moveTo>
                  <a:pt x="126" y="49"/>
                </a:moveTo>
                <a:cubicBezTo>
                  <a:pt x="128" y="49"/>
                  <a:pt x="129" y="52"/>
                  <a:pt x="131" y="53"/>
                </a:cubicBezTo>
                <a:cubicBezTo>
                  <a:pt x="129" y="53"/>
                  <a:pt x="127" y="50"/>
                  <a:pt x="126" y="49"/>
                </a:cubicBezTo>
                <a:close/>
                <a:moveTo>
                  <a:pt x="115" y="73"/>
                </a:moveTo>
                <a:cubicBezTo>
                  <a:pt x="116" y="73"/>
                  <a:pt x="116" y="74"/>
                  <a:pt x="117" y="75"/>
                </a:cubicBezTo>
                <a:cubicBezTo>
                  <a:pt x="116" y="75"/>
                  <a:pt x="115" y="74"/>
                  <a:pt x="115" y="73"/>
                </a:cubicBezTo>
                <a:close/>
                <a:moveTo>
                  <a:pt x="146" y="78"/>
                </a:moveTo>
                <a:cubicBezTo>
                  <a:pt x="147" y="78"/>
                  <a:pt x="147" y="78"/>
                  <a:pt x="147" y="79"/>
                </a:cubicBezTo>
                <a:cubicBezTo>
                  <a:pt x="147" y="79"/>
                  <a:pt x="147" y="79"/>
                  <a:pt x="147" y="79"/>
                </a:cubicBezTo>
                <a:lnTo>
                  <a:pt x="146" y="78"/>
                </a:lnTo>
                <a:close/>
                <a:moveTo>
                  <a:pt x="116" y="85"/>
                </a:moveTo>
                <a:cubicBezTo>
                  <a:pt x="116" y="85"/>
                  <a:pt x="116" y="85"/>
                  <a:pt x="116" y="85"/>
                </a:cubicBezTo>
                <a:cubicBezTo>
                  <a:pt x="116" y="85"/>
                  <a:pt x="116" y="85"/>
                  <a:pt x="116" y="85"/>
                </a:cubicBezTo>
                <a:close/>
                <a:moveTo>
                  <a:pt x="145" y="81"/>
                </a:moveTo>
                <a:cubicBezTo>
                  <a:pt x="145" y="82"/>
                  <a:pt x="144" y="82"/>
                  <a:pt x="144" y="81"/>
                </a:cubicBezTo>
                <a:cubicBezTo>
                  <a:pt x="144" y="81"/>
                  <a:pt x="145" y="81"/>
                  <a:pt x="145" y="81"/>
                </a:cubicBezTo>
                <a:close/>
                <a:moveTo>
                  <a:pt x="145" y="82"/>
                </a:moveTo>
                <a:cubicBezTo>
                  <a:pt x="145" y="82"/>
                  <a:pt x="145" y="82"/>
                  <a:pt x="145" y="82"/>
                </a:cubicBezTo>
                <a:cubicBezTo>
                  <a:pt x="145" y="82"/>
                  <a:pt x="145" y="83"/>
                  <a:pt x="144" y="83"/>
                </a:cubicBezTo>
                <a:cubicBezTo>
                  <a:pt x="144" y="82"/>
                  <a:pt x="145" y="82"/>
                  <a:pt x="145" y="82"/>
                </a:cubicBezTo>
                <a:close/>
                <a:moveTo>
                  <a:pt x="119" y="85"/>
                </a:moveTo>
                <a:cubicBezTo>
                  <a:pt x="119" y="85"/>
                  <a:pt x="119" y="85"/>
                  <a:pt x="119" y="85"/>
                </a:cubicBezTo>
                <a:cubicBezTo>
                  <a:pt x="119" y="85"/>
                  <a:pt x="119" y="85"/>
                  <a:pt x="119" y="85"/>
                </a:cubicBezTo>
                <a:close/>
                <a:moveTo>
                  <a:pt x="117" y="86"/>
                </a:moveTo>
                <a:cubicBezTo>
                  <a:pt x="117" y="86"/>
                  <a:pt x="117" y="86"/>
                  <a:pt x="117" y="86"/>
                </a:cubicBezTo>
                <a:cubicBezTo>
                  <a:pt x="117" y="86"/>
                  <a:pt x="116" y="86"/>
                  <a:pt x="117" y="86"/>
                </a:cubicBezTo>
                <a:close/>
                <a:moveTo>
                  <a:pt x="150" y="89"/>
                </a:moveTo>
                <a:cubicBezTo>
                  <a:pt x="151" y="89"/>
                  <a:pt x="150" y="90"/>
                  <a:pt x="150" y="91"/>
                </a:cubicBezTo>
                <a:cubicBezTo>
                  <a:pt x="150" y="91"/>
                  <a:pt x="150" y="90"/>
                  <a:pt x="150" y="89"/>
                </a:cubicBezTo>
                <a:close/>
                <a:moveTo>
                  <a:pt x="116" y="86"/>
                </a:moveTo>
                <a:cubicBezTo>
                  <a:pt x="117" y="86"/>
                  <a:pt x="116" y="86"/>
                  <a:pt x="116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6" y="86"/>
                  <a:pt x="116" y="86"/>
                  <a:pt x="116" y="86"/>
                </a:cubicBezTo>
                <a:close/>
                <a:moveTo>
                  <a:pt x="178" y="99"/>
                </a:moveTo>
                <a:cubicBezTo>
                  <a:pt x="178" y="99"/>
                  <a:pt x="178" y="100"/>
                  <a:pt x="178" y="100"/>
                </a:cubicBezTo>
                <a:cubicBezTo>
                  <a:pt x="178" y="101"/>
                  <a:pt x="177" y="100"/>
                  <a:pt x="177" y="102"/>
                </a:cubicBezTo>
                <a:cubicBezTo>
                  <a:pt x="177" y="102"/>
                  <a:pt x="177" y="100"/>
                  <a:pt x="178" y="99"/>
                </a:cubicBezTo>
                <a:close/>
                <a:moveTo>
                  <a:pt x="176" y="103"/>
                </a:moveTo>
                <a:cubicBezTo>
                  <a:pt x="176" y="105"/>
                  <a:pt x="176" y="106"/>
                  <a:pt x="175" y="108"/>
                </a:cubicBezTo>
                <a:cubicBezTo>
                  <a:pt x="174" y="107"/>
                  <a:pt x="176" y="104"/>
                  <a:pt x="176" y="103"/>
                </a:cubicBezTo>
                <a:close/>
                <a:moveTo>
                  <a:pt x="180" y="105"/>
                </a:moveTo>
                <a:cubicBezTo>
                  <a:pt x="179" y="106"/>
                  <a:pt x="179" y="108"/>
                  <a:pt x="179" y="108"/>
                </a:cubicBezTo>
                <a:cubicBezTo>
                  <a:pt x="178" y="108"/>
                  <a:pt x="179" y="104"/>
                  <a:pt x="180" y="105"/>
                </a:cubicBezTo>
                <a:close/>
                <a:moveTo>
                  <a:pt x="176" y="105"/>
                </a:moveTo>
                <a:cubicBezTo>
                  <a:pt x="177" y="105"/>
                  <a:pt x="176" y="106"/>
                  <a:pt x="176" y="107"/>
                </a:cubicBezTo>
                <a:cubicBezTo>
                  <a:pt x="176" y="106"/>
                  <a:pt x="176" y="105"/>
                  <a:pt x="176" y="105"/>
                </a:cubicBezTo>
                <a:close/>
                <a:moveTo>
                  <a:pt x="174" y="111"/>
                </a:moveTo>
                <a:cubicBezTo>
                  <a:pt x="174" y="112"/>
                  <a:pt x="174" y="113"/>
                  <a:pt x="173" y="114"/>
                </a:cubicBezTo>
                <a:cubicBezTo>
                  <a:pt x="172" y="114"/>
                  <a:pt x="173" y="113"/>
                  <a:pt x="174" y="112"/>
                </a:cubicBezTo>
                <a:cubicBezTo>
                  <a:pt x="173" y="112"/>
                  <a:pt x="173" y="114"/>
                  <a:pt x="173" y="114"/>
                </a:cubicBezTo>
                <a:cubicBezTo>
                  <a:pt x="173" y="113"/>
                  <a:pt x="173" y="112"/>
                  <a:pt x="174" y="111"/>
                </a:cubicBezTo>
                <a:close/>
                <a:moveTo>
                  <a:pt x="168" y="123"/>
                </a:moveTo>
                <a:cubicBezTo>
                  <a:pt x="169" y="124"/>
                  <a:pt x="167" y="126"/>
                  <a:pt x="166" y="127"/>
                </a:cubicBezTo>
                <a:cubicBezTo>
                  <a:pt x="166" y="126"/>
                  <a:pt x="168" y="125"/>
                  <a:pt x="168" y="123"/>
                </a:cubicBezTo>
                <a:close/>
                <a:moveTo>
                  <a:pt x="167" y="124"/>
                </a:moveTo>
                <a:cubicBezTo>
                  <a:pt x="167" y="125"/>
                  <a:pt x="165" y="127"/>
                  <a:pt x="165" y="127"/>
                </a:cubicBezTo>
                <a:cubicBezTo>
                  <a:pt x="165" y="127"/>
                  <a:pt x="166" y="126"/>
                  <a:pt x="165" y="126"/>
                </a:cubicBezTo>
                <a:cubicBezTo>
                  <a:pt x="166" y="126"/>
                  <a:pt x="166" y="125"/>
                  <a:pt x="167" y="124"/>
                </a:cubicBezTo>
                <a:close/>
                <a:moveTo>
                  <a:pt x="142" y="109"/>
                </a:moveTo>
                <a:cubicBezTo>
                  <a:pt x="142" y="111"/>
                  <a:pt x="141" y="112"/>
                  <a:pt x="140" y="113"/>
                </a:cubicBezTo>
                <a:cubicBezTo>
                  <a:pt x="140" y="113"/>
                  <a:pt x="140" y="113"/>
                  <a:pt x="140" y="112"/>
                </a:cubicBezTo>
                <a:cubicBezTo>
                  <a:pt x="141" y="111"/>
                  <a:pt x="141" y="110"/>
                  <a:pt x="142" y="109"/>
                </a:cubicBezTo>
                <a:close/>
                <a:moveTo>
                  <a:pt x="166" y="127"/>
                </a:moveTo>
                <a:cubicBezTo>
                  <a:pt x="166" y="128"/>
                  <a:pt x="164" y="131"/>
                  <a:pt x="163" y="131"/>
                </a:cubicBezTo>
                <a:cubicBezTo>
                  <a:pt x="164" y="130"/>
                  <a:pt x="165" y="128"/>
                  <a:pt x="166" y="127"/>
                </a:cubicBezTo>
                <a:close/>
                <a:moveTo>
                  <a:pt x="164" y="128"/>
                </a:moveTo>
                <a:cubicBezTo>
                  <a:pt x="164" y="128"/>
                  <a:pt x="163" y="129"/>
                  <a:pt x="163" y="130"/>
                </a:cubicBezTo>
                <a:cubicBezTo>
                  <a:pt x="163" y="129"/>
                  <a:pt x="163" y="129"/>
                  <a:pt x="164" y="128"/>
                </a:cubicBezTo>
                <a:close/>
                <a:moveTo>
                  <a:pt x="163" y="130"/>
                </a:moveTo>
                <a:cubicBezTo>
                  <a:pt x="162" y="131"/>
                  <a:pt x="161" y="133"/>
                  <a:pt x="159" y="134"/>
                </a:cubicBezTo>
                <a:cubicBezTo>
                  <a:pt x="159" y="133"/>
                  <a:pt x="162" y="131"/>
                  <a:pt x="161" y="131"/>
                </a:cubicBezTo>
                <a:cubicBezTo>
                  <a:pt x="162" y="130"/>
                  <a:pt x="162" y="130"/>
                  <a:pt x="162" y="130"/>
                </a:cubicBezTo>
                <a:cubicBezTo>
                  <a:pt x="162" y="130"/>
                  <a:pt x="162" y="131"/>
                  <a:pt x="163" y="130"/>
                </a:cubicBezTo>
                <a:close/>
                <a:moveTo>
                  <a:pt x="114" y="92"/>
                </a:moveTo>
                <a:cubicBezTo>
                  <a:pt x="114" y="92"/>
                  <a:pt x="114" y="92"/>
                  <a:pt x="113" y="92"/>
                </a:cubicBezTo>
                <a:cubicBezTo>
                  <a:pt x="113" y="92"/>
                  <a:pt x="113" y="92"/>
                  <a:pt x="114" y="92"/>
                </a:cubicBezTo>
                <a:close/>
                <a:moveTo>
                  <a:pt x="157" y="136"/>
                </a:moveTo>
                <a:cubicBezTo>
                  <a:pt x="155" y="139"/>
                  <a:pt x="152" y="141"/>
                  <a:pt x="149" y="144"/>
                </a:cubicBezTo>
                <a:cubicBezTo>
                  <a:pt x="149" y="144"/>
                  <a:pt x="150" y="143"/>
                  <a:pt x="151" y="142"/>
                </a:cubicBezTo>
                <a:cubicBezTo>
                  <a:pt x="151" y="143"/>
                  <a:pt x="149" y="144"/>
                  <a:pt x="148" y="145"/>
                </a:cubicBezTo>
                <a:cubicBezTo>
                  <a:pt x="147" y="145"/>
                  <a:pt x="148" y="144"/>
                  <a:pt x="148" y="144"/>
                </a:cubicBezTo>
                <a:cubicBezTo>
                  <a:pt x="151" y="141"/>
                  <a:pt x="153" y="139"/>
                  <a:pt x="157" y="136"/>
                </a:cubicBezTo>
                <a:close/>
                <a:moveTo>
                  <a:pt x="131" y="117"/>
                </a:moveTo>
                <a:cubicBezTo>
                  <a:pt x="131" y="118"/>
                  <a:pt x="130" y="119"/>
                  <a:pt x="129" y="119"/>
                </a:cubicBezTo>
                <a:cubicBezTo>
                  <a:pt x="129" y="119"/>
                  <a:pt x="130" y="118"/>
                  <a:pt x="131" y="117"/>
                </a:cubicBezTo>
                <a:close/>
                <a:moveTo>
                  <a:pt x="129" y="120"/>
                </a:moveTo>
                <a:cubicBezTo>
                  <a:pt x="130" y="121"/>
                  <a:pt x="126" y="122"/>
                  <a:pt x="129" y="121"/>
                </a:cubicBezTo>
                <a:cubicBezTo>
                  <a:pt x="129" y="121"/>
                  <a:pt x="129" y="120"/>
                  <a:pt x="129" y="120"/>
                </a:cubicBezTo>
                <a:close/>
                <a:moveTo>
                  <a:pt x="144" y="147"/>
                </a:moveTo>
                <a:cubicBezTo>
                  <a:pt x="145" y="147"/>
                  <a:pt x="143" y="148"/>
                  <a:pt x="143" y="149"/>
                </a:cubicBezTo>
                <a:cubicBezTo>
                  <a:pt x="143" y="148"/>
                  <a:pt x="143" y="148"/>
                  <a:pt x="144" y="147"/>
                </a:cubicBezTo>
                <a:close/>
                <a:moveTo>
                  <a:pt x="142" y="148"/>
                </a:moveTo>
                <a:cubicBezTo>
                  <a:pt x="142" y="149"/>
                  <a:pt x="141" y="149"/>
                  <a:pt x="141" y="150"/>
                </a:cubicBezTo>
                <a:cubicBezTo>
                  <a:pt x="141" y="149"/>
                  <a:pt x="141" y="149"/>
                  <a:pt x="141" y="149"/>
                </a:cubicBezTo>
                <a:lnTo>
                  <a:pt x="142" y="148"/>
                </a:lnTo>
                <a:close/>
                <a:moveTo>
                  <a:pt x="136" y="154"/>
                </a:moveTo>
                <a:cubicBezTo>
                  <a:pt x="136" y="154"/>
                  <a:pt x="135" y="155"/>
                  <a:pt x="134" y="154"/>
                </a:cubicBezTo>
                <a:cubicBezTo>
                  <a:pt x="134" y="155"/>
                  <a:pt x="134" y="155"/>
                  <a:pt x="134" y="155"/>
                </a:cubicBezTo>
                <a:cubicBezTo>
                  <a:pt x="133" y="155"/>
                  <a:pt x="134" y="155"/>
                  <a:pt x="134" y="154"/>
                </a:cubicBezTo>
                <a:cubicBezTo>
                  <a:pt x="134" y="154"/>
                  <a:pt x="135" y="154"/>
                  <a:pt x="136" y="154"/>
                </a:cubicBezTo>
                <a:close/>
                <a:moveTo>
                  <a:pt x="132" y="155"/>
                </a:moveTo>
                <a:cubicBezTo>
                  <a:pt x="132" y="155"/>
                  <a:pt x="132" y="155"/>
                  <a:pt x="132" y="155"/>
                </a:cubicBezTo>
                <a:cubicBezTo>
                  <a:pt x="133" y="156"/>
                  <a:pt x="131" y="156"/>
                  <a:pt x="131" y="156"/>
                </a:cubicBezTo>
                <a:cubicBezTo>
                  <a:pt x="131" y="156"/>
                  <a:pt x="131" y="155"/>
                  <a:pt x="132" y="155"/>
                </a:cubicBezTo>
                <a:close/>
                <a:moveTo>
                  <a:pt x="125" y="159"/>
                </a:moveTo>
                <a:cubicBezTo>
                  <a:pt x="125" y="160"/>
                  <a:pt x="124" y="160"/>
                  <a:pt x="123" y="161"/>
                </a:cubicBezTo>
                <a:cubicBezTo>
                  <a:pt x="123" y="160"/>
                  <a:pt x="125" y="160"/>
                  <a:pt x="125" y="159"/>
                </a:cubicBezTo>
                <a:close/>
                <a:moveTo>
                  <a:pt x="126" y="165"/>
                </a:moveTo>
                <a:cubicBezTo>
                  <a:pt x="125" y="165"/>
                  <a:pt x="124" y="165"/>
                  <a:pt x="124" y="164"/>
                </a:cubicBezTo>
                <a:cubicBezTo>
                  <a:pt x="124" y="164"/>
                  <a:pt x="126" y="164"/>
                  <a:pt x="126" y="165"/>
                </a:cubicBezTo>
                <a:close/>
                <a:moveTo>
                  <a:pt x="124" y="161"/>
                </a:moveTo>
                <a:cubicBezTo>
                  <a:pt x="124" y="161"/>
                  <a:pt x="122" y="162"/>
                  <a:pt x="124" y="161"/>
                </a:cubicBezTo>
                <a:cubicBezTo>
                  <a:pt x="124" y="162"/>
                  <a:pt x="122" y="162"/>
                  <a:pt x="121" y="163"/>
                </a:cubicBezTo>
                <a:cubicBezTo>
                  <a:pt x="122" y="162"/>
                  <a:pt x="122" y="162"/>
                  <a:pt x="124" y="161"/>
                </a:cubicBezTo>
                <a:close/>
                <a:moveTo>
                  <a:pt x="101" y="98"/>
                </a:moveTo>
                <a:cubicBezTo>
                  <a:pt x="100" y="99"/>
                  <a:pt x="101" y="99"/>
                  <a:pt x="101" y="99"/>
                </a:cubicBezTo>
                <a:cubicBezTo>
                  <a:pt x="100" y="99"/>
                  <a:pt x="100" y="99"/>
                  <a:pt x="99" y="99"/>
                </a:cubicBezTo>
                <a:cubicBezTo>
                  <a:pt x="99" y="99"/>
                  <a:pt x="100" y="99"/>
                  <a:pt x="101" y="98"/>
                </a:cubicBezTo>
                <a:close/>
                <a:moveTo>
                  <a:pt x="123" y="165"/>
                </a:moveTo>
                <a:cubicBezTo>
                  <a:pt x="124" y="165"/>
                  <a:pt x="120" y="166"/>
                  <a:pt x="121" y="165"/>
                </a:cubicBezTo>
                <a:cubicBezTo>
                  <a:pt x="122" y="165"/>
                  <a:pt x="122" y="165"/>
                  <a:pt x="123" y="165"/>
                </a:cubicBezTo>
                <a:close/>
                <a:moveTo>
                  <a:pt x="121" y="161"/>
                </a:moveTo>
                <a:cubicBezTo>
                  <a:pt x="121" y="162"/>
                  <a:pt x="119" y="162"/>
                  <a:pt x="118" y="162"/>
                </a:cubicBezTo>
                <a:cubicBezTo>
                  <a:pt x="119" y="162"/>
                  <a:pt x="120" y="162"/>
                  <a:pt x="121" y="161"/>
                </a:cubicBezTo>
                <a:close/>
                <a:moveTo>
                  <a:pt x="99" y="99"/>
                </a:moveTo>
                <a:cubicBezTo>
                  <a:pt x="99" y="100"/>
                  <a:pt x="98" y="100"/>
                  <a:pt x="98" y="99"/>
                </a:cubicBezTo>
                <a:cubicBezTo>
                  <a:pt x="98" y="99"/>
                  <a:pt x="98" y="99"/>
                  <a:pt x="99" y="99"/>
                </a:cubicBezTo>
                <a:close/>
                <a:moveTo>
                  <a:pt x="116" y="164"/>
                </a:moveTo>
                <a:cubicBezTo>
                  <a:pt x="116" y="165"/>
                  <a:pt x="115" y="165"/>
                  <a:pt x="115" y="165"/>
                </a:cubicBezTo>
                <a:cubicBezTo>
                  <a:pt x="115" y="165"/>
                  <a:pt x="115" y="165"/>
                  <a:pt x="116" y="164"/>
                </a:cubicBezTo>
                <a:close/>
                <a:moveTo>
                  <a:pt x="110" y="167"/>
                </a:moveTo>
                <a:cubicBezTo>
                  <a:pt x="107" y="168"/>
                  <a:pt x="105" y="169"/>
                  <a:pt x="104" y="169"/>
                </a:cubicBezTo>
                <a:cubicBezTo>
                  <a:pt x="103" y="168"/>
                  <a:pt x="104" y="168"/>
                  <a:pt x="104" y="168"/>
                </a:cubicBezTo>
                <a:cubicBezTo>
                  <a:pt x="104" y="168"/>
                  <a:pt x="106" y="167"/>
                  <a:pt x="106" y="168"/>
                </a:cubicBezTo>
                <a:cubicBezTo>
                  <a:pt x="106" y="167"/>
                  <a:pt x="108" y="167"/>
                  <a:pt x="110" y="167"/>
                </a:cubicBezTo>
                <a:close/>
                <a:moveTo>
                  <a:pt x="109" y="167"/>
                </a:moveTo>
                <a:cubicBezTo>
                  <a:pt x="108" y="167"/>
                  <a:pt x="108" y="166"/>
                  <a:pt x="110" y="166"/>
                </a:cubicBezTo>
                <a:cubicBezTo>
                  <a:pt x="109" y="167"/>
                  <a:pt x="111" y="166"/>
                  <a:pt x="112" y="167"/>
                </a:cubicBezTo>
                <a:cubicBezTo>
                  <a:pt x="110" y="167"/>
                  <a:pt x="110" y="167"/>
                  <a:pt x="109" y="167"/>
                </a:cubicBezTo>
                <a:close/>
                <a:moveTo>
                  <a:pt x="106" y="171"/>
                </a:moveTo>
                <a:cubicBezTo>
                  <a:pt x="105" y="171"/>
                  <a:pt x="104" y="171"/>
                  <a:pt x="103" y="171"/>
                </a:cubicBezTo>
                <a:cubicBezTo>
                  <a:pt x="104" y="171"/>
                  <a:pt x="104" y="171"/>
                  <a:pt x="106" y="171"/>
                </a:cubicBezTo>
                <a:close/>
                <a:moveTo>
                  <a:pt x="87" y="98"/>
                </a:moveTo>
                <a:cubicBezTo>
                  <a:pt x="87" y="99"/>
                  <a:pt x="87" y="99"/>
                  <a:pt x="87" y="99"/>
                </a:cubicBezTo>
                <a:cubicBezTo>
                  <a:pt x="87" y="99"/>
                  <a:pt x="86" y="98"/>
                  <a:pt x="86" y="99"/>
                </a:cubicBezTo>
                <a:cubicBezTo>
                  <a:pt x="86" y="98"/>
                  <a:pt x="87" y="98"/>
                  <a:pt x="87" y="98"/>
                </a:cubicBezTo>
                <a:close/>
                <a:moveTo>
                  <a:pt x="79" y="168"/>
                </a:moveTo>
                <a:cubicBezTo>
                  <a:pt x="78" y="169"/>
                  <a:pt x="76" y="168"/>
                  <a:pt x="75" y="169"/>
                </a:cubicBezTo>
                <a:cubicBezTo>
                  <a:pt x="73" y="168"/>
                  <a:pt x="73" y="168"/>
                  <a:pt x="71" y="168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3" y="168"/>
                  <a:pt x="76" y="168"/>
                  <a:pt x="79" y="168"/>
                </a:cubicBezTo>
                <a:close/>
                <a:moveTo>
                  <a:pt x="85" y="98"/>
                </a:moveTo>
                <a:cubicBezTo>
                  <a:pt x="85" y="98"/>
                  <a:pt x="85" y="98"/>
                  <a:pt x="85" y="98"/>
                </a:cubicBezTo>
                <a:cubicBezTo>
                  <a:pt x="85" y="98"/>
                  <a:pt x="86" y="98"/>
                  <a:pt x="85" y="98"/>
                </a:cubicBezTo>
                <a:close/>
                <a:moveTo>
                  <a:pt x="71" y="168"/>
                </a:moveTo>
                <a:cubicBezTo>
                  <a:pt x="69" y="168"/>
                  <a:pt x="66" y="167"/>
                  <a:pt x="65" y="166"/>
                </a:cubicBezTo>
                <a:cubicBezTo>
                  <a:pt x="63" y="167"/>
                  <a:pt x="61" y="167"/>
                  <a:pt x="59" y="165"/>
                </a:cubicBezTo>
                <a:cubicBezTo>
                  <a:pt x="60" y="165"/>
                  <a:pt x="62" y="166"/>
                  <a:pt x="63" y="165"/>
                </a:cubicBezTo>
                <a:cubicBezTo>
                  <a:pt x="67" y="167"/>
                  <a:pt x="69" y="167"/>
                  <a:pt x="71" y="168"/>
                </a:cubicBezTo>
                <a:close/>
                <a:moveTo>
                  <a:pt x="70" y="165"/>
                </a:moveTo>
                <a:cubicBezTo>
                  <a:pt x="70" y="166"/>
                  <a:pt x="68" y="165"/>
                  <a:pt x="68" y="165"/>
                </a:cubicBezTo>
                <a:cubicBezTo>
                  <a:pt x="68" y="165"/>
                  <a:pt x="69" y="165"/>
                  <a:pt x="70" y="165"/>
                </a:cubicBezTo>
                <a:cubicBezTo>
                  <a:pt x="70" y="165"/>
                  <a:pt x="70" y="165"/>
                  <a:pt x="70" y="165"/>
                </a:cubicBezTo>
                <a:close/>
                <a:moveTo>
                  <a:pt x="67" y="164"/>
                </a:moveTo>
                <a:cubicBezTo>
                  <a:pt x="66" y="165"/>
                  <a:pt x="65" y="164"/>
                  <a:pt x="64" y="164"/>
                </a:cubicBezTo>
                <a:cubicBezTo>
                  <a:pt x="64" y="163"/>
                  <a:pt x="63" y="163"/>
                  <a:pt x="63" y="163"/>
                </a:cubicBezTo>
                <a:cubicBezTo>
                  <a:pt x="65" y="163"/>
                  <a:pt x="66" y="164"/>
                  <a:pt x="67" y="164"/>
                </a:cubicBezTo>
                <a:close/>
                <a:moveTo>
                  <a:pt x="84" y="94"/>
                </a:moveTo>
                <a:cubicBezTo>
                  <a:pt x="84" y="95"/>
                  <a:pt x="84" y="95"/>
                  <a:pt x="84" y="95"/>
                </a:cubicBezTo>
                <a:cubicBezTo>
                  <a:pt x="84" y="94"/>
                  <a:pt x="84" y="95"/>
                  <a:pt x="84" y="94"/>
                </a:cubicBezTo>
                <a:close/>
                <a:moveTo>
                  <a:pt x="62" y="167"/>
                </a:moveTo>
                <a:cubicBezTo>
                  <a:pt x="62" y="168"/>
                  <a:pt x="60" y="167"/>
                  <a:pt x="59" y="167"/>
                </a:cubicBezTo>
                <a:cubicBezTo>
                  <a:pt x="60" y="167"/>
                  <a:pt x="59" y="166"/>
                  <a:pt x="58" y="166"/>
                </a:cubicBezTo>
                <a:cubicBezTo>
                  <a:pt x="59" y="166"/>
                  <a:pt x="61" y="167"/>
                  <a:pt x="62" y="167"/>
                </a:cubicBezTo>
                <a:close/>
                <a:moveTo>
                  <a:pt x="60" y="165"/>
                </a:moveTo>
                <a:cubicBezTo>
                  <a:pt x="60" y="165"/>
                  <a:pt x="60" y="165"/>
                  <a:pt x="60" y="165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8" y="164"/>
                  <a:pt x="60" y="164"/>
                  <a:pt x="60" y="165"/>
                </a:cubicBezTo>
                <a:close/>
                <a:moveTo>
                  <a:pt x="84" y="94"/>
                </a:moveTo>
                <a:cubicBezTo>
                  <a:pt x="83" y="94"/>
                  <a:pt x="84" y="94"/>
                  <a:pt x="83" y="94"/>
                </a:cubicBezTo>
                <a:cubicBezTo>
                  <a:pt x="84" y="94"/>
                  <a:pt x="84" y="94"/>
                  <a:pt x="84" y="94"/>
                </a:cubicBezTo>
                <a:close/>
                <a:moveTo>
                  <a:pt x="83" y="96"/>
                </a:moveTo>
                <a:cubicBezTo>
                  <a:pt x="83" y="96"/>
                  <a:pt x="83" y="96"/>
                  <a:pt x="83" y="96"/>
                </a:cubicBezTo>
                <a:cubicBezTo>
                  <a:pt x="83" y="95"/>
                  <a:pt x="83" y="96"/>
                  <a:pt x="83" y="96"/>
                </a:cubicBezTo>
                <a:close/>
                <a:moveTo>
                  <a:pt x="82" y="97"/>
                </a:moveTo>
                <a:cubicBezTo>
                  <a:pt x="82" y="97"/>
                  <a:pt x="82" y="97"/>
                  <a:pt x="82" y="97"/>
                </a:cubicBezTo>
                <a:cubicBezTo>
                  <a:pt x="82" y="96"/>
                  <a:pt x="82" y="96"/>
                  <a:pt x="82" y="97"/>
                </a:cubicBezTo>
                <a:close/>
                <a:moveTo>
                  <a:pt x="82" y="96"/>
                </a:moveTo>
                <a:cubicBezTo>
                  <a:pt x="82" y="96"/>
                  <a:pt x="82" y="96"/>
                  <a:pt x="82" y="96"/>
                </a:cubicBezTo>
                <a:cubicBezTo>
                  <a:pt x="82" y="96"/>
                  <a:pt x="82" y="96"/>
                  <a:pt x="82" y="97"/>
                </a:cubicBezTo>
                <a:cubicBezTo>
                  <a:pt x="82" y="97"/>
                  <a:pt x="82" y="97"/>
                  <a:pt x="81" y="97"/>
                </a:cubicBezTo>
                <a:cubicBezTo>
                  <a:pt x="81" y="97"/>
                  <a:pt x="81" y="96"/>
                  <a:pt x="81" y="96"/>
                </a:cubicBezTo>
                <a:cubicBezTo>
                  <a:pt x="82" y="96"/>
                  <a:pt x="82" y="96"/>
                  <a:pt x="82" y="96"/>
                </a:cubicBezTo>
                <a:close/>
                <a:moveTo>
                  <a:pt x="48" y="162"/>
                </a:moveTo>
                <a:cubicBezTo>
                  <a:pt x="48" y="162"/>
                  <a:pt x="47" y="161"/>
                  <a:pt x="47" y="161"/>
                </a:cubicBezTo>
                <a:cubicBezTo>
                  <a:pt x="46" y="161"/>
                  <a:pt x="48" y="161"/>
                  <a:pt x="47" y="161"/>
                </a:cubicBezTo>
                <a:cubicBezTo>
                  <a:pt x="47" y="161"/>
                  <a:pt x="48" y="162"/>
                  <a:pt x="48" y="162"/>
                </a:cubicBezTo>
                <a:cubicBezTo>
                  <a:pt x="47" y="162"/>
                  <a:pt x="47" y="162"/>
                  <a:pt x="46" y="161"/>
                </a:cubicBezTo>
                <a:cubicBezTo>
                  <a:pt x="46" y="161"/>
                  <a:pt x="47" y="162"/>
                  <a:pt x="48" y="162"/>
                </a:cubicBezTo>
                <a:close/>
                <a:moveTo>
                  <a:pt x="83" y="93"/>
                </a:moveTo>
                <a:cubicBezTo>
                  <a:pt x="83" y="93"/>
                  <a:pt x="82" y="93"/>
                  <a:pt x="83" y="93"/>
                </a:cubicBezTo>
                <a:cubicBezTo>
                  <a:pt x="83" y="93"/>
                  <a:pt x="83" y="93"/>
                  <a:pt x="83" y="93"/>
                </a:cubicBezTo>
                <a:close/>
                <a:moveTo>
                  <a:pt x="81" y="96"/>
                </a:moveTo>
                <a:cubicBezTo>
                  <a:pt x="81" y="96"/>
                  <a:pt x="81" y="96"/>
                  <a:pt x="81" y="96"/>
                </a:cubicBezTo>
                <a:cubicBezTo>
                  <a:pt x="81" y="96"/>
                  <a:pt x="81" y="96"/>
                  <a:pt x="81" y="95"/>
                </a:cubicBezTo>
                <a:cubicBezTo>
                  <a:pt x="81" y="95"/>
                  <a:pt x="81" y="95"/>
                  <a:pt x="81" y="96"/>
                </a:cubicBezTo>
                <a:close/>
                <a:moveTo>
                  <a:pt x="42" y="157"/>
                </a:moveTo>
                <a:cubicBezTo>
                  <a:pt x="42" y="157"/>
                  <a:pt x="42" y="157"/>
                  <a:pt x="41" y="158"/>
                </a:cubicBezTo>
                <a:cubicBezTo>
                  <a:pt x="41" y="157"/>
                  <a:pt x="41" y="157"/>
                  <a:pt x="41" y="157"/>
                </a:cubicBezTo>
                <a:cubicBezTo>
                  <a:pt x="41" y="157"/>
                  <a:pt x="41" y="156"/>
                  <a:pt x="41" y="156"/>
                </a:cubicBezTo>
                <a:cubicBezTo>
                  <a:pt x="41" y="156"/>
                  <a:pt x="41" y="157"/>
                  <a:pt x="42" y="157"/>
                </a:cubicBezTo>
                <a:cubicBezTo>
                  <a:pt x="42" y="157"/>
                  <a:pt x="42" y="157"/>
                  <a:pt x="42" y="157"/>
                </a:cubicBezTo>
                <a:close/>
                <a:moveTo>
                  <a:pt x="39" y="156"/>
                </a:moveTo>
                <a:cubicBezTo>
                  <a:pt x="39" y="156"/>
                  <a:pt x="39" y="156"/>
                  <a:pt x="40" y="156"/>
                </a:cubicBezTo>
                <a:cubicBezTo>
                  <a:pt x="41" y="156"/>
                  <a:pt x="41" y="157"/>
                  <a:pt x="39" y="156"/>
                </a:cubicBezTo>
                <a:close/>
                <a:moveTo>
                  <a:pt x="81" y="93"/>
                </a:moveTo>
                <a:cubicBezTo>
                  <a:pt x="81" y="93"/>
                  <a:pt x="80" y="93"/>
                  <a:pt x="81" y="93"/>
                </a:cubicBezTo>
                <a:cubicBezTo>
                  <a:pt x="80" y="93"/>
                  <a:pt x="81" y="93"/>
                  <a:pt x="80" y="93"/>
                </a:cubicBezTo>
                <a:cubicBezTo>
                  <a:pt x="80" y="93"/>
                  <a:pt x="80" y="93"/>
                  <a:pt x="80" y="93"/>
                </a:cubicBezTo>
                <a:cubicBezTo>
                  <a:pt x="81" y="92"/>
                  <a:pt x="80" y="93"/>
                  <a:pt x="81" y="93"/>
                </a:cubicBezTo>
                <a:close/>
                <a:moveTo>
                  <a:pt x="37" y="148"/>
                </a:moveTo>
                <a:cubicBezTo>
                  <a:pt x="34" y="147"/>
                  <a:pt x="29" y="143"/>
                  <a:pt x="27" y="141"/>
                </a:cubicBezTo>
                <a:cubicBezTo>
                  <a:pt x="29" y="141"/>
                  <a:pt x="34" y="146"/>
                  <a:pt x="37" y="148"/>
                </a:cubicBezTo>
                <a:close/>
                <a:moveTo>
                  <a:pt x="33" y="147"/>
                </a:moveTo>
                <a:cubicBezTo>
                  <a:pt x="33" y="147"/>
                  <a:pt x="33" y="147"/>
                  <a:pt x="33" y="147"/>
                </a:cubicBezTo>
                <a:cubicBezTo>
                  <a:pt x="32" y="146"/>
                  <a:pt x="31" y="146"/>
                  <a:pt x="31" y="145"/>
                </a:cubicBezTo>
                <a:cubicBezTo>
                  <a:pt x="32" y="145"/>
                  <a:pt x="32" y="146"/>
                  <a:pt x="33" y="147"/>
                </a:cubicBezTo>
                <a:close/>
                <a:moveTo>
                  <a:pt x="31" y="145"/>
                </a:moveTo>
                <a:cubicBezTo>
                  <a:pt x="31" y="146"/>
                  <a:pt x="31" y="146"/>
                  <a:pt x="31" y="146"/>
                </a:cubicBezTo>
                <a:cubicBezTo>
                  <a:pt x="30" y="145"/>
                  <a:pt x="29" y="144"/>
                  <a:pt x="30" y="144"/>
                </a:cubicBezTo>
                <a:lnTo>
                  <a:pt x="31" y="145"/>
                </a:lnTo>
                <a:close/>
                <a:moveTo>
                  <a:pt x="28" y="146"/>
                </a:moveTo>
                <a:cubicBezTo>
                  <a:pt x="28" y="146"/>
                  <a:pt x="28" y="146"/>
                  <a:pt x="28" y="146"/>
                </a:cubicBezTo>
                <a:cubicBezTo>
                  <a:pt x="26" y="145"/>
                  <a:pt x="28" y="145"/>
                  <a:pt x="27" y="144"/>
                </a:cubicBezTo>
                <a:cubicBezTo>
                  <a:pt x="27" y="144"/>
                  <a:pt x="28" y="145"/>
                  <a:pt x="28" y="145"/>
                </a:cubicBezTo>
                <a:cubicBezTo>
                  <a:pt x="28" y="145"/>
                  <a:pt x="28" y="145"/>
                  <a:pt x="28" y="146"/>
                </a:cubicBezTo>
                <a:close/>
                <a:moveTo>
                  <a:pt x="25" y="138"/>
                </a:moveTo>
                <a:cubicBezTo>
                  <a:pt x="25" y="139"/>
                  <a:pt x="23" y="137"/>
                  <a:pt x="23" y="137"/>
                </a:cubicBezTo>
                <a:cubicBezTo>
                  <a:pt x="24" y="136"/>
                  <a:pt x="24" y="138"/>
                  <a:pt x="25" y="138"/>
                </a:cubicBezTo>
                <a:close/>
                <a:moveTo>
                  <a:pt x="80" y="84"/>
                </a:moveTo>
                <a:cubicBezTo>
                  <a:pt x="79" y="84"/>
                  <a:pt x="79" y="84"/>
                  <a:pt x="79" y="84"/>
                </a:cubicBezTo>
                <a:cubicBezTo>
                  <a:pt x="80" y="84"/>
                  <a:pt x="79" y="84"/>
                  <a:pt x="80" y="84"/>
                </a:cubicBezTo>
                <a:close/>
                <a:moveTo>
                  <a:pt x="5" y="87"/>
                </a:moveTo>
                <a:cubicBezTo>
                  <a:pt x="6" y="83"/>
                  <a:pt x="7" y="86"/>
                  <a:pt x="7" y="91"/>
                </a:cubicBezTo>
                <a:cubicBezTo>
                  <a:pt x="7" y="91"/>
                  <a:pt x="7" y="90"/>
                  <a:pt x="7" y="89"/>
                </a:cubicBezTo>
                <a:cubicBezTo>
                  <a:pt x="7" y="88"/>
                  <a:pt x="7" y="91"/>
                  <a:pt x="8" y="91"/>
                </a:cubicBezTo>
                <a:cubicBezTo>
                  <a:pt x="8" y="92"/>
                  <a:pt x="7" y="91"/>
                  <a:pt x="7" y="91"/>
                </a:cubicBezTo>
                <a:cubicBezTo>
                  <a:pt x="8" y="96"/>
                  <a:pt x="8" y="96"/>
                  <a:pt x="9" y="100"/>
                </a:cubicBezTo>
                <a:cubicBezTo>
                  <a:pt x="9" y="101"/>
                  <a:pt x="9" y="103"/>
                  <a:pt x="9" y="104"/>
                </a:cubicBezTo>
                <a:cubicBezTo>
                  <a:pt x="10" y="105"/>
                  <a:pt x="9" y="102"/>
                  <a:pt x="10" y="103"/>
                </a:cubicBezTo>
                <a:cubicBezTo>
                  <a:pt x="10" y="106"/>
                  <a:pt x="10" y="106"/>
                  <a:pt x="11" y="109"/>
                </a:cubicBezTo>
                <a:cubicBezTo>
                  <a:pt x="12" y="109"/>
                  <a:pt x="10" y="106"/>
                  <a:pt x="11" y="107"/>
                </a:cubicBezTo>
                <a:cubicBezTo>
                  <a:pt x="11" y="109"/>
                  <a:pt x="12" y="110"/>
                  <a:pt x="13" y="111"/>
                </a:cubicBezTo>
                <a:cubicBezTo>
                  <a:pt x="13" y="112"/>
                  <a:pt x="12" y="112"/>
                  <a:pt x="12" y="111"/>
                </a:cubicBezTo>
                <a:cubicBezTo>
                  <a:pt x="12" y="112"/>
                  <a:pt x="13" y="112"/>
                  <a:pt x="13" y="112"/>
                </a:cubicBezTo>
                <a:cubicBezTo>
                  <a:pt x="14" y="114"/>
                  <a:pt x="14" y="114"/>
                  <a:pt x="14" y="115"/>
                </a:cubicBezTo>
                <a:cubicBezTo>
                  <a:pt x="12" y="114"/>
                  <a:pt x="10" y="107"/>
                  <a:pt x="9" y="104"/>
                </a:cubicBezTo>
                <a:cubicBezTo>
                  <a:pt x="8" y="99"/>
                  <a:pt x="7" y="95"/>
                  <a:pt x="6" y="89"/>
                </a:cubicBezTo>
                <a:cubicBezTo>
                  <a:pt x="6" y="89"/>
                  <a:pt x="6" y="90"/>
                  <a:pt x="6" y="91"/>
                </a:cubicBezTo>
                <a:cubicBezTo>
                  <a:pt x="6" y="91"/>
                  <a:pt x="6" y="88"/>
                  <a:pt x="6" y="88"/>
                </a:cubicBezTo>
                <a:cubicBezTo>
                  <a:pt x="6" y="87"/>
                  <a:pt x="6" y="86"/>
                  <a:pt x="5" y="87"/>
                </a:cubicBezTo>
                <a:close/>
                <a:moveTo>
                  <a:pt x="82" y="82"/>
                </a:move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lose/>
                <a:moveTo>
                  <a:pt x="83" y="82"/>
                </a:moveTo>
                <a:cubicBezTo>
                  <a:pt x="83" y="82"/>
                  <a:pt x="83" y="82"/>
                  <a:pt x="83" y="82"/>
                </a:cubicBezTo>
                <a:close/>
                <a:moveTo>
                  <a:pt x="73" y="86"/>
                </a:moveTo>
                <a:cubicBezTo>
                  <a:pt x="73" y="86"/>
                  <a:pt x="72" y="86"/>
                  <a:pt x="73" y="85"/>
                </a:cubicBezTo>
                <a:cubicBezTo>
                  <a:pt x="73" y="86"/>
                  <a:pt x="73" y="86"/>
                  <a:pt x="73" y="86"/>
                </a:cubicBezTo>
                <a:close/>
                <a:moveTo>
                  <a:pt x="82" y="82"/>
                </a:moveTo>
                <a:cubicBezTo>
                  <a:pt x="81" y="83"/>
                  <a:pt x="82" y="83"/>
                  <a:pt x="82" y="83"/>
                </a:cubicBezTo>
                <a:cubicBezTo>
                  <a:pt x="82" y="83"/>
                  <a:pt x="83" y="83"/>
                  <a:pt x="83" y="83"/>
                </a:cubicBezTo>
                <a:cubicBezTo>
                  <a:pt x="83" y="83"/>
                  <a:pt x="82" y="83"/>
                  <a:pt x="83" y="82"/>
                </a:cubicBezTo>
                <a:cubicBezTo>
                  <a:pt x="82" y="82"/>
                  <a:pt x="82" y="83"/>
                  <a:pt x="82" y="82"/>
                </a:cubicBezTo>
                <a:close/>
                <a:moveTo>
                  <a:pt x="13" y="107"/>
                </a:moveTo>
                <a:cubicBezTo>
                  <a:pt x="12" y="107"/>
                  <a:pt x="12" y="105"/>
                  <a:pt x="11" y="105"/>
                </a:cubicBezTo>
                <a:cubicBezTo>
                  <a:pt x="12" y="105"/>
                  <a:pt x="12" y="106"/>
                  <a:pt x="13" y="107"/>
                </a:cubicBezTo>
                <a:close/>
                <a:moveTo>
                  <a:pt x="77" y="84"/>
                </a:moveTo>
                <a:cubicBezTo>
                  <a:pt x="76" y="84"/>
                  <a:pt x="76" y="84"/>
                  <a:pt x="76" y="85"/>
                </a:cubicBezTo>
                <a:cubicBezTo>
                  <a:pt x="76" y="85"/>
                  <a:pt x="76" y="84"/>
                  <a:pt x="76" y="84"/>
                </a:cubicBezTo>
                <a:cubicBezTo>
                  <a:pt x="77" y="84"/>
                  <a:pt x="77" y="84"/>
                  <a:pt x="77" y="84"/>
                </a:cubicBezTo>
                <a:close/>
                <a:moveTo>
                  <a:pt x="75" y="85"/>
                </a:moveTo>
                <a:cubicBezTo>
                  <a:pt x="75" y="85"/>
                  <a:pt x="75" y="85"/>
                  <a:pt x="75" y="85"/>
                </a:cubicBezTo>
                <a:cubicBezTo>
                  <a:pt x="74" y="85"/>
                  <a:pt x="75" y="85"/>
                  <a:pt x="75" y="85"/>
                </a:cubicBezTo>
                <a:cubicBezTo>
                  <a:pt x="75" y="85"/>
                  <a:pt x="75" y="85"/>
                  <a:pt x="75" y="85"/>
                </a:cubicBezTo>
                <a:close/>
                <a:moveTo>
                  <a:pt x="75" y="85"/>
                </a:moveTo>
                <a:cubicBezTo>
                  <a:pt x="75" y="85"/>
                  <a:pt x="75" y="85"/>
                  <a:pt x="75" y="86"/>
                </a:cubicBezTo>
                <a:cubicBezTo>
                  <a:pt x="75" y="86"/>
                  <a:pt x="75" y="86"/>
                  <a:pt x="76" y="86"/>
                </a:cubicBezTo>
                <a:cubicBezTo>
                  <a:pt x="75" y="85"/>
                  <a:pt x="75" y="85"/>
                  <a:pt x="76" y="85"/>
                </a:cubicBezTo>
                <a:cubicBezTo>
                  <a:pt x="76" y="85"/>
                  <a:pt x="75" y="85"/>
                  <a:pt x="75" y="85"/>
                </a:cubicBezTo>
                <a:cubicBezTo>
                  <a:pt x="75" y="85"/>
                  <a:pt x="75" y="85"/>
                  <a:pt x="76" y="85"/>
                </a:cubicBezTo>
                <a:cubicBezTo>
                  <a:pt x="76" y="85"/>
                  <a:pt x="75" y="85"/>
                  <a:pt x="75" y="85"/>
                </a:cubicBezTo>
                <a:close/>
                <a:moveTo>
                  <a:pt x="12" y="99"/>
                </a:moveTo>
                <a:cubicBezTo>
                  <a:pt x="11" y="99"/>
                  <a:pt x="11" y="98"/>
                  <a:pt x="11" y="97"/>
                </a:cubicBezTo>
                <a:cubicBezTo>
                  <a:pt x="11" y="97"/>
                  <a:pt x="11" y="98"/>
                  <a:pt x="12" y="99"/>
                </a:cubicBezTo>
                <a:close/>
                <a:moveTo>
                  <a:pt x="15" y="94"/>
                </a:moveTo>
                <a:cubicBezTo>
                  <a:pt x="13" y="90"/>
                  <a:pt x="14" y="82"/>
                  <a:pt x="15" y="78"/>
                </a:cubicBezTo>
                <a:cubicBezTo>
                  <a:pt x="15" y="77"/>
                  <a:pt x="14" y="78"/>
                  <a:pt x="14" y="79"/>
                </a:cubicBezTo>
                <a:cubicBezTo>
                  <a:pt x="14" y="78"/>
                  <a:pt x="14" y="77"/>
                  <a:pt x="14" y="76"/>
                </a:cubicBezTo>
                <a:cubicBezTo>
                  <a:pt x="14" y="76"/>
                  <a:pt x="14" y="77"/>
                  <a:pt x="15" y="77"/>
                </a:cubicBezTo>
                <a:cubicBezTo>
                  <a:pt x="15" y="77"/>
                  <a:pt x="15" y="75"/>
                  <a:pt x="15" y="74"/>
                </a:cubicBezTo>
                <a:cubicBezTo>
                  <a:pt x="16" y="80"/>
                  <a:pt x="14" y="86"/>
                  <a:pt x="15" y="94"/>
                </a:cubicBezTo>
                <a:cubicBezTo>
                  <a:pt x="15" y="94"/>
                  <a:pt x="15" y="94"/>
                  <a:pt x="15" y="94"/>
                </a:cubicBezTo>
                <a:close/>
                <a:moveTo>
                  <a:pt x="6" y="95"/>
                </a:moveTo>
                <a:cubicBezTo>
                  <a:pt x="6" y="94"/>
                  <a:pt x="6" y="93"/>
                  <a:pt x="5" y="92"/>
                </a:cubicBezTo>
                <a:cubicBezTo>
                  <a:pt x="6" y="92"/>
                  <a:pt x="6" y="92"/>
                  <a:pt x="6" y="92"/>
                </a:cubicBezTo>
                <a:cubicBezTo>
                  <a:pt x="6" y="93"/>
                  <a:pt x="6" y="93"/>
                  <a:pt x="6" y="95"/>
                </a:cubicBezTo>
                <a:close/>
                <a:moveTo>
                  <a:pt x="7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5" y="86"/>
                  <a:pt x="76" y="86"/>
                </a:cubicBezTo>
                <a:cubicBezTo>
                  <a:pt x="75" y="86"/>
                  <a:pt x="76" y="86"/>
                  <a:pt x="76" y="86"/>
                </a:cubicBezTo>
                <a:close/>
                <a:moveTo>
                  <a:pt x="7" y="84"/>
                </a:moveTo>
                <a:cubicBezTo>
                  <a:pt x="7" y="84"/>
                  <a:pt x="7" y="84"/>
                  <a:pt x="6" y="84"/>
                </a:cubicBezTo>
                <a:cubicBezTo>
                  <a:pt x="6" y="81"/>
                  <a:pt x="7" y="80"/>
                  <a:pt x="7" y="77"/>
                </a:cubicBezTo>
                <a:cubicBezTo>
                  <a:pt x="8" y="79"/>
                  <a:pt x="7" y="82"/>
                  <a:pt x="7" y="84"/>
                </a:cubicBezTo>
                <a:close/>
                <a:moveTo>
                  <a:pt x="6" y="70"/>
                </a:moveTo>
                <a:cubicBezTo>
                  <a:pt x="6" y="72"/>
                  <a:pt x="6" y="72"/>
                  <a:pt x="6" y="72"/>
                </a:cubicBezTo>
                <a:cubicBezTo>
                  <a:pt x="7" y="64"/>
                  <a:pt x="11" y="55"/>
                  <a:pt x="16" y="49"/>
                </a:cubicBezTo>
                <a:cubicBezTo>
                  <a:pt x="16" y="48"/>
                  <a:pt x="15" y="48"/>
                  <a:pt x="16" y="48"/>
                </a:cubicBezTo>
                <a:cubicBezTo>
                  <a:pt x="16" y="47"/>
                  <a:pt x="17" y="47"/>
                  <a:pt x="17" y="46"/>
                </a:cubicBezTo>
                <a:cubicBezTo>
                  <a:pt x="18" y="46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52"/>
                  <a:pt x="11" y="58"/>
                  <a:pt x="9" y="65"/>
                </a:cubicBezTo>
                <a:cubicBezTo>
                  <a:pt x="9" y="66"/>
                  <a:pt x="8" y="67"/>
                  <a:pt x="8" y="68"/>
                </a:cubicBezTo>
                <a:cubicBezTo>
                  <a:pt x="7" y="69"/>
                  <a:pt x="8" y="68"/>
                  <a:pt x="8" y="68"/>
                </a:cubicBezTo>
                <a:cubicBezTo>
                  <a:pt x="8" y="69"/>
                  <a:pt x="7" y="70"/>
                  <a:pt x="8" y="71"/>
                </a:cubicBezTo>
                <a:cubicBezTo>
                  <a:pt x="7" y="72"/>
                  <a:pt x="7" y="71"/>
                  <a:pt x="7" y="71"/>
                </a:cubicBezTo>
                <a:cubicBezTo>
                  <a:pt x="7" y="74"/>
                  <a:pt x="6" y="75"/>
                  <a:pt x="6" y="77"/>
                </a:cubicBezTo>
                <a:cubicBezTo>
                  <a:pt x="6" y="77"/>
                  <a:pt x="6" y="75"/>
                  <a:pt x="7" y="74"/>
                </a:cubicBezTo>
                <a:cubicBezTo>
                  <a:pt x="7" y="76"/>
                  <a:pt x="6" y="79"/>
                  <a:pt x="6" y="81"/>
                </a:cubicBezTo>
                <a:cubicBezTo>
                  <a:pt x="5" y="81"/>
                  <a:pt x="5" y="78"/>
                  <a:pt x="5" y="81"/>
                </a:cubicBezTo>
                <a:cubicBezTo>
                  <a:pt x="4" y="79"/>
                  <a:pt x="6" y="73"/>
                  <a:pt x="6" y="72"/>
                </a:cubicBezTo>
                <a:cubicBezTo>
                  <a:pt x="5" y="76"/>
                  <a:pt x="5" y="83"/>
                  <a:pt x="4" y="85"/>
                </a:cubicBezTo>
                <a:cubicBezTo>
                  <a:pt x="3" y="79"/>
                  <a:pt x="5" y="75"/>
                  <a:pt x="6" y="70"/>
                </a:cubicBezTo>
                <a:close/>
                <a:moveTo>
                  <a:pt x="10" y="83"/>
                </a:moveTo>
                <a:cubicBezTo>
                  <a:pt x="10" y="83"/>
                  <a:pt x="9" y="82"/>
                  <a:pt x="10" y="81"/>
                </a:cubicBezTo>
                <a:cubicBezTo>
                  <a:pt x="10" y="81"/>
                  <a:pt x="10" y="82"/>
                  <a:pt x="10" y="83"/>
                </a:cubicBezTo>
                <a:close/>
                <a:moveTo>
                  <a:pt x="10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1" y="73"/>
                  <a:pt x="11" y="73"/>
                  <a:pt x="12" y="68"/>
                </a:cubicBezTo>
                <a:cubicBezTo>
                  <a:pt x="14" y="67"/>
                  <a:pt x="11" y="76"/>
                  <a:pt x="11" y="79"/>
                </a:cubicBezTo>
                <a:cubicBezTo>
                  <a:pt x="10" y="81"/>
                  <a:pt x="10" y="81"/>
                  <a:pt x="10" y="79"/>
                </a:cubicBezTo>
                <a:close/>
                <a:moveTo>
                  <a:pt x="8" y="76"/>
                </a:moveTo>
                <a:cubicBezTo>
                  <a:pt x="7" y="75"/>
                  <a:pt x="8" y="74"/>
                  <a:pt x="7" y="74"/>
                </a:cubicBezTo>
                <a:cubicBezTo>
                  <a:pt x="8" y="73"/>
                  <a:pt x="8" y="70"/>
                  <a:pt x="9" y="70"/>
                </a:cubicBezTo>
                <a:cubicBezTo>
                  <a:pt x="8" y="72"/>
                  <a:pt x="9" y="73"/>
                  <a:pt x="8" y="76"/>
                </a:cubicBezTo>
                <a:close/>
                <a:moveTo>
                  <a:pt x="19" y="62"/>
                </a:moveTo>
                <a:cubicBezTo>
                  <a:pt x="19" y="62"/>
                  <a:pt x="19" y="62"/>
                  <a:pt x="19" y="61"/>
                </a:cubicBezTo>
                <a:cubicBezTo>
                  <a:pt x="19" y="62"/>
                  <a:pt x="19" y="62"/>
                  <a:pt x="19" y="63"/>
                </a:cubicBezTo>
                <a:cubicBezTo>
                  <a:pt x="19" y="62"/>
                  <a:pt x="20" y="60"/>
                  <a:pt x="20" y="60"/>
                </a:cubicBezTo>
                <a:cubicBezTo>
                  <a:pt x="20" y="61"/>
                  <a:pt x="19" y="65"/>
                  <a:pt x="19" y="66"/>
                </a:cubicBezTo>
                <a:cubicBezTo>
                  <a:pt x="18" y="67"/>
                  <a:pt x="18" y="66"/>
                  <a:pt x="18" y="66"/>
                </a:cubicBezTo>
                <a:cubicBezTo>
                  <a:pt x="17" y="66"/>
                  <a:pt x="17" y="67"/>
                  <a:pt x="17" y="67"/>
                </a:cubicBezTo>
                <a:cubicBezTo>
                  <a:pt x="17" y="68"/>
                  <a:pt x="18" y="66"/>
                  <a:pt x="18" y="67"/>
                </a:cubicBezTo>
                <a:cubicBezTo>
                  <a:pt x="17" y="69"/>
                  <a:pt x="17" y="70"/>
                  <a:pt x="17" y="72"/>
                </a:cubicBezTo>
                <a:cubicBezTo>
                  <a:pt x="16" y="73"/>
                  <a:pt x="16" y="71"/>
                  <a:pt x="16" y="74"/>
                </a:cubicBezTo>
                <a:cubicBezTo>
                  <a:pt x="15" y="74"/>
                  <a:pt x="16" y="71"/>
                  <a:pt x="16" y="70"/>
                </a:cubicBezTo>
                <a:cubicBezTo>
                  <a:pt x="15" y="71"/>
                  <a:pt x="16" y="75"/>
                  <a:pt x="15" y="75"/>
                </a:cubicBezTo>
                <a:cubicBezTo>
                  <a:pt x="16" y="70"/>
                  <a:pt x="17" y="64"/>
                  <a:pt x="20" y="60"/>
                </a:cubicBezTo>
                <a:cubicBezTo>
                  <a:pt x="20" y="61"/>
                  <a:pt x="19" y="61"/>
                  <a:pt x="19" y="62"/>
                </a:cubicBezTo>
                <a:close/>
                <a:moveTo>
                  <a:pt x="10" y="70"/>
                </a:moveTo>
                <a:cubicBezTo>
                  <a:pt x="10" y="72"/>
                  <a:pt x="10" y="69"/>
                  <a:pt x="9" y="70"/>
                </a:cubicBezTo>
                <a:cubicBezTo>
                  <a:pt x="9" y="70"/>
                  <a:pt x="10" y="69"/>
                  <a:pt x="10" y="69"/>
                </a:cubicBezTo>
                <a:cubicBezTo>
                  <a:pt x="10" y="69"/>
                  <a:pt x="10" y="70"/>
                  <a:pt x="10" y="70"/>
                </a:cubicBezTo>
                <a:close/>
                <a:moveTo>
                  <a:pt x="10" y="68"/>
                </a:moveTo>
                <a:cubicBezTo>
                  <a:pt x="10" y="65"/>
                  <a:pt x="13" y="58"/>
                  <a:pt x="13" y="60"/>
                </a:cubicBezTo>
                <a:cubicBezTo>
                  <a:pt x="12" y="62"/>
                  <a:pt x="11" y="65"/>
                  <a:pt x="10" y="68"/>
                </a:cubicBezTo>
                <a:close/>
                <a:moveTo>
                  <a:pt x="24" y="66"/>
                </a:moveTo>
                <a:cubicBezTo>
                  <a:pt x="23" y="66"/>
                  <a:pt x="23" y="65"/>
                  <a:pt x="23" y="66"/>
                </a:cubicBezTo>
                <a:cubicBezTo>
                  <a:pt x="23" y="65"/>
                  <a:pt x="24" y="63"/>
                  <a:pt x="25" y="62"/>
                </a:cubicBezTo>
                <a:cubicBezTo>
                  <a:pt x="25" y="63"/>
                  <a:pt x="23" y="65"/>
                  <a:pt x="24" y="66"/>
                </a:cubicBezTo>
                <a:close/>
                <a:moveTo>
                  <a:pt x="25" y="63"/>
                </a:moveTo>
                <a:cubicBezTo>
                  <a:pt x="26" y="61"/>
                  <a:pt x="26" y="61"/>
                  <a:pt x="26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61"/>
                  <a:pt x="26" y="62"/>
                  <a:pt x="26" y="62"/>
                </a:cubicBezTo>
                <a:cubicBezTo>
                  <a:pt x="26" y="63"/>
                  <a:pt x="25" y="63"/>
                  <a:pt x="25" y="63"/>
                </a:cubicBezTo>
                <a:close/>
                <a:moveTo>
                  <a:pt x="13" y="59"/>
                </a:moveTo>
                <a:cubicBezTo>
                  <a:pt x="14" y="56"/>
                  <a:pt x="17" y="51"/>
                  <a:pt x="19" y="47"/>
                </a:cubicBezTo>
                <a:cubicBezTo>
                  <a:pt x="19" y="50"/>
                  <a:pt x="16" y="54"/>
                  <a:pt x="14" y="58"/>
                </a:cubicBezTo>
                <a:cubicBezTo>
                  <a:pt x="14" y="57"/>
                  <a:pt x="14" y="58"/>
                  <a:pt x="13" y="59"/>
                </a:cubicBezTo>
                <a:close/>
                <a:moveTo>
                  <a:pt x="31" y="55"/>
                </a:moveTo>
                <a:cubicBezTo>
                  <a:pt x="32" y="54"/>
                  <a:pt x="32" y="52"/>
                  <a:pt x="33" y="52"/>
                </a:cubicBezTo>
                <a:cubicBezTo>
                  <a:pt x="33" y="52"/>
                  <a:pt x="34" y="51"/>
                  <a:pt x="34" y="51"/>
                </a:cubicBezTo>
                <a:cubicBezTo>
                  <a:pt x="35" y="51"/>
                  <a:pt x="35" y="50"/>
                  <a:pt x="35" y="51"/>
                </a:cubicBezTo>
                <a:cubicBezTo>
                  <a:pt x="35" y="51"/>
                  <a:pt x="35" y="51"/>
                  <a:pt x="34" y="51"/>
                </a:cubicBezTo>
                <a:cubicBezTo>
                  <a:pt x="34" y="52"/>
                  <a:pt x="34" y="52"/>
                  <a:pt x="35" y="51"/>
                </a:cubicBezTo>
                <a:cubicBezTo>
                  <a:pt x="33" y="54"/>
                  <a:pt x="32" y="55"/>
                  <a:pt x="30" y="57"/>
                </a:cubicBezTo>
                <a:cubicBezTo>
                  <a:pt x="30" y="57"/>
                  <a:pt x="30" y="56"/>
                  <a:pt x="31" y="55"/>
                </a:cubicBezTo>
                <a:cubicBezTo>
                  <a:pt x="30" y="55"/>
                  <a:pt x="30" y="56"/>
                  <a:pt x="30" y="57"/>
                </a:cubicBezTo>
                <a:cubicBezTo>
                  <a:pt x="30" y="57"/>
                  <a:pt x="29" y="58"/>
                  <a:pt x="29" y="57"/>
                </a:cubicBezTo>
                <a:cubicBezTo>
                  <a:pt x="28" y="57"/>
                  <a:pt x="30" y="56"/>
                  <a:pt x="30" y="55"/>
                </a:cubicBezTo>
                <a:cubicBezTo>
                  <a:pt x="29" y="56"/>
                  <a:pt x="28" y="58"/>
                  <a:pt x="28" y="59"/>
                </a:cubicBezTo>
                <a:cubicBezTo>
                  <a:pt x="28" y="59"/>
                  <a:pt x="29" y="58"/>
                  <a:pt x="28" y="60"/>
                </a:cubicBezTo>
                <a:cubicBezTo>
                  <a:pt x="27" y="59"/>
                  <a:pt x="26" y="60"/>
                  <a:pt x="25" y="62"/>
                </a:cubicBezTo>
                <a:cubicBezTo>
                  <a:pt x="25" y="62"/>
                  <a:pt x="25" y="61"/>
                  <a:pt x="25" y="61"/>
                </a:cubicBezTo>
                <a:cubicBezTo>
                  <a:pt x="27" y="58"/>
                  <a:pt x="30" y="51"/>
                  <a:pt x="33" y="48"/>
                </a:cubicBezTo>
                <a:cubicBezTo>
                  <a:pt x="34" y="48"/>
                  <a:pt x="33" y="49"/>
                  <a:pt x="34" y="49"/>
                </a:cubicBezTo>
                <a:cubicBezTo>
                  <a:pt x="34" y="48"/>
                  <a:pt x="34" y="48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6" y="47"/>
                  <a:pt x="35" y="47"/>
                  <a:pt x="36" y="46"/>
                </a:cubicBezTo>
                <a:cubicBezTo>
                  <a:pt x="36" y="46"/>
                  <a:pt x="35" y="46"/>
                  <a:pt x="36" y="46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5"/>
                  <a:pt x="37" y="46"/>
                  <a:pt x="36" y="47"/>
                </a:cubicBezTo>
                <a:cubicBezTo>
                  <a:pt x="37" y="46"/>
                  <a:pt x="37" y="47"/>
                  <a:pt x="37" y="47"/>
                </a:cubicBezTo>
                <a:cubicBezTo>
                  <a:pt x="36" y="47"/>
                  <a:pt x="36" y="48"/>
                  <a:pt x="35" y="48"/>
                </a:cubicBezTo>
                <a:cubicBezTo>
                  <a:pt x="35" y="49"/>
                  <a:pt x="35" y="49"/>
                  <a:pt x="35" y="49"/>
                </a:cubicBezTo>
                <a:cubicBezTo>
                  <a:pt x="34" y="51"/>
                  <a:pt x="32" y="52"/>
                  <a:pt x="31" y="55"/>
                </a:cubicBezTo>
                <a:close/>
                <a:moveTo>
                  <a:pt x="20" y="45"/>
                </a:moveTo>
                <a:cubicBezTo>
                  <a:pt x="20" y="45"/>
                  <a:pt x="20" y="46"/>
                  <a:pt x="20" y="46"/>
                </a:cubicBezTo>
                <a:cubicBezTo>
                  <a:pt x="18" y="48"/>
                  <a:pt x="18" y="48"/>
                  <a:pt x="17" y="50"/>
                </a:cubicBezTo>
                <a:cubicBezTo>
                  <a:pt x="19" y="49"/>
                  <a:pt x="15" y="55"/>
                  <a:pt x="14" y="55"/>
                </a:cubicBezTo>
                <a:cubicBezTo>
                  <a:pt x="15" y="51"/>
                  <a:pt x="19" y="48"/>
                  <a:pt x="20" y="45"/>
                </a:cubicBezTo>
                <a:close/>
                <a:moveTo>
                  <a:pt x="18" y="46"/>
                </a:moveTo>
                <a:cubicBezTo>
                  <a:pt x="18" y="46"/>
                  <a:pt x="19" y="45"/>
                  <a:pt x="19" y="45"/>
                </a:cubicBezTo>
                <a:cubicBezTo>
                  <a:pt x="20" y="45"/>
                  <a:pt x="19" y="46"/>
                  <a:pt x="18" y="46"/>
                </a:cubicBezTo>
                <a:close/>
                <a:moveTo>
                  <a:pt x="21" y="45"/>
                </a:moveTo>
                <a:cubicBezTo>
                  <a:pt x="20" y="45"/>
                  <a:pt x="20" y="44"/>
                  <a:pt x="21" y="43"/>
                </a:cubicBezTo>
                <a:cubicBezTo>
                  <a:pt x="22" y="43"/>
                  <a:pt x="21" y="44"/>
                  <a:pt x="21" y="44"/>
                </a:cubicBezTo>
                <a:cubicBezTo>
                  <a:pt x="24" y="42"/>
                  <a:pt x="25" y="40"/>
                  <a:pt x="27" y="39"/>
                </a:cubicBezTo>
                <a:cubicBezTo>
                  <a:pt x="25" y="41"/>
                  <a:pt x="24" y="42"/>
                  <a:pt x="23" y="44"/>
                </a:cubicBezTo>
                <a:cubicBezTo>
                  <a:pt x="23" y="44"/>
                  <a:pt x="23" y="44"/>
                  <a:pt x="22" y="45"/>
                </a:cubicBezTo>
                <a:cubicBezTo>
                  <a:pt x="22" y="44"/>
                  <a:pt x="23" y="44"/>
                  <a:pt x="23" y="43"/>
                </a:cubicBezTo>
                <a:cubicBezTo>
                  <a:pt x="23" y="43"/>
                  <a:pt x="22" y="44"/>
                  <a:pt x="21" y="45"/>
                </a:cubicBezTo>
                <a:close/>
                <a:moveTo>
                  <a:pt x="28" y="36"/>
                </a:moveTo>
                <a:cubicBezTo>
                  <a:pt x="28" y="36"/>
                  <a:pt x="30" y="34"/>
                  <a:pt x="30" y="35"/>
                </a:cubicBezTo>
                <a:cubicBezTo>
                  <a:pt x="30" y="35"/>
                  <a:pt x="29" y="36"/>
                  <a:pt x="29" y="36"/>
                </a:cubicBezTo>
                <a:cubicBezTo>
                  <a:pt x="29" y="36"/>
                  <a:pt x="29" y="36"/>
                  <a:pt x="28" y="36"/>
                </a:cubicBezTo>
                <a:close/>
                <a:moveTo>
                  <a:pt x="86" y="91"/>
                </a:moveTo>
                <a:cubicBezTo>
                  <a:pt x="85" y="90"/>
                  <a:pt x="86" y="91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6" y="91"/>
                  <a:pt x="86" y="90"/>
                  <a:pt x="86" y="91"/>
                </a:cubicBezTo>
                <a:close/>
                <a:moveTo>
                  <a:pt x="87" y="88"/>
                </a:moveTo>
                <a:cubicBezTo>
                  <a:pt x="87" y="87"/>
                  <a:pt x="88" y="88"/>
                  <a:pt x="88" y="87"/>
                </a:cubicBezTo>
                <a:cubicBezTo>
                  <a:pt x="88" y="86"/>
                  <a:pt x="88" y="87"/>
                  <a:pt x="88" y="87"/>
                </a:cubicBezTo>
                <a:cubicBezTo>
                  <a:pt x="89" y="87"/>
                  <a:pt x="88" y="87"/>
                  <a:pt x="89" y="87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88"/>
                  <a:pt x="88" y="88"/>
                  <a:pt x="87" y="88"/>
                </a:cubicBezTo>
                <a:cubicBezTo>
                  <a:pt x="87" y="88"/>
                  <a:pt x="87" y="88"/>
                  <a:pt x="87" y="88"/>
                </a:cubicBezTo>
                <a:close/>
                <a:moveTo>
                  <a:pt x="50" y="24"/>
                </a:moveTo>
                <a:cubicBezTo>
                  <a:pt x="49" y="24"/>
                  <a:pt x="51" y="23"/>
                  <a:pt x="51" y="23"/>
                </a:cubicBezTo>
                <a:cubicBezTo>
                  <a:pt x="51" y="23"/>
                  <a:pt x="50" y="24"/>
                  <a:pt x="50" y="24"/>
                </a:cubicBezTo>
                <a:close/>
                <a:moveTo>
                  <a:pt x="49" y="21"/>
                </a:moveTo>
                <a:cubicBezTo>
                  <a:pt x="49" y="20"/>
                  <a:pt x="51" y="20"/>
                  <a:pt x="51" y="19"/>
                </a:cubicBezTo>
                <a:cubicBezTo>
                  <a:pt x="51" y="20"/>
                  <a:pt x="50" y="20"/>
                  <a:pt x="49" y="21"/>
                </a:cubicBezTo>
                <a:close/>
                <a:moveTo>
                  <a:pt x="61" y="17"/>
                </a:moveTo>
                <a:cubicBezTo>
                  <a:pt x="60" y="17"/>
                  <a:pt x="62" y="16"/>
                  <a:pt x="63" y="16"/>
                </a:cubicBezTo>
                <a:cubicBezTo>
                  <a:pt x="63" y="16"/>
                  <a:pt x="61" y="16"/>
                  <a:pt x="61" y="17"/>
                </a:cubicBezTo>
                <a:close/>
                <a:moveTo>
                  <a:pt x="91" y="77"/>
                </a:moveTo>
                <a:cubicBezTo>
                  <a:pt x="91" y="76"/>
                  <a:pt x="91" y="76"/>
                  <a:pt x="91" y="76"/>
                </a:cubicBezTo>
                <a:cubicBezTo>
                  <a:pt x="92" y="75"/>
                  <a:pt x="92" y="77"/>
                  <a:pt x="92" y="78"/>
                </a:cubicBezTo>
                <a:cubicBezTo>
                  <a:pt x="92" y="78"/>
                  <a:pt x="91" y="78"/>
                  <a:pt x="91" y="77"/>
                </a:cubicBezTo>
                <a:close/>
                <a:moveTo>
                  <a:pt x="87" y="26"/>
                </a:moveTo>
                <a:cubicBezTo>
                  <a:pt x="86" y="25"/>
                  <a:pt x="87" y="25"/>
                  <a:pt x="88" y="25"/>
                </a:cubicBezTo>
                <a:cubicBezTo>
                  <a:pt x="88" y="25"/>
                  <a:pt x="88" y="25"/>
                  <a:pt x="88" y="26"/>
                </a:cubicBezTo>
                <a:cubicBezTo>
                  <a:pt x="88" y="26"/>
                  <a:pt x="87" y="26"/>
                  <a:pt x="87" y="26"/>
                </a:cubicBezTo>
                <a:close/>
                <a:moveTo>
                  <a:pt x="94" y="74"/>
                </a:moveTo>
                <a:cubicBezTo>
                  <a:pt x="94" y="74"/>
                  <a:pt x="94" y="74"/>
                  <a:pt x="95" y="73"/>
                </a:cubicBezTo>
                <a:cubicBezTo>
                  <a:pt x="95" y="72"/>
                  <a:pt x="95" y="72"/>
                  <a:pt x="95" y="71"/>
                </a:cubicBezTo>
                <a:cubicBezTo>
                  <a:pt x="95" y="71"/>
                  <a:pt x="95" y="72"/>
                  <a:pt x="95" y="72"/>
                </a:cubicBezTo>
                <a:cubicBezTo>
                  <a:pt x="95" y="73"/>
                  <a:pt x="95" y="73"/>
                  <a:pt x="94" y="74"/>
                </a:cubicBezTo>
                <a:cubicBezTo>
                  <a:pt x="94" y="74"/>
                  <a:pt x="94" y="74"/>
                  <a:pt x="94" y="75"/>
                </a:cubicBezTo>
                <a:lnTo>
                  <a:pt x="94" y="74"/>
                </a:lnTo>
                <a:close/>
                <a:moveTo>
                  <a:pt x="104" y="46"/>
                </a:moveTo>
                <a:cubicBezTo>
                  <a:pt x="104" y="46"/>
                  <a:pt x="105" y="46"/>
                  <a:pt x="105" y="46"/>
                </a:cubicBezTo>
                <a:cubicBezTo>
                  <a:pt x="105" y="46"/>
                  <a:pt x="104" y="46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lose/>
                <a:moveTo>
                  <a:pt x="95" y="73"/>
                </a:move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4"/>
                </a:cubicBezTo>
                <a:cubicBezTo>
                  <a:pt x="95" y="73"/>
                  <a:pt x="95" y="73"/>
                  <a:pt x="95" y="73"/>
                </a:cubicBezTo>
                <a:close/>
                <a:moveTo>
                  <a:pt x="115" y="27"/>
                </a:moveTo>
                <a:cubicBezTo>
                  <a:pt x="115" y="27"/>
                  <a:pt x="117" y="28"/>
                  <a:pt x="117" y="28"/>
                </a:cubicBezTo>
                <a:cubicBezTo>
                  <a:pt x="116" y="28"/>
                  <a:pt x="115" y="28"/>
                  <a:pt x="115" y="27"/>
                </a:cubicBezTo>
                <a:close/>
                <a:moveTo>
                  <a:pt x="125" y="36"/>
                </a:moveTo>
                <a:cubicBezTo>
                  <a:pt x="125" y="36"/>
                  <a:pt x="125" y="36"/>
                  <a:pt x="125" y="36"/>
                </a:cubicBezTo>
                <a:cubicBezTo>
                  <a:pt x="125" y="36"/>
                  <a:pt x="126" y="37"/>
                  <a:pt x="124" y="36"/>
                </a:cubicBezTo>
                <a:cubicBezTo>
                  <a:pt x="125" y="36"/>
                  <a:pt x="124" y="36"/>
                  <a:pt x="125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 anchorCtr="1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KSO_Shape"/>
          <p:cNvSpPr>
            <a:spLocks/>
          </p:cNvSpPr>
          <p:nvPr/>
        </p:nvSpPr>
        <p:spPr bwMode="auto">
          <a:xfrm>
            <a:off x="1805199" y="4131551"/>
            <a:ext cx="6855475" cy="952500"/>
          </a:xfrm>
          <a:custGeom>
            <a:avLst/>
            <a:gdLst>
              <a:gd name="T0" fmla="*/ 1323566 w 373"/>
              <a:gd name="T1" fmla="*/ 135467 h 54"/>
              <a:gd name="T2" fmla="*/ 1278316 w 373"/>
              <a:gd name="T3" fmla="*/ 139230 h 54"/>
              <a:gd name="T4" fmla="*/ 1214212 w 373"/>
              <a:gd name="T5" fmla="*/ 150519 h 54"/>
              <a:gd name="T6" fmla="*/ 1055836 w 373"/>
              <a:gd name="T7" fmla="*/ 154281 h 54"/>
              <a:gd name="T8" fmla="*/ 871065 w 373"/>
              <a:gd name="T9" fmla="*/ 135467 h 54"/>
              <a:gd name="T10" fmla="*/ 803190 w 373"/>
              <a:gd name="T11" fmla="*/ 150519 h 54"/>
              <a:gd name="T12" fmla="*/ 690065 w 373"/>
              <a:gd name="T13" fmla="*/ 158044 h 54"/>
              <a:gd name="T14" fmla="*/ 659898 w 373"/>
              <a:gd name="T15" fmla="*/ 173096 h 54"/>
              <a:gd name="T16" fmla="*/ 607106 w 373"/>
              <a:gd name="T17" fmla="*/ 191911 h 54"/>
              <a:gd name="T18" fmla="*/ 573168 w 373"/>
              <a:gd name="T19" fmla="*/ 184385 h 54"/>
              <a:gd name="T20" fmla="*/ 452501 w 373"/>
              <a:gd name="T21" fmla="*/ 191911 h 54"/>
              <a:gd name="T22" fmla="*/ 422335 w 373"/>
              <a:gd name="T23" fmla="*/ 188148 h 54"/>
              <a:gd name="T24" fmla="*/ 248876 w 373"/>
              <a:gd name="T25" fmla="*/ 191911 h 54"/>
              <a:gd name="T26" fmla="*/ 241334 w 373"/>
              <a:gd name="T27" fmla="*/ 158044 h 54"/>
              <a:gd name="T28" fmla="*/ 196084 w 373"/>
              <a:gd name="T29" fmla="*/ 150519 h 54"/>
              <a:gd name="T30" fmla="*/ 105584 w 373"/>
              <a:gd name="T31" fmla="*/ 142993 h 54"/>
              <a:gd name="T32" fmla="*/ 45250 w 373"/>
              <a:gd name="T33" fmla="*/ 112889 h 54"/>
              <a:gd name="T34" fmla="*/ 33938 w 373"/>
              <a:gd name="T35" fmla="*/ 67733 h 54"/>
              <a:gd name="T36" fmla="*/ 154605 w 373"/>
              <a:gd name="T37" fmla="*/ 41393 h 54"/>
              <a:gd name="T38" fmla="*/ 233792 w 373"/>
              <a:gd name="T39" fmla="*/ 45156 h 54"/>
              <a:gd name="T40" fmla="*/ 294126 w 373"/>
              <a:gd name="T41" fmla="*/ 37630 h 54"/>
              <a:gd name="T42" fmla="*/ 358230 w 373"/>
              <a:gd name="T43" fmla="*/ 41393 h 54"/>
              <a:gd name="T44" fmla="*/ 407251 w 373"/>
              <a:gd name="T45" fmla="*/ 37630 h 54"/>
              <a:gd name="T46" fmla="*/ 463814 w 373"/>
              <a:gd name="T47" fmla="*/ 30104 h 54"/>
              <a:gd name="T48" fmla="*/ 588252 w 373"/>
              <a:gd name="T49" fmla="*/ 11289 h 54"/>
              <a:gd name="T50" fmla="*/ 633502 w 373"/>
              <a:gd name="T51" fmla="*/ 11289 h 54"/>
              <a:gd name="T52" fmla="*/ 686294 w 373"/>
              <a:gd name="T53" fmla="*/ 30104 h 54"/>
              <a:gd name="T54" fmla="*/ 731544 w 373"/>
              <a:gd name="T55" fmla="*/ 3763 h 54"/>
              <a:gd name="T56" fmla="*/ 697606 w 373"/>
              <a:gd name="T57" fmla="*/ 33867 h 54"/>
              <a:gd name="T58" fmla="*/ 901232 w 373"/>
              <a:gd name="T59" fmla="*/ 18815 h 54"/>
              <a:gd name="T60" fmla="*/ 920086 w 373"/>
              <a:gd name="T61" fmla="*/ 30104 h 54"/>
              <a:gd name="T62" fmla="*/ 1014357 w 373"/>
              <a:gd name="T63" fmla="*/ 26341 h 54"/>
              <a:gd name="T64" fmla="*/ 1097316 w 373"/>
              <a:gd name="T65" fmla="*/ 30104 h 54"/>
              <a:gd name="T66" fmla="*/ 1168962 w 373"/>
              <a:gd name="T67" fmla="*/ 30104 h 54"/>
              <a:gd name="T68" fmla="*/ 1180274 w 373"/>
              <a:gd name="T69" fmla="*/ 37630 h 54"/>
              <a:gd name="T70" fmla="*/ 1244379 w 373"/>
              <a:gd name="T71" fmla="*/ 56444 h 54"/>
              <a:gd name="T72" fmla="*/ 1327337 w 373"/>
              <a:gd name="T73" fmla="*/ 82785 h 54"/>
              <a:gd name="T74" fmla="*/ 1376358 w 373"/>
              <a:gd name="T75" fmla="*/ 90311 h 54"/>
              <a:gd name="T76" fmla="*/ 1357504 w 373"/>
              <a:gd name="T77" fmla="*/ 94074 h 54"/>
              <a:gd name="T78" fmla="*/ 1346191 w 373"/>
              <a:gd name="T79" fmla="*/ 86548 h 54"/>
              <a:gd name="T80" fmla="*/ 1334879 w 373"/>
              <a:gd name="T81" fmla="*/ 109126 h 54"/>
              <a:gd name="T82" fmla="*/ 1376358 w 373"/>
              <a:gd name="T83" fmla="*/ 120415 h 54"/>
              <a:gd name="T84" fmla="*/ 897461 w 373"/>
              <a:gd name="T85" fmla="*/ 22578 h 54"/>
              <a:gd name="T86" fmla="*/ 1316025 w 373"/>
              <a:gd name="T87" fmla="*/ 97837 h 54"/>
              <a:gd name="T88" fmla="*/ 1293400 w 373"/>
              <a:gd name="T89" fmla="*/ 60207 h 54"/>
              <a:gd name="T90" fmla="*/ 1255691 w 373"/>
              <a:gd name="T91" fmla="*/ 67733 h 54"/>
              <a:gd name="T92" fmla="*/ 1251920 w 373"/>
              <a:gd name="T93" fmla="*/ 135467 h 54"/>
              <a:gd name="T94" fmla="*/ 946482 w 373"/>
              <a:gd name="T95" fmla="*/ 22578 h 54"/>
              <a:gd name="T96" fmla="*/ 901232 w 373"/>
              <a:gd name="T97" fmla="*/ 37630 h 54"/>
              <a:gd name="T98" fmla="*/ 825815 w 373"/>
              <a:gd name="T99" fmla="*/ 18815 h 54"/>
              <a:gd name="T100" fmla="*/ 784336 w 373"/>
              <a:gd name="T101" fmla="*/ 22578 h 54"/>
              <a:gd name="T102" fmla="*/ 833357 w 373"/>
              <a:gd name="T103" fmla="*/ 22578 h 54"/>
              <a:gd name="T104" fmla="*/ 724002 w 373"/>
              <a:gd name="T105" fmla="*/ 150519 h 54"/>
              <a:gd name="T106" fmla="*/ 697606 w 373"/>
              <a:gd name="T107" fmla="*/ 150519 h 54"/>
              <a:gd name="T108" fmla="*/ 678752 w 373"/>
              <a:gd name="T109" fmla="*/ 30104 h 54"/>
              <a:gd name="T110" fmla="*/ 633502 w 373"/>
              <a:gd name="T111" fmla="*/ 176859 h 54"/>
              <a:gd name="T112" fmla="*/ 633502 w 373"/>
              <a:gd name="T113" fmla="*/ 176859 h 54"/>
              <a:gd name="T114" fmla="*/ 588252 w 373"/>
              <a:gd name="T115" fmla="*/ 173096 h 54"/>
              <a:gd name="T116" fmla="*/ 426105 w 373"/>
              <a:gd name="T117" fmla="*/ 41393 h 54"/>
              <a:gd name="T118" fmla="*/ 267730 w 373"/>
              <a:gd name="T119" fmla="*/ 154281 h 54"/>
              <a:gd name="T120" fmla="*/ 241334 w 373"/>
              <a:gd name="T121" fmla="*/ 150519 h 5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3" h="54">
                <a:moveTo>
                  <a:pt x="368" y="33"/>
                </a:moveTo>
                <a:cubicBezTo>
                  <a:pt x="368" y="32"/>
                  <a:pt x="367" y="33"/>
                  <a:pt x="367" y="32"/>
                </a:cubicBezTo>
                <a:cubicBezTo>
                  <a:pt x="364" y="32"/>
                  <a:pt x="361" y="34"/>
                  <a:pt x="361" y="35"/>
                </a:cubicBezTo>
                <a:cubicBezTo>
                  <a:pt x="360" y="35"/>
                  <a:pt x="359" y="34"/>
                  <a:pt x="357" y="35"/>
                </a:cubicBezTo>
                <a:cubicBezTo>
                  <a:pt x="356" y="35"/>
                  <a:pt x="358" y="34"/>
                  <a:pt x="357" y="34"/>
                </a:cubicBezTo>
                <a:cubicBezTo>
                  <a:pt x="357" y="34"/>
                  <a:pt x="357" y="34"/>
                  <a:pt x="356" y="34"/>
                </a:cubicBezTo>
                <a:cubicBezTo>
                  <a:pt x="355" y="34"/>
                  <a:pt x="357" y="35"/>
                  <a:pt x="354" y="35"/>
                </a:cubicBezTo>
                <a:cubicBezTo>
                  <a:pt x="354" y="35"/>
                  <a:pt x="355" y="35"/>
                  <a:pt x="354" y="35"/>
                </a:cubicBezTo>
                <a:cubicBezTo>
                  <a:pt x="352" y="35"/>
                  <a:pt x="351" y="35"/>
                  <a:pt x="351" y="36"/>
                </a:cubicBezTo>
                <a:cubicBezTo>
                  <a:pt x="350" y="36"/>
                  <a:pt x="350" y="36"/>
                  <a:pt x="349" y="36"/>
                </a:cubicBezTo>
                <a:cubicBezTo>
                  <a:pt x="349" y="37"/>
                  <a:pt x="349" y="38"/>
                  <a:pt x="348" y="38"/>
                </a:cubicBezTo>
                <a:cubicBezTo>
                  <a:pt x="346" y="38"/>
                  <a:pt x="348" y="38"/>
                  <a:pt x="349" y="38"/>
                </a:cubicBezTo>
                <a:cubicBezTo>
                  <a:pt x="349" y="37"/>
                  <a:pt x="347" y="38"/>
                  <a:pt x="347" y="37"/>
                </a:cubicBezTo>
                <a:cubicBezTo>
                  <a:pt x="346" y="37"/>
                  <a:pt x="347" y="38"/>
                  <a:pt x="346" y="38"/>
                </a:cubicBezTo>
                <a:cubicBezTo>
                  <a:pt x="345" y="39"/>
                  <a:pt x="342" y="38"/>
                  <a:pt x="341" y="39"/>
                </a:cubicBezTo>
                <a:cubicBezTo>
                  <a:pt x="340" y="39"/>
                  <a:pt x="340" y="38"/>
                  <a:pt x="341" y="38"/>
                </a:cubicBezTo>
                <a:cubicBezTo>
                  <a:pt x="339" y="38"/>
                  <a:pt x="340" y="38"/>
                  <a:pt x="340" y="39"/>
                </a:cubicBezTo>
                <a:cubicBezTo>
                  <a:pt x="339" y="38"/>
                  <a:pt x="338" y="38"/>
                  <a:pt x="339" y="37"/>
                </a:cubicBezTo>
                <a:cubicBezTo>
                  <a:pt x="337" y="37"/>
                  <a:pt x="338" y="38"/>
                  <a:pt x="338" y="39"/>
                </a:cubicBezTo>
                <a:cubicBezTo>
                  <a:pt x="336" y="38"/>
                  <a:pt x="334" y="39"/>
                  <a:pt x="334" y="41"/>
                </a:cubicBezTo>
                <a:cubicBezTo>
                  <a:pt x="333" y="40"/>
                  <a:pt x="331" y="40"/>
                  <a:pt x="331" y="39"/>
                </a:cubicBezTo>
                <a:cubicBezTo>
                  <a:pt x="330" y="39"/>
                  <a:pt x="329" y="39"/>
                  <a:pt x="329" y="40"/>
                </a:cubicBezTo>
                <a:cubicBezTo>
                  <a:pt x="328" y="40"/>
                  <a:pt x="330" y="39"/>
                  <a:pt x="329" y="39"/>
                </a:cubicBezTo>
                <a:cubicBezTo>
                  <a:pt x="327" y="39"/>
                  <a:pt x="328" y="40"/>
                  <a:pt x="326" y="40"/>
                </a:cubicBezTo>
                <a:cubicBezTo>
                  <a:pt x="326" y="38"/>
                  <a:pt x="324" y="39"/>
                  <a:pt x="323" y="38"/>
                </a:cubicBezTo>
                <a:cubicBezTo>
                  <a:pt x="321" y="39"/>
                  <a:pt x="324" y="41"/>
                  <a:pt x="320" y="41"/>
                </a:cubicBezTo>
                <a:cubicBezTo>
                  <a:pt x="321" y="41"/>
                  <a:pt x="322" y="41"/>
                  <a:pt x="322" y="40"/>
                </a:cubicBezTo>
                <a:cubicBezTo>
                  <a:pt x="318" y="40"/>
                  <a:pt x="315" y="41"/>
                  <a:pt x="313" y="42"/>
                </a:cubicBezTo>
                <a:cubicBezTo>
                  <a:pt x="314" y="41"/>
                  <a:pt x="311" y="40"/>
                  <a:pt x="308" y="40"/>
                </a:cubicBezTo>
                <a:cubicBezTo>
                  <a:pt x="307" y="41"/>
                  <a:pt x="306" y="41"/>
                  <a:pt x="304" y="41"/>
                </a:cubicBezTo>
                <a:cubicBezTo>
                  <a:pt x="305" y="42"/>
                  <a:pt x="304" y="42"/>
                  <a:pt x="304" y="43"/>
                </a:cubicBezTo>
                <a:cubicBezTo>
                  <a:pt x="303" y="43"/>
                  <a:pt x="300" y="43"/>
                  <a:pt x="299" y="42"/>
                </a:cubicBezTo>
                <a:cubicBezTo>
                  <a:pt x="295" y="42"/>
                  <a:pt x="293" y="43"/>
                  <a:pt x="289" y="43"/>
                </a:cubicBezTo>
                <a:cubicBezTo>
                  <a:pt x="291" y="42"/>
                  <a:pt x="294" y="43"/>
                  <a:pt x="295" y="42"/>
                </a:cubicBezTo>
                <a:cubicBezTo>
                  <a:pt x="295" y="41"/>
                  <a:pt x="295" y="41"/>
                  <a:pt x="294" y="41"/>
                </a:cubicBezTo>
                <a:cubicBezTo>
                  <a:pt x="289" y="41"/>
                  <a:pt x="286" y="43"/>
                  <a:pt x="280" y="41"/>
                </a:cubicBezTo>
                <a:cubicBezTo>
                  <a:pt x="278" y="42"/>
                  <a:pt x="278" y="42"/>
                  <a:pt x="277" y="43"/>
                </a:cubicBezTo>
                <a:cubicBezTo>
                  <a:pt x="270" y="42"/>
                  <a:pt x="270" y="47"/>
                  <a:pt x="262" y="46"/>
                </a:cubicBezTo>
                <a:cubicBezTo>
                  <a:pt x="260" y="43"/>
                  <a:pt x="257" y="40"/>
                  <a:pt x="253" y="40"/>
                </a:cubicBezTo>
                <a:cubicBezTo>
                  <a:pt x="253" y="38"/>
                  <a:pt x="250" y="38"/>
                  <a:pt x="248" y="38"/>
                </a:cubicBezTo>
                <a:cubicBezTo>
                  <a:pt x="246" y="38"/>
                  <a:pt x="245" y="37"/>
                  <a:pt x="242" y="37"/>
                </a:cubicBezTo>
                <a:cubicBezTo>
                  <a:pt x="240" y="36"/>
                  <a:pt x="235" y="36"/>
                  <a:pt x="234" y="35"/>
                </a:cubicBezTo>
                <a:cubicBezTo>
                  <a:pt x="232" y="35"/>
                  <a:pt x="235" y="37"/>
                  <a:pt x="234" y="38"/>
                </a:cubicBezTo>
                <a:cubicBezTo>
                  <a:pt x="233" y="38"/>
                  <a:pt x="233" y="37"/>
                  <a:pt x="233" y="36"/>
                </a:cubicBezTo>
                <a:cubicBezTo>
                  <a:pt x="233" y="36"/>
                  <a:pt x="231" y="36"/>
                  <a:pt x="231" y="36"/>
                </a:cubicBezTo>
                <a:cubicBezTo>
                  <a:pt x="230" y="36"/>
                  <a:pt x="230" y="36"/>
                  <a:pt x="230" y="36"/>
                </a:cubicBezTo>
                <a:cubicBezTo>
                  <a:pt x="230" y="37"/>
                  <a:pt x="232" y="37"/>
                  <a:pt x="231" y="38"/>
                </a:cubicBezTo>
                <a:cubicBezTo>
                  <a:pt x="229" y="38"/>
                  <a:pt x="230" y="37"/>
                  <a:pt x="228" y="36"/>
                </a:cubicBezTo>
                <a:cubicBezTo>
                  <a:pt x="228" y="36"/>
                  <a:pt x="229" y="37"/>
                  <a:pt x="228" y="38"/>
                </a:cubicBezTo>
                <a:cubicBezTo>
                  <a:pt x="227" y="38"/>
                  <a:pt x="227" y="37"/>
                  <a:pt x="228" y="37"/>
                </a:cubicBezTo>
                <a:cubicBezTo>
                  <a:pt x="228" y="37"/>
                  <a:pt x="227" y="37"/>
                  <a:pt x="228" y="36"/>
                </a:cubicBezTo>
                <a:cubicBezTo>
                  <a:pt x="226" y="37"/>
                  <a:pt x="220" y="37"/>
                  <a:pt x="218" y="39"/>
                </a:cubicBezTo>
                <a:cubicBezTo>
                  <a:pt x="217" y="39"/>
                  <a:pt x="216" y="39"/>
                  <a:pt x="215" y="38"/>
                </a:cubicBezTo>
                <a:cubicBezTo>
                  <a:pt x="214" y="39"/>
                  <a:pt x="214" y="40"/>
                  <a:pt x="213" y="40"/>
                </a:cubicBezTo>
                <a:cubicBezTo>
                  <a:pt x="214" y="39"/>
                  <a:pt x="214" y="38"/>
                  <a:pt x="215" y="37"/>
                </a:cubicBezTo>
                <a:cubicBezTo>
                  <a:pt x="210" y="35"/>
                  <a:pt x="205" y="38"/>
                  <a:pt x="202" y="39"/>
                </a:cubicBezTo>
                <a:cubicBezTo>
                  <a:pt x="197" y="37"/>
                  <a:pt x="194" y="40"/>
                  <a:pt x="192" y="41"/>
                </a:cubicBezTo>
                <a:cubicBezTo>
                  <a:pt x="192" y="42"/>
                  <a:pt x="193" y="41"/>
                  <a:pt x="194" y="41"/>
                </a:cubicBezTo>
                <a:cubicBezTo>
                  <a:pt x="193" y="42"/>
                  <a:pt x="191" y="42"/>
                  <a:pt x="189" y="42"/>
                </a:cubicBezTo>
                <a:cubicBezTo>
                  <a:pt x="188" y="41"/>
                  <a:pt x="190" y="42"/>
                  <a:pt x="190" y="41"/>
                </a:cubicBezTo>
                <a:cubicBezTo>
                  <a:pt x="190" y="40"/>
                  <a:pt x="188" y="41"/>
                  <a:pt x="187" y="41"/>
                </a:cubicBezTo>
                <a:cubicBezTo>
                  <a:pt x="186" y="42"/>
                  <a:pt x="188" y="43"/>
                  <a:pt x="188" y="44"/>
                </a:cubicBezTo>
                <a:cubicBezTo>
                  <a:pt x="186" y="43"/>
                  <a:pt x="187" y="42"/>
                  <a:pt x="183" y="42"/>
                </a:cubicBezTo>
                <a:cubicBezTo>
                  <a:pt x="182" y="43"/>
                  <a:pt x="183" y="43"/>
                  <a:pt x="182" y="44"/>
                </a:cubicBezTo>
                <a:cubicBezTo>
                  <a:pt x="181" y="44"/>
                  <a:pt x="182" y="43"/>
                  <a:pt x="182" y="42"/>
                </a:cubicBezTo>
                <a:cubicBezTo>
                  <a:pt x="181" y="43"/>
                  <a:pt x="181" y="43"/>
                  <a:pt x="180" y="43"/>
                </a:cubicBezTo>
                <a:cubicBezTo>
                  <a:pt x="180" y="43"/>
                  <a:pt x="181" y="43"/>
                  <a:pt x="180" y="44"/>
                </a:cubicBezTo>
                <a:cubicBezTo>
                  <a:pt x="179" y="44"/>
                  <a:pt x="179" y="44"/>
                  <a:pt x="179" y="45"/>
                </a:cubicBezTo>
                <a:cubicBezTo>
                  <a:pt x="178" y="44"/>
                  <a:pt x="179" y="43"/>
                  <a:pt x="179" y="43"/>
                </a:cubicBezTo>
                <a:cubicBezTo>
                  <a:pt x="177" y="43"/>
                  <a:pt x="176" y="43"/>
                  <a:pt x="175" y="44"/>
                </a:cubicBezTo>
                <a:cubicBezTo>
                  <a:pt x="175" y="44"/>
                  <a:pt x="176" y="44"/>
                  <a:pt x="178" y="44"/>
                </a:cubicBezTo>
                <a:cubicBezTo>
                  <a:pt x="176" y="44"/>
                  <a:pt x="175" y="45"/>
                  <a:pt x="175" y="46"/>
                </a:cubicBezTo>
                <a:cubicBezTo>
                  <a:pt x="175" y="46"/>
                  <a:pt x="175" y="45"/>
                  <a:pt x="174" y="45"/>
                </a:cubicBezTo>
                <a:cubicBezTo>
                  <a:pt x="173" y="46"/>
                  <a:pt x="174" y="46"/>
                  <a:pt x="174" y="47"/>
                </a:cubicBezTo>
                <a:cubicBezTo>
                  <a:pt x="173" y="47"/>
                  <a:pt x="173" y="47"/>
                  <a:pt x="172" y="47"/>
                </a:cubicBezTo>
                <a:cubicBezTo>
                  <a:pt x="174" y="46"/>
                  <a:pt x="174" y="45"/>
                  <a:pt x="173" y="44"/>
                </a:cubicBezTo>
                <a:cubicBezTo>
                  <a:pt x="172" y="45"/>
                  <a:pt x="172" y="45"/>
                  <a:pt x="172" y="46"/>
                </a:cubicBezTo>
                <a:cubicBezTo>
                  <a:pt x="172" y="46"/>
                  <a:pt x="172" y="45"/>
                  <a:pt x="172" y="45"/>
                </a:cubicBezTo>
                <a:cubicBezTo>
                  <a:pt x="171" y="47"/>
                  <a:pt x="171" y="48"/>
                  <a:pt x="171" y="50"/>
                </a:cubicBezTo>
                <a:cubicBezTo>
                  <a:pt x="168" y="51"/>
                  <a:pt x="163" y="51"/>
                  <a:pt x="161" y="52"/>
                </a:cubicBezTo>
                <a:cubicBezTo>
                  <a:pt x="160" y="52"/>
                  <a:pt x="161" y="52"/>
                  <a:pt x="161" y="51"/>
                </a:cubicBezTo>
                <a:cubicBezTo>
                  <a:pt x="160" y="51"/>
                  <a:pt x="158" y="51"/>
                  <a:pt x="157" y="51"/>
                </a:cubicBezTo>
                <a:cubicBezTo>
                  <a:pt x="157" y="51"/>
                  <a:pt x="157" y="50"/>
                  <a:pt x="158" y="50"/>
                </a:cubicBezTo>
                <a:cubicBezTo>
                  <a:pt x="158" y="50"/>
                  <a:pt x="158" y="50"/>
                  <a:pt x="157" y="50"/>
                </a:cubicBezTo>
                <a:cubicBezTo>
                  <a:pt x="156" y="50"/>
                  <a:pt x="155" y="51"/>
                  <a:pt x="154" y="51"/>
                </a:cubicBezTo>
                <a:cubicBezTo>
                  <a:pt x="154" y="52"/>
                  <a:pt x="154" y="53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0" y="54"/>
                  <a:pt x="152" y="54"/>
                  <a:pt x="152" y="54"/>
                </a:cubicBezTo>
                <a:cubicBezTo>
                  <a:pt x="151" y="53"/>
                  <a:pt x="149" y="53"/>
                  <a:pt x="149" y="53"/>
                </a:cubicBezTo>
                <a:cubicBezTo>
                  <a:pt x="149" y="53"/>
                  <a:pt x="150" y="50"/>
                  <a:pt x="152" y="49"/>
                </a:cubicBezTo>
                <a:cubicBezTo>
                  <a:pt x="151" y="49"/>
                  <a:pt x="150" y="49"/>
                  <a:pt x="148" y="49"/>
                </a:cubicBezTo>
                <a:cubicBezTo>
                  <a:pt x="148" y="50"/>
                  <a:pt x="147" y="51"/>
                  <a:pt x="147" y="51"/>
                </a:cubicBezTo>
                <a:cubicBezTo>
                  <a:pt x="145" y="51"/>
                  <a:pt x="143" y="52"/>
                  <a:pt x="140" y="52"/>
                </a:cubicBezTo>
                <a:cubicBezTo>
                  <a:pt x="141" y="52"/>
                  <a:pt x="142" y="52"/>
                  <a:pt x="143" y="52"/>
                </a:cubicBezTo>
                <a:cubicBezTo>
                  <a:pt x="143" y="51"/>
                  <a:pt x="143" y="51"/>
                  <a:pt x="143" y="51"/>
                </a:cubicBezTo>
                <a:cubicBezTo>
                  <a:pt x="140" y="51"/>
                  <a:pt x="137" y="51"/>
                  <a:pt x="135" y="52"/>
                </a:cubicBezTo>
                <a:cubicBezTo>
                  <a:pt x="134" y="52"/>
                  <a:pt x="134" y="51"/>
                  <a:pt x="135" y="51"/>
                </a:cubicBezTo>
                <a:cubicBezTo>
                  <a:pt x="131" y="51"/>
                  <a:pt x="128" y="50"/>
                  <a:pt x="125" y="51"/>
                </a:cubicBezTo>
                <a:cubicBezTo>
                  <a:pt x="124" y="51"/>
                  <a:pt x="120" y="52"/>
                  <a:pt x="120" y="51"/>
                </a:cubicBezTo>
                <a:cubicBezTo>
                  <a:pt x="122" y="51"/>
                  <a:pt x="123" y="51"/>
                  <a:pt x="125" y="50"/>
                </a:cubicBezTo>
                <a:cubicBezTo>
                  <a:pt x="125" y="50"/>
                  <a:pt x="124" y="50"/>
                  <a:pt x="124" y="49"/>
                </a:cubicBezTo>
                <a:cubicBezTo>
                  <a:pt x="121" y="49"/>
                  <a:pt x="120" y="50"/>
                  <a:pt x="118" y="51"/>
                </a:cubicBezTo>
                <a:cubicBezTo>
                  <a:pt x="117" y="50"/>
                  <a:pt x="119" y="50"/>
                  <a:pt x="118" y="49"/>
                </a:cubicBezTo>
                <a:cubicBezTo>
                  <a:pt x="117" y="50"/>
                  <a:pt x="116" y="50"/>
                  <a:pt x="116" y="50"/>
                </a:cubicBezTo>
                <a:cubicBezTo>
                  <a:pt x="115" y="50"/>
                  <a:pt x="118" y="49"/>
                  <a:pt x="116" y="49"/>
                </a:cubicBezTo>
                <a:cubicBezTo>
                  <a:pt x="116" y="50"/>
                  <a:pt x="114" y="50"/>
                  <a:pt x="115" y="51"/>
                </a:cubicBezTo>
                <a:cubicBezTo>
                  <a:pt x="114" y="52"/>
                  <a:pt x="114" y="51"/>
                  <a:pt x="114" y="50"/>
                </a:cubicBezTo>
                <a:cubicBezTo>
                  <a:pt x="113" y="50"/>
                  <a:pt x="113" y="51"/>
                  <a:pt x="112" y="50"/>
                </a:cubicBezTo>
                <a:cubicBezTo>
                  <a:pt x="112" y="51"/>
                  <a:pt x="111" y="52"/>
                  <a:pt x="109" y="52"/>
                </a:cubicBezTo>
                <a:cubicBezTo>
                  <a:pt x="112" y="51"/>
                  <a:pt x="110" y="50"/>
                  <a:pt x="111" y="49"/>
                </a:cubicBezTo>
                <a:cubicBezTo>
                  <a:pt x="110" y="50"/>
                  <a:pt x="107" y="49"/>
                  <a:pt x="107" y="51"/>
                </a:cubicBezTo>
                <a:cubicBezTo>
                  <a:pt x="104" y="50"/>
                  <a:pt x="95" y="48"/>
                  <a:pt x="93" y="51"/>
                </a:cubicBezTo>
                <a:cubicBezTo>
                  <a:pt x="91" y="50"/>
                  <a:pt x="90" y="52"/>
                  <a:pt x="86" y="52"/>
                </a:cubicBezTo>
                <a:cubicBezTo>
                  <a:pt x="87" y="51"/>
                  <a:pt x="89" y="51"/>
                  <a:pt x="90" y="50"/>
                </a:cubicBezTo>
                <a:cubicBezTo>
                  <a:pt x="89" y="50"/>
                  <a:pt x="87" y="48"/>
                  <a:pt x="86" y="50"/>
                </a:cubicBezTo>
                <a:cubicBezTo>
                  <a:pt x="87" y="48"/>
                  <a:pt x="80" y="47"/>
                  <a:pt x="75" y="47"/>
                </a:cubicBezTo>
                <a:cubicBezTo>
                  <a:pt x="74" y="49"/>
                  <a:pt x="71" y="51"/>
                  <a:pt x="66" y="51"/>
                </a:cubicBezTo>
                <a:cubicBezTo>
                  <a:pt x="66" y="51"/>
                  <a:pt x="68" y="51"/>
                  <a:pt x="68" y="51"/>
                </a:cubicBezTo>
                <a:cubicBezTo>
                  <a:pt x="68" y="50"/>
                  <a:pt x="65" y="51"/>
                  <a:pt x="65" y="50"/>
                </a:cubicBezTo>
                <a:cubicBezTo>
                  <a:pt x="67" y="50"/>
                  <a:pt x="69" y="50"/>
                  <a:pt x="71" y="49"/>
                </a:cubicBezTo>
                <a:cubicBezTo>
                  <a:pt x="70" y="49"/>
                  <a:pt x="68" y="50"/>
                  <a:pt x="66" y="49"/>
                </a:cubicBezTo>
                <a:cubicBezTo>
                  <a:pt x="68" y="49"/>
                  <a:pt x="71" y="49"/>
                  <a:pt x="73" y="48"/>
                </a:cubicBezTo>
                <a:cubicBezTo>
                  <a:pt x="73" y="48"/>
                  <a:pt x="72" y="47"/>
                  <a:pt x="73" y="47"/>
                </a:cubicBezTo>
                <a:cubicBezTo>
                  <a:pt x="71" y="46"/>
                  <a:pt x="68" y="45"/>
                  <a:pt x="67" y="43"/>
                </a:cubicBezTo>
                <a:cubicBezTo>
                  <a:pt x="67" y="43"/>
                  <a:pt x="65" y="43"/>
                  <a:pt x="64" y="43"/>
                </a:cubicBezTo>
                <a:cubicBezTo>
                  <a:pt x="64" y="43"/>
                  <a:pt x="66" y="42"/>
                  <a:pt x="64" y="42"/>
                </a:cubicBezTo>
                <a:cubicBezTo>
                  <a:pt x="63" y="42"/>
                  <a:pt x="63" y="43"/>
                  <a:pt x="61" y="44"/>
                </a:cubicBezTo>
                <a:cubicBezTo>
                  <a:pt x="62" y="43"/>
                  <a:pt x="63" y="42"/>
                  <a:pt x="64" y="42"/>
                </a:cubicBezTo>
                <a:cubicBezTo>
                  <a:pt x="64" y="41"/>
                  <a:pt x="63" y="41"/>
                  <a:pt x="62" y="41"/>
                </a:cubicBezTo>
                <a:cubicBezTo>
                  <a:pt x="63" y="41"/>
                  <a:pt x="64" y="40"/>
                  <a:pt x="63" y="39"/>
                </a:cubicBezTo>
                <a:cubicBezTo>
                  <a:pt x="62" y="39"/>
                  <a:pt x="63" y="40"/>
                  <a:pt x="62" y="41"/>
                </a:cubicBezTo>
                <a:cubicBezTo>
                  <a:pt x="60" y="41"/>
                  <a:pt x="58" y="40"/>
                  <a:pt x="56" y="40"/>
                </a:cubicBezTo>
                <a:cubicBezTo>
                  <a:pt x="54" y="40"/>
                  <a:pt x="56" y="41"/>
                  <a:pt x="56" y="41"/>
                </a:cubicBezTo>
                <a:cubicBezTo>
                  <a:pt x="55" y="42"/>
                  <a:pt x="55" y="40"/>
                  <a:pt x="55" y="40"/>
                </a:cubicBezTo>
                <a:cubicBezTo>
                  <a:pt x="54" y="40"/>
                  <a:pt x="53" y="40"/>
                  <a:pt x="52" y="40"/>
                </a:cubicBezTo>
                <a:cubicBezTo>
                  <a:pt x="53" y="42"/>
                  <a:pt x="50" y="42"/>
                  <a:pt x="46" y="42"/>
                </a:cubicBezTo>
                <a:cubicBezTo>
                  <a:pt x="47" y="41"/>
                  <a:pt x="44" y="41"/>
                  <a:pt x="42" y="41"/>
                </a:cubicBezTo>
                <a:cubicBezTo>
                  <a:pt x="42" y="41"/>
                  <a:pt x="41" y="42"/>
                  <a:pt x="41" y="43"/>
                </a:cubicBezTo>
                <a:cubicBezTo>
                  <a:pt x="38" y="42"/>
                  <a:pt x="39" y="41"/>
                  <a:pt x="40" y="40"/>
                </a:cubicBezTo>
                <a:cubicBezTo>
                  <a:pt x="38" y="40"/>
                  <a:pt x="37" y="40"/>
                  <a:pt x="36" y="40"/>
                </a:cubicBezTo>
                <a:cubicBezTo>
                  <a:pt x="38" y="40"/>
                  <a:pt x="34" y="41"/>
                  <a:pt x="36" y="41"/>
                </a:cubicBezTo>
                <a:cubicBezTo>
                  <a:pt x="34" y="42"/>
                  <a:pt x="31" y="43"/>
                  <a:pt x="29" y="43"/>
                </a:cubicBezTo>
                <a:cubicBezTo>
                  <a:pt x="30" y="42"/>
                  <a:pt x="31" y="42"/>
                  <a:pt x="31" y="41"/>
                </a:cubicBezTo>
                <a:cubicBezTo>
                  <a:pt x="29" y="41"/>
                  <a:pt x="32" y="38"/>
                  <a:pt x="28" y="38"/>
                </a:cubicBezTo>
                <a:cubicBezTo>
                  <a:pt x="30" y="37"/>
                  <a:pt x="26" y="38"/>
                  <a:pt x="26" y="37"/>
                </a:cubicBezTo>
                <a:cubicBezTo>
                  <a:pt x="28" y="38"/>
                  <a:pt x="32" y="38"/>
                  <a:pt x="35" y="38"/>
                </a:cubicBezTo>
                <a:cubicBezTo>
                  <a:pt x="36" y="38"/>
                  <a:pt x="36" y="39"/>
                  <a:pt x="36" y="39"/>
                </a:cubicBezTo>
                <a:cubicBezTo>
                  <a:pt x="41" y="39"/>
                  <a:pt x="41" y="38"/>
                  <a:pt x="42" y="36"/>
                </a:cubicBezTo>
                <a:cubicBezTo>
                  <a:pt x="37" y="35"/>
                  <a:pt x="33" y="34"/>
                  <a:pt x="27" y="33"/>
                </a:cubicBezTo>
                <a:cubicBezTo>
                  <a:pt x="25" y="33"/>
                  <a:pt x="26" y="35"/>
                  <a:pt x="25" y="36"/>
                </a:cubicBezTo>
                <a:cubicBezTo>
                  <a:pt x="22" y="34"/>
                  <a:pt x="24" y="32"/>
                  <a:pt x="20" y="32"/>
                </a:cubicBezTo>
                <a:cubicBezTo>
                  <a:pt x="18" y="32"/>
                  <a:pt x="18" y="32"/>
                  <a:pt x="16" y="32"/>
                </a:cubicBezTo>
                <a:cubicBezTo>
                  <a:pt x="15" y="31"/>
                  <a:pt x="11" y="32"/>
                  <a:pt x="12" y="30"/>
                </a:cubicBezTo>
                <a:cubicBezTo>
                  <a:pt x="11" y="30"/>
                  <a:pt x="11" y="30"/>
                  <a:pt x="10" y="31"/>
                </a:cubicBezTo>
                <a:cubicBezTo>
                  <a:pt x="11" y="30"/>
                  <a:pt x="9" y="29"/>
                  <a:pt x="8" y="28"/>
                </a:cubicBezTo>
                <a:cubicBezTo>
                  <a:pt x="4" y="28"/>
                  <a:pt x="3" y="26"/>
                  <a:pt x="0" y="26"/>
                </a:cubicBezTo>
                <a:cubicBezTo>
                  <a:pt x="1" y="25"/>
                  <a:pt x="1" y="24"/>
                  <a:pt x="3" y="25"/>
                </a:cubicBezTo>
                <a:cubicBezTo>
                  <a:pt x="0" y="22"/>
                  <a:pt x="8" y="23"/>
                  <a:pt x="8" y="21"/>
                </a:cubicBezTo>
                <a:cubicBezTo>
                  <a:pt x="12" y="21"/>
                  <a:pt x="11" y="19"/>
                  <a:pt x="13" y="19"/>
                </a:cubicBezTo>
                <a:cubicBezTo>
                  <a:pt x="11" y="18"/>
                  <a:pt x="8" y="19"/>
                  <a:pt x="6" y="20"/>
                </a:cubicBezTo>
                <a:cubicBezTo>
                  <a:pt x="6" y="19"/>
                  <a:pt x="8" y="19"/>
                  <a:pt x="9" y="19"/>
                </a:cubicBezTo>
                <a:cubicBezTo>
                  <a:pt x="9" y="19"/>
                  <a:pt x="9" y="18"/>
                  <a:pt x="9" y="18"/>
                </a:cubicBezTo>
                <a:cubicBezTo>
                  <a:pt x="11" y="18"/>
                  <a:pt x="12" y="18"/>
                  <a:pt x="14" y="18"/>
                </a:cubicBezTo>
                <a:cubicBezTo>
                  <a:pt x="16" y="17"/>
                  <a:pt x="15" y="15"/>
                  <a:pt x="19" y="15"/>
                </a:cubicBezTo>
                <a:cubicBezTo>
                  <a:pt x="21" y="15"/>
                  <a:pt x="26" y="14"/>
                  <a:pt x="28" y="15"/>
                </a:cubicBezTo>
                <a:cubicBezTo>
                  <a:pt x="26" y="15"/>
                  <a:pt x="28" y="16"/>
                  <a:pt x="29" y="16"/>
                </a:cubicBezTo>
                <a:cubicBezTo>
                  <a:pt x="30" y="16"/>
                  <a:pt x="30" y="16"/>
                  <a:pt x="31" y="16"/>
                </a:cubicBezTo>
                <a:cubicBezTo>
                  <a:pt x="32" y="14"/>
                  <a:pt x="33" y="13"/>
                  <a:pt x="32" y="12"/>
                </a:cubicBezTo>
                <a:cubicBezTo>
                  <a:pt x="28" y="12"/>
                  <a:pt x="28" y="13"/>
                  <a:pt x="28" y="15"/>
                </a:cubicBezTo>
                <a:cubicBezTo>
                  <a:pt x="26" y="12"/>
                  <a:pt x="34" y="10"/>
                  <a:pt x="37" y="12"/>
                </a:cubicBezTo>
                <a:cubicBezTo>
                  <a:pt x="38" y="12"/>
                  <a:pt x="39" y="11"/>
                  <a:pt x="41" y="11"/>
                </a:cubicBezTo>
                <a:cubicBezTo>
                  <a:pt x="43" y="12"/>
                  <a:pt x="46" y="12"/>
                  <a:pt x="48" y="12"/>
                </a:cubicBezTo>
                <a:cubicBezTo>
                  <a:pt x="49" y="12"/>
                  <a:pt x="53" y="12"/>
                  <a:pt x="54" y="11"/>
                </a:cubicBezTo>
                <a:cubicBezTo>
                  <a:pt x="54" y="10"/>
                  <a:pt x="51" y="9"/>
                  <a:pt x="53" y="9"/>
                </a:cubicBezTo>
                <a:cubicBezTo>
                  <a:pt x="55" y="9"/>
                  <a:pt x="55" y="11"/>
                  <a:pt x="56" y="10"/>
                </a:cubicBezTo>
                <a:cubicBezTo>
                  <a:pt x="57" y="11"/>
                  <a:pt x="55" y="12"/>
                  <a:pt x="57" y="13"/>
                </a:cubicBezTo>
                <a:cubicBezTo>
                  <a:pt x="58" y="13"/>
                  <a:pt x="60" y="13"/>
                  <a:pt x="61" y="12"/>
                </a:cubicBezTo>
                <a:cubicBezTo>
                  <a:pt x="60" y="12"/>
                  <a:pt x="58" y="12"/>
                  <a:pt x="58" y="13"/>
                </a:cubicBezTo>
                <a:cubicBezTo>
                  <a:pt x="57" y="12"/>
                  <a:pt x="60" y="12"/>
                  <a:pt x="60" y="11"/>
                </a:cubicBezTo>
                <a:cubicBezTo>
                  <a:pt x="60" y="12"/>
                  <a:pt x="60" y="12"/>
                  <a:pt x="62" y="12"/>
                </a:cubicBezTo>
                <a:cubicBezTo>
                  <a:pt x="62" y="12"/>
                  <a:pt x="62" y="11"/>
                  <a:pt x="61" y="11"/>
                </a:cubicBezTo>
                <a:cubicBezTo>
                  <a:pt x="61" y="11"/>
                  <a:pt x="63" y="11"/>
                  <a:pt x="64" y="11"/>
                </a:cubicBezTo>
                <a:cubicBezTo>
                  <a:pt x="63" y="10"/>
                  <a:pt x="64" y="10"/>
                  <a:pt x="64" y="9"/>
                </a:cubicBezTo>
                <a:cubicBezTo>
                  <a:pt x="65" y="9"/>
                  <a:pt x="64" y="10"/>
                  <a:pt x="64" y="11"/>
                </a:cubicBezTo>
                <a:cubicBezTo>
                  <a:pt x="66" y="11"/>
                  <a:pt x="70" y="13"/>
                  <a:pt x="72" y="11"/>
                </a:cubicBezTo>
                <a:cubicBezTo>
                  <a:pt x="71" y="11"/>
                  <a:pt x="69" y="11"/>
                  <a:pt x="69" y="9"/>
                </a:cubicBezTo>
                <a:cubicBezTo>
                  <a:pt x="70" y="10"/>
                  <a:pt x="71" y="10"/>
                  <a:pt x="72" y="11"/>
                </a:cubicBezTo>
                <a:cubicBezTo>
                  <a:pt x="74" y="11"/>
                  <a:pt x="73" y="10"/>
                  <a:pt x="73" y="10"/>
                </a:cubicBezTo>
                <a:cubicBezTo>
                  <a:pt x="75" y="9"/>
                  <a:pt x="75" y="10"/>
                  <a:pt x="78" y="10"/>
                </a:cubicBezTo>
                <a:cubicBezTo>
                  <a:pt x="79" y="9"/>
                  <a:pt x="78" y="7"/>
                  <a:pt x="80" y="7"/>
                </a:cubicBezTo>
                <a:cubicBezTo>
                  <a:pt x="80" y="8"/>
                  <a:pt x="79" y="9"/>
                  <a:pt x="79" y="10"/>
                </a:cubicBezTo>
                <a:cubicBezTo>
                  <a:pt x="80" y="10"/>
                  <a:pt x="82" y="11"/>
                  <a:pt x="82" y="12"/>
                </a:cubicBezTo>
                <a:cubicBezTo>
                  <a:pt x="84" y="11"/>
                  <a:pt x="84" y="12"/>
                  <a:pt x="86" y="12"/>
                </a:cubicBezTo>
                <a:cubicBezTo>
                  <a:pt x="86" y="11"/>
                  <a:pt x="85" y="11"/>
                  <a:pt x="83" y="11"/>
                </a:cubicBezTo>
                <a:cubicBezTo>
                  <a:pt x="83" y="10"/>
                  <a:pt x="83" y="10"/>
                  <a:pt x="83" y="9"/>
                </a:cubicBezTo>
                <a:cubicBezTo>
                  <a:pt x="84" y="10"/>
                  <a:pt x="84" y="9"/>
                  <a:pt x="86" y="9"/>
                </a:cubicBezTo>
                <a:cubicBezTo>
                  <a:pt x="83" y="10"/>
                  <a:pt x="86" y="11"/>
                  <a:pt x="86" y="12"/>
                </a:cubicBezTo>
                <a:cubicBezTo>
                  <a:pt x="89" y="12"/>
                  <a:pt x="93" y="13"/>
                  <a:pt x="95" y="11"/>
                </a:cubicBezTo>
                <a:cubicBezTo>
                  <a:pt x="96" y="12"/>
                  <a:pt x="96" y="12"/>
                  <a:pt x="96" y="12"/>
                </a:cubicBezTo>
                <a:cubicBezTo>
                  <a:pt x="97" y="12"/>
                  <a:pt x="101" y="12"/>
                  <a:pt x="102" y="11"/>
                </a:cubicBezTo>
                <a:cubicBezTo>
                  <a:pt x="100" y="11"/>
                  <a:pt x="101" y="9"/>
                  <a:pt x="103" y="9"/>
                </a:cubicBezTo>
                <a:cubicBezTo>
                  <a:pt x="103" y="8"/>
                  <a:pt x="102" y="8"/>
                  <a:pt x="102" y="7"/>
                </a:cubicBezTo>
                <a:cubicBezTo>
                  <a:pt x="104" y="8"/>
                  <a:pt x="103" y="9"/>
                  <a:pt x="105" y="10"/>
                </a:cubicBezTo>
                <a:cubicBezTo>
                  <a:pt x="105" y="9"/>
                  <a:pt x="104" y="7"/>
                  <a:pt x="106" y="6"/>
                </a:cubicBezTo>
                <a:cubicBezTo>
                  <a:pt x="107" y="6"/>
                  <a:pt x="108" y="7"/>
                  <a:pt x="109" y="6"/>
                </a:cubicBezTo>
                <a:cubicBezTo>
                  <a:pt x="109" y="8"/>
                  <a:pt x="106" y="8"/>
                  <a:pt x="105" y="9"/>
                </a:cubicBezTo>
                <a:cubicBezTo>
                  <a:pt x="106" y="9"/>
                  <a:pt x="108" y="9"/>
                  <a:pt x="108" y="10"/>
                </a:cubicBezTo>
                <a:cubicBezTo>
                  <a:pt x="109" y="10"/>
                  <a:pt x="111" y="10"/>
                  <a:pt x="110" y="10"/>
                </a:cubicBezTo>
                <a:cubicBezTo>
                  <a:pt x="110" y="9"/>
                  <a:pt x="112" y="10"/>
                  <a:pt x="112" y="10"/>
                </a:cubicBezTo>
                <a:cubicBezTo>
                  <a:pt x="113" y="10"/>
                  <a:pt x="114" y="10"/>
                  <a:pt x="116" y="10"/>
                </a:cubicBezTo>
                <a:cubicBezTo>
                  <a:pt x="116" y="9"/>
                  <a:pt x="114" y="8"/>
                  <a:pt x="116" y="8"/>
                </a:cubicBezTo>
                <a:cubicBezTo>
                  <a:pt x="116" y="9"/>
                  <a:pt x="116" y="9"/>
                  <a:pt x="116" y="9"/>
                </a:cubicBezTo>
                <a:cubicBezTo>
                  <a:pt x="119" y="8"/>
                  <a:pt x="119" y="10"/>
                  <a:pt x="122" y="9"/>
                </a:cubicBezTo>
                <a:cubicBezTo>
                  <a:pt x="122" y="8"/>
                  <a:pt x="121" y="8"/>
                  <a:pt x="121" y="7"/>
                </a:cubicBezTo>
                <a:cubicBezTo>
                  <a:pt x="122" y="7"/>
                  <a:pt x="123" y="8"/>
                  <a:pt x="124" y="8"/>
                </a:cubicBezTo>
                <a:cubicBezTo>
                  <a:pt x="124" y="8"/>
                  <a:pt x="123" y="8"/>
                  <a:pt x="123" y="8"/>
                </a:cubicBezTo>
                <a:cubicBezTo>
                  <a:pt x="126" y="8"/>
                  <a:pt x="125" y="7"/>
                  <a:pt x="126" y="6"/>
                </a:cubicBezTo>
                <a:cubicBezTo>
                  <a:pt x="127" y="6"/>
                  <a:pt x="125" y="7"/>
                  <a:pt x="127" y="7"/>
                </a:cubicBezTo>
                <a:cubicBezTo>
                  <a:pt x="129" y="7"/>
                  <a:pt x="128" y="6"/>
                  <a:pt x="129" y="6"/>
                </a:cubicBezTo>
                <a:cubicBezTo>
                  <a:pt x="129" y="5"/>
                  <a:pt x="128" y="6"/>
                  <a:pt x="128" y="5"/>
                </a:cubicBezTo>
                <a:cubicBezTo>
                  <a:pt x="129" y="5"/>
                  <a:pt x="130" y="4"/>
                  <a:pt x="131" y="3"/>
                </a:cubicBezTo>
                <a:cubicBezTo>
                  <a:pt x="133" y="3"/>
                  <a:pt x="135" y="4"/>
                  <a:pt x="135" y="5"/>
                </a:cubicBezTo>
                <a:cubicBezTo>
                  <a:pt x="142" y="4"/>
                  <a:pt x="145" y="6"/>
                  <a:pt x="150" y="5"/>
                </a:cubicBezTo>
                <a:cubicBezTo>
                  <a:pt x="150" y="5"/>
                  <a:pt x="151" y="4"/>
                  <a:pt x="151" y="4"/>
                </a:cubicBezTo>
                <a:cubicBezTo>
                  <a:pt x="154" y="4"/>
                  <a:pt x="155" y="4"/>
                  <a:pt x="156" y="3"/>
                </a:cubicBezTo>
                <a:cubicBezTo>
                  <a:pt x="157" y="3"/>
                  <a:pt x="156" y="4"/>
                  <a:pt x="156" y="5"/>
                </a:cubicBezTo>
                <a:cubicBezTo>
                  <a:pt x="157" y="4"/>
                  <a:pt x="157" y="4"/>
                  <a:pt x="158" y="3"/>
                </a:cubicBezTo>
                <a:cubicBezTo>
                  <a:pt x="159" y="4"/>
                  <a:pt x="157" y="4"/>
                  <a:pt x="158" y="4"/>
                </a:cubicBezTo>
                <a:cubicBezTo>
                  <a:pt x="160" y="4"/>
                  <a:pt x="159" y="4"/>
                  <a:pt x="160" y="3"/>
                </a:cubicBezTo>
                <a:cubicBezTo>
                  <a:pt x="162" y="4"/>
                  <a:pt x="159" y="4"/>
                  <a:pt x="160" y="4"/>
                </a:cubicBezTo>
                <a:cubicBezTo>
                  <a:pt x="160" y="5"/>
                  <a:pt x="161" y="5"/>
                  <a:pt x="161" y="5"/>
                </a:cubicBezTo>
                <a:cubicBezTo>
                  <a:pt x="163" y="4"/>
                  <a:pt x="164" y="3"/>
                  <a:pt x="166" y="2"/>
                </a:cubicBezTo>
                <a:cubicBezTo>
                  <a:pt x="167" y="2"/>
                  <a:pt x="167" y="2"/>
                  <a:pt x="168" y="2"/>
                </a:cubicBezTo>
                <a:cubicBezTo>
                  <a:pt x="167" y="3"/>
                  <a:pt x="170" y="2"/>
                  <a:pt x="168" y="3"/>
                </a:cubicBezTo>
                <a:cubicBezTo>
                  <a:pt x="170" y="4"/>
                  <a:pt x="172" y="3"/>
                  <a:pt x="173" y="3"/>
                </a:cubicBezTo>
                <a:cubicBezTo>
                  <a:pt x="173" y="3"/>
                  <a:pt x="173" y="4"/>
                  <a:pt x="173" y="4"/>
                </a:cubicBezTo>
                <a:cubicBezTo>
                  <a:pt x="175" y="3"/>
                  <a:pt x="176" y="5"/>
                  <a:pt x="178" y="4"/>
                </a:cubicBezTo>
                <a:cubicBezTo>
                  <a:pt x="178" y="5"/>
                  <a:pt x="176" y="4"/>
                  <a:pt x="176" y="5"/>
                </a:cubicBezTo>
                <a:cubicBezTo>
                  <a:pt x="175" y="5"/>
                  <a:pt x="177" y="5"/>
                  <a:pt x="177" y="6"/>
                </a:cubicBezTo>
                <a:cubicBezTo>
                  <a:pt x="177" y="4"/>
                  <a:pt x="183" y="2"/>
                  <a:pt x="187" y="3"/>
                </a:cubicBezTo>
                <a:cubicBezTo>
                  <a:pt x="186" y="4"/>
                  <a:pt x="187" y="4"/>
                  <a:pt x="185" y="4"/>
                </a:cubicBezTo>
                <a:cubicBezTo>
                  <a:pt x="185" y="4"/>
                  <a:pt x="186" y="4"/>
                  <a:pt x="186" y="4"/>
                </a:cubicBezTo>
                <a:cubicBezTo>
                  <a:pt x="181" y="4"/>
                  <a:pt x="178" y="6"/>
                  <a:pt x="182" y="8"/>
                </a:cubicBezTo>
                <a:cubicBezTo>
                  <a:pt x="183" y="8"/>
                  <a:pt x="183" y="7"/>
                  <a:pt x="182" y="6"/>
                </a:cubicBezTo>
                <a:cubicBezTo>
                  <a:pt x="184" y="6"/>
                  <a:pt x="184" y="5"/>
                  <a:pt x="186" y="5"/>
                </a:cubicBezTo>
                <a:cubicBezTo>
                  <a:pt x="186" y="6"/>
                  <a:pt x="185" y="6"/>
                  <a:pt x="185" y="6"/>
                </a:cubicBezTo>
                <a:cubicBezTo>
                  <a:pt x="185" y="6"/>
                  <a:pt x="187" y="5"/>
                  <a:pt x="187" y="5"/>
                </a:cubicBezTo>
                <a:cubicBezTo>
                  <a:pt x="188" y="5"/>
                  <a:pt x="186" y="5"/>
                  <a:pt x="187" y="6"/>
                </a:cubicBezTo>
                <a:cubicBezTo>
                  <a:pt x="188" y="6"/>
                  <a:pt x="189" y="5"/>
                  <a:pt x="190" y="5"/>
                </a:cubicBezTo>
                <a:cubicBezTo>
                  <a:pt x="189" y="4"/>
                  <a:pt x="189" y="4"/>
                  <a:pt x="188" y="3"/>
                </a:cubicBezTo>
                <a:cubicBezTo>
                  <a:pt x="189" y="3"/>
                  <a:pt x="190" y="3"/>
                  <a:pt x="191" y="2"/>
                </a:cubicBezTo>
                <a:cubicBezTo>
                  <a:pt x="190" y="1"/>
                  <a:pt x="192" y="1"/>
                  <a:pt x="194" y="1"/>
                </a:cubicBezTo>
                <a:cubicBezTo>
                  <a:pt x="194" y="1"/>
                  <a:pt x="193" y="1"/>
                  <a:pt x="193" y="2"/>
                </a:cubicBezTo>
                <a:cubicBezTo>
                  <a:pt x="194" y="2"/>
                  <a:pt x="193" y="3"/>
                  <a:pt x="195" y="3"/>
                </a:cubicBezTo>
                <a:cubicBezTo>
                  <a:pt x="193" y="4"/>
                  <a:pt x="192" y="6"/>
                  <a:pt x="189" y="5"/>
                </a:cubicBezTo>
                <a:cubicBezTo>
                  <a:pt x="188" y="6"/>
                  <a:pt x="187" y="7"/>
                  <a:pt x="187" y="8"/>
                </a:cubicBezTo>
                <a:cubicBezTo>
                  <a:pt x="186" y="8"/>
                  <a:pt x="186" y="7"/>
                  <a:pt x="185" y="7"/>
                </a:cubicBezTo>
                <a:cubicBezTo>
                  <a:pt x="184" y="7"/>
                  <a:pt x="186" y="8"/>
                  <a:pt x="185" y="8"/>
                </a:cubicBezTo>
                <a:cubicBezTo>
                  <a:pt x="184" y="8"/>
                  <a:pt x="185" y="7"/>
                  <a:pt x="184" y="7"/>
                </a:cubicBezTo>
                <a:cubicBezTo>
                  <a:pt x="183" y="7"/>
                  <a:pt x="184" y="8"/>
                  <a:pt x="182" y="8"/>
                </a:cubicBezTo>
                <a:cubicBezTo>
                  <a:pt x="183" y="8"/>
                  <a:pt x="184" y="9"/>
                  <a:pt x="185" y="9"/>
                </a:cubicBezTo>
                <a:cubicBezTo>
                  <a:pt x="187" y="8"/>
                  <a:pt x="189" y="8"/>
                  <a:pt x="190" y="6"/>
                </a:cubicBezTo>
                <a:cubicBezTo>
                  <a:pt x="192" y="6"/>
                  <a:pt x="193" y="7"/>
                  <a:pt x="195" y="7"/>
                </a:cubicBezTo>
                <a:cubicBezTo>
                  <a:pt x="196" y="6"/>
                  <a:pt x="198" y="5"/>
                  <a:pt x="200" y="6"/>
                </a:cubicBezTo>
                <a:cubicBezTo>
                  <a:pt x="200" y="6"/>
                  <a:pt x="199" y="6"/>
                  <a:pt x="199" y="6"/>
                </a:cubicBezTo>
                <a:cubicBezTo>
                  <a:pt x="204" y="7"/>
                  <a:pt x="208" y="3"/>
                  <a:pt x="209" y="2"/>
                </a:cubicBezTo>
                <a:cubicBezTo>
                  <a:pt x="211" y="0"/>
                  <a:pt x="212" y="1"/>
                  <a:pt x="215" y="1"/>
                </a:cubicBezTo>
                <a:cubicBezTo>
                  <a:pt x="216" y="2"/>
                  <a:pt x="217" y="3"/>
                  <a:pt x="218" y="4"/>
                </a:cubicBezTo>
                <a:cubicBezTo>
                  <a:pt x="223" y="0"/>
                  <a:pt x="231" y="4"/>
                  <a:pt x="233" y="7"/>
                </a:cubicBezTo>
                <a:cubicBezTo>
                  <a:pt x="232" y="6"/>
                  <a:pt x="238" y="7"/>
                  <a:pt x="239" y="5"/>
                </a:cubicBezTo>
                <a:cubicBezTo>
                  <a:pt x="240" y="5"/>
                  <a:pt x="239" y="6"/>
                  <a:pt x="240" y="6"/>
                </a:cubicBezTo>
                <a:cubicBezTo>
                  <a:pt x="240" y="7"/>
                  <a:pt x="239" y="6"/>
                  <a:pt x="238" y="6"/>
                </a:cubicBezTo>
                <a:cubicBezTo>
                  <a:pt x="239" y="7"/>
                  <a:pt x="238" y="7"/>
                  <a:pt x="239" y="7"/>
                </a:cubicBezTo>
                <a:cubicBezTo>
                  <a:pt x="241" y="8"/>
                  <a:pt x="240" y="6"/>
                  <a:pt x="242" y="6"/>
                </a:cubicBezTo>
                <a:cubicBezTo>
                  <a:pt x="242" y="7"/>
                  <a:pt x="241" y="7"/>
                  <a:pt x="241" y="7"/>
                </a:cubicBezTo>
                <a:cubicBezTo>
                  <a:pt x="242" y="7"/>
                  <a:pt x="242" y="7"/>
                  <a:pt x="242" y="7"/>
                </a:cubicBezTo>
                <a:cubicBezTo>
                  <a:pt x="244" y="8"/>
                  <a:pt x="243" y="6"/>
                  <a:pt x="245" y="6"/>
                </a:cubicBezTo>
                <a:cubicBezTo>
                  <a:pt x="245" y="7"/>
                  <a:pt x="244" y="7"/>
                  <a:pt x="244" y="7"/>
                </a:cubicBezTo>
                <a:cubicBezTo>
                  <a:pt x="244" y="7"/>
                  <a:pt x="244" y="7"/>
                  <a:pt x="244" y="8"/>
                </a:cubicBezTo>
                <a:cubicBezTo>
                  <a:pt x="248" y="7"/>
                  <a:pt x="249" y="5"/>
                  <a:pt x="252" y="5"/>
                </a:cubicBezTo>
                <a:cubicBezTo>
                  <a:pt x="255" y="6"/>
                  <a:pt x="260" y="6"/>
                  <a:pt x="261" y="7"/>
                </a:cubicBezTo>
                <a:cubicBezTo>
                  <a:pt x="262" y="7"/>
                  <a:pt x="263" y="6"/>
                  <a:pt x="264" y="7"/>
                </a:cubicBezTo>
                <a:cubicBezTo>
                  <a:pt x="267" y="7"/>
                  <a:pt x="266" y="5"/>
                  <a:pt x="270" y="5"/>
                </a:cubicBezTo>
                <a:cubicBezTo>
                  <a:pt x="269" y="5"/>
                  <a:pt x="268" y="5"/>
                  <a:pt x="268" y="5"/>
                </a:cubicBezTo>
                <a:cubicBezTo>
                  <a:pt x="268" y="6"/>
                  <a:pt x="269" y="5"/>
                  <a:pt x="270" y="5"/>
                </a:cubicBezTo>
                <a:cubicBezTo>
                  <a:pt x="268" y="6"/>
                  <a:pt x="267" y="6"/>
                  <a:pt x="266" y="7"/>
                </a:cubicBezTo>
                <a:cubicBezTo>
                  <a:pt x="266" y="7"/>
                  <a:pt x="267" y="7"/>
                  <a:pt x="267" y="7"/>
                </a:cubicBezTo>
                <a:cubicBezTo>
                  <a:pt x="268" y="7"/>
                  <a:pt x="268" y="7"/>
                  <a:pt x="269" y="7"/>
                </a:cubicBezTo>
                <a:cubicBezTo>
                  <a:pt x="271" y="8"/>
                  <a:pt x="272" y="8"/>
                  <a:pt x="273" y="7"/>
                </a:cubicBezTo>
                <a:cubicBezTo>
                  <a:pt x="274" y="7"/>
                  <a:pt x="272" y="7"/>
                  <a:pt x="272" y="7"/>
                </a:cubicBezTo>
                <a:cubicBezTo>
                  <a:pt x="273" y="8"/>
                  <a:pt x="273" y="8"/>
                  <a:pt x="273" y="8"/>
                </a:cubicBezTo>
                <a:cubicBezTo>
                  <a:pt x="274" y="8"/>
                  <a:pt x="274" y="8"/>
                  <a:pt x="274" y="7"/>
                </a:cubicBezTo>
                <a:cubicBezTo>
                  <a:pt x="275" y="8"/>
                  <a:pt x="275" y="8"/>
                  <a:pt x="275" y="8"/>
                </a:cubicBezTo>
                <a:cubicBezTo>
                  <a:pt x="276" y="8"/>
                  <a:pt x="277" y="8"/>
                  <a:pt x="278" y="9"/>
                </a:cubicBezTo>
                <a:cubicBezTo>
                  <a:pt x="281" y="8"/>
                  <a:pt x="283" y="6"/>
                  <a:pt x="285" y="6"/>
                </a:cubicBezTo>
                <a:cubicBezTo>
                  <a:pt x="286" y="6"/>
                  <a:pt x="286" y="6"/>
                  <a:pt x="286" y="7"/>
                </a:cubicBezTo>
                <a:cubicBezTo>
                  <a:pt x="287" y="6"/>
                  <a:pt x="290" y="7"/>
                  <a:pt x="291" y="8"/>
                </a:cubicBezTo>
                <a:cubicBezTo>
                  <a:pt x="290" y="8"/>
                  <a:pt x="289" y="7"/>
                  <a:pt x="287" y="7"/>
                </a:cubicBezTo>
                <a:cubicBezTo>
                  <a:pt x="286" y="7"/>
                  <a:pt x="286" y="8"/>
                  <a:pt x="286" y="8"/>
                </a:cubicBezTo>
                <a:cubicBezTo>
                  <a:pt x="288" y="9"/>
                  <a:pt x="291" y="9"/>
                  <a:pt x="292" y="11"/>
                </a:cubicBezTo>
                <a:cubicBezTo>
                  <a:pt x="293" y="10"/>
                  <a:pt x="294" y="9"/>
                  <a:pt x="292" y="10"/>
                </a:cubicBezTo>
                <a:cubicBezTo>
                  <a:pt x="294" y="9"/>
                  <a:pt x="296" y="9"/>
                  <a:pt x="300" y="9"/>
                </a:cubicBezTo>
                <a:cubicBezTo>
                  <a:pt x="301" y="9"/>
                  <a:pt x="302" y="7"/>
                  <a:pt x="304" y="8"/>
                </a:cubicBezTo>
                <a:cubicBezTo>
                  <a:pt x="304" y="9"/>
                  <a:pt x="302" y="9"/>
                  <a:pt x="302" y="10"/>
                </a:cubicBezTo>
                <a:cubicBezTo>
                  <a:pt x="305" y="9"/>
                  <a:pt x="306" y="7"/>
                  <a:pt x="310" y="7"/>
                </a:cubicBezTo>
                <a:cubicBezTo>
                  <a:pt x="310" y="7"/>
                  <a:pt x="310" y="8"/>
                  <a:pt x="310" y="8"/>
                </a:cubicBezTo>
                <a:cubicBezTo>
                  <a:pt x="305" y="8"/>
                  <a:pt x="303" y="10"/>
                  <a:pt x="302" y="11"/>
                </a:cubicBezTo>
                <a:cubicBezTo>
                  <a:pt x="304" y="11"/>
                  <a:pt x="305" y="11"/>
                  <a:pt x="303" y="12"/>
                </a:cubicBezTo>
                <a:cubicBezTo>
                  <a:pt x="307" y="12"/>
                  <a:pt x="307" y="10"/>
                  <a:pt x="310" y="10"/>
                </a:cubicBezTo>
                <a:cubicBezTo>
                  <a:pt x="310" y="10"/>
                  <a:pt x="310" y="10"/>
                  <a:pt x="309" y="10"/>
                </a:cubicBezTo>
                <a:cubicBezTo>
                  <a:pt x="309" y="10"/>
                  <a:pt x="310" y="10"/>
                  <a:pt x="310" y="10"/>
                </a:cubicBezTo>
                <a:cubicBezTo>
                  <a:pt x="311" y="10"/>
                  <a:pt x="311" y="10"/>
                  <a:pt x="312" y="10"/>
                </a:cubicBezTo>
                <a:cubicBezTo>
                  <a:pt x="313" y="10"/>
                  <a:pt x="313" y="10"/>
                  <a:pt x="313" y="11"/>
                </a:cubicBezTo>
                <a:cubicBezTo>
                  <a:pt x="314" y="11"/>
                  <a:pt x="313" y="10"/>
                  <a:pt x="314" y="10"/>
                </a:cubicBezTo>
                <a:cubicBezTo>
                  <a:pt x="314" y="10"/>
                  <a:pt x="313" y="10"/>
                  <a:pt x="313" y="10"/>
                </a:cubicBezTo>
                <a:cubicBezTo>
                  <a:pt x="315" y="10"/>
                  <a:pt x="319" y="10"/>
                  <a:pt x="322" y="10"/>
                </a:cubicBezTo>
                <a:cubicBezTo>
                  <a:pt x="322" y="11"/>
                  <a:pt x="319" y="12"/>
                  <a:pt x="321" y="12"/>
                </a:cubicBezTo>
                <a:cubicBezTo>
                  <a:pt x="321" y="13"/>
                  <a:pt x="320" y="12"/>
                  <a:pt x="319" y="12"/>
                </a:cubicBezTo>
                <a:cubicBezTo>
                  <a:pt x="321" y="13"/>
                  <a:pt x="323" y="13"/>
                  <a:pt x="324" y="15"/>
                </a:cubicBezTo>
                <a:cubicBezTo>
                  <a:pt x="325" y="14"/>
                  <a:pt x="326" y="14"/>
                  <a:pt x="326" y="14"/>
                </a:cubicBezTo>
                <a:cubicBezTo>
                  <a:pt x="326" y="14"/>
                  <a:pt x="325" y="14"/>
                  <a:pt x="325" y="14"/>
                </a:cubicBezTo>
                <a:cubicBezTo>
                  <a:pt x="326" y="13"/>
                  <a:pt x="328" y="14"/>
                  <a:pt x="329" y="15"/>
                </a:cubicBezTo>
                <a:cubicBezTo>
                  <a:pt x="330" y="15"/>
                  <a:pt x="330" y="14"/>
                  <a:pt x="330" y="14"/>
                </a:cubicBezTo>
                <a:cubicBezTo>
                  <a:pt x="331" y="14"/>
                  <a:pt x="330" y="15"/>
                  <a:pt x="330" y="15"/>
                </a:cubicBezTo>
                <a:cubicBezTo>
                  <a:pt x="330" y="15"/>
                  <a:pt x="331" y="15"/>
                  <a:pt x="332" y="15"/>
                </a:cubicBezTo>
                <a:cubicBezTo>
                  <a:pt x="330" y="16"/>
                  <a:pt x="331" y="16"/>
                  <a:pt x="331" y="17"/>
                </a:cubicBezTo>
                <a:cubicBezTo>
                  <a:pt x="332" y="17"/>
                  <a:pt x="334" y="16"/>
                  <a:pt x="333" y="15"/>
                </a:cubicBezTo>
                <a:cubicBezTo>
                  <a:pt x="331" y="15"/>
                  <a:pt x="334" y="15"/>
                  <a:pt x="333" y="16"/>
                </a:cubicBezTo>
                <a:cubicBezTo>
                  <a:pt x="334" y="14"/>
                  <a:pt x="332" y="13"/>
                  <a:pt x="331" y="12"/>
                </a:cubicBezTo>
                <a:cubicBezTo>
                  <a:pt x="332" y="12"/>
                  <a:pt x="333" y="12"/>
                  <a:pt x="333" y="11"/>
                </a:cubicBezTo>
                <a:cubicBezTo>
                  <a:pt x="334" y="11"/>
                  <a:pt x="335" y="11"/>
                  <a:pt x="335" y="12"/>
                </a:cubicBezTo>
                <a:cubicBezTo>
                  <a:pt x="341" y="11"/>
                  <a:pt x="344" y="14"/>
                  <a:pt x="344" y="16"/>
                </a:cubicBezTo>
                <a:cubicBezTo>
                  <a:pt x="347" y="18"/>
                  <a:pt x="349" y="20"/>
                  <a:pt x="352" y="22"/>
                </a:cubicBezTo>
                <a:cubicBezTo>
                  <a:pt x="352" y="22"/>
                  <a:pt x="353" y="22"/>
                  <a:pt x="354" y="22"/>
                </a:cubicBezTo>
                <a:cubicBezTo>
                  <a:pt x="354" y="21"/>
                  <a:pt x="353" y="21"/>
                  <a:pt x="353" y="20"/>
                </a:cubicBezTo>
                <a:cubicBezTo>
                  <a:pt x="354" y="20"/>
                  <a:pt x="355" y="20"/>
                  <a:pt x="355" y="20"/>
                </a:cubicBezTo>
                <a:cubicBezTo>
                  <a:pt x="356" y="22"/>
                  <a:pt x="361" y="22"/>
                  <a:pt x="363" y="22"/>
                </a:cubicBezTo>
                <a:cubicBezTo>
                  <a:pt x="365" y="22"/>
                  <a:pt x="363" y="24"/>
                  <a:pt x="364" y="24"/>
                </a:cubicBezTo>
                <a:cubicBezTo>
                  <a:pt x="362" y="24"/>
                  <a:pt x="363" y="22"/>
                  <a:pt x="360" y="22"/>
                </a:cubicBezTo>
                <a:cubicBezTo>
                  <a:pt x="359" y="22"/>
                  <a:pt x="360" y="23"/>
                  <a:pt x="360" y="23"/>
                </a:cubicBezTo>
                <a:cubicBezTo>
                  <a:pt x="362" y="23"/>
                  <a:pt x="363" y="24"/>
                  <a:pt x="363" y="25"/>
                </a:cubicBezTo>
                <a:cubicBezTo>
                  <a:pt x="364" y="25"/>
                  <a:pt x="365" y="25"/>
                  <a:pt x="365" y="24"/>
                </a:cubicBezTo>
                <a:cubicBezTo>
                  <a:pt x="366" y="25"/>
                  <a:pt x="367" y="26"/>
                  <a:pt x="365" y="25"/>
                </a:cubicBezTo>
                <a:cubicBezTo>
                  <a:pt x="365" y="25"/>
                  <a:pt x="366" y="25"/>
                  <a:pt x="365" y="25"/>
                </a:cubicBezTo>
                <a:cubicBezTo>
                  <a:pt x="365" y="25"/>
                  <a:pt x="364" y="26"/>
                  <a:pt x="365" y="26"/>
                </a:cubicBezTo>
                <a:cubicBezTo>
                  <a:pt x="365" y="26"/>
                  <a:pt x="364" y="25"/>
                  <a:pt x="363" y="26"/>
                </a:cubicBezTo>
                <a:cubicBezTo>
                  <a:pt x="364" y="25"/>
                  <a:pt x="363" y="25"/>
                  <a:pt x="361" y="25"/>
                </a:cubicBezTo>
                <a:cubicBezTo>
                  <a:pt x="361" y="25"/>
                  <a:pt x="363" y="25"/>
                  <a:pt x="362" y="26"/>
                </a:cubicBezTo>
                <a:cubicBezTo>
                  <a:pt x="361" y="26"/>
                  <a:pt x="361" y="25"/>
                  <a:pt x="361" y="25"/>
                </a:cubicBezTo>
                <a:cubicBezTo>
                  <a:pt x="360" y="25"/>
                  <a:pt x="361" y="26"/>
                  <a:pt x="361" y="26"/>
                </a:cubicBezTo>
                <a:cubicBezTo>
                  <a:pt x="360" y="26"/>
                  <a:pt x="360" y="26"/>
                  <a:pt x="360" y="25"/>
                </a:cubicBezTo>
                <a:cubicBezTo>
                  <a:pt x="359" y="25"/>
                  <a:pt x="358" y="27"/>
                  <a:pt x="359" y="26"/>
                </a:cubicBezTo>
                <a:cubicBezTo>
                  <a:pt x="357" y="26"/>
                  <a:pt x="357" y="27"/>
                  <a:pt x="357" y="27"/>
                </a:cubicBezTo>
                <a:cubicBezTo>
                  <a:pt x="356" y="27"/>
                  <a:pt x="355" y="27"/>
                  <a:pt x="355" y="26"/>
                </a:cubicBezTo>
                <a:cubicBezTo>
                  <a:pt x="358" y="27"/>
                  <a:pt x="359" y="23"/>
                  <a:pt x="356" y="24"/>
                </a:cubicBezTo>
                <a:cubicBezTo>
                  <a:pt x="355" y="24"/>
                  <a:pt x="357" y="23"/>
                  <a:pt x="359" y="23"/>
                </a:cubicBezTo>
                <a:cubicBezTo>
                  <a:pt x="359" y="24"/>
                  <a:pt x="358" y="24"/>
                  <a:pt x="358" y="25"/>
                </a:cubicBezTo>
                <a:cubicBezTo>
                  <a:pt x="361" y="24"/>
                  <a:pt x="358" y="23"/>
                  <a:pt x="359" y="22"/>
                </a:cubicBezTo>
                <a:cubicBezTo>
                  <a:pt x="357" y="22"/>
                  <a:pt x="357" y="23"/>
                  <a:pt x="357" y="22"/>
                </a:cubicBezTo>
                <a:cubicBezTo>
                  <a:pt x="357" y="22"/>
                  <a:pt x="357" y="23"/>
                  <a:pt x="357" y="23"/>
                </a:cubicBezTo>
                <a:cubicBezTo>
                  <a:pt x="359" y="23"/>
                  <a:pt x="356" y="22"/>
                  <a:pt x="358" y="23"/>
                </a:cubicBezTo>
                <a:cubicBezTo>
                  <a:pt x="359" y="23"/>
                  <a:pt x="357" y="23"/>
                  <a:pt x="357" y="23"/>
                </a:cubicBezTo>
                <a:cubicBezTo>
                  <a:pt x="356" y="23"/>
                  <a:pt x="356" y="23"/>
                  <a:pt x="356" y="22"/>
                </a:cubicBezTo>
                <a:cubicBezTo>
                  <a:pt x="354" y="23"/>
                  <a:pt x="354" y="22"/>
                  <a:pt x="353" y="23"/>
                </a:cubicBezTo>
                <a:cubicBezTo>
                  <a:pt x="354" y="23"/>
                  <a:pt x="354" y="24"/>
                  <a:pt x="355" y="24"/>
                </a:cubicBezTo>
                <a:cubicBezTo>
                  <a:pt x="355" y="25"/>
                  <a:pt x="355" y="25"/>
                  <a:pt x="355" y="25"/>
                </a:cubicBezTo>
                <a:cubicBezTo>
                  <a:pt x="354" y="25"/>
                  <a:pt x="355" y="25"/>
                  <a:pt x="354" y="24"/>
                </a:cubicBezTo>
                <a:cubicBezTo>
                  <a:pt x="355" y="26"/>
                  <a:pt x="352" y="28"/>
                  <a:pt x="354" y="30"/>
                </a:cubicBezTo>
                <a:cubicBezTo>
                  <a:pt x="356" y="30"/>
                  <a:pt x="354" y="29"/>
                  <a:pt x="354" y="29"/>
                </a:cubicBezTo>
                <a:cubicBezTo>
                  <a:pt x="354" y="29"/>
                  <a:pt x="354" y="29"/>
                  <a:pt x="355" y="29"/>
                </a:cubicBezTo>
                <a:cubicBezTo>
                  <a:pt x="356" y="29"/>
                  <a:pt x="355" y="28"/>
                  <a:pt x="356" y="28"/>
                </a:cubicBezTo>
                <a:cubicBezTo>
                  <a:pt x="356" y="29"/>
                  <a:pt x="355" y="30"/>
                  <a:pt x="355" y="31"/>
                </a:cubicBezTo>
                <a:cubicBezTo>
                  <a:pt x="355" y="31"/>
                  <a:pt x="356" y="31"/>
                  <a:pt x="356" y="31"/>
                </a:cubicBezTo>
                <a:cubicBezTo>
                  <a:pt x="357" y="31"/>
                  <a:pt x="357" y="31"/>
                  <a:pt x="358" y="31"/>
                </a:cubicBezTo>
                <a:cubicBezTo>
                  <a:pt x="358" y="30"/>
                  <a:pt x="359" y="30"/>
                  <a:pt x="359" y="29"/>
                </a:cubicBezTo>
                <a:cubicBezTo>
                  <a:pt x="358" y="29"/>
                  <a:pt x="358" y="30"/>
                  <a:pt x="356" y="29"/>
                </a:cubicBezTo>
                <a:cubicBezTo>
                  <a:pt x="360" y="29"/>
                  <a:pt x="360" y="28"/>
                  <a:pt x="360" y="27"/>
                </a:cubicBezTo>
                <a:cubicBezTo>
                  <a:pt x="362" y="28"/>
                  <a:pt x="362" y="31"/>
                  <a:pt x="365" y="32"/>
                </a:cubicBezTo>
                <a:cubicBezTo>
                  <a:pt x="366" y="32"/>
                  <a:pt x="367" y="31"/>
                  <a:pt x="366" y="30"/>
                </a:cubicBezTo>
                <a:cubicBezTo>
                  <a:pt x="367" y="31"/>
                  <a:pt x="368" y="31"/>
                  <a:pt x="368" y="32"/>
                </a:cubicBezTo>
                <a:cubicBezTo>
                  <a:pt x="368" y="31"/>
                  <a:pt x="370" y="31"/>
                  <a:pt x="372" y="31"/>
                </a:cubicBezTo>
                <a:cubicBezTo>
                  <a:pt x="372" y="31"/>
                  <a:pt x="372" y="32"/>
                  <a:pt x="373" y="32"/>
                </a:cubicBezTo>
                <a:cubicBezTo>
                  <a:pt x="372" y="33"/>
                  <a:pt x="373" y="32"/>
                  <a:pt x="368" y="33"/>
                </a:cubicBezTo>
                <a:close/>
                <a:moveTo>
                  <a:pt x="233" y="36"/>
                </a:moveTo>
                <a:cubicBezTo>
                  <a:pt x="233" y="35"/>
                  <a:pt x="232" y="34"/>
                  <a:pt x="231" y="33"/>
                </a:cubicBezTo>
                <a:cubicBezTo>
                  <a:pt x="232" y="34"/>
                  <a:pt x="229" y="35"/>
                  <a:pt x="233" y="36"/>
                </a:cubicBezTo>
                <a:close/>
                <a:moveTo>
                  <a:pt x="238" y="6"/>
                </a:moveTo>
                <a:cubicBezTo>
                  <a:pt x="236" y="6"/>
                  <a:pt x="236" y="7"/>
                  <a:pt x="235" y="7"/>
                </a:cubicBezTo>
                <a:cubicBezTo>
                  <a:pt x="236" y="8"/>
                  <a:pt x="235" y="9"/>
                  <a:pt x="236" y="9"/>
                </a:cubicBezTo>
                <a:cubicBezTo>
                  <a:pt x="237" y="8"/>
                  <a:pt x="237" y="8"/>
                  <a:pt x="236" y="7"/>
                </a:cubicBezTo>
                <a:cubicBezTo>
                  <a:pt x="237" y="7"/>
                  <a:pt x="238" y="8"/>
                  <a:pt x="239" y="7"/>
                </a:cubicBezTo>
                <a:cubicBezTo>
                  <a:pt x="238" y="7"/>
                  <a:pt x="238" y="7"/>
                  <a:pt x="238" y="6"/>
                </a:cubicBezTo>
                <a:close/>
                <a:moveTo>
                  <a:pt x="351" y="28"/>
                </a:moveTo>
                <a:cubicBezTo>
                  <a:pt x="350" y="28"/>
                  <a:pt x="352" y="27"/>
                  <a:pt x="351" y="26"/>
                </a:cubicBezTo>
                <a:cubicBezTo>
                  <a:pt x="349" y="27"/>
                  <a:pt x="350" y="28"/>
                  <a:pt x="351" y="28"/>
                </a:cubicBezTo>
                <a:close/>
                <a:moveTo>
                  <a:pt x="349" y="26"/>
                </a:moveTo>
                <a:cubicBezTo>
                  <a:pt x="348" y="26"/>
                  <a:pt x="348" y="27"/>
                  <a:pt x="346" y="27"/>
                </a:cubicBezTo>
                <a:cubicBezTo>
                  <a:pt x="347" y="27"/>
                  <a:pt x="346" y="28"/>
                  <a:pt x="347" y="28"/>
                </a:cubicBezTo>
                <a:cubicBezTo>
                  <a:pt x="347" y="27"/>
                  <a:pt x="348" y="28"/>
                  <a:pt x="349" y="28"/>
                </a:cubicBezTo>
                <a:cubicBezTo>
                  <a:pt x="349" y="28"/>
                  <a:pt x="350" y="26"/>
                  <a:pt x="349" y="26"/>
                </a:cubicBezTo>
                <a:close/>
                <a:moveTo>
                  <a:pt x="341" y="38"/>
                </a:moveTo>
                <a:cubicBezTo>
                  <a:pt x="342" y="38"/>
                  <a:pt x="343" y="38"/>
                  <a:pt x="344" y="38"/>
                </a:cubicBezTo>
                <a:cubicBezTo>
                  <a:pt x="343" y="38"/>
                  <a:pt x="341" y="38"/>
                  <a:pt x="341" y="38"/>
                </a:cubicBezTo>
                <a:close/>
                <a:moveTo>
                  <a:pt x="337" y="12"/>
                </a:moveTo>
                <a:cubicBezTo>
                  <a:pt x="339" y="13"/>
                  <a:pt x="341" y="15"/>
                  <a:pt x="343" y="16"/>
                </a:cubicBezTo>
                <a:cubicBezTo>
                  <a:pt x="342" y="13"/>
                  <a:pt x="341" y="13"/>
                  <a:pt x="337" y="12"/>
                </a:cubicBezTo>
                <a:close/>
                <a:moveTo>
                  <a:pt x="338" y="14"/>
                </a:moveTo>
                <a:cubicBezTo>
                  <a:pt x="340" y="14"/>
                  <a:pt x="337" y="15"/>
                  <a:pt x="339" y="16"/>
                </a:cubicBezTo>
                <a:cubicBezTo>
                  <a:pt x="338" y="15"/>
                  <a:pt x="340" y="16"/>
                  <a:pt x="340" y="15"/>
                </a:cubicBezTo>
                <a:cubicBezTo>
                  <a:pt x="339" y="15"/>
                  <a:pt x="339" y="13"/>
                  <a:pt x="338" y="14"/>
                </a:cubicBezTo>
                <a:close/>
                <a:moveTo>
                  <a:pt x="336" y="14"/>
                </a:moveTo>
                <a:cubicBezTo>
                  <a:pt x="335" y="14"/>
                  <a:pt x="336" y="15"/>
                  <a:pt x="338" y="15"/>
                </a:cubicBezTo>
                <a:cubicBezTo>
                  <a:pt x="338" y="14"/>
                  <a:pt x="337" y="14"/>
                  <a:pt x="336" y="14"/>
                </a:cubicBezTo>
                <a:close/>
                <a:moveTo>
                  <a:pt x="333" y="18"/>
                </a:moveTo>
                <a:cubicBezTo>
                  <a:pt x="333" y="19"/>
                  <a:pt x="334" y="19"/>
                  <a:pt x="335" y="19"/>
                </a:cubicBezTo>
                <a:cubicBezTo>
                  <a:pt x="333" y="20"/>
                  <a:pt x="334" y="20"/>
                  <a:pt x="334" y="21"/>
                </a:cubicBezTo>
                <a:cubicBezTo>
                  <a:pt x="336" y="21"/>
                  <a:pt x="336" y="21"/>
                  <a:pt x="337" y="20"/>
                </a:cubicBezTo>
                <a:cubicBezTo>
                  <a:pt x="335" y="19"/>
                  <a:pt x="336" y="18"/>
                  <a:pt x="333" y="18"/>
                </a:cubicBezTo>
                <a:close/>
                <a:moveTo>
                  <a:pt x="335" y="16"/>
                </a:moveTo>
                <a:cubicBezTo>
                  <a:pt x="334" y="16"/>
                  <a:pt x="333" y="16"/>
                  <a:pt x="333" y="16"/>
                </a:cubicBezTo>
                <a:cubicBezTo>
                  <a:pt x="335" y="16"/>
                  <a:pt x="334" y="17"/>
                  <a:pt x="335" y="17"/>
                </a:cubicBezTo>
                <a:cubicBezTo>
                  <a:pt x="336" y="17"/>
                  <a:pt x="335" y="16"/>
                  <a:pt x="335" y="16"/>
                </a:cubicBezTo>
                <a:close/>
                <a:moveTo>
                  <a:pt x="332" y="36"/>
                </a:moveTo>
                <a:cubicBezTo>
                  <a:pt x="332" y="36"/>
                  <a:pt x="332" y="37"/>
                  <a:pt x="333" y="37"/>
                </a:cubicBezTo>
                <a:cubicBezTo>
                  <a:pt x="334" y="36"/>
                  <a:pt x="333" y="36"/>
                  <a:pt x="332" y="36"/>
                </a:cubicBezTo>
                <a:close/>
                <a:moveTo>
                  <a:pt x="254" y="7"/>
                </a:moveTo>
                <a:cubicBezTo>
                  <a:pt x="256" y="8"/>
                  <a:pt x="258" y="8"/>
                  <a:pt x="260" y="9"/>
                </a:cubicBezTo>
                <a:cubicBezTo>
                  <a:pt x="261" y="8"/>
                  <a:pt x="256" y="5"/>
                  <a:pt x="254" y="7"/>
                </a:cubicBezTo>
                <a:close/>
                <a:moveTo>
                  <a:pt x="251" y="6"/>
                </a:moveTo>
                <a:cubicBezTo>
                  <a:pt x="250" y="7"/>
                  <a:pt x="252" y="7"/>
                  <a:pt x="250" y="7"/>
                </a:cubicBezTo>
                <a:cubicBezTo>
                  <a:pt x="252" y="8"/>
                  <a:pt x="252" y="6"/>
                  <a:pt x="254" y="6"/>
                </a:cubicBezTo>
                <a:cubicBezTo>
                  <a:pt x="252" y="6"/>
                  <a:pt x="253" y="6"/>
                  <a:pt x="251" y="6"/>
                </a:cubicBezTo>
                <a:close/>
                <a:moveTo>
                  <a:pt x="239" y="36"/>
                </a:moveTo>
                <a:cubicBezTo>
                  <a:pt x="240" y="37"/>
                  <a:pt x="241" y="37"/>
                  <a:pt x="242" y="36"/>
                </a:cubicBezTo>
                <a:cubicBezTo>
                  <a:pt x="241" y="36"/>
                  <a:pt x="241" y="36"/>
                  <a:pt x="242" y="35"/>
                </a:cubicBezTo>
                <a:cubicBezTo>
                  <a:pt x="242" y="35"/>
                  <a:pt x="243" y="35"/>
                  <a:pt x="242" y="35"/>
                </a:cubicBezTo>
                <a:cubicBezTo>
                  <a:pt x="240" y="35"/>
                  <a:pt x="240" y="36"/>
                  <a:pt x="239" y="36"/>
                </a:cubicBezTo>
                <a:close/>
                <a:moveTo>
                  <a:pt x="238" y="9"/>
                </a:moveTo>
                <a:cubicBezTo>
                  <a:pt x="239" y="9"/>
                  <a:pt x="237" y="10"/>
                  <a:pt x="238" y="10"/>
                </a:cubicBezTo>
                <a:cubicBezTo>
                  <a:pt x="238" y="10"/>
                  <a:pt x="238" y="10"/>
                  <a:pt x="239" y="10"/>
                </a:cubicBezTo>
                <a:cubicBezTo>
                  <a:pt x="239" y="10"/>
                  <a:pt x="239" y="10"/>
                  <a:pt x="239" y="10"/>
                </a:cubicBezTo>
                <a:cubicBezTo>
                  <a:pt x="240" y="10"/>
                  <a:pt x="238" y="9"/>
                  <a:pt x="238" y="9"/>
                </a:cubicBezTo>
                <a:close/>
                <a:moveTo>
                  <a:pt x="235" y="34"/>
                </a:moveTo>
                <a:cubicBezTo>
                  <a:pt x="235" y="35"/>
                  <a:pt x="236" y="36"/>
                  <a:pt x="236" y="35"/>
                </a:cubicBezTo>
                <a:cubicBezTo>
                  <a:pt x="235" y="35"/>
                  <a:pt x="237" y="34"/>
                  <a:pt x="235" y="34"/>
                </a:cubicBezTo>
                <a:close/>
                <a:moveTo>
                  <a:pt x="227" y="6"/>
                </a:moveTo>
                <a:cubicBezTo>
                  <a:pt x="228" y="6"/>
                  <a:pt x="229" y="6"/>
                  <a:pt x="229" y="6"/>
                </a:cubicBezTo>
                <a:cubicBezTo>
                  <a:pt x="228" y="6"/>
                  <a:pt x="229" y="5"/>
                  <a:pt x="229" y="5"/>
                </a:cubicBezTo>
                <a:cubicBezTo>
                  <a:pt x="226" y="3"/>
                  <a:pt x="224" y="2"/>
                  <a:pt x="219" y="4"/>
                </a:cubicBezTo>
                <a:cubicBezTo>
                  <a:pt x="218" y="4"/>
                  <a:pt x="220" y="5"/>
                  <a:pt x="219" y="5"/>
                </a:cubicBezTo>
                <a:cubicBezTo>
                  <a:pt x="219" y="4"/>
                  <a:pt x="218" y="4"/>
                  <a:pt x="217" y="3"/>
                </a:cubicBezTo>
                <a:cubicBezTo>
                  <a:pt x="214" y="4"/>
                  <a:pt x="214" y="2"/>
                  <a:pt x="212" y="2"/>
                </a:cubicBezTo>
                <a:cubicBezTo>
                  <a:pt x="212" y="3"/>
                  <a:pt x="209" y="4"/>
                  <a:pt x="208" y="5"/>
                </a:cubicBezTo>
                <a:cubicBezTo>
                  <a:pt x="209" y="5"/>
                  <a:pt x="209" y="5"/>
                  <a:pt x="209" y="5"/>
                </a:cubicBezTo>
                <a:cubicBezTo>
                  <a:pt x="210" y="5"/>
                  <a:pt x="211" y="4"/>
                  <a:pt x="211" y="5"/>
                </a:cubicBezTo>
                <a:cubicBezTo>
                  <a:pt x="210" y="5"/>
                  <a:pt x="210" y="6"/>
                  <a:pt x="209" y="6"/>
                </a:cubicBezTo>
                <a:cubicBezTo>
                  <a:pt x="209" y="6"/>
                  <a:pt x="209" y="6"/>
                  <a:pt x="209" y="6"/>
                </a:cubicBezTo>
                <a:cubicBezTo>
                  <a:pt x="209" y="6"/>
                  <a:pt x="210" y="7"/>
                  <a:pt x="209" y="7"/>
                </a:cubicBezTo>
                <a:cubicBezTo>
                  <a:pt x="208" y="7"/>
                  <a:pt x="209" y="7"/>
                  <a:pt x="208" y="6"/>
                </a:cubicBezTo>
                <a:cubicBezTo>
                  <a:pt x="209" y="8"/>
                  <a:pt x="211" y="9"/>
                  <a:pt x="213" y="10"/>
                </a:cubicBezTo>
                <a:cubicBezTo>
                  <a:pt x="213" y="9"/>
                  <a:pt x="214" y="9"/>
                  <a:pt x="213" y="8"/>
                </a:cubicBezTo>
                <a:cubicBezTo>
                  <a:pt x="216" y="9"/>
                  <a:pt x="216" y="7"/>
                  <a:pt x="218" y="6"/>
                </a:cubicBezTo>
                <a:cubicBezTo>
                  <a:pt x="220" y="7"/>
                  <a:pt x="222" y="5"/>
                  <a:pt x="223" y="4"/>
                </a:cubicBezTo>
                <a:cubicBezTo>
                  <a:pt x="225" y="5"/>
                  <a:pt x="226" y="5"/>
                  <a:pt x="227" y="6"/>
                </a:cubicBezTo>
                <a:close/>
                <a:moveTo>
                  <a:pt x="227" y="13"/>
                </a:moveTo>
                <a:cubicBezTo>
                  <a:pt x="228" y="13"/>
                  <a:pt x="227" y="12"/>
                  <a:pt x="228" y="12"/>
                </a:cubicBezTo>
                <a:cubicBezTo>
                  <a:pt x="226" y="12"/>
                  <a:pt x="226" y="13"/>
                  <a:pt x="227" y="13"/>
                </a:cubicBezTo>
                <a:close/>
                <a:moveTo>
                  <a:pt x="221" y="6"/>
                </a:moveTo>
                <a:cubicBezTo>
                  <a:pt x="223" y="6"/>
                  <a:pt x="224" y="6"/>
                  <a:pt x="225" y="7"/>
                </a:cubicBezTo>
                <a:cubicBezTo>
                  <a:pt x="225" y="6"/>
                  <a:pt x="221" y="5"/>
                  <a:pt x="221" y="6"/>
                </a:cubicBezTo>
                <a:close/>
                <a:moveTo>
                  <a:pt x="222" y="7"/>
                </a:moveTo>
                <a:cubicBezTo>
                  <a:pt x="223" y="7"/>
                  <a:pt x="224" y="7"/>
                  <a:pt x="224" y="7"/>
                </a:cubicBezTo>
                <a:cubicBezTo>
                  <a:pt x="223" y="7"/>
                  <a:pt x="222" y="7"/>
                  <a:pt x="222" y="7"/>
                </a:cubicBezTo>
                <a:close/>
                <a:moveTo>
                  <a:pt x="219" y="15"/>
                </a:moveTo>
                <a:cubicBezTo>
                  <a:pt x="218" y="15"/>
                  <a:pt x="219" y="15"/>
                  <a:pt x="219" y="16"/>
                </a:cubicBezTo>
                <a:cubicBezTo>
                  <a:pt x="221" y="16"/>
                  <a:pt x="219" y="15"/>
                  <a:pt x="219" y="15"/>
                </a:cubicBezTo>
                <a:close/>
                <a:moveTo>
                  <a:pt x="192" y="40"/>
                </a:moveTo>
                <a:cubicBezTo>
                  <a:pt x="193" y="41"/>
                  <a:pt x="193" y="39"/>
                  <a:pt x="193" y="39"/>
                </a:cubicBezTo>
                <a:cubicBezTo>
                  <a:pt x="193" y="40"/>
                  <a:pt x="192" y="40"/>
                  <a:pt x="192" y="40"/>
                </a:cubicBezTo>
                <a:close/>
                <a:moveTo>
                  <a:pt x="189" y="39"/>
                </a:moveTo>
                <a:cubicBezTo>
                  <a:pt x="188" y="39"/>
                  <a:pt x="186" y="40"/>
                  <a:pt x="187" y="40"/>
                </a:cubicBezTo>
                <a:cubicBezTo>
                  <a:pt x="187" y="40"/>
                  <a:pt x="188" y="41"/>
                  <a:pt x="189" y="41"/>
                </a:cubicBezTo>
                <a:cubicBezTo>
                  <a:pt x="190" y="40"/>
                  <a:pt x="190" y="39"/>
                  <a:pt x="189" y="39"/>
                </a:cubicBezTo>
                <a:close/>
                <a:moveTo>
                  <a:pt x="183" y="41"/>
                </a:moveTo>
                <a:cubicBezTo>
                  <a:pt x="183" y="41"/>
                  <a:pt x="184" y="42"/>
                  <a:pt x="184" y="42"/>
                </a:cubicBezTo>
                <a:cubicBezTo>
                  <a:pt x="184" y="41"/>
                  <a:pt x="184" y="41"/>
                  <a:pt x="185" y="40"/>
                </a:cubicBezTo>
                <a:cubicBezTo>
                  <a:pt x="183" y="40"/>
                  <a:pt x="183" y="41"/>
                  <a:pt x="183" y="41"/>
                </a:cubicBezTo>
                <a:close/>
                <a:moveTo>
                  <a:pt x="179" y="10"/>
                </a:moveTo>
                <a:cubicBezTo>
                  <a:pt x="178" y="11"/>
                  <a:pt x="178" y="12"/>
                  <a:pt x="180" y="12"/>
                </a:cubicBezTo>
                <a:cubicBezTo>
                  <a:pt x="180" y="11"/>
                  <a:pt x="180" y="11"/>
                  <a:pt x="179" y="10"/>
                </a:cubicBezTo>
                <a:close/>
                <a:moveTo>
                  <a:pt x="177" y="7"/>
                </a:moveTo>
                <a:cubicBezTo>
                  <a:pt x="176" y="7"/>
                  <a:pt x="177" y="7"/>
                  <a:pt x="177" y="6"/>
                </a:cubicBezTo>
                <a:cubicBezTo>
                  <a:pt x="176" y="6"/>
                  <a:pt x="175" y="6"/>
                  <a:pt x="174" y="6"/>
                </a:cubicBezTo>
                <a:cubicBezTo>
                  <a:pt x="175" y="7"/>
                  <a:pt x="171" y="8"/>
                  <a:pt x="174" y="9"/>
                </a:cubicBezTo>
                <a:cubicBezTo>
                  <a:pt x="176" y="8"/>
                  <a:pt x="178" y="8"/>
                  <a:pt x="180" y="8"/>
                </a:cubicBezTo>
                <a:cubicBezTo>
                  <a:pt x="180" y="7"/>
                  <a:pt x="180" y="8"/>
                  <a:pt x="180" y="7"/>
                </a:cubicBezTo>
                <a:cubicBezTo>
                  <a:pt x="178" y="7"/>
                  <a:pt x="178" y="7"/>
                  <a:pt x="177" y="7"/>
                </a:cubicBezTo>
                <a:close/>
                <a:moveTo>
                  <a:pt x="177" y="41"/>
                </a:moveTo>
                <a:cubicBezTo>
                  <a:pt x="178" y="41"/>
                  <a:pt x="179" y="40"/>
                  <a:pt x="178" y="39"/>
                </a:cubicBezTo>
                <a:cubicBezTo>
                  <a:pt x="177" y="40"/>
                  <a:pt x="176" y="40"/>
                  <a:pt x="177" y="41"/>
                </a:cubicBezTo>
                <a:close/>
                <a:moveTo>
                  <a:pt x="171" y="5"/>
                </a:moveTo>
                <a:cubicBezTo>
                  <a:pt x="172" y="5"/>
                  <a:pt x="172" y="4"/>
                  <a:pt x="173" y="4"/>
                </a:cubicBezTo>
                <a:cubicBezTo>
                  <a:pt x="171" y="4"/>
                  <a:pt x="170" y="5"/>
                  <a:pt x="171" y="5"/>
                </a:cubicBezTo>
                <a:close/>
                <a:moveTo>
                  <a:pt x="168" y="47"/>
                </a:moveTo>
                <a:cubicBezTo>
                  <a:pt x="169" y="47"/>
                  <a:pt x="170" y="47"/>
                  <a:pt x="170" y="47"/>
                </a:cubicBezTo>
                <a:cubicBezTo>
                  <a:pt x="170" y="46"/>
                  <a:pt x="171" y="45"/>
                  <a:pt x="170" y="45"/>
                </a:cubicBezTo>
                <a:cubicBezTo>
                  <a:pt x="170" y="45"/>
                  <a:pt x="170" y="45"/>
                  <a:pt x="169" y="45"/>
                </a:cubicBezTo>
                <a:cubicBezTo>
                  <a:pt x="168" y="45"/>
                  <a:pt x="169" y="44"/>
                  <a:pt x="168" y="43"/>
                </a:cubicBezTo>
                <a:cubicBezTo>
                  <a:pt x="168" y="44"/>
                  <a:pt x="168" y="44"/>
                  <a:pt x="167" y="44"/>
                </a:cubicBezTo>
                <a:cubicBezTo>
                  <a:pt x="168" y="44"/>
                  <a:pt x="167" y="44"/>
                  <a:pt x="167" y="43"/>
                </a:cubicBezTo>
                <a:cubicBezTo>
                  <a:pt x="166" y="44"/>
                  <a:pt x="165" y="46"/>
                  <a:pt x="166" y="47"/>
                </a:cubicBezTo>
                <a:cubicBezTo>
                  <a:pt x="167" y="46"/>
                  <a:pt x="167" y="44"/>
                  <a:pt x="168" y="45"/>
                </a:cubicBezTo>
                <a:cubicBezTo>
                  <a:pt x="168" y="45"/>
                  <a:pt x="167" y="46"/>
                  <a:pt x="168" y="47"/>
                </a:cubicBezTo>
                <a:close/>
                <a:moveTo>
                  <a:pt x="165" y="48"/>
                </a:moveTo>
                <a:cubicBezTo>
                  <a:pt x="166" y="48"/>
                  <a:pt x="167" y="47"/>
                  <a:pt x="167" y="47"/>
                </a:cubicBezTo>
                <a:cubicBezTo>
                  <a:pt x="166" y="47"/>
                  <a:pt x="165" y="47"/>
                  <a:pt x="165" y="48"/>
                </a:cubicBezTo>
                <a:close/>
                <a:moveTo>
                  <a:pt x="164" y="6"/>
                </a:moveTo>
                <a:cubicBezTo>
                  <a:pt x="164" y="6"/>
                  <a:pt x="164" y="6"/>
                  <a:pt x="164" y="6"/>
                </a:cubicBezTo>
                <a:cubicBezTo>
                  <a:pt x="165" y="6"/>
                  <a:pt x="166" y="5"/>
                  <a:pt x="165" y="5"/>
                </a:cubicBezTo>
                <a:cubicBezTo>
                  <a:pt x="166" y="6"/>
                  <a:pt x="164" y="5"/>
                  <a:pt x="164" y="6"/>
                </a:cubicBezTo>
                <a:close/>
                <a:moveTo>
                  <a:pt x="160" y="45"/>
                </a:moveTo>
                <a:cubicBezTo>
                  <a:pt x="158" y="45"/>
                  <a:pt x="157" y="46"/>
                  <a:pt x="156" y="46"/>
                </a:cubicBezTo>
                <a:cubicBezTo>
                  <a:pt x="157" y="47"/>
                  <a:pt x="160" y="46"/>
                  <a:pt x="161" y="45"/>
                </a:cubicBezTo>
                <a:cubicBezTo>
                  <a:pt x="160" y="45"/>
                  <a:pt x="160" y="45"/>
                  <a:pt x="160" y="45"/>
                </a:cubicBezTo>
                <a:close/>
                <a:moveTo>
                  <a:pt x="155" y="5"/>
                </a:moveTo>
                <a:cubicBezTo>
                  <a:pt x="153" y="5"/>
                  <a:pt x="156" y="4"/>
                  <a:pt x="154" y="4"/>
                </a:cubicBezTo>
                <a:cubicBezTo>
                  <a:pt x="152" y="4"/>
                  <a:pt x="151" y="5"/>
                  <a:pt x="152" y="6"/>
                </a:cubicBezTo>
                <a:cubicBezTo>
                  <a:pt x="153" y="6"/>
                  <a:pt x="152" y="7"/>
                  <a:pt x="155" y="7"/>
                </a:cubicBezTo>
                <a:cubicBezTo>
                  <a:pt x="155" y="6"/>
                  <a:pt x="156" y="5"/>
                  <a:pt x="155" y="5"/>
                </a:cubicBezTo>
                <a:cubicBezTo>
                  <a:pt x="155" y="5"/>
                  <a:pt x="155" y="5"/>
                  <a:pt x="155" y="5"/>
                </a:cubicBezTo>
                <a:close/>
                <a:moveTo>
                  <a:pt x="113" y="11"/>
                </a:moveTo>
                <a:cubicBezTo>
                  <a:pt x="113" y="11"/>
                  <a:pt x="114" y="11"/>
                  <a:pt x="113" y="11"/>
                </a:cubicBezTo>
                <a:cubicBezTo>
                  <a:pt x="115" y="12"/>
                  <a:pt x="115" y="11"/>
                  <a:pt x="115" y="11"/>
                </a:cubicBezTo>
                <a:cubicBezTo>
                  <a:pt x="114" y="11"/>
                  <a:pt x="114" y="11"/>
                  <a:pt x="113" y="11"/>
                </a:cubicBezTo>
                <a:close/>
                <a:moveTo>
                  <a:pt x="112" y="49"/>
                </a:moveTo>
                <a:cubicBezTo>
                  <a:pt x="112" y="49"/>
                  <a:pt x="111" y="50"/>
                  <a:pt x="113" y="50"/>
                </a:cubicBezTo>
                <a:cubicBezTo>
                  <a:pt x="112" y="49"/>
                  <a:pt x="114" y="49"/>
                  <a:pt x="114" y="49"/>
                </a:cubicBezTo>
                <a:cubicBezTo>
                  <a:pt x="113" y="49"/>
                  <a:pt x="113" y="49"/>
                  <a:pt x="112" y="49"/>
                </a:cubicBezTo>
                <a:close/>
                <a:moveTo>
                  <a:pt x="71" y="39"/>
                </a:moveTo>
                <a:cubicBezTo>
                  <a:pt x="71" y="40"/>
                  <a:pt x="72" y="41"/>
                  <a:pt x="71" y="41"/>
                </a:cubicBezTo>
                <a:cubicBezTo>
                  <a:pt x="73" y="41"/>
                  <a:pt x="73" y="41"/>
                  <a:pt x="75" y="41"/>
                </a:cubicBezTo>
                <a:cubicBezTo>
                  <a:pt x="76" y="40"/>
                  <a:pt x="74" y="39"/>
                  <a:pt x="72" y="39"/>
                </a:cubicBezTo>
                <a:cubicBezTo>
                  <a:pt x="73" y="39"/>
                  <a:pt x="75" y="39"/>
                  <a:pt x="75" y="38"/>
                </a:cubicBezTo>
                <a:cubicBezTo>
                  <a:pt x="73" y="38"/>
                  <a:pt x="73" y="39"/>
                  <a:pt x="71" y="39"/>
                </a:cubicBezTo>
                <a:close/>
                <a:moveTo>
                  <a:pt x="70" y="42"/>
                </a:moveTo>
                <a:cubicBezTo>
                  <a:pt x="71" y="43"/>
                  <a:pt x="72" y="44"/>
                  <a:pt x="75" y="44"/>
                </a:cubicBezTo>
                <a:cubicBezTo>
                  <a:pt x="75" y="43"/>
                  <a:pt x="73" y="42"/>
                  <a:pt x="75" y="42"/>
                </a:cubicBezTo>
                <a:cubicBezTo>
                  <a:pt x="73" y="42"/>
                  <a:pt x="71" y="41"/>
                  <a:pt x="70" y="42"/>
                </a:cubicBezTo>
                <a:close/>
                <a:moveTo>
                  <a:pt x="64" y="40"/>
                </a:moveTo>
                <a:cubicBezTo>
                  <a:pt x="64" y="40"/>
                  <a:pt x="64" y="40"/>
                  <a:pt x="65" y="40"/>
                </a:cubicBezTo>
                <a:cubicBezTo>
                  <a:pt x="65" y="40"/>
                  <a:pt x="65" y="39"/>
                  <a:pt x="64" y="40"/>
                </a:cubicBezTo>
                <a:close/>
                <a:moveTo>
                  <a:pt x="58" y="14"/>
                </a:moveTo>
                <a:cubicBezTo>
                  <a:pt x="59" y="14"/>
                  <a:pt x="61" y="14"/>
                  <a:pt x="61" y="13"/>
                </a:cubicBezTo>
                <a:cubicBezTo>
                  <a:pt x="59" y="13"/>
                  <a:pt x="57" y="14"/>
                  <a:pt x="58" y="14"/>
                </a:cubicBezTo>
                <a:close/>
                <a:moveTo>
                  <a:pt x="36" y="35"/>
                </a:moveTo>
                <a:cubicBezTo>
                  <a:pt x="38" y="35"/>
                  <a:pt x="40" y="36"/>
                  <a:pt x="41" y="35"/>
                </a:cubicBezTo>
                <a:cubicBezTo>
                  <a:pt x="40" y="35"/>
                  <a:pt x="38" y="34"/>
                  <a:pt x="36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 anchorCtr="1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5141" y="2514069"/>
            <a:ext cx="7350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2</a:t>
            </a:r>
            <a:endParaRPr lang="zh-CN" altLang="en-US" sz="6600" dirty="0">
              <a:solidFill>
                <a:schemeClr val="bg1"/>
              </a:solidFill>
              <a:latin typeface="Times New Roman" panose="02020603050405020304" pitchFamily="18" charset="0"/>
              <a:ea typeface="李旭科书法" panose="02000603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0633" y="3976055"/>
            <a:ext cx="7270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3</a:t>
            </a:r>
            <a:endParaRPr lang="zh-CN" altLang="en-US" sz="6600" dirty="0">
              <a:solidFill>
                <a:schemeClr val="bg1"/>
              </a:solidFill>
              <a:latin typeface="Times New Roman" panose="02020603050405020304" pitchFamily="18" charset="0"/>
              <a:ea typeface="李旭科书法" panose="02000603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0849" y="1121153"/>
            <a:ext cx="1027112" cy="1128433"/>
            <a:chOff x="570849" y="1121153"/>
            <a:chExt cx="1027112" cy="1128433"/>
          </a:xfrm>
        </p:grpSpPr>
        <p:sp>
          <p:nvSpPr>
            <p:cNvPr id="6" name="KSO_Shape"/>
            <p:cNvSpPr>
              <a:spLocks/>
            </p:cNvSpPr>
            <p:nvPr/>
          </p:nvSpPr>
          <p:spPr bwMode="auto">
            <a:xfrm>
              <a:off x="570849" y="1121153"/>
              <a:ext cx="1027112" cy="961151"/>
            </a:xfrm>
            <a:custGeom>
              <a:avLst/>
              <a:gdLst>
                <a:gd name="T0" fmla="*/ 255795 w 184"/>
                <a:gd name="T1" fmla="*/ 146862 h 172"/>
                <a:gd name="T2" fmla="*/ 443879 w 184"/>
                <a:gd name="T3" fmla="*/ 305022 h 172"/>
                <a:gd name="T4" fmla="*/ 432594 w 184"/>
                <a:gd name="T5" fmla="*/ 312553 h 172"/>
                <a:gd name="T6" fmla="*/ 425070 w 184"/>
                <a:gd name="T7" fmla="*/ 338913 h 172"/>
                <a:gd name="T8" fmla="*/ 319743 w 184"/>
                <a:gd name="T9" fmla="*/ 365273 h 172"/>
                <a:gd name="T10" fmla="*/ 300935 w 184"/>
                <a:gd name="T11" fmla="*/ 357741 h 172"/>
                <a:gd name="T12" fmla="*/ 289650 w 184"/>
                <a:gd name="T13" fmla="*/ 316319 h 172"/>
                <a:gd name="T14" fmla="*/ 315982 w 184"/>
                <a:gd name="T15" fmla="*/ 331381 h 172"/>
                <a:gd name="T16" fmla="*/ 312220 w 184"/>
                <a:gd name="T17" fmla="*/ 308787 h 172"/>
                <a:gd name="T18" fmla="*/ 312220 w 184"/>
                <a:gd name="T19" fmla="*/ 342678 h 172"/>
                <a:gd name="T20" fmla="*/ 342313 w 184"/>
                <a:gd name="T21" fmla="*/ 335147 h 172"/>
                <a:gd name="T22" fmla="*/ 346075 w 184"/>
                <a:gd name="T23" fmla="*/ 297490 h 172"/>
                <a:gd name="T24" fmla="*/ 394977 w 184"/>
                <a:gd name="T25" fmla="*/ 286193 h 172"/>
                <a:gd name="T26" fmla="*/ 451402 w 184"/>
                <a:gd name="T27" fmla="*/ 293724 h 172"/>
                <a:gd name="T28" fmla="*/ 353598 w 184"/>
                <a:gd name="T29" fmla="*/ 169456 h 172"/>
                <a:gd name="T30" fmla="*/ 477734 w 184"/>
                <a:gd name="T31" fmla="*/ 161925 h 172"/>
                <a:gd name="T32" fmla="*/ 308458 w 184"/>
                <a:gd name="T33" fmla="*/ 94142 h 172"/>
                <a:gd name="T34" fmla="*/ 218178 w 184"/>
                <a:gd name="T35" fmla="*/ 116737 h 172"/>
                <a:gd name="T36" fmla="*/ 255795 w 184"/>
                <a:gd name="T37" fmla="*/ 75314 h 172"/>
                <a:gd name="T38" fmla="*/ 206893 w 184"/>
                <a:gd name="T39" fmla="*/ 75314 h 172"/>
                <a:gd name="T40" fmla="*/ 135421 w 184"/>
                <a:gd name="T41" fmla="*/ 105440 h 172"/>
                <a:gd name="T42" fmla="*/ 274603 w 184"/>
                <a:gd name="T43" fmla="*/ 30126 h 172"/>
                <a:gd name="T44" fmla="*/ 165514 w 184"/>
                <a:gd name="T45" fmla="*/ 64017 h 172"/>
                <a:gd name="T46" fmla="*/ 15047 w 184"/>
                <a:gd name="T47" fmla="*/ 402930 h 172"/>
                <a:gd name="T48" fmla="*/ 157991 w 184"/>
                <a:gd name="T49" fmla="*/ 594980 h 172"/>
                <a:gd name="T50" fmla="*/ 357360 w 184"/>
                <a:gd name="T51" fmla="*/ 640169 h 172"/>
                <a:gd name="T52" fmla="*/ 609393 w 184"/>
                <a:gd name="T53" fmla="*/ 538495 h 172"/>
                <a:gd name="T54" fmla="*/ 605631 w 184"/>
                <a:gd name="T55" fmla="*/ 120502 h 172"/>
                <a:gd name="T56" fmla="*/ 673342 w 184"/>
                <a:gd name="T57" fmla="*/ 391633 h 172"/>
                <a:gd name="T58" fmla="*/ 473972 w 184"/>
                <a:gd name="T59" fmla="*/ 598746 h 172"/>
                <a:gd name="T60" fmla="*/ 669580 w 184"/>
                <a:gd name="T61" fmla="*/ 387867 h 172"/>
                <a:gd name="T62" fmla="*/ 639486 w 184"/>
                <a:gd name="T63" fmla="*/ 222176 h 172"/>
                <a:gd name="T64" fmla="*/ 462687 w 184"/>
                <a:gd name="T65" fmla="*/ 48954 h 172"/>
                <a:gd name="T66" fmla="*/ 297173 w 184"/>
                <a:gd name="T67" fmla="*/ 0 h 172"/>
                <a:gd name="T68" fmla="*/ 583061 w 184"/>
                <a:gd name="T69" fmla="*/ 289959 h 172"/>
                <a:gd name="T70" fmla="*/ 564253 w 184"/>
                <a:gd name="T71" fmla="*/ 278662 h 172"/>
                <a:gd name="T72" fmla="*/ 270841 w 184"/>
                <a:gd name="T73" fmla="*/ 52720 h 172"/>
                <a:gd name="T74" fmla="*/ 428832 w 184"/>
                <a:gd name="T75" fmla="*/ 146862 h 172"/>
                <a:gd name="T76" fmla="*/ 161752 w 184"/>
                <a:gd name="T77" fmla="*/ 75314 h 172"/>
                <a:gd name="T78" fmla="*/ 560491 w 184"/>
                <a:gd name="T79" fmla="*/ 75314 h 172"/>
                <a:gd name="T80" fmla="*/ 150467 w 184"/>
                <a:gd name="T81" fmla="*/ 124268 h 172"/>
                <a:gd name="T82" fmla="*/ 537921 w 184"/>
                <a:gd name="T83" fmla="*/ 259833 h 172"/>
                <a:gd name="T84" fmla="*/ 507827 w 184"/>
                <a:gd name="T85" fmla="*/ 433055 h 172"/>
                <a:gd name="T86" fmla="*/ 545444 w 184"/>
                <a:gd name="T87" fmla="*/ 323850 h 172"/>
                <a:gd name="T88" fmla="*/ 526636 w 184"/>
                <a:gd name="T89" fmla="*/ 256067 h 172"/>
                <a:gd name="T90" fmla="*/ 447640 w 184"/>
                <a:gd name="T91" fmla="*/ 320084 h 172"/>
                <a:gd name="T92" fmla="*/ 650771 w 184"/>
                <a:gd name="T93" fmla="*/ 429290 h 172"/>
                <a:gd name="T94" fmla="*/ 425070 w 184"/>
                <a:gd name="T95" fmla="*/ 346444 h 172"/>
                <a:gd name="T96" fmla="*/ 496542 w 184"/>
                <a:gd name="T97" fmla="*/ 583683 h 172"/>
                <a:gd name="T98" fmla="*/ 432594 w 184"/>
                <a:gd name="T99" fmla="*/ 621340 h 172"/>
                <a:gd name="T100" fmla="*/ 244510 w 184"/>
                <a:gd name="T101" fmla="*/ 625106 h 172"/>
                <a:gd name="T102" fmla="*/ 312220 w 184"/>
                <a:gd name="T103" fmla="*/ 361507 h 172"/>
                <a:gd name="T104" fmla="*/ 154229 w 184"/>
                <a:gd name="T105" fmla="*/ 587449 h 172"/>
                <a:gd name="T106" fmla="*/ 94042 w 184"/>
                <a:gd name="T107" fmla="*/ 519666 h 172"/>
                <a:gd name="T108" fmla="*/ 308458 w 184"/>
                <a:gd name="T109" fmla="*/ 308787 h 172"/>
                <a:gd name="T110" fmla="*/ 285888 w 184"/>
                <a:gd name="T111" fmla="*/ 320084 h 172"/>
                <a:gd name="T112" fmla="*/ 60187 w 184"/>
                <a:gd name="T113" fmla="*/ 184519 h 172"/>
                <a:gd name="T114" fmla="*/ 33855 w 184"/>
                <a:gd name="T115" fmla="*/ 263599 h 172"/>
                <a:gd name="T116" fmla="*/ 94042 w 184"/>
                <a:gd name="T117" fmla="*/ 237239 h 172"/>
                <a:gd name="T118" fmla="*/ 131659 w 184"/>
                <a:gd name="T119" fmla="*/ 176988 h 172"/>
                <a:gd name="T120" fmla="*/ 112851 w 184"/>
                <a:gd name="T121" fmla="*/ 131799 h 172"/>
                <a:gd name="T122" fmla="*/ 327267 w 184"/>
                <a:gd name="T123" fmla="*/ 97908 h 1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4" h="172">
                  <a:moveTo>
                    <a:pt x="41" y="33"/>
                  </a:moveTo>
                  <a:cubicBezTo>
                    <a:pt x="42" y="34"/>
                    <a:pt x="42" y="34"/>
                    <a:pt x="42" y="34"/>
                  </a:cubicBezTo>
                  <a:cubicBezTo>
                    <a:pt x="43" y="34"/>
                    <a:pt x="41" y="33"/>
                    <a:pt x="44" y="34"/>
                  </a:cubicBezTo>
                  <a:cubicBezTo>
                    <a:pt x="44" y="33"/>
                    <a:pt x="43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2"/>
                    <a:pt x="45" y="32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4" y="33"/>
                    <a:pt x="44" y="34"/>
                  </a:cubicBezTo>
                  <a:cubicBezTo>
                    <a:pt x="45" y="33"/>
                    <a:pt x="45" y="33"/>
                    <a:pt x="46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2"/>
                    <a:pt x="46" y="32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2"/>
                    <a:pt x="46" y="32"/>
                  </a:cubicBezTo>
                  <a:cubicBezTo>
                    <a:pt x="46" y="32"/>
                    <a:pt x="47" y="32"/>
                    <a:pt x="48" y="32"/>
                  </a:cubicBezTo>
                  <a:cubicBezTo>
                    <a:pt x="49" y="33"/>
                    <a:pt x="50" y="31"/>
                    <a:pt x="51" y="33"/>
                  </a:cubicBezTo>
                  <a:cubicBezTo>
                    <a:pt x="52" y="32"/>
                    <a:pt x="53" y="32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5" y="34"/>
                    <a:pt x="57" y="32"/>
                    <a:pt x="58" y="33"/>
                  </a:cubicBezTo>
                  <a:cubicBezTo>
                    <a:pt x="58" y="33"/>
                    <a:pt x="57" y="33"/>
                    <a:pt x="57" y="33"/>
                  </a:cubicBezTo>
                  <a:cubicBezTo>
                    <a:pt x="59" y="33"/>
                    <a:pt x="61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3" y="36"/>
                    <a:pt x="64" y="36"/>
                  </a:cubicBezTo>
                  <a:cubicBezTo>
                    <a:pt x="64" y="36"/>
                    <a:pt x="64" y="36"/>
                    <a:pt x="64" y="37"/>
                  </a:cubicBezTo>
                  <a:cubicBezTo>
                    <a:pt x="65" y="36"/>
                    <a:pt x="66" y="37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9"/>
                  </a:cubicBezTo>
                  <a:cubicBezTo>
                    <a:pt x="70" y="39"/>
                    <a:pt x="71" y="40"/>
                    <a:pt x="73" y="40"/>
                  </a:cubicBezTo>
                  <a:cubicBezTo>
                    <a:pt x="72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5" y="42"/>
                    <a:pt x="81" y="43"/>
                    <a:pt x="82" y="45"/>
                  </a:cubicBezTo>
                  <a:cubicBezTo>
                    <a:pt x="82" y="44"/>
                    <a:pt x="83" y="44"/>
                    <a:pt x="83" y="45"/>
                  </a:cubicBezTo>
                  <a:cubicBezTo>
                    <a:pt x="83" y="46"/>
                    <a:pt x="83" y="45"/>
                    <a:pt x="83" y="46"/>
                  </a:cubicBezTo>
                  <a:cubicBezTo>
                    <a:pt x="87" y="48"/>
                    <a:pt x="91" y="51"/>
                    <a:pt x="96" y="54"/>
                  </a:cubicBezTo>
                  <a:cubicBezTo>
                    <a:pt x="96" y="54"/>
                    <a:pt x="95" y="53"/>
                    <a:pt x="95" y="53"/>
                  </a:cubicBezTo>
                  <a:cubicBezTo>
                    <a:pt x="97" y="55"/>
                    <a:pt x="98" y="56"/>
                    <a:pt x="100" y="57"/>
                  </a:cubicBezTo>
                  <a:cubicBezTo>
                    <a:pt x="101" y="59"/>
                    <a:pt x="104" y="61"/>
                    <a:pt x="105" y="61"/>
                  </a:cubicBezTo>
                  <a:cubicBezTo>
                    <a:pt x="105" y="61"/>
                    <a:pt x="104" y="60"/>
                    <a:pt x="105" y="61"/>
                  </a:cubicBezTo>
                  <a:cubicBezTo>
                    <a:pt x="106" y="63"/>
                    <a:pt x="107" y="64"/>
                    <a:pt x="109" y="66"/>
                  </a:cubicBezTo>
                  <a:cubicBezTo>
                    <a:pt x="109" y="67"/>
                    <a:pt x="110" y="68"/>
                    <a:pt x="110" y="67"/>
                  </a:cubicBezTo>
                  <a:cubicBezTo>
                    <a:pt x="110" y="67"/>
                    <a:pt x="110" y="67"/>
                    <a:pt x="109" y="67"/>
                  </a:cubicBezTo>
                  <a:cubicBezTo>
                    <a:pt x="109" y="67"/>
                    <a:pt x="109" y="66"/>
                    <a:pt x="109" y="66"/>
                  </a:cubicBezTo>
                  <a:cubicBezTo>
                    <a:pt x="110" y="67"/>
                    <a:pt x="112" y="69"/>
                    <a:pt x="111" y="68"/>
                  </a:cubicBezTo>
                  <a:cubicBezTo>
                    <a:pt x="113" y="70"/>
                    <a:pt x="113" y="71"/>
                    <a:pt x="115" y="72"/>
                  </a:cubicBezTo>
                  <a:cubicBezTo>
                    <a:pt x="114" y="74"/>
                    <a:pt x="116" y="75"/>
                    <a:pt x="116" y="76"/>
                  </a:cubicBezTo>
                  <a:cubicBezTo>
                    <a:pt x="116" y="76"/>
                    <a:pt x="117" y="76"/>
                    <a:pt x="117" y="77"/>
                  </a:cubicBezTo>
                  <a:cubicBezTo>
                    <a:pt x="116" y="76"/>
                    <a:pt x="115" y="76"/>
                    <a:pt x="114" y="75"/>
                  </a:cubicBezTo>
                  <a:cubicBezTo>
                    <a:pt x="115" y="76"/>
                    <a:pt x="115" y="76"/>
                    <a:pt x="115" y="76"/>
                  </a:cubicBezTo>
                  <a:cubicBezTo>
                    <a:pt x="116" y="76"/>
                    <a:pt x="116" y="77"/>
                    <a:pt x="116" y="78"/>
                  </a:cubicBezTo>
                  <a:cubicBezTo>
                    <a:pt x="116" y="77"/>
                    <a:pt x="116" y="78"/>
                    <a:pt x="116" y="78"/>
                  </a:cubicBezTo>
                  <a:cubicBezTo>
                    <a:pt x="117" y="78"/>
                    <a:pt x="116" y="78"/>
                    <a:pt x="117" y="78"/>
                  </a:cubicBezTo>
                  <a:cubicBezTo>
                    <a:pt x="117" y="78"/>
                    <a:pt x="118" y="79"/>
                    <a:pt x="118" y="80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18" y="80"/>
                    <a:pt x="117" y="81"/>
                    <a:pt x="118" y="81"/>
                  </a:cubicBezTo>
                  <a:cubicBezTo>
                    <a:pt x="118" y="80"/>
                    <a:pt x="117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2"/>
                    <a:pt x="118" y="81"/>
                    <a:pt x="118" y="82"/>
                  </a:cubicBezTo>
                  <a:cubicBezTo>
                    <a:pt x="118" y="83"/>
                    <a:pt x="118" y="83"/>
                    <a:pt x="118" y="84"/>
                  </a:cubicBezTo>
                  <a:cubicBezTo>
                    <a:pt x="119" y="84"/>
                    <a:pt x="119" y="84"/>
                    <a:pt x="119" y="85"/>
                  </a:cubicBezTo>
                  <a:cubicBezTo>
                    <a:pt x="119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7" y="86"/>
                  </a:cubicBezTo>
                  <a:cubicBezTo>
                    <a:pt x="118" y="86"/>
                    <a:pt x="118" y="86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7" y="86"/>
                    <a:pt x="117" y="85"/>
                    <a:pt x="116" y="85"/>
                  </a:cubicBezTo>
                  <a:cubicBezTo>
                    <a:pt x="117" y="85"/>
                    <a:pt x="117" y="85"/>
                    <a:pt x="117" y="85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7" y="84"/>
                    <a:pt x="115" y="84"/>
                    <a:pt x="116" y="84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6" y="84"/>
                    <a:pt x="116" y="84"/>
                    <a:pt x="116" y="83"/>
                  </a:cubicBezTo>
                  <a:cubicBezTo>
                    <a:pt x="114" y="82"/>
                    <a:pt x="115" y="81"/>
                    <a:pt x="112" y="78"/>
                  </a:cubicBezTo>
                  <a:cubicBezTo>
                    <a:pt x="113" y="78"/>
                    <a:pt x="113" y="79"/>
                    <a:pt x="113" y="80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3" y="79"/>
                    <a:pt x="113" y="79"/>
                    <a:pt x="113" y="80"/>
                  </a:cubicBezTo>
                  <a:cubicBezTo>
                    <a:pt x="112" y="79"/>
                    <a:pt x="112" y="78"/>
                    <a:pt x="112" y="78"/>
                  </a:cubicBezTo>
                  <a:cubicBezTo>
                    <a:pt x="113" y="79"/>
                    <a:pt x="112" y="79"/>
                    <a:pt x="112" y="79"/>
                  </a:cubicBezTo>
                  <a:cubicBezTo>
                    <a:pt x="112" y="79"/>
                    <a:pt x="112" y="79"/>
                    <a:pt x="112" y="80"/>
                  </a:cubicBezTo>
                  <a:cubicBezTo>
                    <a:pt x="112" y="80"/>
                    <a:pt x="112" y="80"/>
                    <a:pt x="112" y="79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5" y="81"/>
                    <a:pt x="114" y="83"/>
                    <a:pt x="115" y="83"/>
                  </a:cubicBezTo>
                  <a:cubicBezTo>
                    <a:pt x="114" y="84"/>
                    <a:pt x="115" y="84"/>
                    <a:pt x="115" y="84"/>
                  </a:cubicBezTo>
                  <a:cubicBezTo>
                    <a:pt x="115" y="84"/>
                    <a:pt x="115" y="84"/>
                    <a:pt x="115" y="84"/>
                  </a:cubicBezTo>
                  <a:cubicBezTo>
                    <a:pt x="116" y="84"/>
                    <a:pt x="115" y="85"/>
                    <a:pt x="115" y="85"/>
                  </a:cubicBezTo>
                  <a:cubicBezTo>
                    <a:pt x="115" y="85"/>
                    <a:pt x="116" y="86"/>
                    <a:pt x="116" y="86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15" y="86"/>
                    <a:pt x="116" y="86"/>
                    <a:pt x="116" y="86"/>
                  </a:cubicBezTo>
                  <a:cubicBezTo>
                    <a:pt x="115" y="86"/>
                    <a:pt x="116" y="86"/>
                    <a:pt x="115" y="86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15" y="86"/>
                    <a:pt x="115" y="86"/>
                    <a:pt x="115" y="87"/>
                  </a:cubicBezTo>
                  <a:cubicBezTo>
                    <a:pt x="116" y="87"/>
                    <a:pt x="116" y="87"/>
                    <a:pt x="116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7" y="87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7" y="87"/>
                    <a:pt x="118" y="87"/>
                  </a:cubicBezTo>
                  <a:cubicBezTo>
                    <a:pt x="117" y="88"/>
                    <a:pt x="118" y="88"/>
                    <a:pt x="117" y="88"/>
                  </a:cubicBezTo>
                  <a:cubicBezTo>
                    <a:pt x="118" y="88"/>
                    <a:pt x="117" y="87"/>
                    <a:pt x="117" y="88"/>
                  </a:cubicBezTo>
                  <a:cubicBezTo>
                    <a:pt x="117" y="87"/>
                    <a:pt x="117" y="87"/>
                    <a:pt x="116" y="87"/>
                  </a:cubicBezTo>
                  <a:cubicBezTo>
                    <a:pt x="117" y="88"/>
                    <a:pt x="117" y="87"/>
                    <a:pt x="117" y="88"/>
                  </a:cubicBezTo>
                  <a:cubicBezTo>
                    <a:pt x="117" y="88"/>
                    <a:pt x="117" y="88"/>
                    <a:pt x="117" y="88"/>
                  </a:cubicBezTo>
                  <a:cubicBezTo>
                    <a:pt x="117" y="88"/>
                    <a:pt x="117" y="88"/>
                    <a:pt x="116" y="88"/>
                  </a:cubicBezTo>
                  <a:cubicBezTo>
                    <a:pt x="116" y="88"/>
                    <a:pt x="116" y="89"/>
                    <a:pt x="115" y="88"/>
                  </a:cubicBezTo>
                  <a:cubicBezTo>
                    <a:pt x="115" y="89"/>
                    <a:pt x="115" y="90"/>
                    <a:pt x="114" y="91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14" y="90"/>
                    <a:pt x="114" y="91"/>
                    <a:pt x="114" y="91"/>
                  </a:cubicBezTo>
                  <a:cubicBezTo>
                    <a:pt x="113" y="91"/>
                    <a:pt x="114" y="91"/>
                    <a:pt x="113" y="91"/>
                  </a:cubicBezTo>
                  <a:cubicBezTo>
                    <a:pt x="114" y="91"/>
                    <a:pt x="113" y="91"/>
                    <a:pt x="113" y="90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113" y="91"/>
                    <a:pt x="113" y="91"/>
                    <a:pt x="114" y="91"/>
                  </a:cubicBezTo>
                  <a:cubicBezTo>
                    <a:pt x="113" y="91"/>
                    <a:pt x="113" y="91"/>
                    <a:pt x="113" y="92"/>
                  </a:cubicBezTo>
                  <a:cubicBezTo>
                    <a:pt x="113" y="91"/>
                    <a:pt x="113" y="93"/>
                    <a:pt x="112" y="93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1" y="92"/>
                    <a:pt x="112" y="93"/>
                    <a:pt x="112" y="93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12" y="94"/>
                    <a:pt x="110" y="94"/>
                    <a:pt x="110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08" y="95"/>
                    <a:pt x="107" y="96"/>
                    <a:pt x="105" y="97"/>
                  </a:cubicBezTo>
                  <a:cubicBezTo>
                    <a:pt x="105" y="97"/>
                    <a:pt x="105" y="96"/>
                    <a:pt x="105" y="96"/>
                  </a:cubicBezTo>
                  <a:cubicBezTo>
                    <a:pt x="104" y="97"/>
                    <a:pt x="101" y="100"/>
                    <a:pt x="101" y="98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1" y="98"/>
                    <a:pt x="100" y="98"/>
                    <a:pt x="99" y="99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98" y="99"/>
                    <a:pt x="97" y="98"/>
                    <a:pt x="96" y="99"/>
                  </a:cubicBezTo>
                  <a:cubicBezTo>
                    <a:pt x="96" y="98"/>
                    <a:pt x="97" y="98"/>
                    <a:pt x="97" y="98"/>
                  </a:cubicBezTo>
                  <a:cubicBezTo>
                    <a:pt x="96" y="99"/>
                    <a:pt x="93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1" y="99"/>
                    <a:pt x="89" y="99"/>
                    <a:pt x="87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8" y="98"/>
                    <a:pt x="89" y="99"/>
                    <a:pt x="90" y="98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0" y="98"/>
                    <a:pt x="88" y="97"/>
                    <a:pt x="88" y="98"/>
                  </a:cubicBezTo>
                  <a:cubicBezTo>
                    <a:pt x="88" y="98"/>
                    <a:pt x="87" y="98"/>
                    <a:pt x="87" y="97"/>
                  </a:cubicBezTo>
                  <a:cubicBezTo>
                    <a:pt x="87" y="98"/>
                    <a:pt x="85" y="98"/>
                    <a:pt x="85" y="97"/>
                  </a:cubicBezTo>
                  <a:cubicBezTo>
                    <a:pt x="84" y="98"/>
                    <a:pt x="84" y="97"/>
                    <a:pt x="83" y="97"/>
                  </a:cubicBezTo>
                  <a:cubicBezTo>
                    <a:pt x="84" y="97"/>
                    <a:pt x="84" y="96"/>
                    <a:pt x="84" y="96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4" y="96"/>
                    <a:pt x="85" y="97"/>
                    <a:pt x="85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5" y="96"/>
                    <a:pt x="85" y="96"/>
                    <a:pt x="84" y="96"/>
                  </a:cubicBezTo>
                  <a:cubicBezTo>
                    <a:pt x="84" y="96"/>
                    <a:pt x="84" y="95"/>
                    <a:pt x="84" y="96"/>
                  </a:cubicBezTo>
                  <a:cubicBezTo>
                    <a:pt x="84" y="95"/>
                    <a:pt x="84" y="96"/>
                    <a:pt x="84" y="95"/>
                  </a:cubicBezTo>
                  <a:cubicBezTo>
                    <a:pt x="84" y="95"/>
                    <a:pt x="85" y="95"/>
                    <a:pt x="85" y="95"/>
                  </a:cubicBezTo>
                  <a:cubicBezTo>
                    <a:pt x="85" y="94"/>
                    <a:pt x="85" y="94"/>
                    <a:pt x="84" y="94"/>
                  </a:cubicBezTo>
                  <a:cubicBezTo>
                    <a:pt x="84" y="94"/>
                    <a:pt x="85" y="94"/>
                    <a:pt x="85" y="94"/>
                  </a:cubicBezTo>
                  <a:cubicBezTo>
                    <a:pt x="84" y="94"/>
                    <a:pt x="84" y="94"/>
                    <a:pt x="84" y="93"/>
                  </a:cubicBezTo>
                  <a:cubicBezTo>
                    <a:pt x="84" y="93"/>
                    <a:pt x="84" y="93"/>
                    <a:pt x="83" y="93"/>
                  </a:cubicBezTo>
                  <a:cubicBezTo>
                    <a:pt x="84" y="92"/>
                    <a:pt x="83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1"/>
                  </a:cubicBezTo>
                  <a:cubicBezTo>
                    <a:pt x="82" y="91"/>
                    <a:pt x="81" y="92"/>
                    <a:pt x="81" y="92"/>
                  </a:cubicBezTo>
                  <a:cubicBezTo>
                    <a:pt x="81" y="91"/>
                    <a:pt x="82" y="91"/>
                    <a:pt x="82" y="90"/>
                  </a:cubicBezTo>
                  <a:cubicBezTo>
                    <a:pt x="81" y="91"/>
                    <a:pt x="80" y="90"/>
                    <a:pt x="81" y="90"/>
                  </a:cubicBezTo>
                  <a:cubicBezTo>
                    <a:pt x="81" y="90"/>
                    <a:pt x="80" y="90"/>
                    <a:pt x="81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79" y="90"/>
                    <a:pt x="78" y="90"/>
                    <a:pt x="78" y="91"/>
                  </a:cubicBezTo>
                  <a:cubicBezTo>
                    <a:pt x="78" y="91"/>
                    <a:pt x="79" y="91"/>
                    <a:pt x="78" y="92"/>
                  </a:cubicBezTo>
                  <a:cubicBezTo>
                    <a:pt x="78" y="92"/>
                    <a:pt x="79" y="92"/>
                    <a:pt x="79" y="93"/>
                  </a:cubicBezTo>
                  <a:cubicBezTo>
                    <a:pt x="80" y="92"/>
                    <a:pt x="80" y="94"/>
                    <a:pt x="81" y="94"/>
                  </a:cubicBezTo>
                  <a:cubicBezTo>
                    <a:pt x="80" y="95"/>
                    <a:pt x="81" y="94"/>
                    <a:pt x="81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94"/>
                    <a:pt x="79" y="94"/>
                    <a:pt x="80" y="94"/>
                  </a:cubicBezTo>
                  <a:cubicBezTo>
                    <a:pt x="79" y="94"/>
                    <a:pt x="80" y="94"/>
                    <a:pt x="80" y="94"/>
                  </a:cubicBezTo>
                  <a:cubicBezTo>
                    <a:pt x="79" y="94"/>
                    <a:pt x="79" y="94"/>
                    <a:pt x="78" y="94"/>
                  </a:cubicBezTo>
                  <a:cubicBezTo>
                    <a:pt x="79" y="93"/>
                    <a:pt x="78" y="93"/>
                    <a:pt x="77" y="93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7" y="92"/>
                    <a:pt x="76" y="91"/>
                    <a:pt x="76" y="90"/>
                  </a:cubicBezTo>
                  <a:cubicBezTo>
                    <a:pt x="75" y="91"/>
                    <a:pt x="76" y="89"/>
                    <a:pt x="75" y="89"/>
                  </a:cubicBezTo>
                  <a:cubicBezTo>
                    <a:pt x="75" y="89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7"/>
                    <a:pt x="74" y="87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3" y="88"/>
                    <a:pt x="74" y="87"/>
                    <a:pt x="74" y="88"/>
                  </a:cubicBezTo>
                  <a:cubicBezTo>
                    <a:pt x="73" y="87"/>
                    <a:pt x="74" y="87"/>
                    <a:pt x="73" y="87"/>
                  </a:cubicBezTo>
                  <a:cubicBezTo>
                    <a:pt x="73" y="87"/>
                    <a:pt x="73" y="87"/>
                    <a:pt x="73" y="86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4" y="86"/>
                    <a:pt x="74" y="87"/>
                    <a:pt x="74" y="87"/>
                  </a:cubicBezTo>
                  <a:cubicBezTo>
                    <a:pt x="74" y="86"/>
                    <a:pt x="75" y="86"/>
                    <a:pt x="74" y="86"/>
                  </a:cubicBezTo>
                  <a:cubicBezTo>
                    <a:pt x="74" y="85"/>
                    <a:pt x="75" y="85"/>
                    <a:pt x="75" y="85"/>
                  </a:cubicBezTo>
                  <a:cubicBezTo>
                    <a:pt x="75" y="85"/>
                    <a:pt x="75" y="85"/>
                    <a:pt x="76" y="85"/>
                  </a:cubicBezTo>
                  <a:cubicBezTo>
                    <a:pt x="76" y="85"/>
                    <a:pt x="75" y="85"/>
                    <a:pt x="76" y="85"/>
                  </a:cubicBezTo>
                  <a:cubicBezTo>
                    <a:pt x="76" y="85"/>
                    <a:pt x="76" y="85"/>
                    <a:pt x="76" y="84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7" y="84"/>
                    <a:pt x="77" y="84"/>
                  </a:cubicBezTo>
                  <a:cubicBezTo>
                    <a:pt x="77" y="84"/>
                    <a:pt x="77" y="84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84"/>
                    <a:pt x="78" y="84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7" y="84"/>
                    <a:pt x="77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9" y="84"/>
                    <a:pt x="78" y="84"/>
                  </a:cubicBezTo>
                  <a:cubicBezTo>
                    <a:pt x="78" y="84"/>
                    <a:pt x="79" y="84"/>
                    <a:pt x="79" y="84"/>
                  </a:cubicBezTo>
                  <a:cubicBezTo>
                    <a:pt x="78" y="85"/>
                    <a:pt x="79" y="86"/>
                    <a:pt x="79" y="86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9" y="86"/>
                    <a:pt x="80" y="86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88"/>
                    <a:pt x="81" y="88"/>
                    <a:pt x="81" y="89"/>
                  </a:cubicBezTo>
                  <a:cubicBezTo>
                    <a:pt x="83" y="88"/>
                    <a:pt x="82" y="92"/>
                    <a:pt x="84" y="90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4" y="91"/>
                    <a:pt x="83" y="91"/>
                  </a:cubicBezTo>
                  <a:cubicBezTo>
                    <a:pt x="84" y="91"/>
                    <a:pt x="84" y="91"/>
                    <a:pt x="84" y="92"/>
                  </a:cubicBezTo>
                  <a:cubicBezTo>
                    <a:pt x="84" y="91"/>
                    <a:pt x="84" y="91"/>
                    <a:pt x="84" y="90"/>
                  </a:cubicBezTo>
                  <a:cubicBezTo>
                    <a:pt x="84" y="90"/>
                    <a:pt x="84" y="90"/>
                    <a:pt x="85" y="90"/>
                  </a:cubicBezTo>
                  <a:cubicBezTo>
                    <a:pt x="85" y="90"/>
                    <a:pt x="84" y="90"/>
                    <a:pt x="84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4" y="90"/>
                    <a:pt x="84" y="90"/>
                    <a:pt x="84" y="89"/>
                  </a:cubicBezTo>
                  <a:cubicBezTo>
                    <a:pt x="84" y="89"/>
                    <a:pt x="83" y="89"/>
                    <a:pt x="83" y="88"/>
                  </a:cubicBezTo>
                  <a:cubicBezTo>
                    <a:pt x="83" y="89"/>
                    <a:pt x="83" y="89"/>
                    <a:pt x="84" y="88"/>
                  </a:cubicBezTo>
                  <a:cubicBezTo>
                    <a:pt x="83" y="88"/>
                    <a:pt x="82" y="87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81" y="85"/>
                    <a:pt x="80" y="85"/>
                  </a:cubicBezTo>
                  <a:cubicBezTo>
                    <a:pt x="80" y="85"/>
                    <a:pt x="81" y="85"/>
                    <a:pt x="81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4"/>
                    <a:pt x="80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84"/>
                    <a:pt x="80" y="84"/>
                    <a:pt x="79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79" y="84"/>
                    <a:pt x="80" y="83"/>
                    <a:pt x="80" y="83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1" y="83"/>
                    <a:pt x="80" y="83"/>
                    <a:pt x="80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2" y="83"/>
                    <a:pt x="81" y="83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3" y="82"/>
                    <a:pt x="82" y="82"/>
                    <a:pt x="82" y="82"/>
                  </a:cubicBezTo>
                  <a:cubicBezTo>
                    <a:pt x="82" y="82"/>
                    <a:pt x="82" y="82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2"/>
                    <a:pt x="82" y="83"/>
                    <a:pt x="83" y="82"/>
                  </a:cubicBezTo>
                  <a:cubicBezTo>
                    <a:pt x="83" y="82"/>
                    <a:pt x="82" y="83"/>
                    <a:pt x="83" y="83"/>
                  </a:cubicBezTo>
                  <a:cubicBezTo>
                    <a:pt x="83" y="83"/>
                    <a:pt x="83" y="82"/>
                    <a:pt x="84" y="82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2"/>
                    <a:pt x="84" y="81"/>
                    <a:pt x="84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2"/>
                    <a:pt x="84" y="82"/>
                    <a:pt x="84" y="82"/>
                  </a:cubicBezTo>
                  <a:cubicBezTo>
                    <a:pt x="84" y="82"/>
                    <a:pt x="83" y="82"/>
                    <a:pt x="83" y="82"/>
                  </a:cubicBezTo>
                  <a:cubicBezTo>
                    <a:pt x="84" y="82"/>
                    <a:pt x="83" y="83"/>
                    <a:pt x="8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3" y="84"/>
                    <a:pt x="84" y="85"/>
                    <a:pt x="83" y="85"/>
                  </a:cubicBezTo>
                  <a:cubicBezTo>
                    <a:pt x="83" y="85"/>
                    <a:pt x="84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3" y="88"/>
                    <a:pt x="83" y="88"/>
                    <a:pt x="83" y="89"/>
                  </a:cubicBezTo>
                  <a:cubicBezTo>
                    <a:pt x="83" y="88"/>
                    <a:pt x="84" y="88"/>
                    <a:pt x="84" y="88"/>
                  </a:cubicBezTo>
                  <a:cubicBezTo>
                    <a:pt x="84" y="89"/>
                    <a:pt x="84" y="89"/>
                    <a:pt x="83" y="89"/>
                  </a:cubicBezTo>
                  <a:cubicBezTo>
                    <a:pt x="83" y="89"/>
                    <a:pt x="84" y="89"/>
                    <a:pt x="83" y="89"/>
                  </a:cubicBezTo>
                  <a:cubicBezTo>
                    <a:pt x="83" y="89"/>
                    <a:pt x="83" y="89"/>
                    <a:pt x="82" y="89"/>
                  </a:cubicBezTo>
                  <a:cubicBezTo>
                    <a:pt x="83" y="89"/>
                    <a:pt x="83" y="89"/>
                    <a:pt x="83" y="90"/>
                  </a:cubicBezTo>
                  <a:cubicBezTo>
                    <a:pt x="83" y="89"/>
                    <a:pt x="83" y="90"/>
                    <a:pt x="84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2" y="90"/>
                    <a:pt x="82" y="90"/>
                  </a:cubicBezTo>
                  <a:cubicBezTo>
                    <a:pt x="82" y="90"/>
                    <a:pt x="83" y="90"/>
                    <a:pt x="83" y="91"/>
                  </a:cubicBezTo>
                  <a:cubicBezTo>
                    <a:pt x="83" y="91"/>
                    <a:pt x="83" y="90"/>
                    <a:pt x="84" y="90"/>
                  </a:cubicBezTo>
                  <a:cubicBezTo>
                    <a:pt x="84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2" y="91"/>
                    <a:pt x="82" y="92"/>
                    <a:pt x="82" y="92"/>
                  </a:cubicBezTo>
                  <a:cubicBezTo>
                    <a:pt x="82" y="91"/>
                    <a:pt x="82" y="92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3" y="92"/>
                    <a:pt x="82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2"/>
                    <a:pt x="85" y="91"/>
                    <a:pt x="86" y="91"/>
                  </a:cubicBezTo>
                  <a:cubicBezTo>
                    <a:pt x="86" y="92"/>
                    <a:pt x="86" y="91"/>
                    <a:pt x="86" y="91"/>
                  </a:cubicBezTo>
                  <a:cubicBezTo>
                    <a:pt x="86" y="91"/>
                    <a:pt x="87" y="90"/>
                    <a:pt x="87" y="91"/>
                  </a:cubicBezTo>
                  <a:cubicBezTo>
                    <a:pt x="87" y="91"/>
                    <a:pt x="86" y="90"/>
                    <a:pt x="87" y="90"/>
                  </a:cubicBezTo>
                  <a:cubicBezTo>
                    <a:pt x="87" y="90"/>
                    <a:pt x="87" y="91"/>
                    <a:pt x="87" y="90"/>
                  </a:cubicBezTo>
                  <a:cubicBezTo>
                    <a:pt x="87" y="91"/>
                    <a:pt x="88" y="91"/>
                    <a:pt x="88" y="91"/>
                  </a:cubicBezTo>
                  <a:cubicBezTo>
                    <a:pt x="88" y="91"/>
                    <a:pt x="87" y="90"/>
                    <a:pt x="88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8" y="90"/>
                    <a:pt x="88" y="90"/>
                    <a:pt x="88" y="91"/>
                  </a:cubicBezTo>
                  <a:cubicBezTo>
                    <a:pt x="88" y="90"/>
                    <a:pt x="88" y="91"/>
                    <a:pt x="88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1"/>
                    <a:pt x="88" y="90"/>
                    <a:pt x="88" y="90"/>
                  </a:cubicBezTo>
                  <a:cubicBezTo>
                    <a:pt x="88" y="90"/>
                    <a:pt x="88" y="89"/>
                    <a:pt x="87" y="89"/>
                  </a:cubicBezTo>
                  <a:cubicBezTo>
                    <a:pt x="88" y="88"/>
                    <a:pt x="90" y="88"/>
                    <a:pt x="91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1" y="87"/>
                    <a:pt x="94" y="90"/>
                    <a:pt x="94" y="88"/>
                  </a:cubicBezTo>
                  <a:cubicBezTo>
                    <a:pt x="94" y="87"/>
                    <a:pt x="94" y="87"/>
                    <a:pt x="93" y="87"/>
                  </a:cubicBezTo>
                  <a:cubicBezTo>
                    <a:pt x="94" y="87"/>
                    <a:pt x="94" y="86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3"/>
                    <a:pt x="95" y="83"/>
                  </a:cubicBezTo>
                  <a:cubicBezTo>
                    <a:pt x="94" y="82"/>
                    <a:pt x="94" y="82"/>
                    <a:pt x="94" y="81"/>
                  </a:cubicBezTo>
                  <a:cubicBezTo>
                    <a:pt x="94" y="82"/>
                    <a:pt x="95" y="81"/>
                    <a:pt x="94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1"/>
                    <a:pt x="95" y="82"/>
                    <a:pt x="95" y="82"/>
                  </a:cubicBezTo>
                  <a:cubicBezTo>
                    <a:pt x="95" y="81"/>
                    <a:pt x="94" y="81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8"/>
                  </a:cubicBezTo>
                  <a:cubicBezTo>
                    <a:pt x="94" y="78"/>
                    <a:pt x="94" y="78"/>
                    <a:pt x="95" y="79"/>
                  </a:cubicBezTo>
                  <a:cubicBezTo>
                    <a:pt x="95" y="78"/>
                    <a:pt x="95" y="77"/>
                    <a:pt x="95" y="78"/>
                  </a:cubicBezTo>
                  <a:cubicBezTo>
                    <a:pt x="95" y="78"/>
                    <a:pt x="95" y="78"/>
                    <a:pt x="95" y="79"/>
                  </a:cubicBezTo>
                  <a:cubicBezTo>
                    <a:pt x="95" y="79"/>
                    <a:pt x="95" y="78"/>
                    <a:pt x="94" y="79"/>
                  </a:cubicBezTo>
                  <a:cubicBezTo>
                    <a:pt x="95" y="80"/>
                    <a:pt x="95" y="80"/>
                    <a:pt x="94" y="80"/>
                  </a:cubicBezTo>
                  <a:cubicBezTo>
                    <a:pt x="95" y="81"/>
                    <a:pt x="95" y="80"/>
                    <a:pt x="94" y="79"/>
                  </a:cubicBezTo>
                  <a:cubicBezTo>
                    <a:pt x="94" y="80"/>
                    <a:pt x="96" y="80"/>
                    <a:pt x="93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3" y="78"/>
                    <a:pt x="92" y="80"/>
                  </a:cubicBezTo>
                  <a:cubicBezTo>
                    <a:pt x="92" y="80"/>
                    <a:pt x="92" y="79"/>
                    <a:pt x="92" y="79"/>
                  </a:cubicBezTo>
                  <a:cubicBezTo>
                    <a:pt x="92" y="79"/>
                    <a:pt x="92" y="79"/>
                    <a:pt x="92" y="80"/>
                  </a:cubicBezTo>
                  <a:cubicBezTo>
                    <a:pt x="92" y="81"/>
                    <a:pt x="92" y="82"/>
                    <a:pt x="92" y="83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0" y="84"/>
                    <a:pt x="91" y="81"/>
                    <a:pt x="91" y="81"/>
                  </a:cubicBezTo>
                  <a:cubicBezTo>
                    <a:pt x="92" y="80"/>
                    <a:pt x="93" y="79"/>
                    <a:pt x="93" y="78"/>
                  </a:cubicBezTo>
                  <a:cubicBezTo>
                    <a:pt x="93" y="78"/>
                    <a:pt x="93" y="78"/>
                    <a:pt x="94" y="78"/>
                  </a:cubicBezTo>
                  <a:cubicBezTo>
                    <a:pt x="94" y="77"/>
                    <a:pt x="95" y="76"/>
                    <a:pt x="95" y="76"/>
                  </a:cubicBezTo>
                  <a:cubicBezTo>
                    <a:pt x="95" y="75"/>
                    <a:pt x="95" y="76"/>
                    <a:pt x="95" y="75"/>
                  </a:cubicBezTo>
                  <a:cubicBezTo>
                    <a:pt x="95" y="75"/>
                    <a:pt x="96" y="75"/>
                    <a:pt x="96" y="75"/>
                  </a:cubicBezTo>
                  <a:cubicBezTo>
                    <a:pt x="96" y="75"/>
                    <a:pt x="96" y="75"/>
                    <a:pt x="96" y="74"/>
                  </a:cubicBezTo>
                  <a:cubicBezTo>
                    <a:pt x="98" y="72"/>
                    <a:pt x="99" y="70"/>
                    <a:pt x="100" y="66"/>
                  </a:cubicBezTo>
                  <a:cubicBezTo>
                    <a:pt x="99" y="66"/>
                    <a:pt x="100" y="64"/>
                    <a:pt x="99" y="63"/>
                  </a:cubicBezTo>
                  <a:cubicBezTo>
                    <a:pt x="100" y="63"/>
                    <a:pt x="99" y="62"/>
                    <a:pt x="100" y="61"/>
                  </a:cubicBezTo>
                  <a:cubicBezTo>
                    <a:pt x="100" y="61"/>
                    <a:pt x="99" y="61"/>
                    <a:pt x="100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1"/>
                    <a:pt x="100" y="60"/>
                    <a:pt x="100" y="60"/>
                  </a:cubicBezTo>
                  <a:cubicBezTo>
                    <a:pt x="100" y="59"/>
                    <a:pt x="100" y="57"/>
                    <a:pt x="100" y="56"/>
                  </a:cubicBezTo>
                  <a:cubicBezTo>
                    <a:pt x="101" y="56"/>
                    <a:pt x="102" y="58"/>
                    <a:pt x="103" y="58"/>
                  </a:cubicBezTo>
                  <a:cubicBezTo>
                    <a:pt x="103" y="59"/>
                    <a:pt x="104" y="59"/>
                    <a:pt x="104" y="60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3" y="61"/>
                    <a:pt x="104" y="62"/>
                    <a:pt x="105" y="63"/>
                  </a:cubicBezTo>
                  <a:cubicBezTo>
                    <a:pt x="104" y="64"/>
                    <a:pt x="106" y="64"/>
                    <a:pt x="106" y="65"/>
                  </a:cubicBezTo>
                  <a:cubicBezTo>
                    <a:pt x="106" y="66"/>
                    <a:pt x="106" y="65"/>
                    <a:pt x="105" y="66"/>
                  </a:cubicBezTo>
                  <a:cubicBezTo>
                    <a:pt x="107" y="66"/>
                    <a:pt x="108" y="68"/>
                    <a:pt x="108" y="69"/>
                  </a:cubicBezTo>
                  <a:cubicBezTo>
                    <a:pt x="107" y="71"/>
                    <a:pt x="109" y="73"/>
                    <a:pt x="107" y="74"/>
                  </a:cubicBezTo>
                  <a:cubicBezTo>
                    <a:pt x="108" y="75"/>
                    <a:pt x="108" y="75"/>
                    <a:pt x="107" y="76"/>
                  </a:cubicBezTo>
                  <a:cubicBezTo>
                    <a:pt x="107" y="76"/>
                    <a:pt x="106" y="76"/>
                    <a:pt x="105" y="76"/>
                  </a:cubicBezTo>
                  <a:cubicBezTo>
                    <a:pt x="105" y="77"/>
                    <a:pt x="105" y="78"/>
                    <a:pt x="105" y="79"/>
                  </a:cubicBezTo>
                  <a:cubicBezTo>
                    <a:pt x="105" y="78"/>
                    <a:pt x="106" y="79"/>
                    <a:pt x="106" y="79"/>
                  </a:cubicBezTo>
                  <a:cubicBezTo>
                    <a:pt x="106" y="79"/>
                    <a:pt x="105" y="79"/>
                    <a:pt x="105" y="79"/>
                  </a:cubicBezTo>
                  <a:cubicBezTo>
                    <a:pt x="105" y="80"/>
                    <a:pt x="104" y="80"/>
                    <a:pt x="103" y="81"/>
                  </a:cubicBezTo>
                  <a:cubicBezTo>
                    <a:pt x="103" y="81"/>
                    <a:pt x="104" y="81"/>
                    <a:pt x="103" y="82"/>
                  </a:cubicBezTo>
                  <a:cubicBezTo>
                    <a:pt x="103" y="82"/>
                    <a:pt x="103" y="81"/>
                    <a:pt x="103" y="81"/>
                  </a:cubicBezTo>
                  <a:cubicBezTo>
                    <a:pt x="103" y="82"/>
                    <a:pt x="102" y="82"/>
                    <a:pt x="102" y="82"/>
                  </a:cubicBezTo>
                  <a:cubicBezTo>
                    <a:pt x="103" y="82"/>
                    <a:pt x="103" y="82"/>
                    <a:pt x="103" y="83"/>
                  </a:cubicBezTo>
                  <a:cubicBezTo>
                    <a:pt x="103" y="83"/>
                    <a:pt x="103" y="82"/>
                    <a:pt x="104" y="82"/>
                  </a:cubicBezTo>
                  <a:cubicBezTo>
                    <a:pt x="104" y="84"/>
                    <a:pt x="102" y="85"/>
                    <a:pt x="104" y="86"/>
                  </a:cubicBezTo>
                  <a:cubicBezTo>
                    <a:pt x="104" y="86"/>
                    <a:pt x="104" y="85"/>
                    <a:pt x="104" y="85"/>
                  </a:cubicBezTo>
                  <a:cubicBezTo>
                    <a:pt x="105" y="84"/>
                    <a:pt x="105" y="83"/>
                    <a:pt x="106" y="82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6" y="81"/>
                    <a:pt x="106" y="80"/>
                    <a:pt x="106" y="80"/>
                  </a:cubicBezTo>
                  <a:cubicBezTo>
                    <a:pt x="106" y="80"/>
                    <a:pt x="106" y="79"/>
                    <a:pt x="107" y="79"/>
                  </a:cubicBezTo>
                  <a:cubicBezTo>
                    <a:pt x="107" y="79"/>
                    <a:pt x="107" y="79"/>
                    <a:pt x="108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80"/>
                    <a:pt x="108" y="82"/>
                    <a:pt x="108" y="83"/>
                  </a:cubicBezTo>
                  <a:cubicBezTo>
                    <a:pt x="109" y="82"/>
                    <a:pt x="109" y="81"/>
                    <a:pt x="109" y="80"/>
                  </a:cubicBezTo>
                  <a:cubicBezTo>
                    <a:pt x="111" y="80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2" y="77"/>
                    <a:pt x="113" y="75"/>
                    <a:pt x="115" y="75"/>
                  </a:cubicBezTo>
                  <a:cubicBezTo>
                    <a:pt x="115" y="76"/>
                    <a:pt x="117" y="76"/>
                    <a:pt x="117" y="78"/>
                  </a:cubicBezTo>
                  <a:cubicBezTo>
                    <a:pt x="118" y="77"/>
                    <a:pt x="118" y="78"/>
                    <a:pt x="119" y="78"/>
                  </a:cubicBezTo>
                  <a:cubicBezTo>
                    <a:pt x="119" y="78"/>
                    <a:pt x="119" y="77"/>
                    <a:pt x="119" y="77"/>
                  </a:cubicBezTo>
                  <a:cubicBezTo>
                    <a:pt x="120" y="77"/>
                    <a:pt x="120" y="77"/>
                    <a:pt x="120" y="78"/>
                  </a:cubicBezTo>
                  <a:cubicBezTo>
                    <a:pt x="123" y="78"/>
                    <a:pt x="121" y="76"/>
                    <a:pt x="123" y="75"/>
                  </a:cubicBezTo>
                  <a:cubicBezTo>
                    <a:pt x="124" y="76"/>
                    <a:pt x="124" y="79"/>
                    <a:pt x="125" y="80"/>
                  </a:cubicBezTo>
                  <a:cubicBezTo>
                    <a:pt x="125" y="79"/>
                    <a:pt x="126" y="78"/>
                    <a:pt x="126" y="79"/>
                  </a:cubicBezTo>
                  <a:cubicBezTo>
                    <a:pt x="127" y="78"/>
                    <a:pt x="128" y="77"/>
                    <a:pt x="128" y="76"/>
                  </a:cubicBezTo>
                  <a:cubicBezTo>
                    <a:pt x="127" y="74"/>
                    <a:pt x="125" y="75"/>
                    <a:pt x="123" y="73"/>
                  </a:cubicBezTo>
                  <a:cubicBezTo>
                    <a:pt x="125" y="71"/>
                    <a:pt x="122" y="66"/>
                    <a:pt x="122" y="64"/>
                  </a:cubicBezTo>
                  <a:cubicBezTo>
                    <a:pt x="122" y="65"/>
                    <a:pt x="122" y="65"/>
                    <a:pt x="122" y="65"/>
                  </a:cubicBezTo>
                  <a:cubicBezTo>
                    <a:pt x="121" y="64"/>
                    <a:pt x="121" y="64"/>
                    <a:pt x="121" y="63"/>
                  </a:cubicBezTo>
                  <a:cubicBezTo>
                    <a:pt x="120" y="64"/>
                    <a:pt x="120" y="63"/>
                    <a:pt x="120" y="63"/>
                  </a:cubicBezTo>
                  <a:cubicBezTo>
                    <a:pt x="120" y="63"/>
                    <a:pt x="120" y="63"/>
                    <a:pt x="119" y="63"/>
                  </a:cubicBezTo>
                  <a:cubicBezTo>
                    <a:pt x="118" y="61"/>
                    <a:pt x="116" y="60"/>
                    <a:pt x="114" y="59"/>
                  </a:cubicBezTo>
                  <a:cubicBezTo>
                    <a:pt x="114" y="59"/>
                    <a:pt x="114" y="59"/>
                    <a:pt x="113" y="59"/>
                  </a:cubicBezTo>
                  <a:cubicBezTo>
                    <a:pt x="111" y="56"/>
                    <a:pt x="108" y="55"/>
                    <a:pt x="105" y="54"/>
                  </a:cubicBezTo>
                  <a:cubicBezTo>
                    <a:pt x="105" y="54"/>
                    <a:pt x="105" y="55"/>
                    <a:pt x="105" y="55"/>
                  </a:cubicBezTo>
                  <a:cubicBezTo>
                    <a:pt x="105" y="54"/>
                    <a:pt x="104" y="54"/>
                    <a:pt x="103" y="53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01" y="53"/>
                    <a:pt x="98" y="53"/>
                    <a:pt x="98" y="51"/>
                  </a:cubicBezTo>
                  <a:cubicBezTo>
                    <a:pt x="98" y="51"/>
                    <a:pt x="98" y="51"/>
                    <a:pt x="98" y="50"/>
                  </a:cubicBezTo>
                  <a:cubicBezTo>
                    <a:pt x="98" y="50"/>
                    <a:pt x="98" y="50"/>
                    <a:pt x="98" y="49"/>
                  </a:cubicBezTo>
                  <a:cubicBezTo>
                    <a:pt x="97" y="49"/>
                    <a:pt x="97" y="48"/>
                    <a:pt x="97" y="48"/>
                  </a:cubicBezTo>
                  <a:cubicBezTo>
                    <a:pt x="97" y="48"/>
                    <a:pt x="97" y="47"/>
                    <a:pt x="97" y="47"/>
                  </a:cubicBezTo>
                  <a:cubicBezTo>
                    <a:pt x="96" y="47"/>
                    <a:pt x="97" y="47"/>
                    <a:pt x="96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97" y="47"/>
                    <a:pt x="97" y="47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5" y="45"/>
                    <a:pt x="96" y="46"/>
                    <a:pt x="94" y="46"/>
                  </a:cubicBezTo>
                  <a:cubicBezTo>
                    <a:pt x="95" y="46"/>
                    <a:pt x="94" y="46"/>
                    <a:pt x="94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45"/>
                    <a:pt x="95" y="45"/>
                    <a:pt x="95" y="44"/>
                  </a:cubicBezTo>
                  <a:cubicBezTo>
                    <a:pt x="94" y="44"/>
                    <a:pt x="94" y="44"/>
                    <a:pt x="94" y="45"/>
                  </a:cubicBezTo>
                  <a:cubicBezTo>
                    <a:pt x="95" y="44"/>
                    <a:pt x="93" y="45"/>
                    <a:pt x="93" y="44"/>
                  </a:cubicBezTo>
                  <a:cubicBezTo>
                    <a:pt x="95" y="44"/>
                    <a:pt x="96" y="44"/>
                    <a:pt x="97" y="44"/>
                  </a:cubicBezTo>
                  <a:cubicBezTo>
                    <a:pt x="98" y="45"/>
                    <a:pt x="100" y="44"/>
                    <a:pt x="100" y="46"/>
                  </a:cubicBezTo>
                  <a:cubicBezTo>
                    <a:pt x="100" y="46"/>
                    <a:pt x="100" y="46"/>
                    <a:pt x="99" y="46"/>
                  </a:cubicBezTo>
                  <a:cubicBezTo>
                    <a:pt x="100" y="46"/>
                    <a:pt x="100" y="46"/>
                    <a:pt x="100" y="47"/>
                  </a:cubicBezTo>
                  <a:cubicBezTo>
                    <a:pt x="102" y="47"/>
                    <a:pt x="102" y="49"/>
                    <a:pt x="103" y="50"/>
                  </a:cubicBezTo>
                  <a:cubicBezTo>
                    <a:pt x="104" y="50"/>
                    <a:pt x="105" y="50"/>
                    <a:pt x="105" y="50"/>
                  </a:cubicBezTo>
                  <a:cubicBezTo>
                    <a:pt x="106" y="50"/>
                    <a:pt x="106" y="50"/>
                    <a:pt x="107" y="50"/>
                  </a:cubicBezTo>
                  <a:cubicBezTo>
                    <a:pt x="107" y="49"/>
                    <a:pt x="109" y="50"/>
                    <a:pt x="109" y="48"/>
                  </a:cubicBezTo>
                  <a:cubicBezTo>
                    <a:pt x="109" y="49"/>
                    <a:pt x="109" y="49"/>
                    <a:pt x="110" y="49"/>
                  </a:cubicBezTo>
                  <a:cubicBezTo>
                    <a:pt x="110" y="48"/>
                    <a:pt x="109" y="48"/>
                    <a:pt x="109" y="48"/>
                  </a:cubicBezTo>
                  <a:cubicBezTo>
                    <a:pt x="109" y="48"/>
                    <a:pt x="110" y="48"/>
                    <a:pt x="110" y="48"/>
                  </a:cubicBezTo>
                  <a:cubicBezTo>
                    <a:pt x="110" y="47"/>
                    <a:pt x="108" y="46"/>
                    <a:pt x="108" y="44"/>
                  </a:cubicBezTo>
                  <a:cubicBezTo>
                    <a:pt x="111" y="45"/>
                    <a:pt x="112" y="48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6" y="51"/>
                    <a:pt x="117" y="49"/>
                    <a:pt x="119" y="51"/>
                  </a:cubicBezTo>
                  <a:cubicBezTo>
                    <a:pt x="120" y="51"/>
                    <a:pt x="122" y="52"/>
                    <a:pt x="123" y="53"/>
                  </a:cubicBezTo>
                  <a:cubicBezTo>
                    <a:pt x="123" y="53"/>
                    <a:pt x="125" y="54"/>
                    <a:pt x="125" y="54"/>
                  </a:cubicBezTo>
                  <a:cubicBezTo>
                    <a:pt x="128" y="57"/>
                    <a:pt x="127" y="52"/>
                    <a:pt x="128" y="52"/>
                  </a:cubicBezTo>
                  <a:cubicBezTo>
                    <a:pt x="128" y="51"/>
                    <a:pt x="128" y="50"/>
                    <a:pt x="128" y="49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0" y="49"/>
                    <a:pt x="131" y="49"/>
                    <a:pt x="130" y="48"/>
                  </a:cubicBezTo>
                  <a:cubicBezTo>
                    <a:pt x="128" y="46"/>
                    <a:pt x="127" y="44"/>
                    <a:pt x="127" y="43"/>
                  </a:cubicBezTo>
                  <a:cubicBezTo>
                    <a:pt x="127" y="43"/>
                    <a:pt x="127" y="42"/>
                    <a:pt x="128" y="43"/>
                  </a:cubicBezTo>
                  <a:cubicBezTo>
                    <a:pt x="129" y="43"/>
                    <a:pt x="127" y="42"/>
                    <a:pt x="127" y="41"/>
                  </a:cubicBezTo>
                  <a:cubicBezTo>
                    <a:pt x="129" y="43"/>
                    <a:pt x="128" y="44"/>
                    <a:pt x="129" y="45"/>
                  </a:cubicBezTo>
                  <a:cubicBezTo>
                    <a:pt x="129" y="45"/>
                    <a:pt x="130" y="45"/>
                    <a:pt x="130" y="45"/>
                  </a:cubicBezTo>
                  <a:cubicBezTo>
                    <a:pt x="130" y="44"/>
                    <a:pt x="129" y="45"/>
                    <a:pt x="129" y="44"/>
                  </a:cubicBezTo>
                  <a:cubicBezTo>
                    <a:pt x="130" y="44"/>
                    <a:pt x="129" y="43"/>
                    <a:pt x="129" y="43"/>
                  </a:cubicBezTo>
                  <a:cubicBezTo>
                    <a:pt x="128" y="42"/>
                    <a:pt x="129" y="42"/>
                    <a:pt x="128" y="41"/>
                  </a:cubicBezTo>
                  <a:cubicBezTo>
                    <a:pt x="128" y="41"/>
                    <a:pt x="126" y="41"/>
                    <a:pt x="126" y="40"/>
                  </a:cubicBezTo>
                  <a:cubicBezTo>
                    <a:pt x="128" y="41"/>
                    <a:pt x="126" y="39"/>
                    <a:pt x="127" y="40"/>
                  </a:cubicBezTo>
                  <a:cubicBezTo>
                    <a:pt x="126" y="38"/>
                    <a:pt x="125" y="38"/>
                    <a:pt x="124" y="37"/>
                  </a:cubicBezTo>
                  <a:cubicBezTo>
                    <a:pt x="125" y="37"/>
                    <a:pt x="126" y="37"/>
                    <a:pt x="126" y="37"/>
                  </a:cubicBezTo>
                  <a:cubicBezTo>
                    <a:pt x="125" y="36"/>
                    <a:pt x="126" y="36"/>
                    <a:pt x="126" y="36"/>
                  </a:cubicBezTo>
                  <a:cubicBezTo>
                    <a:pt x="123" y="33"/>
                    <a:pt x="122" y="31"/>
                    <a:pt x="118" y="29"/>
                  </a:cubicBezTo>
                  <a:cubicBezTo>
                    <a:pt x="119" y="29"/>
                    <a:pt x="122" y="30"/>
                    <a:pt x="125" y="32"/>
                  </a:cubicBezTo>
                  <a:cubicBezTo>
                    <a:pt x="125" y="32"/>
                    <a:pt x="126" y="32"/>
                    <a:pt x="126" y="31"/>
                  </a:cubicBezTo>
                  <a:cubicBezTo>
                    <a:pt x="124" y="29"/>
                    <a:pt x="120" y="26"/>
                    <a:pt x="116" y="25"/>
                  </a:cubicBezTo>
                  <a:cubicBezTo>
                    <a:pt x="114" y="23"/>
                    <a:pt x="109" y="23"/>
                    <a:pt x="105" y="22"/>
                  </a:cubicBezTo>
                  <a:cubicBezTo>
                    <a:pt x="105" y="22"/>
                    <a:pt x="104" y="22"/>
                    <a:pt x="104" y="22"/>
                  </a:cubicBezTo>
                  <a:cubicBezTo>
                    <a:pt x="102" y="21"/>
                    <a:pt x="102" y="21"/>
                    <a:pt x="101" y="21"/>
                  </a:cubicBezTo>
                  <a:cubicBezTo>
                    <a:pt x="100" y="21"/>
                    <a:pt x="99" y="22"/>
                    <a:pt x="98" y="22"/>
                  </a:cubicBezTo>
                  <a:cubicBezTo>
                    <a:pt x="93" y="22"/>
                    <a:pt x="89" y="23"/>
                    <a:pt x="83" y="23"/>
                  </a:cubicBezTo>
                  <a:cubicBezTo>
                    <a:pt x="83" y="23"/>
                    <a:pt x="84" y="23"/>
                    <a:pt x="83" y="23"/>
                  </a:cubicBezTo>
                  <a:cubicBezTo>
                    <a:pt x="82" y="24"/>
                    <a:pt x="78" y="24"/>
                    <a:pt x="77" y="25"/>
                  </a:cubicBezTo>
                  <a:cubicBezTo>
                    <a:pt x="82" y="24"/>
                    <a:pt x="86" y="23"/>
                    <a:pt x="91" y="23"/>
                  </a:cubicBezTo>
                  <a:cubicBezTo>
                    <a:pt x="91" y="23"/>
                    <a:pt x="92" y="23"/>
                    <a:pt x="92" y="24"/>
                  </a:cubicBezTo>
                  <a:cubicBezTo>
                    <a:pt x="89" y="23"/>
                    <a:pt x="85" y="26"/>
                    <a:pt x="85" y="25"/>
                  </a:cubicBezTo>
                  <a:cubicBezTo>
                    <a:pt x="85" y="25"/>
                    <a:pt x="84" y="25"/>
                    <a:pt x="82" y="25"/>
                  </a:cubicBezTo>
                  <a:cubicBezTo>
                    <a:pt x="82" y="27"/>
                    <a:pt x="80" y="26"/>
                    <a:pt x="78" y="26"/>
                  </a:cubicBezTo>
                  <a:cubicBezTo>
                    <a:pt x="78" y="27"/>
                    <a:pt x="77" y="27"/>
                    <a:pt x="77" y="27"/>
                  </a:cubicBezTo>
                  <a:cubicBezTo>
                    <a:pt x="77" y="28"/>
                    <a:pt x="78" y="27"/>
                    <a:pt x="78" y="28"/>
                  </a:cubicBezTo>
                  <a:cubicBezTo>
                    <a:pt x="77" y="29"/>
                    <a:pt x="75" y="29"/>
                    <a:pt x="73" y="30"/>
                  </a:cubicBezTo>
                  <a:cubicBezTo>
                    <a:pt x="72" y="30"/>
                    <a:pt x="72" y="30"/>
                    <a:pt x="73" y="30"/>
                  </a:cubicBezTo>
                  <a:cubicBezTo>
                    <a:pt x="72" y="30"/>
                    <a:pt x="70" y="31"/>
                    <a:pt x="70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2" y="29"/>
                    <a:pt x="71" y="29"/>
                    <a:pt x="70" y="29"/>
                  </a:cubicBezTo>
                  <a:cubicBezTo>
                    <a:pt x="71" y="29"/>
                    <a:pt x="71" y="28"/>
                    <a:pt x="72" y="27"/>
                  </a:cubicBezTo>
                  <a:cubicBezTo>
                    <a:pt x="71" y="28"/>
                    <a:pt x="71" y="28"/>
                    <a:pt x="70" y="28"/>
                  </a:cubicBezTo>
                  <a:cubicBezTo>
                    <a:pt x="71" y="27"/>
                    <a:pt x="71" y="27"/>
                    <a:pt x="71" y="26"/>
                  </a:cubicBezTo>
                  <a:cubicBezTo>
                    <a:pt x="70" y="27"/>
                    <a:pt x="69" y="27"/>
                    <a:pt x="68" y="28"/>
                  </a:cubicBezTo>
                  <a:cubicBezTo>
                    <a:pt x="68" y="28"/>
                    <a:pt x="66" y="29"/>
                    <a:pt x="66" y="29"/>
                  </a:cubicBezTo>
                  <a:cubicBezTo>
                    <a:pt x="66" y="28"/>
                    <a:pt x="67" y="28"/>
                    <a:pt x="67" y="28"/>
                  </a:cubicBezTo>
                  <a:cubicBezTo>
                    <a:pt x="67" y="27"/>
                    <a:pt x="68" y="27"/>
                    <a:pt x="68" y="27"/>
                  </a:cubicBezTo>
                  <a:cubicBezTo>
                    <a:pt x="67" y="27"/>
                    <a:pt x="65" y="30"/>
                    <a:pt x="63" y="29"/>
                  </a:cubicBezTo>
                  <a:cubicBezTo>
                    <a:pt x="65" y="28"/>
                    <a:pt x="65" y="28"/>
                    <a:pt x="67" y="27"/>
                  </a:cubicBezTo>
                  <a:cubicBezTo>
                    <a:pt x="67" y="25"/>
                    <a:pt x="64" y="26"/>
                    <a:pt x="62" y="27"/>
                  </a:cubicBezTo>
                  <a:cubicBezTo>
                    <a:pt x="59" y="28"/>
                    <a:pt x="56" y="29"/>
                    <a:pt x="54" y="30"/>
                  </a:cubicBezTo>
                  <a:cubicBezTo>
                    <a:pt x="55" y="30"/>
                    <a:pt x="57" y="29"/>
                    <a:pt x="57" y="29"/>
                  </a:cubicBezTo>
                  <a:cubicBezTo>
                    <a:pt x="57" y="30"/>
                    <a:pt x="56" y="30"/>
                    <a:pt x="56" y="31"/>
                  </a:cubicBezTo>
                  <a:cubicBezTo>
                    <a:pt x="57" y="30"/>
                    <a:pt x="57" y="30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7" y="31"/>
                    <a:pt x="55" y="31"/>
                    <a:pt x="55" y="31"/>
                  </a:cubicBezTo>
                  <a:cubicBezTo>
                    <a:pt x="55" y="31"/>
                    <a:pt x="54" y="31"/>
                    <a:pt x="54" y="31"/>
                  </a:cubicBezTo>
                  <a:cubicBezTo>
                    <a:pt x="55" y="31"/>
                    <a:pt x="55" y="32"/>
                    <a:pt x="55" y="32"/>
                  </a:cubicBezTo>
                  <a:cubicBezTo>
                    <a:pt x="57" y="31"/>
                    <a:pt x="57" y="31"/>
                    <a:pt x="58" y="31"/>
                  </a:cubicBezTo>
                  <a:cubicBezTo>
                    <a:pt x="57" y="33"/>
                    <a:pt x="55" y="33"/>
                    <a:pt x="54" y="35"/>
                  </a:cubicBezTo>
                  <a:cubicBezTo>
                    <a:pt x="53" y="34"/>
                    <a:pt x="52" y="35"/>
                    <a:pt x="51" y="36"/>
                  </a:cubicBezTo>
                  <a:cubicBezTo>
                    <a:pt x="52" y="35"/>
                    <a:pt x="52" y="36"/>
                    <a:pt x="52" y="36"/>
                  </a:cubicBezTo>
                  <a:cubicBezTo>
                    <a:pt x="48" y="38"/>
                    <a:pt x="46" y="39"/>
                    <a:pt x="43" y="42"/>
                  </a:cubicBezTo>
                  <a:cubicBezTo>
                    <a:pt x="44" y="41"/>
                    <a:pt x="44" y="40"/>
                    <a:pt x="45" y="39"/>
                  </a:cubicBezTo>
                  <a:cubicBezTo>
                    <a:pt x="45" y="40"/>
                    <a:pt x="44" y="40"/>
                    <a:pt x="43" y="40"/>
                  </a:cubicBezTo>
                  <a:cubicBezTo>
                    <a:pt x="44" y="39"/>
                    <a:pt x="44" y="38"/>
                    <a:pt x="44" y="38"/>
                  </a:cubicBezTo>
                  <a:cubicBezTo>
                    <a:pt x="45" y="37"/>
                    <a:pt x="46" y="36"/>
                    <a:pt x="48" y="35"/>
                  </a:cubicBezTo>
                  <a:cubicBezTo>
                    <a:pt x="47" y="35"/>
                    <a:pt x="46" y="36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5"/>
                    <a:pt x="44" y="35"/>
                    <a:pt x="43" y="34"/>
                  </a:cubicBezTo>
                  <a:cubicBezTo>
                    <a:pt x="48" y="30"/>
                    <a:pt x="53" y="28"/>
                    <a:pt x="58" y="25"/>
                  </a:cubicBezTo>
                  <a:cubicBezTo>
                    <a:pt x="60" y="24"/>
                    <a:pt x="63" y="24"/>
                    <a:pt x="66" y="22"/>
                  </a:cubicBezTo>
                  <a:cubicBezTo>
                    <a:pt x="66" y="23"/>
                    <a:pt x="67" y="22"/>
                    <a:pt x="67" y="23"/>
                  </a:cubicBezTo>
                  <a:cubicBezTo>
                    <a:pt x="69" y="21"/>
                    <a:pt x="72" y="21"/>
                    <a:pt x="73" y="21"/>
                  </a:cubicBezTo>
                  <a:cubicBezTo>
                    <a:pt x="73" y="20"/>
                    <a:pt x="76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9" y="19"/>
                    <a:pt x="81" y="20"/>
                    <a:pt x="84" y="19"/>
                  </a:cubicBezTo>
                  <a:cubicBezTo>
                    <a:pt x="83" y="19"/>
                    <a:pt x="85" y="18"/>
                    <a:pt x="83" y="19"/>
                  </a:cubicBezTo>
                  <a:cubicBezTo>
                    <a:pt x="82" y="19"/>
                    <a:pt x="84" y="19"/>
                    <a:pt x="83" y="19"/>
                  </a:cubicBezTo>
                  <a:cubicBezTo>
                    <a:pt x="83" y="18"/>
                    <a:pt x="80" y="19"/>
                    <a:pt x="79" y="19"/>
                  </a:cubicBezTo>
                  <a:cubicBezTo>
                    <a:pt x="77" y="20"/>
                    <a:pt x="75" y="19"/>
                    <a:pt x="73" y="20"/>
                  </a:cubicBezTo>
                  <a:cubicBezTo>
                    <a:pt x="73" y="20"/>
                    <a:pt x="72" y="19"/>
                    <a:pt x="71" y="20"/>
                  </a:cubicBezTo>
                  <a:cubicBezTo>
                    <a:pt x="73" y="19"/>
                    <a:pt x="71" y="20"/>
                    <a:pt x="71" y="21"/>
                  </a:cubicBezTo>
                  <a:cubicBezTo>
                    <a:pt x="70" y="21"/>
                    <a:pt x="68" y="21"/>
                    <a:pt x="66" y="22"/>
                  </a:cubicBezTo>
                  <a:cubicBezTo>
                    <a:pt x="67" y="21"/>
                    <a:pt x="67" y="21"/>
                    <a:pt x="68" y="21"/>
                  </a:cubicBezTo>
                  <a:cubicBezTo>
                    <a:pt x="68" y="20"/>
                    <a:pt x="68" y="21"/>
                    <a:pt x="68" y="20"/>
                  </a:cubicBezTo>
                  <a:cubicBezTo>
                    <a:pt x="66" y="20"/>
                    <a:pt x="66" y="21"/>
                    <a:pt x="66" y="21"/>
                  </a:cubicBezTo>
                  <a:cubicBezTo>
                    <a:pt x="66" y="20"/>
                    <a:pt x="62" y="22"/>
                    <a:pt x="61" y="22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3"/>
                    <a:pt x="61" y="23"/>
                    <a:pt x="60" y="23"/>
                  </a:cubicBezTo>
                  <a:cubicBezTo>
                    <a:pt x="55" y="25"/>
                    <a:pt x="51" y="28"/>
                    <a:pt x="46" y="31"/>
                  </a:cubicBezTo>
                  <a:cubicBezTo>
                    <a:pt x="45" y="33"/>
                    <a:pt x="41" y="36"/>
                    <a:pt x="40" y="35"/>
                  </a:cubicBezTo>
                  <a:cubicBezTo>
                    <a:pt x="34" y="39"/>
                    <a:pt x="30" y="44"/>
                    <a:pt x="25" y="51"/>
                  </a:cubicBezTo>
                  <a:cubicBezTo>
                    <a:pt x="24" y="53"/>
                    <a:pt x="22" y="56"/>
                    <a:pt x="20" y="58"/>
                  </a:cubicBezTo>
                  <a:cubicBezTo>
                    <a:pt x="21" y="58"/>
                    <a:pt x="20" y="59"/>
                    <a:pt x="20" y="59"/>
                  </a:cubicBezTo>
                  <a:cubicBezTo>
                    <a:pt x="18" y="61"/>
                    <a:pt x="20" y="57"/>
                    <a:pt x="21" y="55"/>
                  </a:cubicBezTo>
                  <a:cubicBezTo>
                    <a:pt x="20" y="57"/>
                    <a:pt x="20" y="55"/>
                    <a:pt x="20" y="54"/>
                  </a:cubicBezTo>
                  <a:cubicBezTo>
                    <a:pt x="22" y="51"/>
                    <a:pt x="24" y="48"/>
                    <a:pt x="26" y="45"/>
                  </a:cubicBezTo>
                  <a:cubicBezTo>
                    <a:pt x="26" y="44"/>
                    <a:pt x="27" y="44"/>
                    <a:pt x="27" y="44"/>
                  </a:cubicBezTo>
                  <a:cubicBezTo>
                    <a:pt x="28" y="42"/>
                    <a:pt x="29" y="41"/>
                    <a:pt x="31" y="40"/>
                  </a:cubicBezTo>
                  <a:cubicBezTo>
                    <a:pt x="31" y="39"/>
                    <a:pt x="31" y="38"/>
                    <a:pt x="32" y="38"/>
                  </a:cubicBezTo>
                  <a:cubicBezTo>
                    <a:pt x="33" y="37"/>
                    <a:pt x="34" y="37"/>
                    <a:pt x="35" y="36"/>
                  </a:cubicBezTo>
                  <a:cubicBezTo>
                    <a:pt x="35" y="36"/>
                    <a:pt x="36" y="35"/>
                    <a:pt x="36" y="34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7" y="34"/>
                    <a:pt x="37" y="34"/>
                    <a:pt x="37" y="33"/>
                  </a:cubicBezTo>
                  <a:cubicBezTo>
                    <a:pt x="37" y="33"/>
                    <a:pt x="38" y="33"/>
                    <a:pt x="38" y="33"/>
                  </a:cubicBezTo>
                  <a:cubicBezTo>
                    <a:pt x="39" y="33"/>
                    <a:pt x="40" y="31"/>
                    <a:pt x="41" y="30"/>
                  </a:cubicBezTo>
                  <a:cubicBezTo>
                    <a:pt x="42" y="30"/>
                    <a:pt x="40" y="31"/>
                    <a:pt x="41" y="31"/>
                  </a:cubicBezTo>
                  <a:cubicBezTo>
                    <a:pt x="41" y="30"/>
                    <a:pt x="42" y="29"/>
                    <a:pt x="42" y="29"/>
                  </a:cubicBezTo>
                  <a:cubicBezTo>
                    <a:pt x="44" y="29"/>
                    <a:pt x="45" y="27"/>
                    <a:pt x="45" y="28"/>
                  </a:cubicBezTo>
                  <a:cubicBezTo>
                    <a:pt x="47" y="26"/>
                    <a:pt x="50" y="24"/>
                    <a:pt x="52" y="23"/>
                  </a:cubicBezTo>
                  <a:cubicBezTo>
                    <a:pt x="52" y="23"/>
                    <a:pt x="52" y="23"/>
                    <a:pt x="51" y="23"/>
                  </a:cubicBezTo>
                  <a:cubicBezTo>
                    <a:pt x="54" y="21"/>
                    <a:pt x="54" y="21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8" y="19"/>
                    <a:pt x="61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5" y="16"/>
                    <a:pt x="65" y="16"/>
                    <a:pt x="66" y="15"/>
                  </a:cubicBezTo>
                  <a:cubicBezTo>
                    <a:pt x="66" y="15"/>
                    <a:pt x="66" y="16"/>
                    <a:pt x="67" y="15"/>
                  </a:cubicBezTo>
                  <a:cubicBezTo>
                    <a:pt x="66" y="15"/>
                    <a:pt x="68" y="14"/>
                    <a:pt x="69" y="14"/>
                  </a:cubicBezTo>
                  <a:cubicBezTo>
                    <a:pt x="69" y="14"/>
                    <a:pt x="70" y="14"/>
                    <a:pt x="70" y="14"/>
                  </a:cubicBezTo>
                  <a:cubicBezTo>
                    <a:pt x="70" y="15"/>
                    <a:pt x="69" y="15"/>
                    <a:pt x="69" y="15"/>
                  </a:cubicBezTo>
                  <a:cubicBezTo>
                    <a:pt x="71" y="14"/>
                    <a:pt x="71" y="14"/>
                    <a:pt x="71" y="13"/>
                  </a:cubicBezTo>
                  <a:cubicBezTo>
                    <a:pt x="70" y="13"/>
                    <a:pt x="69" y="14"/>
                    <a:pt x="68" y="14"/>
                  </a:cubicBezTo>
                  <a:cubicBezTo>
                    <a:pt x="67" y="15"/>
                    <a:pt x="64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4"/>
                    <a:pt x="68" y="13"/>
                    <a:pt x="70" y="13"/>
                  </a:cubicBezTo>
                  <a:cubicBezTo>
                    <a:pt x="69" y="12"/>
                    <a:pt x="71" y="12"/>
                    <a:pt x="71" y="11"/>
                  </a:cubicBezTo>
                  <a:cubicBezTo>
                    <a:pt x="68" y="12"/>
                    <a:pt x="65" y="13"/>
                    <a:pt x="63" y="14"/>
                  </a:cubicBezTo>
                  <a:cubicBezTo>
                    <a:pt x="64" y="14"/>
                    <a:pt x="62" y="15"/>
                    <a:pt x="62" y="15"/>
                  </a:cubicBezTo>
                  <a:cubicBezTo>
                    <a:pt x="61" y="15"/>
                    <a:pt x="59" y="15"/>
                    <a:pt x="59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8" y="16"/>
                    <a:pt x="56" y="17"/>
                    <a:pt x="55" y="18"/>
                  </a:cubicBezTo>
                  <a:cubicBezTo>
                    <a:pt x="56" y="17"/>
                    <a:pt x="55" y="17"/>
                    <a:pt x="57" y="16"/>
                  </a:cubicBezTo>
                  <a:cubicBezTo>
                    <a:pt x="55" y="17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1" y="19"/>
                    <a:pt x="46" y="21"/>
                    <a:pt x="43" y="24"/>
                  </a:cubicBezTo>
                  <a:cubicBezTo>
                    <a:pt x="43" y="24"/>
                    <a:pt x="43" y="23"/>
                    <a:pt x="43" y="24"/>
                  </a:cubicBezTo>
                  <a:cubicBezTo>
                    <a:pt x="40" y="26"/>
                    <a:pt x="35" y="28"/>
                    <a:pt x="34" y="30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5" y="28"/>
                    <a:pt x="34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31"/>
                    <a:pt x="32" y="32"/>
                    <a:pt x="31" y="33"/>
                  </a:cubicBezTo>
                  <a:cubicBezTo>
                    <a:pt x="30" y="34"/>
                    <a:pt x="29" y="34"/>
                    <a:pt x="27" y="36"/>
                  </a:cubicBezTo>
                  <a:cubicBezTo>
                    <a:pt x="28" y="36"/>
                    <a:pt x="25" y="38"/>
                    <a:pt x="25" y="39"/>
                  </a:cubicBezTo>
                  <a:cubicBezTo>
                    <a:pt x="28" y="36"/>
                    <a:pt x="23" y="43"/>
                    <a:pt x="22" y="42"/>
                  </a:cubicBezTo>
                  <a:cubicBezTo>
                    <a:pt x="23" y="41"/>
                    <a:pt x="23" y="41"/>
                    <a:pt x="23" y="40"/>
                  </a:cubicBezTo>
                  <a:cubicBezTo>
                    <a:pt x="22" y="42"/>
                    <a:pt x="22" y="41"/>
                    <a:pt x="22" y="41"/>
                  </a:cubicBezTo>
                  <a:cubicBezTo>
                    <a:pt x="21" y="42"/>
                    <a:pt x="20" y="42"/>
                    <a:pt x="19" y="43"/>
                  </a:cubicBezTo>
                  <a:cubicBezTo>
                    <a:pt x="20" y="43"/>
                    <a:pt x="21" y="42"/>
                    <a:pt x="21" y="42"/>
                  </a:cubicBezTo>
                  <a:cubicBezTo>
                    <a:pt x="21" y="42"/>
                    <a:pt x="21" y="43"/>
                    <a:pt x="21" y="43"/>
                  </a:cubicBezTo>
                  <a:cubicBezTo>
                    <a:pt x="20" y="43"/>
                    <a:pt x="19" y="43"/>
                    <a:pt x="19" y="44"/>
                  </a:cubicBezTo>
                  <a:cubicBezTo>
                    <a:pt x="19" y="44"/>
                    <a:pt x="19" y="44"/>
                    <a:pt x="18" y="44"/>
                  </a:cubicBezTo>
                  <a:cubicBezTo>
                    <a:pt x="22" y="39"/>
                    <a:pt x="23" y="37"/>
                    <a:pt x="28" y="34"/>
                  </a:cubicBezTo>
                  <a:cubicBezTo>
                    <a:pt x="30" y="31"/>
                    <a:pt x="33" y="30"/>
                    <a:pt x="35" y="27"/>
                  </a:cubicBezTo>
                  <a:cubicBezTo>
                    <a:pt x="35" y="27"/>
                    <a:pt x="36" y="26"/>
                    <a:pt x="36" y="27"/>
                  </a:cubicBezTo>
                  <a:cubicBezTo>
                    <a:pt x="39" y="24"/>
                    <a:pt x="44" y="22"/>
                    <a:pt x="46" y="20"/>
                  </a:cubicBezTo>
                  <a:cubicBezTo>
                    <a:pt x="45" y="20"/>
                    <a:pt x="44" y="21"/>
                    <a:pt x="44" y="21"/>
                  </a:cubicBezTo>
                  <a:cubicBezTo>
                    <a:pt x="45" y="20"/>
                    <a:pt x="49" y="17"/>
                    <a:pt x="48" y="19"/>
                  </a:cubicBezTo>
                  <a:cubicBezTo>
                    <a:pt x="49" y="18"/>
                    <a:pt x="50" y="18"/>
                    <a:pt x="51" y="17"/>
                  </a:cubicBezTo>
                  <a:cubicBezTo>
                    <a:pt x="51" y="16"/>
                    <a:pt x="49" y="18"/>
                    <a:pt x="49" y="18"/>
                  </a:cubicBezTo>
                  <a:cubicBezTo>
                    <a:pt x="50" y="17"/>
                    <a:pt x="53" y="15"/>
                    <a:pt x="55" y="15"/>
                  </a:cubicBezTo>
                  <a:cubicBezTo>
                    <a:pt x="60" y="12"/>
                    <a:pt x="65" y="10"/>
                    <a:pt x="69" y="10"/>
                  </a:cubicBezTo>
                  <a:cubicBezTo>
                    <a:pt x="69" y="9"/>
                    <a:pt x="70" y="10"/>
                    <a:pt x="70" y="10"/>
                  </a:cubicBezTo>
                  <a:cubicBezTo>
                    <a:pt x="71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8"/>
                    <a:pt x="72" y="9"/>
                    <a:pt x="73" y="8"/>
                  </a:cubicBezTo>
                  <a:cubicBezTo>
                    <a:pt x="74" y="8"/>
                    <a:pt x="75" y="8"/>
                    <a:pt x="77" y="7"/>
                  </a:cubicBezTo>
                  <a:cubicBezTo>
                    <a:pt x="77" y="8"/>
                    <a:pt x="80" y="7"/>
                    <a:pt x="81" y="7"/>
                  </a:cubicBezTo>
                  <a:cubicBezTo>
                    <a:pt x="87" y="6"/>
                    <a:pt x="96" y="6"/>
                    <a:pt x="102" y="7"/>
                  </a:cubicBezTo>
                  <a:cubicBezTo>
                    <a:pt x="98" y="6"/>
                    <a:pt x="96" y="6"/>
                    <a:pt x="93" y="5"/>
                  </a:cubicBezTo>
                  <a:cubicBezTo>
                    <a:pt x="88" y="6"/>
                    <a:pt x="82" y="6"/>
                    <a:pt x="77" y="7"/>
                  </a:cubicBezTo>
                  <a:cubicBezTo>
                    <a:pt x="77" y="7"/>
                    <a:pt x="77" y="7"/>
                    <a:pt x="76" y="7"/>
                  </a:cubicBezTo>
                  <a:cubicBezTo>
                    <a:pt x="77" y="6"/>
                    <a:pt x="78" y="6"/>
                    <a:pt x="78" y="6"/>
                  </a:cubicBezTo>
                  <a:cubicBezTo>
                    <a:pt x="77" y="6"/>
                    <a:pt x="73" y="8"/>
                    <a:pt x="70" y="7"/>
                  </a:cubicBezTo>
                  <a:cubicBezTo>
                    <a:pt x="70" y="8"/>
                    <a:pt x="69" y="8"/>
                    <a:pt x="68" y="8"/>
                  </a:cubicBezTo>
                  <a:cubicBezTo>
                    <a:pt x="68" y="10"/>
                    <a:pt x="63" y="11"/>
                    <a:pt x="61" y="12"/>
                  </a:cubicBezTo>
                  <a:cubicBezTo>
                    <a:pt x="61" y="12"/>
                    <a:pt x="64" y="11"/>
                    <a:pt x="63" y="11"/>
                  </a:cubicBezTo>
                  <a:cubicBezTo>
                    <a:pt x="62" y="11"/>
                    <a:pt x="61" y="12"/>
                    <a:pt x="60" y="11"/>
                  </a:cubicBezTo>
                  <a:cubicBezTo>
                    <a:pt x="61" y="11"/>
                    <a:pt x="62" y="11"/>
                    <a:pt x="62" y="10"/>
                  </a:cubicBezTo>
                  <a:cubicBezTo>
                    <a:pt x="61" y="11"/>
                    <a:pt x="59" y="12"/>
                    <a:pt x="59" y="11"/>
                  </a:cubicBezTo>
                  <a:cubicBezTo>
                    <a:pt x="58" y="11"/>
                    <a:pt x="60" y="11"/>
                    <a:pt x="59" y="11"/>
                  </a:cubicBezTo>
                  <a:cubicBezTo>
                    <a:pt x="58" y="11"/>
                    <a:pt x="58" y="11"/>
                    <a:pt x="58" y="12"/>
                  </a:cubicBezTo>
                  <a:cubicBezTo>
                    <a:pt x="57" y="11"/>
                    <a:pt x="58" y="11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1"/>
                    <a:pt x="58" y="10"/>
                    <a:pt x="57" y="11"/>
                  </a:cubicBezTo>
                  <a:cubicBezTo>
                    <a:pt x="55" y="11"/>
                    <a:pt x="54" y="12"/>
                    <a:pt x="53" y="12"/>
                  </a:cubicBezTo>
                  <a:cubicBezTo>
                    <a:pt x="53" y="12"/>
                    <a:pt x="53" y="12"/>
                    <a:pt x="54" y="12"/>
                  </a:cubicBezTo>
                  <a:cubicBezTo>
                    <a:pt x="53" y="12"/>
                    <a:pt x="53" y="13"/>
                    <a:pt x="52" y="13"/>
                  </a:cubicBezTo>
                  <a:cubicBezTo>
                    <a:pt x="52" y="13"/>
                    <a:pt x="53" y="12"/>
                    <a:pt x="53" y="12"/>
                  </a:cubicBezTo>
                  <a:cubicBezTo>
                    <a:pt x="51" y="13"/>
                    <a:pt x="48" y="14"/>
                    <a:pt x="47" y="14"/>
                  </a:cubicBezTo>
                  <a:cubicBezTo>
                    <a:pt x="46" y="15"/>
                    <a:pt x="48" y="15"/>
                    <a:pt x="47" y="15"/>
                  </a:cubicBezTo>
                  <a:cubicBezTo>
                    <a:pt x="45" y="16"/>
                    <a:pt x="45" y="16"/>
                    <a:pt x="44" y="16"/>
                  </a:cubicBezTo>
                  <a:cubicBezTo>
                    <a:pt x="44" y="17"/>
                    <a:pt x="45" y="17"/>
                    <a:pt x="44" y="17"/>
                  </a:cubicBezTo>
                  <a:cubicBezTo>
                    <a:pt x="43" y="18"/>
                    <a:pt x="41" y="19"/>
                    <a:pt x="41" y="18"/>
                  </a:cubicBezTo>
                  <a:cubicBezTo>
                    <a:pt x="41" y="18"/>
                    <a:pt x="43" y="17"/>
                    <a:pt x="42" y="17"/>
                  </a:cubicBezTo>
                  <a:cubicBezTo>
                    <a:pt x="41" y="18"/>
                    <a:pt x="40" y="19"/>
                    <a:pt x="39" y="20"/>
                  </a:cubicBezTo>
                  <a:cubicBezTo>
                    <a:pt x="38" y="21"/>
                    <a:pt x="39" y="19"/>
                    <a:pt x="38" y="20"/>
                  </a:cubicBezTo>
                  <a:cubicBezTo>
                    <a:pt x="37" y="20"/>
                    <a:pt x="38" y="20"/>
                    <a:pt x="38" y="21"/>
                  </a:cubicBezTo>
                  <a:cubicBezTo>
                    <a:pt x="37" y="21"/>
                    <a:pt x="34" y="23"/>
                    <a:pt x="35" y="22"/>
                  </a:cubicBezTo>
                  <a:cubicBezTo>
                    <a:pt x="34" y="23"/>
                    <a:pt x="34" y="23"/>
                    <a:pt x="32" y="24"/>
                  </a:cubicBezTo>
                  <a:cubicBezTo>
                    <a:pt x="32" y="25"/>
                    <a:pt x="33" y="25"/>
                    <a:pt x="32" y="25"/>
                  </a:cubicBezTo>
                  <a:cubicBezTo>
                    <a:pt x="27" y="29"/>
                    <a:pt x="24" y="33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8" y="39"/>
                    <a:pt x="17" y="40"/>
                    <a:pt x="17" y="42"/>
                  </a:cubicBezTo>
                  <a:cubicBezTo>
                    <a:pt x="16" y="42"/>
                    <a:pt x="16" y="41"/>
                    <a:pt x="17" y="41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13" y="44"/>
                    <a:pt x="15" y="43"/>
                    <a:pt x="14" y="42"/>
                  </a:cubicBezTo>
                  <a:cubicBezTo>
                    <a:pt x="13" y="44"/>
                    <a:pt x="13" y="46"/>
                    <a:pt x="11" y="49"/>
                  </a:cubicBezTo>
                  <a:cubicBezTo>
                    <a:pt x="11" y="49"/>
                    <a:pt x="12" y="48"/>
                    <a:pt x="12" y="49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0" y="51"/>
                    <a:pt x="9" y="52"/>
                    <a:pt x="9" y="53"/>
                  </a:cubicBezTo>
                  <a:cubicBezTo>
                    <a:pt x="8" y="56"/>
                    <a:pt x="5" y="59"/>
                    <a:pt x="5" y="63"/>
                  </a:cubicBezTo>
                  <a:cubicBezTo>
                    <a:pt x="2" y="69"/>
                    <a:pt x="0" y="82"/>
                    <a:pt x="1" y="88"/>
                  </a:cubicBezTo>
                  <a:cubicBezTo>
                    <a:pt x="1" y="89"/>
                    <a:pt x="1" y="91"/>
                    <a:pt x="1" y="91"/>
                  </a:cubicBezTo>
                  <a:cubicBezTo>
                    <a:pt x="2" y="94"/>
                    <a:pt x="1" y="95"/>
                    <a:pt x="2" y="97"/>
                  </a:cubicBezTo>
                  <a:cubicBezTo>
                    <a:pt x="2" y="97"/>
                    <a:pt x="2" y="96"/>
                    <a:pt x="2" y="96"/>
                  </a:cubicBezTo>
                  <a:cubicBezTo>
                    <a:pt x="2" y="97"/>
                    <a:pt x="2" y="97"/>
                    <a:pt x="3" y="99"/>
                  </a:cubicBezTo>
                  <a:cubicBezTo>
                    <a:pt x="3" y="100"/>
                    <a:pt x="2" y="99"/>
                    <a:pt x="3" y="100"/>
                  </a:cubicBezTo>
                  <a:cubicBezTo>
                    <a:pt x="4" y="102"/>
                    <a:pt x="4" y="105"/>
                    <a:pt x="4" y="108"/>
                  </a:cubicBezTo>
                  <a:cubicBezTo>
                    <a:pt x="5" y="108"/>
                    <a:pt x="4" y="107"/>
                    <a:pt x="4" y="107"/>
                  </a:cubicBezTo>
                  <a:cubicBezTo>
                    <a:pt x="5" y="108"/>
                    <a:pt x="6" y="111"/>
                    <a:pt x="6" y="112"/>
                  </a:cubicBezTo>
                  <a:cubicBezTo>
                    <a:pt x="5" y="111"/>
                    <a:pt x="6" y="110"/>
                    <a:pt x="5" y="110"/>
                  </a:cubicBezTo>
                  <a:cubicBezTo>
                    <a:pt x="5" y="110"/>
                    <a:pt x="5" y="110"/>
                    <a:pt x="5" y="111"/>
                  </a:cubicBezTo>
                  <a:cubicBezTo>
                    <a:pt x="7" y="115"/>
                    <a:pt x="10" y="121"/>
                    <a:pt x="11" y="123"/>
                  </a:cubicBezTo>
                  <a:cubicBezTo>
                    <a:pt x="12" y="124"/>
                    <a:pt x="12" y="124"/>
                    <a:pt x="13" y="125"/>
                  </a:cubicBezTo>
                  <a:cubicBezTo>
                    <a:pt x="13" y="126"/>
                    <a:pt x="13" y="127"/>
                    <a:pt x="15" y="128"/>
                  </a:cubicBezTo>
                  <a:cubicBezTo>
                    <a:pt x="14" y="128"/>
                    <a:pt x="15" y="129"/>
                    <a:pt x="16" y="130"/>
                  </a:cubicBezTo>
                  <a:cubicBezTo>
                    <a:pt x="16" y="130"/>
                    <a:pt x="18" y="133"/>
                    <a:pt x="19" y="134"/>
                  </a:cubicBezTo>
                  <a:cubicBezTo>
                    <a:pt x="18" y="135"/>
                    <a:pt x="17" y="132"/>
                    <a:pt x="17" y="133"/>
                  </a:cubicBezTo>
                  <a:cubicBezTo>
                    <a:pt x="18" y="134"/>
                    <a:pt x="18" y="134"/>
                    <a:pt x="19" y="135"/>
                  </a:cubicBezTo>
                  <a:cubicBezTo>
                    <a:pt x="19" y="135"/>
                    <a:pt x="21" y="137"/>
                    <a:pt x="21" y="137"/>
                  </a:cubicBezTo>
                  <a:cubicBezTo>
                    <a:pt x="20" y="137"/>
                    <a:pt x="19" y="135"/>
                    <a:pt x="18" y="135"/>
                  </a:cubicBezTo>
                  <a:cubicBezTo>
                    <a:pt x="20" y="137"/>
                    <a:pt x="23" y="140"/>
                    <a:pt x="22" y="140"/>
                  </a:cubicBezTo>
                  <a:cubicBezTo>
                    <a:pt x="22" y="140"/>
                    <a:pt x="23" y="141"/>
                    <a:pt x="23" y="141"/>
                  </a:cubicBezTo>
                  <a:cubicBezTo>
                    <a:pt x="21" y="140"/>
                    <a:pt x="21" y="141"/>
                    <a:pt x="20" y="140"/>
                  </a:cubicBezTo>
                  <a:cubicBezTo>
                    <a:pt x="25" y="143"/>
                    <a:pt x="26" y="147"/>
                    <a:pt x="31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50"/>
                    <a:pt x="31" y="149"/>
                    <a:pt x="32" y="150"/>
                  </a:cubicBezTo>
                  <a:cubicBezTo>
                    <a:pt x="32" y="150"/>
                    <a:pt x="32" y="151"/>
                    <a:pt x="32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3" y="151"/>
                    <a:pt x="33" y="151"/>
                    <a:pt x="33" y="150"/>
                  </a:cubicBezTo>
                  <a:cubicBezTo>
                    <a:pt x="35" y="152"/>
                    <a:pt x="36" y="152"/>
                    <a:pt x="37" y="154"/>
                  </a:cubicBezTo>
                  <a:cubicBezTo>
                    <a:pt x="36" y="153"/>
                    <a:pt x="36" y="154"/>
                    <a:pt x="35" y="153"/>
                  </a:cubicBezTo>
                  <a:cubicBezTo>
                    <a:pt x="35" y="153"/>
                    <a:pt x="35" y="154"/>
                    <a:pt x="36" y="154"/>
                  </a:cubicBezTo>
                  <a:cubicBezTo>
                    <a:pt x="36" y="154"/>
                    <a:pt x="36" y="154"/>
                    <a:pt x="37" y="154"/>
                  </a:cubicBezTo>
                  <a:cubicBezTo>
                    <a:pt x="36" y="155"/>
                    <a:pt x="40" y="158"/>
                    <a:pt x="42" y="159"/>
                  </a:cubicBezTo>
                  <a:cubicBezTo>
                    <a:pt x="43" y="159"/>
                    <a:pt x="41" y="158"/>
                    <a:pt x="42" y="158"/>
                  </a:cubicBezTo>
                  <a:cubicBezTo>
                    <a:pt x="42" y="158"/>
                    <a:pt x="43" y="159"/>
                    <a:pt x="44" y="159"/>
                  </a:cubicBezTo>
                  <a:cubicBezTo>
                    <a:pt x="43" y="159"/>
                    <a:pt x="43" y="159"/>
                    <a:pt x="43" y="160"/>
                  </a:cubicBezTo>
                  <a:cubicBezTo>
                    <a:pt x="44" y="161"/>
                    <a:pt x="44" y="160"/>
                    <a:pt x="45" y="160"/>
                  </a:cubicBezTo>
                  <a:cubicBezTo>
                    <a:pt x="44" y="161"/>
                    <a:pt x="47" y="162"/>
                    <a:pt x="47" y="162"/>
                  </a:cubicBezTo>
                  <a:cubicBezTo>
                    <a:pt x="49" y="162"/>
                    <a:pt x="49" y="163"/>
                    <a:pt x="48" y="163"/>
                  </a:cubicBezTo>
                  <a:cubicBezTo>
                    <a:pt x="50" y="164"/>
                    <a:pt x="51" y="164"/>
                    <a:pt x="52" y="164"/>
                  </a:cubicBezTo>
                  <a:cubicBezTo>
                    <a:pt x="53" y="165"/>
                    <a:pt x="52" y="164"/>
                    <a:pt x="52" y="165"/>
                  </a:cubicBezTo>
                  <a:cubicBezTo>
                    <a:pt x="54" y="165"/>
                    <a:pt x="53" y="165"/>
                    <a:pt x="55" y="166"/>
                  </a:cubicBezTo>
                  <a:cubicBezTo>
                    <a:pt x="55" y="166"/>
                    <a:pt x="56" y="166"/>
                    <a:pt x="56" y="166"/>
                  </a:cubicBezTo>
                  <a:cubicBezTo>
                    <a:pt x="57" y="167"/>
                    <a:pt x="58" y="167"/>
                    <a:pt x="57" y="167"/>
                  </a:cubicBezTo>
                  <a:cubicBezTo>
                    <a:pt x="61" y="169"/>
                    <a:pt x="63" y="167"/>
                    <a:pt x="65" y="168"/>
                  </a:cubicBezTo>
                  <a:cubicBezTo>
                    <a:pt x="66" y="167"/>
                    <a:pt x="67" y="168"/>
                    <a:pt x="69" y="169"/>
                  </a:cubicBezTo>
                  <a:cubicBezTo>
                    <a:pt x="69" y="169"/>
                    <a:pt x="68" y="168"/>
                    <a:pt x="69" y="168"/>
                  </a:cubicBezTo>
                  <a:cubicBezTo>
                    <a:pt x="70" y="169"/>
                    <a:pt x="71" y="169"/>
                    <a:pt x="73" y="169"/>
                  </a:cubicBezTo>
                  <a:cubicBezTo>
                    <a:pt x="73" y="170"/>
                    <a:pt x="72" y="169"/>
                    <a:pt x="72" y="170"/>
                  </a:cubicBezTo>
                  <a:cubicBezTo>
                    <a:pt x="73" y="170"/>
                    <a:pt x="74" y="170"/>
                    <a:pt x="74" y="170"/>
                  </a:cubicBezTo>
                  <a:cubicBezTo>
                    <a:pt x="73" y="170"/>
                    <a:pt x="73" y="170"/>
                    <a:pt x="73" y="169"/>
                  </a:cubicBezTo>
                  <a:cubicBezTo>
                    <a:pt x="74" y="169"/>
                    <a:pt x="74" y="169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ubicBezTo>
                    <a:pt x="79" y="170"/>
                    <a:pt x="83" y="171"/>
                    <a:pt x="85" y="170"/>
                  </a:cubicBezTo>
                  <a:cubicBezTo>
                    <a:pt x="86" y="170"/>
                    <a:pt x="85" y="171"/>
                    <a:pt x="86" y="171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87" y="170"/>
                    <a:pt x="91" y="171"/>
                    <a:pt x="89" y="170"/>
                  </a:cubicBezTo>
                  <a:cubicBezTo>
                    <a:pt x="91" y="170"/>
                    <a:pt x="91" y="171"/>
                    <a:pt x="92" y="170"/>
                  </a:cubicBezTo>
                  <a:cubicBezTo>
                    <a:pt x="91" y="170"/>
                    <a:pt x="91" y="170"/>
                    <a:pt x="92" y="170"/>
                  </a:cubicBezTo>
                  <a:cubicBezTo>
                    <a:pt x="92" y="170"/>
                    <a:pt x="92" y="171"/>
                    <a:pt x="93" y="170"/>
                  </a:cubicBezTo>
                  <a:cubicBezTo>
                    <a:pt x="93" y="170"/>
                    <a:pt x="94" y="170"/>
                    <a:pt x="95" y="170"/>
                  </a:cubicBezTo>
                  <a:cubicBezTo>
                    <a:pt x="94" y="170"/>
                    <a:pt x="96" y="170"/>
                    <a:pt x="97" y="170"/>
                  </a:cubicBezTo>
                  <a:cubicBezTo>
                    <a:pt x="97" y="170"/>
                    <a:pt x="96" y="170"/>
                    <a:pt x="96" y="170"/>
                  </a:cubicBezTo>
                  <a:cubicBezTo>
                    <a:pt x="97" y="170"/>
                    <a:pt x="99" y="169"/>
                    <a:pt x="99" y="170"/>
                  </a:cubicBezTo>
                  <a:cubicBezTo>
                    <a:pt x="99" y="170"/>
                    <a:pt x="98" y="170"/>
                    <a:pt x="98" y="170"/>
                  </a:cubicBezTo>
                  <a:cubicBezTo>
                    <a:pt x="99" y="170"/>
                    <a:pt x="100" y="170"/>
                    <a:pt x="101" y="169"/>
                  </a:cubicBezTo>
                  <a:cubicBezTo>
                    <a:pt x="102" y="170"/>
                    <a:pt x="104" y="168"/>
                    <a:pt x="105" y="169"/>
                  </a:cubicBezTo>
                  <a:cubicBezTo>
                    <a:pt x="102" y="169"/>
                    <a:pt x="100" y="171"/>
                    <a:pt x="98" y="170"/>
                  </a:cubicBezTo>
                  <a:cubicBezTo>
                    <a:pt x="98" y="171"/>
                    <a:pt x="97" y="171"/>
                    <a:pt x="96" y="171"/>
                  </a:cubicBezTo>
                  <a:cubicBezTo>
                    <a:pt x="96" y="171"/>
                    <a:pt x="95" y="171"/>
                    <a:pt x="95" y="172"/>
                  </a:cubicBezTo>
                  <a:cubicBezTo>
                    <a:pt x="97" y="172"/>
                    <a:pt x="96" y="171"/>
                    <a:pt x="96" y="171"/>
                  </a:cubicBezTo>
                  <a:cubicBezTo>
                    <a:pt x="97" y="171"/>
                    <a:pt x="98" y="171"/>
                    <a:pt x="97" y="172"/>
                  </a:cubicBezTo>
                  <a:cubicBezTo>
                    <a:pt x="97" y="172"/>
                    <a:pt x="96" y="172"/>
                    <a:pt x="96" y="172"/>
                  </a:cubicBezTo>
                  <a:cubicBezTo>
                    <a:pt x="98" y="172"/>
                    <a:pt x="99" y="172"/>
                    <a:pt x="99" y="172"/>
                  </a:cubicBezTo>
                  <a:cubicBezTo>
                    <a:pt x="101" y="172"/>
                    <a:pt x="102" y="172"/>
                    <a:pt x="106" y="171"/>
                  </a:cubicBezTo>
                  <a:cubicBezTo>
                    <a:pt x="107" y="171"/>
                    <a:pt x="106" y="171"/>
                    <a:pt x="107" y="170"/>
                  </a:cubicBezTo>
                  <a:cubicBezTo>
                    <a:pt x="112" y="170"/>
                    <a:pt x="116" y="168"/>
                    <a:pt x="119" y="167"/>
                  </a:cubicBezTo>
                  <a:cubicBezTo>
                    <a:pt x="120" y="167"/>
                    <a:pt x="118" y="167"/>
                    <a:pt x="120" y="166"/>
                  </a:cubicBezTo>
                  <a:cubicBezTo>
                    <a:pt x="121" y="166"/>
                    <a:pt x="121" y="166"/>
                    <a:pt x="121" y="167"/>
                  </a:cubicBezTo>
                  <a:cubicBezTo>
                    <a:pt x="124" y="165"/>
                    <a:pt x="126" y="165"/>
                    <a:pt x="129" y="164"/>
                  </a:cubicBezTo>
                  <a:cubicBezTo>
                    <a:pt x="130" y="162"/>
                    <a:pt x="135" y="161"/>
                    <a:pt x="137" y="159"/>
                  </a:cubicBezTo>
                  <a:cubicBezTo>
                    <a:pt x="135" y="160"/>
                    <a:pt x="133" y="161"/>
                    <a:pt x="132" y="161"/>
                  </a:cubicBezTo>
                  <a:cubicBezTo>
                    <a:pt x="133" y="160"/>
                    <a:pt x="137" y="158"/>
                    <a:pt x="137" y="159"/>
                  </a:cubicBezTo>
                  <a:cubicBezTo>
                    <a:pt x="139" y="158"/>
                    <a:pt x="141" y="158"/>
                    <a:pt x="141" y="157"/>
                  </a:cubicBezTo>
                  <a:cubicBezTo>
                    <a:pt x="142" y="158"/>
                    <a:pt x="145" y="156"/>
                    <a:pt x="147" y="154"/>
                  </a:cubicBezTo>
                  <a:cubicBezTo>
                    <a:pt x="147" y="154"/>
                    <a:pt x="148" y="154"/>
                    <a:pt x="148" y="153"/>
                  </a:cubicBezTo>
                  <a:cubicBezTo>
                    <a:pt x="153" y="150"/>
                    <a:pt x="158" y="147"/>
                    <a:pt x="161" y="143"/>
                  </a:cubicBezTo>
                  <a:cubicBezTo>
                    <a:pt x="161" y="143"/>
                    <a:pt x="161" y="143"/>
                    <a:pt x="162" y="143"/>
                  </a:cubicBezTo>
                  <a:cubicBezTo>
                    <a:pt x="161" y="142"/>
                    <a:pt x="161" y="142"/>
                    <a:pt x="162" y="141"/>
                  </a:cubicBezTo>
                  <a:cubicBezTo>
                    <a:pt x="162" y="141"/>
                    <a:pt x="162" y="142"/>
                    <a:pt x="163" y="141"/>
                  </a:cubicBezTo>
                  <a:cubicBezTo>
                    <a:pt x="163" y="141"/>
                    <a:pt x="163" y="140"/>
                    <a:pt x="164" y="140"/>
                  </a:cubicBezTo>
                  <a:cubicBezTo>
                    <a:pt x="164" y="139"/>
                    <a:pt x="163" y="140"/>
                    <a:pt x="164" y="139"/>
                  </a:cubicBezTo>
                  <a:cubicBezTo>
                    <a:pt x="164" y="139"/>
                    <a:pt x="165" y="138"/>
                    <a:pt x="165" y="138"/>
                  </a:cubicBezTo>
                  <a:cubicBezTo>
                    <a:pt x="165" y="138"/>
                    <a:pt x="165" y="139"/>
                    <a:pt x="165" y="139"/>
                  </a:cubicBezTo>
                  <a:cubicBezTo>
                    <a:pt x="166" y="138"/>
                    <a:pt x="166" y="138"/>
                    <a:pt x="167" y="136"/>
                  </a:cubicBezTo>
                  <a:cubicBezTo>
                    <a:pt x="167" y="136"/>
                    <a:pt x="166" y="137"/>
                    <a:pt x="166" y="137"/>
                  </a:cubicBezTo>
                  <a:cubicBezTo>
                    <a:pt x="170" y="129"/>
                    <a:pt x="177" y="120"/>
                    <a:pt x="180" y="110"/>
                  </a:cubicBezTo>
                  <a:cubicBezTo>
                    <a:pt x="180" y="110"/>
                    <a:pt x="179" y="113"/>
                    <a:pt x="180" y="112"/>
                  </a:cubicBezTo>
                  <a:cubicBezTo>
                    <a:pt x="181" y="107"/>
                    <a:pt x="181" y="106"/>
                    <a:pt x="182" y="103"/>
                  </a:cubicBezTo>
                  <a:cubicBezTo>
                    <a:pt x="183" y="102"/>
                    <a:pt x="182" y="101"/>
                    <a:pt x="182" y="100"/>
                  </a:cubicBezTo>
                  <a:cubicBezTo>
                    <a:pt x="183" y="99"/>
                    <a:pt x="183" y="94"/>
                    <a:pt x="184" y="92"/>
                  </a:cubicBezTo>
                  <a:cubicBezTo>
                    <a:pt x="183" y="92"/>
                    <a:pt x="184" y="90"/>
                    <a:pt x="183" y="89"/>
                  </a:cubicBezTo>
                  <a:cubicBezTo>
                    <a:pt x="184" y="89"/>
                    <a:pt x="184" y="88"/>
                    <a:pt x="184" y="88"/>
                  </a:cubicBezTo>
                  <a:cubicBezTo>
                    <a:pt x="184" y="87"/>
                    <a:pt x="184" y="85"/>
                    <a:pt x="184" y="84"/>
                  </a:cubicBezTo>
                  <a:cubicBezTo>
                    <a:pt x="184" y="84"/>
                    <a:pt x="184" y="82"/>
                    <a:pt x="184" y="81"/>
                  </a:cubicBezTo>
                  <a:cubicBezTo>
                    <a:pt x="184" y="80"/>
                    <a:pt x="184" y="81"/>
                    <a:pt x="183" y="80"/>
                  </a:cubicBezTo>
                  <a:cubicBezTo>
                    <a:pt x="184" y="78"/>
                    <a:pt x="182" y="75"/>
                    <a:pt x="183" y="74"/>
                  </a:cubicBezTo>
                  <a:cubicBezTo>
                    <a:pt x="182" y="73"/>
                    <a:pt x="181" y="67"/>
                    <a:pt x="182" y="66"/>
                  </a:cubicBezTo>
                  <a:cubicBezTo>
                    <a:pt x="181" y="66"/>
                    <a:pt x="179" y="61"/>
                    <a:pt x="180" y="61"/>
                  </a:cubicBezTo>
                  <a:cubicBezTo>
                    <a:pt x="179" y="59"/>
                    <a:pt x="178" y="59"/>
                    <a:pt x="177" y="57"/>
                  </a:cubicBezTo>
                  <a:cubicBezTo>
                    <a:pt x="177" y="57"/>
                    <a:pt x="178" y="58"/>
                    <a:pt x="178" y="58"/>
                  </a:cubicBezTo>
                  <a:cubicBezTo>
                    <a:pt x="175" y="50"/>
                    <a:pt x="171" y="46"/>
                    <a:pt x="167" y="39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66" y="36"/>
                    <a:pt x="161" y="33"/>
                    <a:pt x="163" y="32"/>
                  </a:cubicBezTo>
                  <a:cubicBezTo>
                    <a:pt x="162" y="31"/>
                    <a:pt x="162" y="33"/>
                    <a:pt x="161" y="32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5" y="25"/>
                    <a:pt x="154" y="24"/>
                    <a:pt x="152" y="23"/>
                  </a:cubicBezTo>
                  <a:cubicBezTo>
                    <a:pt x="152" y="22"/>
                    <a:pt x="153" y="23"/>
                    <a:pt x="153" y="23"/>
                  </a:cubicBezTo>
                  <a:cubicBezTo>
                    <a:pt x="151" y="21"/>
                    <a:pt x="150" y="20"/>
                    <a:pt x="149" y="18"/>
                  </a:cubicBezTo>
                  <a:cubicBezTo>
                    <a:pt x="148" y="19"/>
                    <a:pt x="147" y="17"/>
                    <a:pt x="147" y="18"/>
                  </a:cubicBezTo>
                  <a:cubicBezTo>
                    <a:pt x="148" y="19"/>
                    <a:pt x="149" y="20"/>
                    <a:pt x="149" y="21"/>
                  </a:cubicBezTo>
                  <a:cubicBezTo>
                    <a:pt x="148" y="21"/>
                    <a:pt x="148" y="20"/>
                    <a:pt x="148" y="20"/>
                  </a:cubicBezTo>
                  <a:cubicBezTo>
                    <a:pt x="149" y="22"/>
                    <a:pt x="151" y="23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4" y="26"/>
                    <a:pt x="155" y="27"/>
                    <a:pt x="156" y="28"/>
                  </a:cubicBezTo>
                  <a:cubicBezTo>
                    <a:pt x="159" y="32"/>
                    <a:pt x="165" y="37"/>
                    <a:pt x="167" y="43"/>
                  </a:cubicBezTo>
                  <a:cubicBezTo>
                    <a:pt x="169" y="44"/>
                    <a:pt x="171" y="47"/>
                    <a:pt x="173" y="50"/>
                  </a:cubicBezTo>
                  <a:cubicBezTo>
                    <a:pt x="172" y="50"/>
                    <a:pt x="170" y="46"/>
                    <a:pt x="169" y="46"/>
                  </a:cubicBezTo>
                  <a:cubicBezTo>
                    <a:pt x="170" y="48"/>
                    <a:pt x="174" y="54"/>
                    <a:pt x="173" y="54"/>
                  </a:cubicBezTo>
                  <a:cubicBezTo>
                    <a:pt x="173" y="54"/>
                    <a:pt x="174" y="53"/>
                    <a:pt x="174" y="54"/>
                  </a:cubicBezTo>
                  <a:cubicBezTo>
                    <a:pt x="175" y="55"/>
                    <a:pt x="174" y="55"/>
                    <a:pt x="175" y="56"/>
                  </a:cubicBezTo>
                  <a:cubicBezTo>
                    <a:pt x="176" y="56"/>
                    <a:pt x="178" y="62"/>
                    <a:pt x="178" y="65"/>
                  </a:cubicBezTo>
                  <a:cubicBezTo>
                    <a:pt x="178" y="64"/>
                    <a:pt x="178" y="64"/>
                    <a:pt x="178" y="64"/>
                  </a:cubicBezTo>
                  <a:cubicBezTo>
                    <a:pt x="178" y="65"/>
                    <a:pt x="180" y="67"/>
                    <a:pt x="180" y="69"/>
                  </a:cubicBezTo>
                  <a:cubicBezTo>
                    <a:pt x="180" y="68"/>
                    <a:pt x="179" y="67"/>
                    <a:pt x="179" y="67"/>
                  </a:cubicBezTo>
                  <a:cubicBezTo>
                    <a:pt x="179" y="69"/>
                    <a:pt x="180" y="69"/>
                    <a:pt x="180" y="70"/>
                  </a:cubicBezTo>
                  <a:cubicBezTo>
                    <a:pt x="180" y="71"/>
                    <a:pt x="180" y="69"/>
                    <a:pt x="180" y="69"/>
                  </a:cubicBezTo>
                  <a:cubicBezTo>
                    <a:pt x="181" y="73"/>
                    <a:pt x="181" y="79"/>
                    <a:pt x="182" y="82"/>
                  </a:cubicBezTo>
                  <a:cubicBezTo>
                    <a:pt x="182" y="83"/>
                    <a:pt x="182" y="81"/>
                    <a:pt x="182" y="81"/>
                  </a:cubicBezTo>
                  <a:cubicBezTo>
                    <a:pt x="182" y="82"/>
                    <a:pt x="182" y="84"/>
                    <a:pt x="182" y="84"/>
                  </a:cubicBezTo>
                  <a:cubicBezTo>
                    <a:pt x="182" y="84"/>
                    <a:pt x="182" y="83"/>
                    <a:pt x="182" y="83"/>
                  </a:cubicBezTo>
                  <a:cubicBezTo>
                    <a:pt x="182" y="90"/>
                    <a:pt x="182" y="96"/>
                    <a:pt x="179" y="104"/>
                  </a:cubicBezTo>
                  <a:cubicBezTo>
                    <a:pt x="178" y="105"/>
                    <a:pt x="177" y="111"/>
                    <a:pt x="176" y="113"/>
                  </a:cubicBezTo>
                  <a:cubicBezTo>
                    <a:pt x="175" y="116"/>
                    <a:pt x="173" y="120"/>
                    <a:pt x="171" y="124"/>
                  </a:cubicBezTo>
                  <a:cubicBezTo>
                    <a:pt x="167" y="130"/>
                    <a:pt x="163" y="134"/>
                    <a:pt x="160" y="138"/>
                  </a:cubicBezTo>
                  <a:cubicBezTo>
                    <a:pt x="159" y="138"/>
                    <a:pt x="159" y="138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8" y="140"/>
                    <a:pt x="156" y="141"/>
                    <a:pt x="156" y="141"/>
                  </a:cubicBezTo>
                  <a:cubicBezTo>
                    <a:pt x="155" y="142"/>
                    <a:pt x="155" y="142"/>
                    <a:pt x="155" y="143"/>
                  </a:cubicBezTo>
                  <a:cubicBezTo>
                    <a:pt x="155" y="142"/>
                    <a:pt x="156" y="141"/>
                    <a:pt x="157" y="141"/>
                  </a:cubicBezTo>
                  <a:cubicBezTo>
                    <a:pt x="156" y="142"/>
                    <a:pt x="156" y="142"/>
                    <a:pt x="155" y="143"/>
                  </a:cubicBezTo>
                  <a:cubicBezTo>
                    <a:pt x="154" y="143"/>
                    <a:pt x="155" y="143"/>
                    <a:pt x="153" y="144"/>
                  </a:cubicBezTo>
                  <a:cubicBezTo>
                    <a:pt x="153" y="144"/>
                    <a:pt x="153" y="144"/>
                    <a:pt x="153" y="143"/>
                  </a:cubicBezTo>
                  <a:cubicBezTo>
                    <a:pt x="152" y="145"/>
                    <a:pt x="150" y="146"/>
                    <a:pt x="149" y="147"/>
                  </a:cubicBezTo>
                  <a:cubicBezTo>
                    <a:pt x="151" y="146"/>
                    <a:pt x="151" y="146"/>
                    <a:pt x="152" y="145"/>
                  </a:cubicBezTo>
                  <a:cubicBezTo>
                    <a:pt x="151" y="146"/>
                    <a:pt x="150" y="146"/>
                    <a:pt x="149" y="148"/>
                  </a:cubicBezTo>
                  <a:cubicBezTo>
                    <a:pt x="149" y="148"/>
                    <a:pt x="150" y="147"/>
                    <a:pt x="149" y="147"/>
                  </a:cubicBezTo>
                  <a:cubicBezTo>
                    <a:pt x="148" y="149"/>
                    <a:pt x="145" y="149"/>
                    <a:pt x="143" y="151"/>
                  </a:cubicBezTo>
                  <a:cubicBezTo>
                    <a:pt x="144" y="150"/>
                    <a:pt x="145" y="150"/>
                    <a:pt x="144" y="150"/>
                  </a:cubicBezTo>
                  <a:cubicBezTo>
                    <a:pt x="143" y="151"/>
                    <a:pt x="143" y="151"/>
                    <a:pt x="142" y="151"/>
                  </a:cubicBezTo>
                  <a:cubicBezTo>
                    <a:pt x="142" y="153"/>
                    <a:pt x="139" y="153"/>
                    <a:pt x="138" y="154"/>
                  </a:cubicBezTo>
                  <a:cubicBezTo>
                    <a:pt x="137" y="155"/>
                    <a:pt x="137" y="154"/>
                    <a:pt x="137" y="154"/>
                  </a:cubicBezTo>
                  <a:cubicBezTo>
                    <a:pt x="136" y="155"/>
                    <a:pt x="134" y="157"/>
                    <a:pt x="133" y="157"/>
                  </a:cubicBezTo>
                  <a:cubicBezTo>
                    <a:pt x="132" y="156"/>
                    <a:pt x="134" y="156"/>
                    <a:pt x="134" y="156"/>
                  </a:cubicBezTo>
                  <a:cubicBezTo>
                    <a:pt x="131" y="157"/>
                    <a:pt x="130" y="158"/>
                    <a:pt x="129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9" y="159"/>
                    <a:pt x="126" y="161"/>
                    <a:pt x="125" y="161"/>
                  </a:cubicBezTo>
                  <a:cubicBezTo>
                    <a:pt x="124" y="161"/>
                    <a:pt x="124" y="160"/>
                    <a:pt x="125" y="160"/>
                  </a:cubicBezTo>
                  <a:cubicBezTo>
                    <a:pt x="125" y="160"/>
                    <a:pt x="126" y="160"/>
                    <a:pt x="126" y="159"/>
                  </a:cubicBezTo>
                  <a:cubicBezTo>
                    <a:pt x="125" y="159"/>
                    <a:pt x="127" y="158"/>
                    <a:pt x="127" y="158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130" y="157"/>
                    <a:pt x="133" y="156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4" y="155"/>
                    <a:pt x="136" y="155"/>
                    <a:pt x="136" y="154"/>
                  </a:cubicBezTo>
                  <a:cubicBezTo>
                    <a:pt x="135" y="155"/>
                    <a:pt x="136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8" y="152"/>
                    <a:pt x="140" y="152"/>
                    <a:pt x="140" y="151"/>
                  </a:cubicBezTo>
                  <a:cubicBezTo>
                    <a:pt x="141" y="151"/>
                    <a:pt x="140" y="152"/>
                    <a:pt x="141" y="151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2" y="150"/>
                    <a:pt x="145" y="148"/>
                    <a:pt x="146" y="147"/>
                  </a:cubicBezTo>
                  <a:cubicBezTo>
                    <a:pt x="146" y="147"/>
                    <a:pt x="144" y="147"/>
                    <a:pt x="146" y="146"/>
                  </a:cubicBezTo>
                  <a:cubicBezTo>
                    <a:pt x="146" y="147"/>
                    <a:pt x="149" y="144"/>
                    <a:pt x="150" y="145"/>
                  </a:cubicBezTo>
                  <a:cubicBezTo>
                    <a:pt x="152" y="142"/>
                    <a:pt x="154" y="142"/>
                    <a:pt x="155" y="139"/>
                  </a:cubicBezTo>
                  <a:cubicBezTo>
                    <a:pt x="156" y="139"/>
                    <a:pt x="157" y="138"/>
                    <a:pt x="157" y="138"/>
                  </a:cubicBezTo>
                  <a:cubicBezTo>
                    <a:pt x="157" y="138"/>
                    <a:pt x="156" y="139"/>
                    <a:pt x="157" y="138"/>
                  </a:cubicBezTo>
                  <a:cubicBezTo>
                    <a:pt x="161" y="135"/>
                    <a:pt x="166" y="129"/>
                    <a:pt x="170" y="124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70" y="123"/>
                    <a:pt x="170" y="123"/>
                    <a:pt x="170" y="123"/>
                  </a:cubicBezTo>
                  <a:cubicBezTo>
                    <a:pt x="170" y="123"/>
                    <a:pt x="170" y="123"/>
                    <a:pt x="170" y="123"/>
                  </a:cubicBezTo>
                  <a:cubicBezTo>
                    <a:pt x="170" y="122"/>
                    <a:pt x="172" y="120"/>
                    <a:pt x="172" y="120"/>
                  </a:cubicBezTo>
                  <a:cubicBezTo>
                    <a:pt x="172" y="120"/>
                    <a:pt x="173" y="119"/>
                    <a:pt x="173" y="119"/>
                  </a:cubicBezTo>
                  <a:cubicBezTo>
                    <a:pt x="173" y="118"/>
                    <a:pt x="173" y="119"/>
                    <a:pt x="173" y="117"/>
                  </a:cubicBezTo>
                  <a:cubicBezTo>
                    <a:pt x="173" y="118"/>
                    <a:pt x="172" y="119"/>
                    <a:pt x="172" y="119"/>
                  </a:cubicBezTo>
                  <a:cubicBezTo>
                    <a:pt x="173" y="115"/>
                    <a:pt x="176" y="111"/>
                    <a:pt x="177" y="107"/>
                  </a:cubicBezTo>
                  <a:cubicBezTo>
                    <a:pt x="177" y="106"/>
                    <a:pt x="176" y="108"/>
                    <a:pt x="176" y="107"/>
                  </a:cubicBezTo>
                  <a:cubicBezTo>
                    <a:pt x="177" y="106"/>
                    <a:pt x="177" y="104"/>
                    <a:pt x="178" y="103"/>
                  </a:cubicBezTo>
                  <a:cubicBezTo>
                    <a:pt x="178" y="104"/>
                    <a:pt x="177" y="108"/>
                    <a:pt x="178" y="106"/>
                  </a:cubicBezTo>
                  <a:cubicBezTo>
                    <a:pt x="178" y="104"/>
                    <a:pt x="177" y="102"/>
                    <a:pt x="179" y="100"/>
                  </a:cubicBezTo>
                  <a:cubicBezTo>
                    <a:pt x="177" y="100"/>
                    <a:pt x="179" y="94"/>
                    <a:pt x="178" y="92"/>
                  </a:cubicBezTo>
                  <a:cubicBezTo>
                    <a:pt x="179" y="91"/>
                    <a:pt x="179" y="89"/>
                    <a:pt x="179" y="87"/>
                  </a:cubicBezTo>
                  <a:cubicBezTo>
                    <a:pt x="178" y="90"/>
                    <a:pt x="178" y="93"/>
                    <a:pt x="177" y="94"/>
                  </a:cubicBezTo>
                  <a:cubicBezTo>
                    <a:pt x="177" y="93"/>
                    <a:pt x="177" y="92"/>
                    <a:pt x="177" y="92"/>
                  </a:cubicBezTo>
                  <a:cubicBezTo>
                    <a:pt x="176" y="95"/>
                    <a:pt x="177" y="94"/>
                    <a:pt x="177" y="96"/>
                  </a:cubicBezTo>
                  <a:cubicBezTo>
                    <a:pt x="177" y="96"/>
                    <a:pt x="177" y="94"/>
                    <a:pt x="178" y="94"/>
                  </a:cubicBezTo>
                  <a:cubicBezTo>
                    <a:pt x="178" y="97"/>
                    <a:pt x="177" y="100"/>
                    <a:pt x="176" y="102"/>
                  </a:cubicBezTo>
                  <a:cubicBezTo>
                    <a:pt x="177" y="101"/>
                    <a:pt x="176" y="102"/>
                    <a:pt x="176" y="101"/>
                  </a:cubicBezTo>
                  <a:cubicBezTo>
                    <a:pt x="176" y="100"/>
                    <a:pt x="177" y="98"/>
                    <a:pt x="177" y="98"/>
                  </a:cubicBezTo>
                  <a:cubicBezTo>
                    <a:pt x="176" y="98"/>
                    <a:pt x="176" y="93"/>
                    <a:pt x="177" y="90"/>
                  </a:cubicBezTo>
                  <a:cubicBezTo>
                    <a:pt x="176" y="89"/>
                    <a:pt x="177" y="87"/>
                    <a:pt x="177" y="86"/>
                  </a:cubicBezTo>
                  <a:cubicBezTo>
                    <a:pt x="177" y="87"/>
                    <a:pt x="177" y="86"/>
                    <a:pt x="177" y="85"/>
                  </a:cubicBezTo>
                  <a:cubicBezTo>
                    <a:pt x="177" y="85"/>
                    <a:pt x="177" y="81"/>
                    <a:pt x="177" y="83"/>
                  </a:cubicBezTo>
                  <a:cubicBezTo>
                    <a:pt x="176" y="82"/>
                    <a:pt x="177" y="81"/>
                    <a:pt x="177" y="81"/>
                  </a:cubicBezTo>
                  <a:cubicBezTo>
                    <a:pt x="177" y="80"/>
                    <a:pt x="176" y="79"/>
                    <a:pt x="176" y="78"/>
                  </a:cubicBezTo>
                  <a:cubicBezTo>
                    <a:pt x="176" y="78"/>
                    <a:pt x="176" y="78"/>
                    <a:pt x="176" y="77"/>
                  </a:cubicBezTo>
                  <a:cubicBezTo>
                    <a:pt x="176" y="76"/>
                    <a:pt x="176" y="77"/>
                    <a:pt x="176" y="77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5" y="75"/>
                    <a:pt x="175" y="71"/>
                    <a:pt x="175" y="71"/>
                  </a:cubicBezTo>
                  <a:cubicBezTo>
                    <a:pt x="175" y="71"/>
                    <a:pt x="175" y="72"/>
                    <a:pt x="175" y="72"/>
                  </a:cubicBezTo>
                  <a:cubicBezTo>
                    <a:pt x="174" y="70"/>
                    <a:pt x="174" y="68"/>
                    <a:pt x="174" y="67"/>
                  </a:cubicBezTo>
                  <a:cubicBezTo>
                    <a:pt x="173" y="67"/>
                    <a:pt x="174" y="66"/>
                    <a:pt x="173" y="65"/>
                  </a:cubicBezTo>
                  <a:cubicBezTo>
                    <a:pt x="172" y="64"/>
                    <a:pt x="170" y="59"/>
                    <a:pt x="171" y="59"/>
                  </a:cubicBezTo>
                  <a:cubicBezTo>
                    <a:pt x="170" y="58"/>
                    <a:pt x="169" y="57"/>
                    <a:pt x="169" y="56"/>
                  </a:cubicBezTo>
                  <a:cubicBezTo>
                    <a:pt x="168" y="55"/>
                    <a:pt x="170" y="58"/>
                    <a:pt x="170" y="59"/>
                  </a:cubicBezTo>
                  <a:cubicBezTo>
                    <a:pt x="169" y="58"/>
                    <a:pt x="168" y="55"/>
                    <a:pt x="167" y="54"/>
                  </a:cubicBezTo>
                  <a:cubicBezTo>
                    <a:pt x="167" y="53"/>
                    <a:pt x="167" y="52"/>
                    <a:pt x="168" y="52"/>
                  </a:cubicBezTo>
                  <a:cubicBezTo>
                    <a:pt x="167" y="51"/>
                    <a:pt x="167" y="52"/>
                    <a:pt x="166" y="51"/>
                  </a:cubicBezTo>
                  <a:cubicBezTo>
                    <a:pt x="166" y="51"/>
                    <a:pt x="167" y="52"/>
                    <a:pt x="167" y="52"/>
                  </a:cubicBezTo>
                  <a:cubicBezTo>
                    <a:pt x="165" y="51"/>
                    <a:pt x="164" y="49"/>
                    <a:pt x="165" y="49"/>
                  </a:cubicBezTo>
                  <a:cubicBezTo>
                    <a:pt x="165" y="49"/>
                    <a:pt x="166" y="49"/>
                    <a:pt x="166" y="49"/>
                  </a:cubicBezTo>
                  <a:cubicBezTo>
                    <a:pt x="165" y="49"/>
                    <a:pt x="164" y="47"/>
                    <a:pt x="163" y="47"/>
                  </a:cubicBezTo>
                  <a:cubicBezTo>
                    <a:pt x="164" y="48"/>
                    <a:pt x="164" y="47"/>
                    <a:pt x="165" y="48"/>
                  </a:cubicBezTo>
                  <a:cubicBezTo>
                    <a:pt x="165" y="49"/>
                    <a:pt x="164" y="48"/>
                    <a:pt x="164" y="49"/>
                  </a:cubicBezTo>
                  <a:cubicBezTo>
                    <a:pt x="163" y="48"/>
                    <a:pt x="163" y="47"/>
                    <a:pt x="162" y="46"/>
                  </a:cubicBezTo>
                  <a:cubicBezTo>
                    <a:pt x="162" y="46"/>
                    <a:pt x="163" y="47"/>
                    <a:pt x="163" y="46"/>
                  </a:cubicBezTo>
                  <a:cubicBezTo>
                    <a:pt x="162" y="45"/>
                    <a:pt x="162" y="46"/>
                    <a:pt x="162" y="45"/>
                  </a:cubicBezTo>
                  <a:cubicBezTo>
                    <a:pt x="161" y="45"/>
                    <a:pt x="161" y="44"/>
                    <a:pt x="161" y="44"/>
                  </a:cubicBezTo>
                  <a:cubicBezTo>
                    <a:pt x="159" y="42"/>
                    <a:pt x="158" y="40"/>
                    <a:pt x="156" y="38"/>
                  </a:cubicBezTo>
                  <a:cubicBezTo>
                    <a:pt x="155" y="38"/>
                    <a:pt x="157" y="39"/>
                    <a:pt x="157" y="40"/>
                  </a:cubicBezTo>
                  <a:cubicBezTo>
                    <a:pt x="154" y="38"/>
                    <a:pt x="152" y="35"/>
                    <a:pt x="149" y="33"/>
                  </a:cubicBezTo>
                  <a:cubicBezTo>
                    <a:pt x="149" y="33"/>
                    <a:pt x="150" y="33"/>
                    <a:pt x="150" y="33"/>
                  </a:cubicBezTo>
                  <a:cubicBezTo>
                    <a:pt x="148" y="32"/>
                    <a:pt x="148" y="31"/>
                    <a:pt x="147" y="31"/>
                  </a:cubicBezTo>
                  <a:cubicBezTo>
                    <a:pt x="145" y="28"/>
                    <a:pt x="138" y="22"/>
                    <a:pt x="136" y="19"/>
                  </a:cubicBezTo>
                  <a:cubicBezTo>
                    <a:pt x="134" y="18"/>
                    <a:pt x="132" y="17"/>
                    <a:pt x="131" y="15"/>
                  </a:cubicBezTo>
                  <a:cubicBezTo>
                    <a:pt x="130" y="15"/>
                    <a:pt x="128" y="13"/>
                    <a:pt x="127" y="13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4" y="10"/>
                    <a:pt x="121" y="10"/>
                    <a:pt x="117" y="7"/>
                  </a:cubicBezTo>
                  <a:cubicBezTo>
                    <a:pt x="117" y="7"/>
                    <a:pt x="120" y="8"/>
                    <a:pt x="119" y="9"/>
                  </a:cubicBezTo>
                  <a:cubicBezTo>
                    <a:pt x="121" y="11"/>
                    <a:pt x="122" y="11"/>
                    <a:pt x="124" y="13"/>
                  </a:cubicBezTo>
                  <a:cubicBezTo>
                    <a:pt x="123" y="13"/>
                    <a:pt x="123" y="12"/>
                    <a:pt x="123" y="13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2" y="12"/>
                    <a:pt x="122" y="12"/>
                    <a:pt x="121" y="12"/>
                  </a:cubicBezTo>
                  <a:cubicBezTo>
                    <a:pt x="123" y="13"/>
                    <a:pt x="125" y="14"/>
                    <a:pt x="126" y="16"/>
                  </a:cubicBezTo>
                  <a:cubicBezTo>
                    <a:pt x="125" y="16"/>
                    <a:pt x="123" y="13"/>
                    <a:pt x="122" y="14"/>
                  </a:cubicBezTo>
                  <a:cubicBezTo>
                    <a:pt x="123" y="15"/>
                    <a:pt x="124" y="16"/>
                    <a:pt x="126" y="17"/>
                  </a:cubicBezTo>
                  <a:cubicBezTo>
                    <a:pt x="125" y="17"/>
                    <a:pt x="126" y="18"/>
                    <a:pt x="126" y="18"/>
                  </a:cubicBezTo>
                  <a:cubicBezTo>
                    <a:pt x="125" y="18"/>
                    <a:pt x="124" y="17"/>
                    <a:pt x="124" y="16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3" y="16"/>
                    <a:pt x="123" y="16"/>
                    <a:pt x="122" y="16"/>
                  </a:cubicBezTo>
                  <a:cubicBezTo>
                    <a:pt x="122" y="16"/>
                    <a:pt x="123" y="16"/>
                    <a:pt x="123" y="16"/>
                  </a:cubicBezTo>
                  <a:cubicBezTo>
                    <a:pt x="122" y="15"/>
                    <a:pt x="120" y="15"/>
                    <a:pt x="120" y="14"/>
                  </a:cubicBezTo>
                  <a:cubicBezTo>
                    <a:pt x="119" y="14"/>
                    <a:pt x="120" y="14"/>
                    <a:pt x="119" y="14"/>
                  </a:cubicBezTo>
                  <a:cubicBezTo>
                    <a:pt x="119" y="14"/>
                    <a:pt x="118" y="14"/>
                    <a:pt x="118" y="14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7" y="13"/>
                    <a:pt x="116" y="12"/>
                    <a:pt x="115" y="12"/>
                  </a:cubicBezTo>
                  <a:cubicBezTo>
                    <a:pt x="115" y="12"/>
                    <a:pt x="112" y="10"/>
                    <a:pt x="111" y="10"/>
                  </a:cubicBezTo>
                  <a:cubicBezTo>
                    <a:pt x="112" y="11"/>
                    <a:pt x="114" y="11"/>
                    <a:pt x="115" y="13"/>
                  </a:cubicBezTo>
                  <a:cubicBezTo>
                    <a:pt x="118" y="15"/>
                    <a:pt x="121" y="17"/>
                    <a:pt x="123" y="18"/>
                  </a:cubicBezTo>
                  <a:cubicBezTo>
                    <a:pt x="124" y="19"/>
                    <a:pt x="125" y="21"/>
                    <a:pt x="126" y="21"/>
                  </a:cubicBezTo>
                  <a:cubicBezTo>
                    <a:pt x="127" y="22"/>
                    <a:pt x="129" y="23"/>
                    <a:pt x="129" y="24"/>
                  </a:cubicBezTo>
                  <a:cubicBezTo>
                    <a:pt x="129" y="23"/>
                    <a:pt x="128" y="23"/>
                    <a:pt x="127" y="22"/>
                  </a:cubicBezTo>
                  <a:cubicBezTo>
                    <a:pt x="127" y="22"/>
                    <a:pt x="127" y="23"/>
                    <a:pt x="127" y="22"/>
                  </a:cubicBezTo>
                  <a:cubicBezTo>
                    <a:pt x="117" y="14"/>
                    <a:pt x="104" y="9"/>
                    <a:pt x="91" y="3"/>
                  </a:cubicBezTo>
                  <a:cubicBezTo>
                    <a:pt x="91" y="4"/>
                    <a:pt x="87" y="2"/>
                    <a:pt x="86" y="1"/>
                  </a:cubicBezTo>
                  <a:cubicBezTo>
                    <a:pt x="85" y="1"/>
                    <a:pt x="84" y="0"/>
                    <a:pt x="83" y="1"/>
                  </a:cubicBezTo>
                  <a:cubicBezTo>
                    <a:pt x="84" y="1"/>
                    <a:pt x="86" y="1"/>
                    <a:pt x="86" y="2"/>
                  </a:cubicBezTo>
                  <a:cubicBezTo>
                    <a:pt x="85" y="2"/>
                    <a:pt x="86" y="3"/>
                    <a:pt x="85" y="3"/>
                  </a:cubicBezTo>
                  <a:cubicBezTo>
                    <a:pt x="82" y="2"/>
                    <a:pt x="81" y="0"/>
                    <a:pt x="79" y="0"/>
                  </a:cubicBezTo>
                  <a:cubicBezTo>
                    <a:pt x="81" y="1"/>
                    <a:pt x="81" y="2"/>
                    <a:pt x="84" y="3"/>
                  </a:cubicBezTo>
                  <a:cubicBezTo>
                    <a:pt x="84" y="3"/>
                    <a:pt x="83" y="4"/>
                    <a:pt x="84" y="4"/>
                  </a:cubicBezTo>
                  <a:cubicBezTo>
                    <a:pt x="84" y="3"/>
                    <a:pt x="85" y="4"/>
                    <a:pt x="86" y="4"/>
                  </a:cubicBezTo>
                  <a:cubicBezTo>
                    <a:pt x="86" y="4"/>
                    <a:pt x="86" y="5"/>
                    <a:pt x="86" y="5"/>
                  </a:cubicBezTo>
                  <a:cubicBezTo>
                    <a:pt x="85" y="5"/>
                    <a:pt x="84" y="5"/>
                    <a:pt x="82" y="5"/>
                  </a:cubicBezTo>
                  <a:cubicBezTo>
                    <a:pt x="82" y="5"/>
                    <a:pt x="83" y="6"/>
                    <a:pt x="84" y="6"/>
                  </a:cubicBezTo>
                  <a:cubicBezTo>
                    <a:pt x="87" y="8"/>
                    <a:pt x="94" y="10"/>
                    <a:pt x="97" y="12"/>
                  </a:cubicBezTo>
                  <a:cubicBezTo>
                    <a:pt x="98" y="12"/>
                    <a:pt x="97" y="13"/>
                    <a:pt x="98" y="13"/>
                  </a:cubicBezTo>
                  <a:cubicBezTo>
                    <a:pt x="100" y="14"/>
                    <a:pt x="103" y="15"/>
                    <a:pt x="105" y="17"/>
                  </a:cubicBezTo>
                  <a:cubicBezTo>
                    <a:pt x="106" y="17"/>
                    <a:pt x="107" y="18"/>
                    <a:pt x="108" y="19"/>
                  </a:cubicBezTo>
                  <a:cubicBezTo>
                    <a:pt x="109" y="19"/>
                    <a:pt x="109" y="19"/>
                    <a:pt x="110" y="20"/>
                  </a:cubicBezTo>
                  <a:cubicBezTo>
                    <a:pt x="109" y="20"/>
                    <a:pt x="110" y="20"/>
                    <a:pt x="110" y="20"/>
                  </a:cubicBezTo>
                  <a:cubicBezTo>
                    <a:pt x="109" y="20"/>
                    <a:pt x="108" y="19"/>
                    <a:pt x="108" y="19"/>
                  </a:cubicBezTo>
                  <a:cubicBezTo>
                    <a:pt x="108" y="20"/>
                    <a:pt x="109" y="20"/>
                    <a:pt x="109" y="21"/>
                  </a:cubicBezTo>
                  <a:cubicBezTo>
                    <a:pt x="107" y="20"/>
                    <a:pt x="106" y="20"/>
                    <a:pt x="105" y="19"/>
                  </a:cubicBezTo>
                  <a:cubicBezTo>
                    <a:pt x="105" y="20"/>
                    <a:pt x="105" y="20"/>
                    <a:pt x="106" y="20"/>
                  </a:cubicBezTo>
                  <a:cubicBezTo>
                    <a:pt x="107" y="20"/>
                    <a:pt x="109" y="21"/>
                    <a:pt x="110" y="21"/>
                  </a:cubicBezTo>
                  <a:cubicBezTo>
                    <a:pt x="111" y="21"/>
                    <a:pt x="111" y="22"/>
                    <a:pt x="110" y="22"/>
                  </a:cubicBezTo>
                  <a:cubicBezTo>
                    <a:pt x="111" y="24"/>
                    <a:pt x="114" y="25"/>
                    <a:pt x="115" y="26"/>
                  </a:cubicBezTo>
                  <a:cubicBezTo>
                    <a:pt x="115" y="27"/>
                    <a:pt x="114" y="26"/>
                    <a:pt x="114" y="26"/>
                  </a:cubicBezTo>
                  <a:cubicBezTo>
                    <a:pt x="115" y="27"/>
                    <a:pt x="113" y="26"/>
                    <a:pt x="113" y="27"/>
                  </a:cubicBezTo>
                  <a:cubicBezTo>
                    <a:pt x="115" y="27"/>
                    <a:pt x="116" y="28"/>
                    <a:pt x="118" y="29"/>
                  </a:cubicBezTo>
                  <a:cubicBezTo>
                    <a:pt x="126" y="38"/>
                    <a:pt x="138" y="46"/>
                    <a:pt x="144" y="57"/>
                  </a:cubicBezTo>
                  <a:cubicBezTo>
                    <a:pt x="147" y="59"/>
                    <a:pt x="149" y="63"/>
                    <a:pt x="150" y="65"/>
                  </a:cubicBezTo>
                  <a:cubicBezTo>
                    <a:pt x="151" y="66"/>
                    <a:pt x="153" y="69"/>
                    <a:pt x="153" y="70"/>
                  </a:cubicBezTo>
                  <a:cubicBezTo>
                    <a:pt x="154" y="71"/>
                    <a:pt x="155" y="75"/>
                    <a:pt x="155" y="76"/>
                  </a:cubicBezTo>
                  <a:cubicBezTo>
                    <a:pt x="155" y="75"/>
                    <a:pt x="155" y="76"/>
                    <a:pt x="155" y="77"/>
                  </a:cubicBezTo>
                  <a:cubicBezTo>
                    <a:pt x="154" y="74"/>
                    <a:pt x="154" y="73"/>
                    <a:pt x="153" y="73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53" y="71"/>
                    <a:pt x="152" y="73"/>
                    <a:pt x="152" y="72"/>
                  </a:cubicBezTo>
                  <a:cubicBezTo>
                    <a:pt x="153" y="71"/>
                    <a:pt x="151" y="70"/>
                    <a:pt x="152" y="70"/>
                  </a:cubicBezTo>
                  <a:cubicBezTo>
                    <a:pt x="153" y="71"/>
                    <a:pt x="152" y="71"/>
                    <a:pt x="153" y="71"/>
                  </a:cubicBezTo>
                  <a:cubicBezTo>
                    <a:pt x="152" y="69"/>
                    <a:pt x="151" y="67"/>
                    <a:pt x="150" y="66"/>
                  </a:cubicBezTo>
                  <a:cubicBezTo>
                    <a:pt x="150" y="67"/>
                    <a:pt x="152" y="68"/>
                    <a:pt x="152" y="69"/>
                  </a:cubicBezTo>
                  <a:cubicBezTo>
                    <a:pt x="152" y="70"/>
                    <a:pt x="152" y="70"/>
                    <a:pt x="151" y="70"/>
                  </a:cubicBezTo>
                  <a:cubicBezTo>
                    <a:pt x="152" y="72"/>
                    <a:pt x="152" y="73"/>
                    <a:pt x="152" y="73"/>
                  </a:cubicBezTo>
                  <a:cubicBezTo>
                    <a:pt x="150" y="70"/>
                    <a:pt x="152" y="71"/>
                    <a:pt x="151" y="69"/>
                  </a:cubicBezTo>
                  <a:cubicBezTo>
                    <a:pt x="151" y="69"/>
                    <a:pt x="151" y="69"/>
                    <a:pt x="151" y="69"/>
                  </a:cubicBezTo>
                  <a:cubicBezTo>
                    <a:pt x="150" y="67"/>
                    <a:pt x="150" y="66"/>
                    <a:pt x="149" y="65"/>
                  </a:cubicBezTo>
                  <a:cubicBezTo>
                    <a:pt x="149" y="64"/>
                    <a:pt x="149" y="62"/>
                    <a:pt x="148" y="63"/>
                  </a:cubicBezTo>
                  <a:cubicBezTo>
                    <a:pt x="148" y="64"/>
                    <a:pt x="149" y="65"/>
                    <a:pt x="148" y="66"/>
                  </a:cubicBezTo>
                  <a:cubicBezTo>
                    <a:pt x="149" y="68"/>
                    <a:pt x="151" y="68"/>
                    <a:pt x="151" y="70"/>
                  </a:cubicBezTo>
                  <a:cubicBezTo>
                    <a:pt x="150" y="69"/>
                    <a:pt x="150" y="68"/>
                    <a:pt x="149" y="68"/>
                  </a:cubicBezTo>
                  <a:cubicBezTo>
                    <a:pt x="149" y="69"/>
                    <a:pt x="150" y="69"/>
                    <a:pt x="150" y="70"/>
                  </a:cubicBezTo>
                  <a:cubicBezTo>
                    <a:pt x="150" y="70"/>
                    <a:pt x="150" y="69"/>
                    <a:pt x="150" y="69"/>
                  </a:cubicBezTo>
                  <a:cubicBezTo>
                    <a:pt x="150" y="70"/>
                    <a:pt x="151" y="72"/>
                    <a:pt x="151" y="73"/>
                  </a:cubicBezTo>
                  <a:cubicBezTo>
                    <a:pt x="150" y="71"/>
                    <a:pt x="149" y="69"/>
                    <a:pt x="148" y="68"/>
                  </a:cubicBezTo>
                  <a:cubicBezTo>
                    <a:pt x="149" y="68"/>
                    <a:pt x="149" y="68"/>
                    <a:pt x="149" y="68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9" y="70"/>
                    <a:pt x="150" y="71"/>
                    <a:pt x="150" y="72"/>
                  </a:cubicBezTo>
                  <a:cubicBezTo>
                    <a:pt x="149" y="71"/>
                    <a:pt x="148" y="71"/>
                    <a:pt x="149" y="70"/>
                  </a:cubicBezTo>
                  <a:cubicBezTo>
                    <a:pt x="148" y="70"/>
                    <a:pt x="147" y="67"/>
                    <a:pt x="146" y="66"/>
                  </a:cubicBezTo>
                  <a:cubicBezTo>
                    <a:pt x="147" y="70"/>
                    <a:pt x="149" y="71"/>
                    <a:pt x="150" y="74"/>
                  </a:cubicBezTo>
                  <a:cubicBezTo>
                    <a:pt x="150" y="75"/>
                    <a:pt x="149" y="73"/>
                    <a:pt x="149" y="74"/>
                  </a:cubicBezTo>
                  <a:cubicBezTo>
                    <a:pt x="151" y="77"/>
                    <a:pt x="150" y="82"/>
                    <a:pt x="151" y="85"/>
                  </a:cubicBezTo>
                  <a:cubicBezTo>
                    <a:pt x="150" y="82"/>
                    <a:pt x="149" y="79"/>
                    <a:pt x="149" y="77"/>
                  </a:cubicBezTo>
                  <a:cubicBezTo>
                    <a:pt x="149" y="76"/>
                    <a:pt x="149" y="78"/>
                    <a:pt x="149" y="77"/>
                  </a:cubicBezTo>
                  <a:cubicBezTo>
                    <a:pt x="149" y="75"/>
                    <a:pt x="147" y="71"/>
                    <a:pt x="145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4" y="68"/>
                    <a:pt x="144" y="65"/>
                    <a:pt x="143" y="64"/>
                  </a:cubicBezTo>
                  <a:cubicBezTo>
                    <a:pt x="143" y="64"/>
                    <a:pt x="143" y="64"/>
                    <a:pt x="143" y="65"/>
                  </a:cubicBezTo>
                  <a:cubicBezTo>
                    <a:pt x="141" y="61"/>
                    <a:pt x="138" y="58"/>
                    <a:pt x="136" y="56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4" y="53"/>
                    <a:pt x="129" y="49"/>
                    <a:pt x="127" y="46"/>
                  </a:cubicBezTo>
                  <a:cubicBezTo>
                    <a:pt x="127" y="46"/>
                    <a:pt x="127" y="46"/>
                    <a:pt x="126" y="46"/>
                  </a:cubicBezTo>
                  <a:cubicBezTo>
                    <a:pt x="119" y="38"/>
                    <a:pt x="109" y="33"/>
                    <a:pt x="101" y="27"/>
                  </a:cubicBezTo>
                  <a:cubicBezTo>
                    <a:pt x="102" y="27"/>
                    <a:pt x="102" y="28"/>
                    <a:pt x="102" y="28"/>
                  </a:cubicBezTo>
                  <a:cubicBezTo>
                    <a:pt x="99" y="25"/>
                    <a:pt x="95" y="23"/>
                    <a:pt x="92" y="22"/>
                  </a:cubicBezTo>
                  <a:cubicBezTo>
                    <a:pt x="91" y="21"/>
                    <a:pt x="91" y="21"/>
                    <a:pt x="91" y="20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0" y="20"/>
                    <a:pt x="87" y="19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4" y="18"/>
                    <a:pt x="82" y="17"/>
                    <a:pt x="81" y="16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0" y="17"/>
                    <a:pt x="79" y="16"/>
                    <a:pt x="79" y="16"/>
                  </a:cubicBezTo>
                  <a:cubicBezTo>
                    <a:pt x="79" y="16"/>
                    <a:pt x="78" y="15"/>
                    <a:pt x="7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9" y="12"/>
                    <a:pt x="57" y="9"/>
                    <a:pt x="48" y="11"/>
                  </a:cubicBezTo>
                  <a:cubicBezTo>
                    <a:pt x="55" y="10"/>
                    <a:pt x="63" y="12"/>
                    <a:pt x="71" y="13"/>
                  </a:cubicBezTo>
                  <a:cubicBezTo>
                    <a:pt x="71" y="14"/>
                    <a:pt x="72" y="14"/>
                    <a:pt x="72" y="14"/>
                  </a:cubicBezTo>
                  <a:cubicBezTo>
                    <a:pt x="76" y="15"/>
                    <a:pt x="81" y="18"/>
                    <a:pt x="85" y="19"/>
                  </a:cubicBezTo>
                  <a:cubicBezTo>
                    <a:pt x="85" y="19"/>
                    <a:pt x="85" y="20"/>
                    <a:pt x="85" y="20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7" y="20"/>
                    <a:pt x="88" y="20"/>
                    <a:pt x="89" y="21"/>
                  </a:cubicBezTo>
                  <a:cubicBezTo>
                    <a:pt x="90" y="21"/>
                    <a:pt x="92" y="23"/>
                    <a:pt x="92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4"/>
                    <a:pt x="94" y="24"/>
                    <a:pt x="94" y="24"/>
                  </a:cubicBezTo>
                  <a:cubicBezTo>
                    <a:pt x="95" y="24"/>
                    <a:pt x="96" y="25"/>
                    <a:pt x="97" y="25"/>
                  </a:cubicBezTo>
                  <a:cubicBezTo>
                    <a:pt x="97" y="26"/>
                    <a:pt x="98" y="26"/>
                    <a:pt x="99" y="27"/>
                  </a:cubicBezTo>
                  <a:cubicBezTo>
                    <a:pt x="100" y="27"/>
                    <a:pt x="99" y="27"/>
                    <a:pt x="100" y="27"/>
                  </a:cubicBezTo>
                  <a:cubicBezTo>
                    <a:pt x="105" y="30"/>
                    <a:pt x="109" y="33"/>
                    <a:pt x="114" y="38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4" y="38"/>
                    <a:pt x="114" y="37"/>
                    <a:pt x="115" y="38"/>
                  </a:cubicBezTo>
                  <a:cubicBezTo>
                    <a:pt x="115" y="38"/>
                    <a:pt x="115" y="38"/>
                    <a:pt x="114" y="38"/>
                  </a:cubicBezTo>
                  <a:cubicBezTo>
                    <a:pt x="115" y="39"/>
                    <a:pt x="116" y="40"/>
                    <a:pt x="117" y="41"/>
                  </a:cubicBezTo>
                  <a:cubicBezTo>
                    <a:pt x="118" y="41"/>
                    <a:pt x="117" y="40"/>
                    <a:pt x="117" y="40"/>
                  </a:cubicBezTo>
                  <a:cubicBezTo>
                    <a:pt x="118" y="40"/>
                    <a:pt x="118" y="40"/>
                    <a:pt x="118" y="41"/>
                  </a:cubicBezTo>
                  <a:cubicBezTo>
                    <a:pt x="118" y="41"/>
                    <a:pt x="118" y="40"/>
                    <a:pt x="117" y="41"/>
                  </a:cubicBezTo>
                  <a:cubicBezTo>
                    <a:pt x="118" y="42"/>
                    <a:pt x="118" y="41"/>
                    <a:pt x="119" y="42"/>
                  </a:cubicBezTo>
                  <a:cubicBezTo>
                    <a:pt x="118" y="42"/>
                    <a:pt x="120" y="43"/>
                    <a:pt x="120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2" y="44"/>
                    <a:pt x="122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124" y="45"/>
                    <a:pt x="124" y="46"/>
                  </a:cubicBezTo>
                  <a:cubicBezTo>
                    <a:pt x="123" y="45"/>
                    <a:pt x="122" y="45"/>
                    <a:pt x="121" y="44"/>
                  </a:cubicBezTo>
                  <a:cubicBezTo>
                    <a:pt x="121" y="45"/>
                    <a:pt x="125" y="47"/>
                    <a:pt x="125" y="48"/>
                  </a:cubicBezTo>
                  <a:cubicBezTo>
                    <a:pt x="121" y="45"/>
                    <a:pt x="118" y="42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3" y="39"/>
                    <a:pt x="113" y="38"/>
                    <a:pt x="113" y="38"/>
                  </a:cubicBezTo>
                  <a:cubicBezTo>
                    <a:pt x="113" y="38"/>
                    <a:pt x="113" y="39"/>
                    <a:pt x="114" y="38"/>
                  </a:cubicBezTo>
                  <a:cubicBezTo>
                    <a:pt x="113" y="37"/>
                    <a:pt x="111" y="36"/>
                    <a:pt x="110" y="36"/>
                  </a:cubicBezTo>
                  <a:cubicBezTo>
                    <a:pt x="111" y="36"/>
                    <a:pt x="111" y="37"/>
                    <a:pt x="111" y="37"/>
                  </a:cubicBezTo>
                  <a:cubicBezTo>
                    <a:pt x="108" y="34"/>
                    <a:pt x="103" y="32"/>
                    <a:pt x="100" y="30"/>
                  </a:cubicBezTo>
                  <a:cubicBezTo>
                    <a:pt x="96" y="27"/>
                    <a:pt x="92" y="24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5" y="21"/>
                    <a:pt x="83" y="19"/>
                    <a:pt x="81" y="19"/>
                  </a:cubicBezTo>
                  <a:cubicBezTo>
                    <a:pt x="81" y="19"/>
                    <a:pt x="80" y="18"/>
                    <a:pt x="80" y="18"/>
                  </a:cubicBezTo>
                  <a:cubicBezTo>
                    <a:pt x="80" y="18"/>
                    <a:pt x="79" y="17"/>
                    <a:pt x="79" y="18"/>
                  </a:cubicBezTo>
                  <a:cubicBezTo>
                    <a:pt x="80" y="18"/>
                    <a:pt x="80" y="18"/>
                    <a:pt x="80" y="19"/>
                  </a:cubicBezTo>
                  <a:cubicBezTo>
                    <a:pt x="79" y="18"/>
                    <a:pt x="76" y="17"/>
                    <a:pt x="75" y="16"/>
                  </a:cubicBezTo>
                  <a:cubicBezTo>
                    <a:pt x="73" y="16"/>
                    <a:pt x="70" y="15"/>
                    <a:pt x="68" y="15"/>
                  </a:cubicBezTo>
                  <a:cubicBezTo>
                    <a:pt x="69" y="16"/>
                    <a:pt x="72" y="16"/>
                    <a:pt x="72" y="17"/>
                  </a:cubicBezTo>
                  <a:cubicBezTo>
                    <a:pt x="71" y="16"/>
                    <a:pt x="69" y="17"/>
                    <a:pt x="68" y="16"/>
                  </a:cubicBezTo>
                  <a:cubicBezTo>
                    <a:pt x="68" y="17"/>
                    <a:pt x="67" y="17"/>
                    <a:pt x="67" y="16"/>
                  </a:cubicBezTo>
                  <a:cubicBezTo>
                    <a:pt x="65" y="17"/>
                    <a:pt x="62" y="15"/>
                    <a:pt x="61" y="16"/>
                  </a:cubicBezTo>
                  <a:cubicBezTo>
                    <a:pt x="60" y="15"/>
                    <a:pt x="60" y="15"/>
                    <a:pt x="59" y="15"/>
                  </a:cubicBezTo>
                  <a:cubicBezTo>
                    <a:pt x="59" y="15"/>
                    <a:pt x="60" y="15"/>
                    <a:pt x="59" y="15"/>
                  </a:cubicBezTo>
                  <a:cubicBezTo>
                    <a:pt x="59" y="16"/>
                    <a:pt x="60" y="15"/>
                    <a:pt x="60" y="16"/>
                  </a:cubicBezTo>
                  <a:cubicBezTo>
                    <a:pt x="56" y="16"/>
                    <a:pt x="53" y="16"/>
                    <a:pt x="49" y="16"/>
                  </a:cubicBezTo>
                  <a:cubicBezTo>
                    <a:pt x="49" y="18"/>
                    <a:pt x="47" y="17"/>
                    <a:pt x="47" y="17"/>
                  </a:cubicBezTo>
                  <a:cubicBezTo>
                    <a:pt x="47" y="18"/>
                    <a:pt x="45" y="18"/>
                    <a:pt x="44" y="18"/>
                  </a:cubicBezTo>
                  <a:cubicBezTo>
                    <a:pt x="43" y="18"/>
                    <a:pt x="41" y="19"/>
                    <a:pt x="41" y="20"/>
                  </a:cubicBezTo>
                  <a:cubicBezTo>
                    <a:pt x="42" y="20"/>
                    <a:pt x="42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2" y="20"/>
                    <a:pt x="42" y="21"/>
                  </a:cubicBezTo>
                  <a:cubicBezTo>
                    <a:pt x="43" y="20"/>
                    <a:pt x="44" y="20"/>
                    <a:pt x="44" y="20"/>
                  </a:cubicBezTo>
                  <a:cubicBezTo>
                    <a:pt x="44" y="21"/>
                    <a:pt x="43" y="22"/>
                    <a:pt x="42" y="22"/>
                  </a:cubicBezTo>
                  <a:cubicBezTo>
                    <a:pt x="41" y="23"/>
                    <a:pt x="40" y="23"/>
                    <a:pt x="39" y="24"/>
                  </a:cubicBezTo>
                  <a:cubicBezTo>
                    <a:pt x="40" y="24"/>
                    <a:pt x="39" y="25"/>
                    <a:pt x="38" y="26"/>
                  </a:cubicBezTo>
                  <a:cubicBezTo>
                    <a:pt x="38" y="27"/>
                    <a:pt x="39" y="26"/>
                    <a:pt x="38" y="27"/>
                  </a:cubicBezTo>
                  <a:cubicBezTo>
                    <a:pt x="38" y="27"/>
                    <a:pt x="38" y="27"/>
                    <a:pt x="39" y="27"/>
                  </a:cubicBezTo>
                  <a:cubicBezTo>
                    <a:pt x="39" y="28"/>
                    <a:pt x="39" y="28"/>
                    <a:pt x="38" y="29"/>
                  </a:cubicBezTo>
                  <a:cubicBezTo>
                    <a:pt x="38" y="29"/>
                    <a:pt x="38" y="29"/>
                    <a:pt x="38" y="28"/>
                  </a:cubicBezTo>
                  <a:cubicBezTo>
                    <a:pt x="38" y="29"/>
                    <a:pt x="38" y="30"/>
                    <a:pt x="38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7" y="31"/>
                    <a:pt x="37" y="31"/>
                    <a:pt x="38" y="31"/>
                  </a:cubicBezTo>
                  <a:cubicBezTo>
                    <a:pt x="38" y="31"/>
                    <a:pt x="37" y="31"/>
                    <a:pt x="38" y="31"/>
                  </a:cubicBezTo>
                  <a:cubicBezTo>
                    <a:pt x="38" y="32"/>
                    <a:pt x="38" y="31"/>
                    <a:pt x="38" y="32"/>
                  </a:cubicBezTo>
                  <a:cubicBezTo>
                    <a:pt x="39" y="32"/>
                    <a:pt x="38" y="31"/>
                    <a:pt x="39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39" y="32"/>
                    <a:pt x="39" y="32"/>
                  </a:cubicBezTo>
                  <a:cubicBezTo>
                    <a:pt x="39" y="32"/>
                    <a:pt x="39" y="31"/>
                    <a:pt x="40" y="31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1" y="33"/>
                  </a:cubicBezTo>
                  <a:cubicBezTo>
                    <a:pt x="41" y="33"/>
                    <a:pt x="40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lose/>
                  <a:moveTo>
                    <a:pt x="149" y="20"/>
                  </a:moveTo>
                  <a:cubicBezTo>
                    <a:pt x="150" y="20"/>
                    <a:pt x="150" y="21"/>
                    <a:pt x="150" y="21"/>
                  </a:cubicBezTo>
                  <a:cubicBezTo>
                    <a:pt x="150" y="21"/>
                    <a:pt x="149" y="20"/>
                    <a:pt x="149" y="20"/>
                  </a:cubicBezTo>
                  <a:close/>
                  <a:moveTo>
                    <a:pt x="180" y="63"/>
                  </a:moveTo>
                  <a:cubicBezTo>
                    <a:pt x="180" y="64"/>
                    <a:pt x="181" y="65"/>
                    <a:pt x="181" y="67"/>
                  </a:cubicBezTo>
                  <a:cubicBezTo>
                    <a:pt x="181" y="66"/>
                    <a:pt x="181" y="66"/>
                    <a:pt x="181" y="66"/>
                  </a:cubicBezTo>
                  <a:cubicBezTo>
                    <a:pt x="181" y="65"/>
                    <a:pt x="180" y="64"/>
                    <a:pt x="180" y="64"/>
                  </a:cubicBezTo>
                  <a:cubicBezTo>
                    <a:pt x="180" y="64"/>
                    <a:pt x="180" y="64"/>
                    <a:pt x="180" y="63"/>
                  </a:cubicBezTo>
                  <a:close/>
                  <a:moveTo>
                    <a:pt x="99" y="172"/>
                  </a:moveTo>
                  <a:cubicBezTo>
                    <a:pt x="99" y="171"/>
                    <a:pt x="98" y="171"/>
                    <a:pt x="98" y="171"/>
                  </a:cubicBezTo>
                  <a:cubicBezTo>
                    <a:pt x="98" y="171"/>
                    <a:pt x="99" y="171"/>
                    <a:pt x="100" y="171"/>
                  </a:cubicBezTo>
                  <a:cubicBezTo>
                    <a:pt x="99" y="171"/>
                    <a:pt x="100" y="171"/>
                    <a:pt x="99" y="172"/>
                  </a:cubicBezTo>
                  <a:cubicBezTo>
                    <a:pt x="100" y="172"/>
                    <a:pt x="102" y="171"/>
                    <a:pt x="101" y="172"/>
                  </a:cubicBezTo>
                  <a:cubicBezTo>
                    <a:pt x="101" y="171"/>
                    <a:pt x="100" y="172"/>
                    <a:pt x="99" y="172"/>
                  </a:cubicBezTo>
                  <a:close/>
                  <a:moveTo>
                    <a:pt x="64" y="26"/>
                  </a:moveTo>
                  <a:cubicBezTo>
                    <a:pt x="64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4" y="26"/>
                  </a:cubicBezTo>
                  <a:cubicBezTo>
                    <a:pt x="64" y="26"/>
                    <a:pt x="64" y="26"/>
                    <a:pt x="64" y="26"/>
                  </a:cubicBezTo>
                  <a:close/>
                  <a:moveTo>
                    <a:pt x="95" y="77"/>
                  </a:moveTo>
                  <a:cubicBezTo>
                    <a:pt x="95" y="78"/>
                    <a:pt x="95" y="77"/>
                    <a:pt x="95" y="77"/>
                  </a:cubicBezTo>
                  <a:cubicBezTo>
                    <a:pt x="95" y="78"/>
                    <a:pt x="95" y="78"/>
                    <a:pt x="95" y="77"/>
                  </a:cubicBezTo>
                  <a:close/>
                  <a:moveTo>
                    <a:pt x="117" y="88"/>
                  </a:moveTo>
                  <a:cubicBezTo>
                    <a:pt x="117" y="88"/>
                    <a:pt x="117" y="88"/>
                    <a:pt x="117" y="89"/>
                  </a:cubicBezTo>
                  <a:cubicBezTo>
                    <a:pt x="117" y="88"/>
                    <a:pt x="117" y="88"/>
                    <a:pt x="117" y="88"/>
                  </a:cubicBezTo>
                  <a:close/>
                  <a:moveTo>
                    <a:pt x="41" y="33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lose/>
                  <a:moveTo>
                    <a:pt x="39" y="27"/>
                  </a:moveTo>
                  <a:cubicBezTo>
                    <a:pt x="39" y="27"/>
                    <a:pt x="39" y="27"/>
                    <a:pt x="40" y="26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lose/>
                  <a:moveTo>
                    <a:pt x="44" y="20"/>
                  </a:moveTo>
                  <a:cubicBezTo>
                    <a:pt x="44" y="19"/>
                    <a:pt x="45" y="19"/>
                    <a:pt x="45" y="19"/>
                  </a:cubicBezTo>
                  <a:cubicBezTo>
                    <a:pt x="44" y="19"/>
                    <a:pt x="45" y="20"/>
                    <a:pt x="44" y="20"/>
                  </a:cubicBezTo>
                  <a:close/>
                  <a:moveTo>
                    <a:pt x="62" y="34"/>
                  </a:moveTo>
                  <a:cubicBezTo>
                    <a:pt x="61" y="34"/>
                    <a:pt x="63" y="34"/>
                    <a:pt x="63" y="35"/>
                  </a:cubicBezTo>
                  <a:cubicBezTo>
                    <a:pt x="62" y="35"/>
                    <a:pt x="62" y="34"/>
                    <a:pt x="62" y="34"/>
                  </a:cubicBezTo>
                  <a:close/>
                  <a:moveTo>
                    <a:pt x="66" y="36"/>
                  </a:moveTo>
                  <a:cubicBezTo>
                    <a:pt x="65" y="36"/>
                    <a:pt x="66" y="36"/>
                    <a:pt x="66" y="36"/>
                  </a:cubicBezTo>
                  <a:cubicBezTo>
                    <a:pt x="66" y="36"/>
                    <a:pt x="68" y="36"/>
                    <a:pt x="67" y="37"/>
                  </a:cubicBezTo>
                  <a:cubicBezTo>
                    <a:pt x="67" y="36"/>
                    <a:pt x="66" y="36"/>
                    <a:pt x="66" y="36"/>
                  </a:cubicBezTo>
                  <a:close/>
                  <a:moveTo>
                    <a:pt x="128" y="14"/>
                  </a:moveTo>
                  <a:cubicBezTo>
                    <a:pt x="128" y="14"/>
                    <a:pt x="130" y="15"/>
                    <a:pt x="130" y="15"/>
                  </a:cubicBezTo>
                  <a:cubicBezTo>
                    <a:pt x="129" y="15"/>
                    <a:pt x="128" y="14"/>
                    <a:pt x="128" y="14"/>
                  </a:cubicBezTo>
                  <a:close/>
                  <a:moveTo>
                    <a:pt x="119" y="42"/>
                  </a:moveTo>
                  <a:cubicBezTo>
                    <a:pt x="120" y="41"/>
                    <a:pt x="120" y="43"/>
                    <a:pt x="121" y="43"/>
                  </a:cubicBezTo>
                  <a:cubicBezTo>
                    <a:pt x="120" y="43"/>
                    <a:pt x="119" y="42"/>
                    <a:pt x="119" y="42"/>
                  </a:cubicBezTo>
                  <a:close/>
                  <a:moveTo>
                    <a:pt x="138" y="61"/>
                  </a:moveTo>
                  <a:cubicBezTo>
                    <a:pt x="138" y="62"/>
                    <a:pt x="137" y="60"/>
                    <a:pt x="137" y="60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40" y="62"/>
                    <a:pt x="141" y="67"/>
                    <a:pt x="143" y="69"/>
                  </a:cubicBezTo>
                  <a:cubicBezTo>
                    <a:pt x="144" y="72"/>
                    <a:pt x="146" y="74"/>
                    <a:pt x="146" y="76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46" y="77"/>
                    <a:pt x="146" y="78"/>
                    <a:pt x="146" y="79"/>
                  </a:cubicBezTo>
                  <a:cubicBezTo>
                    <a:pt x="146" y="79"/>
                    <a:pt x="146" y="79"/>
                    <a:pt x="146" y="80"/>
                  </a:cubicBezTo>
                  <a:cubicBezTo>
                    <a:pt x="146" y="79"/>
                    <a:pt x="146" y="80"/>
                    <a:pt x="145" y="80"/>
                  </a:cubicBezTo>
                  <a:cubicBezTo>
                    <a:pt x="145" y="79"/>
                    <a:pt x="146" y="79"/>
                    <a:pt x="146" y="79"/>
                  </a:cubicBezTo>
                  <a:cubicBezTo>
                    <a:pt x="145" y="79"/>
                    <a:pt x="145" y="79"/>
                    <a:pt x="145" y="78"/>
                  </a:cubicBezTo>
                  <a:cubicBezTo>
                    <a:pt x="145" y="78"/>
                    <a:pt x="145" y="78"/>
                    <a:pt x="145" y="77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44" y="77"/>
                    <a:pt x="145" y="79"/>
                    <a:pt x="144" y="79"/>
                  </a:cubicBezTo>
                  <a:cubicBezTo>
                    <a:pt x="144" y="78"/>
                    <a:pt x="144" y="78"/>
                    <a:pt x="144" y="77"/>
                  </a:cubicBezTo>
                  <a:cubicBezTo>
                    <a:pt x="144" y="78"/>
                    <a:pt x="144" y="78"/>
                    <a:pt x="144" y="79"/>
                  </a:cubicBezTo>
                  <a:cubicBezTo>
                    <a:pt x="145" y="81"/>
                    <a:pt x="146" y="80"/>
                    <a:pt x="147" y="82"/>
                  </a:cubicBezTo>
                  <a:cubicBezTo>
                    <a:pt x="147" y="82"/>
                    <a:pt x="147" y="81"/>
                    <a:pt x="147" y="81"/>
                  </a:cubicBezTo>
                  <a:cubicBezTo>
                    <a:pt x="148" y="82"/>
                    <a:pt x="147" y="84"/>
                    <a:pt x="148" y="85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8" y="87"/>
                    <a:pt x="148" y="88"/>
                    <a:pt x="148" y="88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7" y="91"/>
                    <a:pt x="148" y="94"/>
                    <a:pt x="147" y="95"/>
                  </a:cubicBezTo>
                  <a:cubicBezTo>
                    <a:pt x="147" y="96"/>
                    <a:pt x="146" y="99"/>
                    <a:pt x="146" y="100"/>
                  </a:cubicBezTo>
                  <a:cubicBezTo>
                    <a:pt x="146" y="101"/>
                    <a:pt x="144" y="105"/>
                    <a:pt x="142" y="106"/>
                  </a:cubicBezTo>
                  <a:cubicBezTo>
                    <a:pt x="141" y="108"/>
                    <a:pt x="142" y="108"/>
                    <a:pt x="141" y="109"/>
                  </a:cubicBezTo>
                  <a:cubicBezTo>
                    <a:pt x="141" y="109"/>
                    <a:pt x="142" y="108"/>
                    <a:pt x="142" y="108"/>
                  </a:cubicBezTo>
                  <a:cubicBezTo>
                    <a:pt x="142" y="108"/>
                    <a:pt x="142" y="109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9" y="112"/>
                    <a:pt x="137" y="116"/>
                    <a:pt x="134" y="117"/>
                  </a:cubicBezTo>
                  <a:cubicBezTo>
                    <a:pt x="134" y="116"/>
                    <a:pt x="135" y="116"/>
                    <a:pt x="135" y="115"/>
                  </a:cubicBezTo>
                  <a:cubicBezTo>
                    <a:pt x="135" y="116"/>
                    <a:pt x="132" y="117"/>
                    <a:pt x="133" y="118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1" y="118"/>
                    <a:pt x="131" y="117"/>
                    <a:pt x="132" y="117"/>
                  </a:cubicBezTo>
                  <a:cubicBezTo>
                    <a:pt x="132" y="117"/>
                    <a:pt x="131" y="118"/>
                    <a:pt x="131" y="117"/>
                  </a:cubicBezTo>
                  <a:cubicBezTo>
                    <a:pt x="132" y="116"/>
                    <a:pt x="133" y="116"/>
                    <a:pt x="134" y="115"/>
                  </a:cubicBezTo>
                  <a:cubicBezTo>
                    <a:pt x="134" y="115"/>
                    <a:pt x="133" y="115"/>
                    <a:pt x="132" y="116"/>
                  </a:cubicBezTo>
                  <a:cubicBezTo>
                    <a:pt x="134" y="114"/>
                    <a:pt x="135" y="112"/>
                    <a:pt x="138" y="110"/>
                  </a:cubicBezTo>
                  <a:cubicBezTo>
                    <a:pt x="137" y="109"/>
                    <a:pt x="137" y="110"/>
                    <a:pt x="136" y="110"/>
                  </a:cubicBezTo>
                  <a:cubicBezTo>
                    <a:pt x="138" y="109"/>
                    <a:pt x="138" y="107"/>
                    <a:pt x="139" y="106"/>
                  </a:cubicBezTo>
                  <a:cubicBezTo>
                    <a:pt x="139" y="106"/>
                    <a:pt x="139" y="106"/>
                    <a:pt x="139" y="106"/>
                  </a:cubicBezTo>
                  <a:cubicBezTo>
                    <a:pt x="140" y="106"/>
                    <a:pt x="139" y="106"/>
                    <a:pt x="139" y="107"/>
                  </a:cubicBezTo>
                  <a:cubicBezTo>
                    <a:pt x="140" y="106"/>
                    <a:pt x="140" y="106"/>
                    <a:pt x="139" y="105"/>
                  </a:cubicBezTo>
                  <a:cubicBezTo>
                    <a:pt x="140" y="105"/>
                    <a:pt x="140" y="104"/>
                    <a:pt x="140" y="104"/>
                  </a:cubicBezTo>
                  <a:cubicBezTo>
                    <a:pt x="140" y="104"/>
                    <a:pt x="140" y="104"/>
                    <a:pt x="140" y="105"/>
                  </a:cubicBezTo>
                  <a:cubicBezTo>
                    <a:pt x="141" y="105"/>
                    <a:pt x="141" y="103"/>
                    <a:pt x="141" y="102"/>
                  </a:cubicBezTo>
                  <a:cubicBezTo>
                    <a:pt x="141" y="101"/>
                    <a:pt x="142" y="102"/>
                    <a:pt x="142" y="102"/>
                  </a:cubicBezTo>
                  <a:cubicBezTo>
                    <a:pt x="142" y="101"/>
                    <a:pt x="144" y="96"/>
                    <a:pt x="144" y="96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4" y="94"/>
                    <a:pt x="144" y="94"/>
                    <a:pt x="144" y="94"/>
                  </a:cubicBezTo>
                  <a:cubicBezTo>
                    <a:pt x="144" y="93"/>
                    <a:pt x="145" y="92"/>
                    <a:pt x="145" y="91"/>
                  </a:cubicBezTo>
                  <a:cubicBezTo>
                    <a:pt x="145" y="90"/>
                    <a:pt x="145" y="91"/>
                    <a:pt x="145" y="91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5" y="90"/>
                    <a:pt x="145" y="90"/>
                    <a:pt x="145" y="89"/>
                  </a:cubicBezTo>
                  <a:cubicBezTo>
                    <a:pt x="145" y="89"/>
                    <a:pt x="146" y="89"/>
                    <a:pt x="146" y="89"/>
                  </a:cubicBezTo>
                  <a:cubicBezTo>
                    <a:pt x="146" y="89"/>
                    <a:pt x="146" y="89"/>
                    <a:pt x="145" y="89"/>
                  </a:cubicBezTo>
                  <a:cubicBezTo>
                    <a:pt x="145" y="88"/>
                    <a:pt x="146" y="88"/>
                    <a:pt x="146" y="87"/>
                  </a:cubicBezTo>
                  <a:cubicBezTo>
                    <a:pt x="145" y="88"/>
                    <a:pt x="144" y="86"/>
                    <a:pt x="145" y="86"/>
                  </a:cubicBezTo>
                  <a:cubicBezTo>
                    <a:pt x="145" y="86"/>
                    <a:pt x="145" y="87"/>
                    <a:pt x="145" y="87"/>
                  </a:cubicBezTo>
                  <a:cubicBezTo>
                    <a:pt x="145" y="87"/>
                    <a:pt x="145" y="86"/>
                    <a:pt x="146" y="87"/>
                  </a:cubicBezTo>
                  <a:cubicBezTo>
                    <a:pt x="145" y="86"/>
                    <a:pt x="146" y="86"/>
                    <a:pt x="146" y="85"/>
                  </a:cubicBezTo>
                  <a:cubicBezTo>
                    <a:pt x="145" y="85"/>
                    <a:pt x="145" y="84"/>
                    <a:pt x="144" y="85"/>
                  </a:cubicBezTo>
                  <a:cubicBezTo>
                    <a:pt x="145" y="84"/>
                    <a:pt x="145" y="83"/>
                    <a:pt x="145" y="83"/>
                  </a:cubicBezTo>
                  <a:cubicBezTo>
                    <a:pt x="145" y="83"/>
                    <a:pt x="145" y="83"/>
                    <a:pt x="145" y="84"/>
                  </a:cubicBezTo>
                  <a:cubicBezTo>
                    <a:pt x="145" y="84"/>
                    <a:pt x="146" y="84"/>
                    <a:pt x="146" y="83"/>
                  </a:cubicBezTo>
                  <a:cubicBezTo>
                    <a:pt x="146" y="83"/>
                    <a:pt x="146" y="84"/>
                    <a:pt x="146" y="83"/>
                  </a:cubicBezTo>
                  <a:cubicBezTo>
                    <a:pt x="146" y="83"/>
                    <a:pt x="146" y="82"/>
                    <a:pt x="146" y="82"/>
                  </a:cubicBezTo>
                  <a:cubicBezTo>
                    <a:pt x="146" y="81"/>
                    <a:pt x="146" y="82"/>
                    <a:pt x="146" y="82"/>
                  </a:cubicBezTo>
                  <a:cubicBezTo>
                    <a:pt x="146" y="80"/>
                    <a:pt x="145" y="81"/>
                    <a:pt x="144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3" y="79"/>
                    <a:pt x="143" y="75"/>
                    <a:pt x="142" y="73"/>
                  </a:cubicBezTo>
                  <a:cubicBezTo>
                    <a:pt x="142" y="73"/>
                    <a:pt x="142" y="73"/>
                    <a:pt x="142" y="72"/>
                  </a:cubicBezTo>
                  <a:cubicBezTo>
                    <a:pt x="142" y="72"/>
                    <a:pt x="143" y="72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4"/>
                    <a:pt x="143" y="76"/>
                    <a:pt x="144" y="77"/>
                  </a:cubicBezTo>
                  <a:cubicBezTo>
                    <a:pt x="143" y="75"/>
                    <a:pt x="143" y="74"/>
                    <a:pt x="143" y="72"/>
                  </a:cubicBezTo>
                  <a:cubicBezTo>
                    <a:pt x="144" y="72"/>
                    <a:pt x="143" y="72"/>
                    <a:pt x="144" y="72"/>
                  </a:cubicBezTo>
                  <a:cubicBezTo>
                    <a:pt x="143" y="71"/>
                    <a:pt x="143" y="73"/>
                    <a:pt x="143" y="72"/>
                  </a:cubicBezTo>
                  <a:cubicBezTo>
                    <a:pt x="143" y="71"/>
                    <a:pt x="142" y="70"/>
                    <a:pt x="142" y="69"/>
                  </a:cubicBezTo>
                  <a:cubicBezTo>
                    <a:pt x="142" y="69"/>
                    <a:pt x="141" y="69"/>
                    <a:pt x="142" y="70"/>
                  </a:cubicBezTo>
                  <a:cubicBezTo>
                    <a:pt x="141" y="69"/>
                    <a:pt x="142" y="69"/>
                    <a:pt x="141" y="68"/>
                  </a:cubicBezTo>
                  <a:cubicBezTo>
                    <a:pt x="141" y="68"/>
                    <a:pt x="141" y="69"/>
                    <a:pt x="141" y="69"/>
                  </a:cubicBezTo>
                  <a:cubicBezTo>
                    <a:pt x="141" y="69"/>
                    <a:pt x="141" y="68"/>
                    <a:pt x="141" y="68"/>
                  </a:cubicBezTo>
                  <a:cubicBezTo>
                    <a:pt x="141" y="68"/>
                    <a:pt x="141" y="68"/>
                    <a:pt x="141" y="69"/>
                  </a:cubicBezTo>
                  <a:cubicBezTo>
                    <a:pt x="140" y="69"/>
                    <a:pt x="140" y="68"/>
                    <a:pt x="140" y="68"/>
                  </a:cubicBezTo>
                  <a:cubicBezTo>
                    <a:pt x="140" y="67"/>
                    <a:pt x="140" y="66"/>
                    <a:pt x="139" y="66"/>
                  </a:cubicBezTo>
                  <a:cubicBezTo>
                    <a:pt x="138" y="63"/>
                    <a:pt x="136" y="61"/>
                    <a:pt x="135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3" y="57"/>
                    <a:pt x="132" y="55"/>
                    <a:pt x="131" y="53"/>
                  </a:cubicBezTo>
                  <a:cubicBezTo>
                    <a:pt x="132" y="54"/>
                    <a:pt x="134" y="57"/>
                    <a:pt x="135" y="58"/>
                  </a:cubicBezTo>
                  <a:cubicBezTo>
                    <a:pt x="136" y="59"/>
                    <a:pt x="137" y="60"/>
                    <a:pt x="138" y="61"/>
                  </a:cubicBezTo>
                  <a:close/>
                  <a:moveTo>
                    <a:pt x="126" y="49"/>
                  </a:moveTo>
                  <a:cubicBezTo>
                    <a:pt x="128" y="49"/>
                    <a:pt x="129" y="52"/>
                    <a:pt x="131" y="53"/>
                  </a:cubicBezTo>
                  <a:cubicBezTo>
                    <a:pt x="129" y="53"/>
                    <a:pt x="127" y="50"/>
                    <a:pt x="126" y="49"/>
                  </a:cubicBezTo>
                  <a:close/>
                  <a:moveTo>
                    <a:pt x="115" y="73"/>
                  </a:moveTo>
                  <a:cubicBezTo>
                    <a:pt x="116" y="73"/>
                    <a:pt x="116" y="74"/>
                    <a:pt x="117" y="75"/>
                  </a:cubicBezTo>
                  <a:cubicBezTo>
                    <a:pt x="116" y="75"/>
                    <a:pt x="115" y="74"/>
                    <a:pt x="115" y="73"/>
                  </a:cubicBezTo>
                  <a:close/>
                  <a:moveTo>
                    <a:pt x="146" y="78"/>
                  </a:moveTo>
                  <a:cubicBezTo>
                    <a:pt x="147" y="78"/>
                    <a:pt x="147" y="78"/>
                    <a:pt x="147" y="79"/>
                  </a:cubicBezTo>
                  <a:cubicBezTo>
                    <a:pt x="147" y="79"/>
                    <a:pt x="147" y="79"/>
                    <a:pt x="147" y="79"/>
                  </a:cubicBezTo>
                  <a:lnTo>
                    <a:pt x="146" y="78"/>
                  </a:lnTo>
                  <a:close/>
                  <a:moveTo>
                    <a:pt x="116" y="85"/>
                  </a:moveTo>
                  <a:cubicBezTo>
                    <a:pt x="116" y="85"/>
                    <a:pt x="116" y="85"/>
                    <a:pt x="116" y="85"/>
                  </a:cubicBezTo>
                  <a:cubicBezTo>
                    <a:pt x="116" y="85"/>
                    <a:pt x="116" y="85"/>
                    <a:pt x="116" y="85"/>
                  </a:cubicBezTo>
                  <a:close/>
                  <a:moveTo>
                    <a:pt x="145" y="81"/>
                  </a:moveTo>
                  <a:cubicBezTo>
                    <a:pt x="145" y="82"/>
                    <a:pt x="144" y="82"/>
                    <a:pt x="144" y="81"/>
                  </a:cubicBezTo>
                  <a:cubicBezTo>
                    <a:pt x="144" y="81"/>
                    <a:pt x="145" y="81"/>
                    <a:pt x="145" y="81"/>
                  </a:cubicBezTo>
                  <a:close/>
                  <a:moveTo>
                    <a:pt x="145" y="82"/>
                  </a:moveTo>
                  <a:cubicBezTo>
                    <a:pt x="145" y="82"/>
                    <a:pt x="145" y="82"/>
                    <a:pt x="145" y="82"/>
                  </a:cubicBezTo>
                  <a:cubicBezTo>
                    <a:pt x="145" y="82"/>
                    <a:pt x="145" y="83"/>
                    <a:pt x="144" y="83"/>
                  </a:cubicBezTo>
                  <a:cubicBezTo>
                    <a:pt x="144" y="82"/>
                    <a:pt x="145" y="82"/>
                    <a:pt x="145" y="82"/>
                  </a:cubicBezTo>
                  <a:close/>
                  <a:moveTo>
                    <a:pt x="119" y="85"/>
                  </a:moveTo>
                  <a:cubicBezTo>
                    <a:pt x="119" y="85"/>
                    <a:pt x="119" y="85"/>
                    <a:pt x="119" y="85"/>
                  </a:cubicBezTo>
                  <a:cubicBezTo>
                    <a:pt x="119" y="85"/>
                    <a:pt x="119" y="85"/>
                    <a:pt x="119" y="85"/>
                  </a:cubicBezTo>
                  <a:close/>
                  <a:moveTo>
                    <a:pt x="117" y="86"/>
                  </a:moveTo>
                  <a:cubicBezTo>
                    <a:pt x="117" y="86"/>
                    <a:pt x="117" y="86"/>
                    <a:pt x="117" y="86"/>
                  </a:cubicBezTo>
                  <a:cubicBezTo>
                    <a:pt x="117" y="86"/>
                    <a:pt x="116" y="86"/>
                    <a:pt x="117" y="86"/>
                  </a:cubicBezTo>
                  <a:close/>
                  <a:moveTo>
                    <a:pt x="150" y="89"/>
                  </a:moveTo>
                  <a:cubicBezTo>
                    <a:pt x="151" y="89"/>
                    <a:pt x="150" y="90"/>
                    <a:pt x="150" y="91"/>
                  </a:cubicBezTo>
                  <a:cubicBezTo>
                    <a:pt x="150" y="91"/>
                    <a:pt x="150" y="90"/>
                    <a:pt x="150" y="89"/>
                  </a:cubicBezTo>
                  <a:close/>
                  <a:moveTo>
                    <a:pt x="116" y="86"/>
                  </a:moveTo>
                  <a:cubicBezTo>
                    <a:pt x="117" y="86"/>
                    <a:pt x="116" y="86"/>
                    <a:pt x="116" y="86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16" y="86"/>
                    <a:pt x="116" y="86"/>
                    <a:pt x="116" y="86"/>
                  </a:cubicBezTo>
                  <a:close/>
                  <a:moveTo>
                    <a:pt x="178" y="99"/>
                  </a:moveTo>
                  <a:cubicBezTo>
                    <a:pt x="178" y="99"/>
                    <a:pt x="178" y="100"/>
                    <a:pt x="178" y="100"/>
                  </a:cubicBezTo>
                  <a:cubicBezTo>
                    <a:pt x="178" y="101"/>
                    <a:pt x="177" y="100"/>
                    <a:pt x="177" y="102"/>
                  </a:cubicBezTo>
                  <a:cubicBezTo>
                    <a:pt x="177" y="102"/>
                    <a:pt x="177" y="100"/>
                    <a:pt x="178" y="99"/>
                  </a:cubicBezTo>
                  <a:close/>
                  <a:moveTo>
                    <a:pt x="176" y="103"/>
                  </a:moveTo>
                  <a:cubicBezTo>
                    <a:pt x="176" y="105"/>
                    <a:pt x="176" y="106"/>
                    <a:pt x="175" y="108"/>
                  </a:cubicBezTo>
                  <a:cubicBezTo>
                    <a:pt x="174" y="107"/>
                    <a:pt x="176" y="104"/>
                    <a:pt x="176" y="103"/>
                  </a:cubicBezTo>
                  <a:close/>
                  <a:moveTo>
                    <a:pt x="180" y="105"/>
                  </a:moveTo>
                  <a:cubicBezTo>
                    <a:pt x="179" y="106"/>
                    <a:pt x="179" y="108"/>
                    <a:pt x="179" y="108"/>
                  </a:cubicBezTo>
                  <a:cubicBezTo>
                    <a:pt x="178" y="108"/>
                    <a:pt x="179" y="104"/>
                    <a:pt x="180" y="105"/>
                  </a:cubicBezTo>
                  <a:close/>
                  <a:moveTo>
                    <a:pt x="176" y="105"/>
                  </a:moveTo>
                  <a:cubicBezTo>
                    <a:pt x="177" y="105"/>
                    <a:pt x="176" y="106"/>
                    <a:pt x="176" y="107"/>
                  </a:cubicBezTo>
                  <a:cubicBezTo>
                    <a:pt x="176" y="106"/>
                    <a:pt x="176" y="105"/>
                    <a:pt x="176" y="105"/>
                  </a:cubicBezTo>
                  <a:close/>
                  <a:moveTo>
                    <a:pt x="174" y="111"/>
                  </a:moveTo>
                  <a:cubicBezTo>
                    <a:pt x="174" y="112"/>
                    <a:pt x="174" y="113"/>
                    <a:pt x="173" y="114"/>
                  </a:cubicBezTo>
                  <a:cubicBezTo>
                    <a:pt x="172" y="114"/>
                    <a:pt x="173" y="113"/>
                    <a:pt x="174" y="112"/>
                  </a:cubicBezTo>
                  <a:cubicBezTo>
                    <a:pt x="173" y="112"/>
                    <a:pt x="173" y="114"/>
                    <a:pt x="173" y="114"/>
                  </a:cubicBezTo>
                  <a:cubicBezTo>
                    <a:pt x="173" y="113"/>
                    <a:pt x="173" y="112"/>
                    <a:pt x="174" y="111"/>
                  </a:cubicBezTo>
                  <a:close/>
                  <a:moveTo>
                    <a:pt x="168" y="123"/>
                  </a:moveTo>
                  <a:cubicBezTo>
                    <a:pt x="169" y="124"/>
                    <a:pt x="167" y="126"/>
                    <a:pt x="166" y="127"/>
                  </a:cubicBezTo>
                  <a:cubicBezTo>
                    <a:pt x="166" y="126"/>
                    <a:pt x="168" y="125"/>
                    <a:pt x="168" y="123"/>
                  </a:cubicBezTo>
                  <a:close/>
                  <a:moveTo>
                    <a:pt x="167" y="124"/>
                  </a:moveTo>
                  <a:cubicBezTo>
                    <a:pt x="167" y="125"/>
                    <a:pt x="165" y="127"/>
                    <a:pt x="165" y="127"/>
                  </a:cubicBezTo>
                  <a:cubicBezTo>
                    <a:pt x="165" y="127"/>
                    <a:pt x="166" y="126"/>
                    <a:pt x="165" y="126"/>
                  </a:cubicBezTo>
                  <a:cubicBezTo>
                    <a:pt x="166" y="126"/>
                    <a:pt x="166" y="125"/>
                    <a:pt x="167" y="124"/>
                  </a:cubicBezTo>
                  <a:close/>
                  <a:moveTo>
                    <a:pt x="142" y="109"/>
                  </a:moveTo>
                  <a:cubicBezTo>
                    <a:pt x="142" y="111"/>
                    <a:pt x="141" y="112"/>
                    <a:pt x="140" y="113"/>
                  </a:cubicBezTo>
                  <a:cubicBezTo>
                    <a:pt x="140" y="113"/>
                    <a:pt x="140" y="113"/>
                    <a:pt x="140" y="112"/>
                  </a:cubicBezTo>
                  <a:cubicBezTo>
                    <a:pt x="141" y="111"/>
                    <a:pt x="141" y="110"/>
                    <a:pt x="142" y="109"/>
                  </a:cubicBezTo>
                  <a:close/>
                  <a:moveTo>
                    <a:pt x="166" y="127"/>
                  </a:moveTo>
                  <a:cubicBezTo>
                    <a:pt x="166" y="128"/>
                    <a:pt x="164" y="131"/>
                    <a:pt x="163" y="131"/>
                  </a:cubicBezTo>
                  <a:cubicBezTo>
                    <a:pt x="164" y="130"/>
                    <a:pt x="165" y="128"/>
                    <a:pt x="166" y="127"/>
                  </a:cubicBezTo>
                  <a:close/>
                  <a:moveTo>
                    <a:pt x="164" y="128"/>
                  </a:moveTo>
                  <a:cubicBezTo>
                    <a:pt x="164" y="128"/>
                    <a:pt x="163" y="129"/>
                    <a:pt x="163" y="130"/>
                  </a:cubicBezTo>
                  <a:cubicBezTo>
                    <a:pt x="163" y="129"/>
                    <a:pt x="163" y="129"/>
                    <a:pt x="164" y="128"/>
                  </a:cubicBezTo>
                  <a:close/>
                  <a:moveTo>
                    <a:pt x="163" y="130"/>
                  </a:moveTo>
                  <a:cubicBezTo>
                    <a:pt x="162" y="131"/>
                    <a:pt x="161" y="133"/>
                    <a:pt x="159" y="134"/>
                  </a:cubicBezTo>
                  <a:cubicBezTo>
                    <a:pt x="159" y="133"/>
                    <a:pt x="162" y="131"/>
                    <a:pt x="161" y="131"/>
                  </a:cubicBezTo>
                  <a:cubicBezTo>
                    <a:pt x="162" y="130"/>
                    <a:pt x="162" y="130"/>
                    <a:pt x="162" y="130"/>
                  </a:cubicBezTo>
                  <a:cubicBezTo>
                    <a:pt x="162" y="130"/>
                    <a:pt x="162" y="131"/>
                    <a:pt x="163" y="130"/>
                  </a:cubicBezTo>
                  <a:close/>
                  <a:moveTo>
                    <a:pt x="114" y="92"/>
                  </a:moveTo>
                  <a:cubicBezTo>
                    <a:pt x="114" y="92"/>
                    <a:pt x="114" y="92"/>
                    <a:pt x="113" y="92"/>
                  </a:cubicBezTo>
                  <a:cubicBezTo>
                    <a:pt x="113" y="92"/>
                    <a:pt x="113" y="92"/>
                    <a:pt x="114" y="92"/>
                  </a:cubicBezTo>
                  <a:close/>
                  <a:moveTo>
                    <a:pt x="157" y="136"/>
                  </a:moveTo>
                  <a:cubicBezTo>
                    <a:pt x="155" y="139"/>
                    <a:pt x="152" y="141"/>
                    <a:pt x="149" y="144"/>
                  </a:cubicBezTo>
                  <a:cubicBezTo>
                    <a:pt x="149" y="144"/>
                    <a:pt x="150" y="143"/>
                    <a:pt x="151" y="142"/>
                  </a:cubicBezTo>
                  <a:cubicBezTo>
                    <a:pt x="151" y="143"/>
                    <a:pt x="149" y="144"/>
                    <a:pt x="148" y="145"/>
                  </a:cubicBezTo>
                  <a:cubicBezTo>
                    <a:pt x="147" y="145"/>
                    <a:pt x="148" y="144"/>
                    <a:pt x="148" y="144"/>
                  </a:cubicBezTo>
                  <a:cubicBezTo>
                    <a:pt x="151" y="141"/>
                    <a:pt x="153" y="139"/>
                    <a:pt x="157" y="136"/>
                  </a:cubicBezTo>
                  <a:close/>
                  <a:moveTo>
                    <a:pt x="131" y="117"/>
                  </a:moveTo>
                  <a:cubicBezTo>
                    <a:pt x="131" y="118"/>
                    <a:pt x="130" y="119"/>
                    <a:pt x="129" y="119"/>
                  </a:cubicBezTo>
                  <a:cubicBezTo>
                    <a:pt x="129" y="119"/>
                    <a:pt x="130" y="118"/>
                    <a:pt x="131" y="117"/>
                  </a:cubicBezTo>
                  <a:close/>
                  <a:moveTo>
                    <a:pt x="129" y="120"/>
                  </a:moveTo>
                  <a:cubicBezTo>
                    <a:pt x="130" y="121"/>
                    <a:pt x="126" y="122"/>
                    <a:pt x="129" y="121"/>
                  </a:cubicBezTo>
                  <a:cubicBezTo>
                    <a:pt x="129" y="121"/>
                    <a:pt x="129" y="120"/>
                    <a:pt x="129" y="120"/>
                  </a:cubicBezTo>
                  <a:close/>
                  <a:moveTo>
                    <a:pt x="144" y="147"/>
                  </a:moveTo>
                  <a:cubicBezTo>
                    <a:pt x="145" y="147"/>
                    <a:pt x="143" y="148"/>
                    <a:pt x="143" y="149"/>
                  </a:cubicBezTo>
                  <a:cubicBezTo>
                    <a:pt x="143" y="148"/>
                    <a:pt x="143" y="148"/>
                    <a:pt x="144" y="147"/>
                  </a:cubicBezTo>
                  <a:close/>
                  <a:moveTo>
                    <a:pt x="142" y="148"/>
                  </a:moveTo>
                  <a:cubicBezTo>
                    <a:pt x="142" y="149"/>
                    <a:pt x="141" y="149"/>
                    <a:pt x="141" y="150"/>
                  </a:cubicBezTo>
                  <a:cubicBezTo>
                    <a:pt x="141" y="149"/>
                    <a:pt x="141" y="149"/>
                    <a:pt x="141" y="149"/>
                  </a:cubicBezTo>
                  <a:lnTo>
                    <a:pt x="142" y="148"/>
                  </a:lnTo>
                  <a:close/>
                  <a:moveTo>
                    <a:pt x="136" y="154"/>
                  </a:moveTo>
                  <a:cubicBezTo>
                    <a:pt x="136" y="154"/>
                    <a:pt x="135" y="155"/>
                    <a:pt x="134" y="154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3" y="155"/>
                    <a:pt x="134" y="155"/>
                    <a:pt x="134" y="154"/>
                  </a:cubicBezTo>
                  <a:cubicBezTo>
                    <a:pt x="134" y="154"/>
                    <a:pt x="135" y="154"/>
                    <a:pt x="136" y="154"/>
                  </a:cubicBezTo>
                  <a:close/>
                  <a:moveTo>
                    <a:pt x="132" y="155"/>
                  </a:moveTo>
                  <a:cubicBezTo>
                    <a:pt x="132" y="155"/>
                    <a:pt x="132" y="155"/>
                    <a:pt x="132" y="155"/>
                  </a:cubicBezTo>
                  <a:cubicBezTo>
                    <a:pt x="133" y="156"/>
                    <a:pt x="131" y="156"/>
                    <a:pt x="131" y="156"/>
                  </a:cubicBezTo>
                  <a:cubicBezTo>
                    <a:pt x="131" y="156"/>
                    <a:pt x="131" y="155"/>
                    <a:pt x="132" y="155"/>
                  </a:cubicBezTo>
                  <a:close/>
                  <a:moveTo>
                    <a:pt x="125" y="159"/>
                  </a:moveTo>
                  <a:cubicBezTo>
                    <a:pt x="125" y="160"/>
                    <a:pt x="124" y="160"/>
                    <a:pt x="123" y="161"/>
                  </a:cubicBezTo>
                  <a:cubicBezTo>
                    <a:pt x="123" y="160"/>
                    <a:pt x="125" y="160"/>
                    <a:pt x="125" y="159"/>
                  </a:cubicBezTo>
                  <a:close/>
                  <a:moveTo>
                    <a:pt x="126" y="165"/>
                  </a:moveTo>
                  <a:cubicBezTo>
                    <a:pt x="125" y="165"/>
                    <a:pt x="124" y="165"/>
                    <a:pt x="124" y="164"/>
                  </a:cubicBezTo>
                  <a:cubicBezTo>
                    <a:pt x="124" y="164"/>
                    <a:pt x="126" y="164"/>
                    <a:pt x="126" y="165"/>
                  </a:cubicBezTo>
                  <a:close/>
                  <a:moveTo>
                    <a:pt x="124" y="161"/>
                  </a:moveTo>
                  <a:cubicBezTo>
                    <a:pt x="124" y="161"/>
                    <a:pt x="122" y="162"/>
                    <a:pt x="124" y="161"/>
                  </a:cubicBezTo>
                  <a:cubicBezTo>
                    <a:pt x="124" y="162"/>
                    <a:pt x="122" y="162"/>
                    <a:pt x="121" y="163"/>
                  </a:cubicBezTo>
                  <a:cubicBezTo>
                    <a:pt x="122" y="162"/>
                    <a:pt x="122" y="162"/>
                    <a:pt x="124" y="161"/>
                  </a:cubicBezTo>
                  <a:close/>
                  <a:moveTo>
                    <a:pt x="101" y="98"/>
                  </a:moveTo>
                  <a:cubicBezTo>
                    <a:pt x="100" y="99"/>
                    <a:pt x="101" y="99"/>
                    <a:pt x="101" y="99"/>
                  </a:cubicBezTo>
                  <a:cubicBezTo>
                    <a:pt x="100" y="99"/>
                    <a:pt x="100" y="99"/>
                    <a:pt x="99" y="99"/>
                  </a:cubicBezTo>
                  <a:cubicBezTo>
                    <a:pt x="99" y="99"/>
                    <a:pt x="100" y="99"/>
                    <a:pt x="101" y="98"/>
                  </a:cubicBezTo>
                  <a:close/>
                  <a:moveTo>
                    <a:pt x="123" y="165"/>
                  </a:moveTo>
                  <a:cubicBezTo>
                    <a:pt x="124" y="165"/>
                    <a:pt x="120" y="166"/>
                    <a:pt x="121" y="165"/>
                  </a:cubicBezTo>
                  <a:cubicBezTo>
                    <a:pt x="122" y="165"/>
                    <a:pt x="122" y="165"/>
                    <a:pt x="123" y="165"/>
                  </a:cubicBezTo>
                  <a:close/>
                  <a:moveTo>
                    <a:pt x="121" y="161"/>
                  </a:moveTo>
                  <a:cubicBezTo>
                    <a:pt x="121" y="162"/>
                    <a:pt x="119" y="162"/>
                    <a:pt x="118" y="162"/>
                  </a:cubicBezTo>
                  <a:cubicBezTo>
                    <a:pt x="119" y="162"/>
                    <a:pt x="120" y="162"/>
                    <a:pt x="121" y="161"/>
                  </a:cubicBezTo>
                  <a:close/>
                  <a:moveTo>
                    <a:pt x="99" y="99"/>
                  </a:moveTo>
                  <a:cubicBezTo>
                    <a:pt x="99" y="100"/>
                    <a:pt x="98" y="100"/>
                    <a:pt x="98" y="99"/>
                  </a:cubicBezTo>
                  <a:cubicBezTo>
                    <a:pt x="98" y="99"/>
                    <a:pt x="98" y="99"/>
                    <a:pt x="99" y="99"/>
                  </a:cubicBezTo>
                  <a:close/>
                  <a:moveTo>
                    <a:pt x="116" y="164"/>
                  </a:moveTo>
                  <a:cubicBezTo>
                    <a:pt x="116" y="165"/>
                    <a:pt x="115" y="165"/>
                    <a:pt x="115" y="165"/>
                  </a:cubicBezTo>
                  <a:cubicBezTo>
                    <a:pt x="115" y="165"/>
                    <a:pt x="115" y="165"/>
                    <a:pt x="116" y="164"/>
                  </a:cubicBezTo>
                  <a:close/>
                  <a:moveTo>
                    <a:pt x="110" y="167"/>
                  </a:moveTo>
                  <a:cubicBezTo>
                    <a:pt x="107" y="168"/>
                    <a:pt x="105" y="169"/>
                    <a:pt x="104" y="169"/>
                  </a:cubicBezTo>
                  <a:cubicBezTo>
                    <a:pt x="103" y="168"/>
                    <a:pt x="104" y="168"/>
                    <a:pt x="104" y="168"/>
                  </a:cubicBezTo>
                  <a:cubicBezTo>
                    <a:pt x="104" y="168"/>
                    <a:pt x="106" y="167"/>
                    <a:pt x="106" y="168"/>
                  </a:cubicBezTo>
                  <a:cubicBezTo>
                    <a:pt x="106" y="167"/>
                    <a:pt x="108" y="167"/>
                    <a:pt x="110" y="167"/>
                  </a:cubicBezTo>
                  <a:close/>
                  <a:moveTo>
                    <a:pt x="109" y="167"/>
                  </a:moveTo>
                  <a:cubicBezTo>
                    <a:pt x="108" y="167"/>
                    <a:pt x="108" y="166"/>
                    <a:pt x="110" y="166"/>
                  </a:cubicBezTo>
                  <a:cubicBezTo>
                    <a:pt x="109" y="167"/>
                    <a:pt x="111" y="166"/>
                    <a:pt x="112" y="167"/>
                  </a:cubicBezTo>
                  <a:cubicBezTo>
                    <a:pt x="110" y="167"/>
                    <a:pt x="110" y="167"/>
                    <a:pt x="109" y="167"/>
                  </a:cubicBezTo>
                  <a:close/>
                  <a:moveTo>
                    <a:pt x="106" y="171"/>
                  </a:moveTo>
                  <a:cubicBezTo>
                    <a:pt x="105" y="171"/>
                    <a:pt x="104" y="171"/>
                    <a:pt x="103" y="171"/>
                  </a:cubicBezTo>
                  <a:cubicBezTo>
                    <a:pt x="104" y="171"/>
                    <a:pt x="104" y="171"/>
                    <a:pt x="106" y="171"/>
                  </a:cubicBezTo>
                  <a:close/>
                  <a:moveTo>
                    <a:pt x="87" y="98"/>
                  </a:moveTo>
                  <a:cubicBezTo>
                    <a:pt x="87" y="99"/>
                    <a:pt x="87" y="99"/>
                    <a:pt x="87" y="99"/>
                  </a:cubicBezTo>
                  <a:cubicBezTo>
                    <a:pt x="87" y="99"/>
                    <a:pt x="86" y="98"/>
                    <a:pt x="86" y="99"/>
                  </a:cubicBezTo>
                  <a:cubicBezTo>
                    <a:pt x="86" y="98"/>
                    <a:pt x="87" y="98"/>
                    <a:pt x="87" y="98"/>
                  </a:cubicBezTo>
                  <a:close/>
                  <a:moveTo>
                    <a:pt x="79" y="168"/>
                  </a:moveTo>
                  <a:cubicBezTo>
                    <a:pt x="78" y="169"/>
                    <a:pt x="76" y="168"/>
                    <a:pt x="75" y="169"/>
                  </a:cubicBezTo>
                  <a:cubicBezTo>
                    <a:pt x="73" y="168"/>
                    <a:pt x="73" y="168"/>
                    <a:pt x="71" y="168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3" y="168"/>
                    <a:pt x="76" y="168"/>
                    <a:pt x="79" y="168"/>
                  </a:cubicBezTo>
                  <a:close/>
                  <a:moveTo>
                    <a:pt x="85" y="98"/>
                  </a:moveTo>
                  <a:cubicBezTo>
                    <a:pt x="85" y="98"/>
                    <a:pt x="85" y="98"/>
                    <a:pt x="85" y="98"/>
                  </a:cubicBezTo>
                  <a:cubicBezTo>
                    <a:pt x="85" y="98"/>
                    <a:pt x="86" y="98"/>
                    <a:pt x="85" y="98"/>
                  </a:cubicBezTo>
                  <a:close/>
                  <a:moveTo>
                    <a:pt x="71" y="168"/>
                  </a:moveTo>
                  <a:cubicBezTo>
                    <a:pt x="69" y="168"/>
                    <a:pt x="66" y="167"/>
                    <a:pt x="65" y="166"/>
                  </a:cubicBezTo>
                  <a:cubicBezTo>
                    <a:pt x="63" y="167"/>
                    <a:pt x="61" y="167"/>
                    <a:pt x="59" y="165"/>
                  </a:cubicBezTo>
                  <a:cubicBezTo>
                    <a:pt x="60" y="165"/>
                    <a:pt x="62" y="166"/>
                    <a:pt x="63" y="165"/>
                  </a:cubicBezTo>
                  <a:cubicBezTo>
                    <a:pt x="67" y="167"/>
                    <a:pt x="69" y="167"/>
                    <a:pt x="71" y="168"/>
                  </a:cubicBezTo>
                  <a:close/>
                  <a:moveTo>
                    <a:pt x="70" y="165"/>
                  </a:moveTo>
                  <a:cubicBezTo>
                    <a:pt x="70" y="166"/>
                    <a:pt x="68" y="165"/>
                    <a:pt x="68" y="165"/>
                  </a:cubicBezTo>
                  <a:cubicBezTo>
                    <a:pt x="68" y="165"/>
                    <a:pt x="69" y="165"/>
                    <a:pt x="70" y="165"/>
                  </a:cubicBezTo>
                  <a:cubicBezTo>
                    <a:pt x="70" y="165"/>
                    <a:pt x="70" y="165"/>
                    <a:pt x="70" y="165"/>
                  </a:cubicBezTo>
                  <a:close/>
                  <a:moveTo>
                    <a:pt x="67" y="164"/>
                  </a:moveTo>
                  <a:cubicBezTo>
                    <a:pt x="66" y="165"/>
                    <a:pt x="65" y="164"/>
                    <a:pt x="64" y="164"/>
                  </a:cubicBezTo>
                  <a:cubicBezTo>
                    <a:pt x="64" y="163"/>
                    <a:pt x="63" y="163"/>
                    <a:pt x="63" y="163"/>
                  </a:cubicBezTo>
                  <a:cubicBezTo>
                    <a:pt x="65" y="163"/>
                    <a:pt x="66" y="164"/>
                    <a:pt x="67" y="164"/>
                  </a:cubicBezTo>
                  <a:close/>
                  <a:moveTo>
                    <a:pt x="84" y="94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4"/>
                    <a:pt x="84" y="95"/>
                    <a:pt x="84" y="94"/>
                  </a:cubicBezTo>
                  <a:close/>
                  <a:moveTo>
                    <a:pt x="62" y="167"/>
                  </a:moveTo>
                  <a:cubicBezTo>
                    <a:pt x="62" y="168"/>
                    <a:pt x="60" y="167"/>
                    <a:pt x="59" y="167"/>
                  </a:cubicBezTo>
                  <a:cubicBezTo>
                    <a:pt x="60" y="167"/>
                    <a:pt x="59" y="166"/>
                    <a:pt x="58" y="166"/>
                  </a:cubicBezTo>
                  <a:cubicBezTo>
                    <a:pt x="59" y="166"/>
                    <a:pt x="61" y="167"/>
                    <a:pt x="62" y="167"/>
                  </a:cubicBezTo>
                  <a:close/>
                  <a:moveTo>
                    <a:pt x="60" y="165"/>
                  </a:moveTo>
                  <a:cubicBezTo>
                    <a:pt x="60" y="165"/>
                    <a:pt x="60" y="165"/>
                    <a:pt x="60" y="165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8" y="164"/>
                    <a:pt x="60" y="164"/>
                    <a:pt x="60" y="165"/>
                  </a:cubicBezTo>
                  <a:close/>
                  <a:moveTo>
                    <a:pt x="84" y="94"/>
                  </a:moveTo>
                  <a:cubicBezTo>
                    <a:pt x="83" y="94"/>
                    <a:pt x="84" y="94"/>
                    <a:pt x="83" y="94"/>
                  </a:cubicBezTo>
                  <a:cubicBezTo>
                    <a:pt x="84" y="94"/>
                    <a:pt x="84" y="94"/>
                    <a:pt x="84" y="94"/>
                  </a:cubicBezTo>
                  <a:close/>
                  <a:moveTo>
                    <a:pt x="83" y="96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83" y="95"/>
                    <a:pt x="83" y="96"/>
                    <a:pt x="83" y="96"/>
                  </a:cubicBezTo>
                  <a:close/>
                  <a:moveTo>
                    <a:pt x="82" y="97"/>
                  </a:moveTo>
                  <a:cubicBezTo>
                    <a:pt x="82" y="97"/>
                    <a:pt x="82" y="97"/>
                    <a:pt x="82" y="97"/>
                  </a:cubicBezTo>
                  <a:cubicBezTo>
                    <a:pt x="82" y="96"/>
                    <a:pt x="82" y="96"/>
                    <a:pt x="82" y="97"/>
                  </a:cubicBezTo>
                  <a:close/>
                  <a:moveTo>
                    <a:pt x="82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7"/>
                  </a:cubicBezTo>
                  <a:cubicBezTo>
                    <a:pt x="82" y="97"/>
                    <a:pt x="82" y="97"/>
                    <a:pt x="81" y="97"/>
                  </a:cubicBezTo>
                  <a:cubicBezTo>
                    <a:pt x="81" y="97"/>
                    <a:pt x="81" y="96"/>
                    <a:pt x="81" y="96"/>
                  </a:cubicBezTo>
                  <a:cubicBezTo>
                    <a:pt x="82" y="96"/>
                    <a:pt x="82" y="96"/>
                    <a:pt x="82" y="96"/>
                  </a:cubicBezTo>
                  <a:close/>
                  <a:moveTo>
                    <a:pt x="48" y="162"/>
                  </a:moveTo>
                  <a:cubicBezTo>
                    <a:pt x="48" y="162"/>
                    <a:pt x="47" y="161"/>
                    <a:pt x="47" y="161"/>
                  </a:cubicBezTo>
                  <a:cubicBezTo>
                    <a:pt x="46" y="161"/>
                    <a:pt x="48" y="161"/>
                    <a:pt x="47" y="161"/>
                  </a:cubicBezTo>
                  <a:cubicBezTo>
                    <a:pt x="47" y="161"/>
                    <a:pt x="48" y="162"/>
                    <a:pt x="48" y="162"/>
                  </a:cubicBezTo>
                  <a:cubicBezTo>
                    <a:pt x="47" y="162"/>
                    <a:pt x="47" y="162"/>
                    <a:pt x="46" y="161"/>
                  </a:cubicBezTo>
                  <a:cubicBezTo>
                    <a:pt x="46" y="161"/>
                    <a:pt x="47" y="162"/>
                    <a:pt x="48" y="162"/>
                  </a:cubicBezTo>
                  <a:close/>
                  <a:moveTo>
                    <a:pt x="83" y="93"/>
                  </a:moveTo>
                  <a:cubicBezTo>
                    <a:pt x="83" y="93"/>
                    <a:pt x="82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lose/>
                  <a:moveTo>
                    <a:pt x="81" y="96"/>
                  </a:move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5"/>
                  </a:cubicBezTo>
                  <a:cubicBezTo>
                    <a:pt x="81" y="95"/>
                    <a:pt x="81" y="95"/>
                    <a:pt x="81" y="96"/>
                  </a:cubicBezTo>
                  <a:close/>
                  <a:moveTo>
                    <a:pt x="42" y="157"/>
                  </a:moveTo>
                  <a:cubicBezTo>
                    <a:pt x="42" y="157"/>
                    <a:pt x="42" y="157"/>
                    <a:pt x="41" y="158"/>
                  </a:cubicBezTo>
                  <a:cubicBezTo>
                    <a:pt x="41" y="157"/>
                    <a:pt x="41" y="157"/>
                    <a:pt x="41" y="157"/>
                  </a:cubicBezTo>
                  <a:cubicBezTo>
                    <a:pt x="41" y="157"/>
                    <a:pt x="41" y="156"/>
                    <a:pt x="41" y="156"/>
                  </a:cubicBezTo>
                  <a:cubicBezTo>
                    <a:pt x="41" y="156"/>
                    <a:pt x="41" y="157"/>
                    <a:pt x="42" y="157"/>
                  </a:cubicBezTo>
                  <a:cubicBezTo>
                    <a:pt x="42" y="157"/>
                    <a:pt x="42" y="157"/>
                    <a:pt x="42" y="157"/>
                  </a:cubicBezTo>
                  <a:close/>
                  <a:moveTo>
                    <a:pt x="39" y="156"/>
                  </a:moveTo>
                  <a:cubicBezTo>
                    <a:pt x="39" y="156"/>
                    <a:pt x="39" y="156"/>
                    <a:pt x="40" y="156"/>
                  </a:cubicBezTo>
                  <a:cubicBezTo>
                    <a:pt x="41" y="156"/>
                    <a:pt x="41" y="157"/>
                    <a:pt x="39" y="156"/>
                  </a:cubicBezTo>
                  <a:close/>
                  <a:moveTo>
                    <a:pt x="81" y="93"/>
                  </a:moveTo>
                  <a:cubicBezTo>
                    <a:pt x="81" y="93"/>
                    <a:pt x="80" y="93"/>
                    <a:pt x="81" y="93"/>
                  </a:cubicBezTo>
                  <a:cubicBezTo>
                    <a:pt x="80" y="93"/>
                    <a:pt x="81" y="93"/>
                    <a:pt x="80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2"/>
                    <a:pt x="80" y="93"/>
                    <a:pt x="81" y="93"/>
                  </a:cubicBezTo>
                  <a:close/>
                  <a:moveTo>
                    <a:pt x="37" y="148"/>
                  </a:moveTo>
                  <a:cubicBezTo>
                    <a:pt x="34" y="147"/>
                    <a:pt x="29" y="143"/>
                    <a:pt x="27" y="141"/>
                  </a:cubicBezTo>
                  <a:cubicBezTo>
                    <a:pt x="29" y="141"/>
                    <a:pt x="34" y="146"/>
                    <a:pt x="37" y="148"/>
                  </a:cubicBezTo>
                  <a:close/>
                  <a:moveTo>
                    <a:pt x="33" y="147"/>
                  </a:moveTo>
                  <a:cubicBezTo>
                    <a:pt x="33" y="147"/>
                    <a:pt x="33" y="147"/>
                    <a:pt x="33" y="147"/>
                  </a:cubicBezTo>
                  <a:cubicBezTo>
                    <a:pt x="32" y="146"/>
                    <a:pt x="31" y="146"/>
                    <a:pt x="31" y="145"/>
                  </a:cubicBezTo>
                  <a:cubicBezTo>
                    <a:pt x="32" y="145"/>
                    <a:pt x="32" y="146"/>
                    <a:pt x="33" y="147"/>
                  </a:cubicBezTo>
                  <a:close/>
                  <a:moveTo>
                    <a:pt x="31" y="145"/>
                  </a:moveTo>
                  <a:cubicBezTo>
                    <a:pt x="31" y="146"/>
                    <a:pt x="31" y="146"/>
                    <a:pt x="31" y="146"/>
                  </a:cubicBezTo>
                  <a:cubicBezTo>
                    <a:pt x="30" y="145"/>
                    <a:pt x="29" y="144"/>
                    <a:pt x="30" y="144"/>
                  </a:cubicBezTo>
                  <a:lnTo>
                    <a:pt x="31" y="145"/>
                  </a:lnTo>
                  <a:close/>
                  <a:moveTo>
                    <a:pt x="28" y="146"/>
                  </a:moveTo>
                  <a:cubicBezTo>
                    <a:pt x="28" y="146"/>
                    <a:pt x="28" y="146"/>
                    <a:pt x="28" y="146"/>
                  </a:cubicBezTo>
                  <a:cubicBezTo>
                    <a:pt x="26" y="145"/>
                    <a:pt x="28" y="145"/>
                    <a:pt x="27" y="144"/>
                  </a:cubicBezTo>
                  <a:cubicBezTo>
                    <a:pt x="27" y="144"/>
                    <a:pt x="28" y="145"/>
                    <a:pt x="28" y="145"/>
                  </a:cubicBezTo>
                  <a:cubicBezTo>
                    <a:pt x="28" y="145"/>
                    <a:pt x="28" y="145"/>
                    <a:pt x="28" y="146"/>
                  </a:cubicBezTo>
                  <a:close/>
                  <a:moveTo>
                    <a:pt x="25" y="138"/>
                  </a:moveTo>
                  <a:cubicBezTo>
                    <a:pt x="25" y="139"/>
                    <a:pt x="23" y="137"/>
                    <a:pt x="23" y="137"/>
                  </a:cubicBezTo>
                  <a:cubicBezTo>
                    <a:pt x="24" y="136"/>
                    <a:pt x="24" y="138"/>
                    <a:pt x="25" y="138"/>
                  </a:cubicBezTo>
                  <a:close/>
                  <a:moveTo>
                    <a:pt x="80" y="84"/>
                  </a:move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79" y="84"/>
                    <a:pt x="80" y="84"/>
                  </a:cubicBezTo>
                  <a:close/>
                  <a:moveTo>
                    <a:pt x="5" y="87"/>
                  </a:moveTo>
                  <a:cubicBezTo>
                    <a:pt x="6" y="83"/>
                    <a:pt x="7" y="86"/>
                    <a:pt x="7" y="91"/>
                  </a:cubicBezTo>
                  <a:cubicBezTo>
                    <a:pt x="7" y="91"/>
                    <a:pt x="7" y="90"/>
                    <a:pt x="7" y="89"/>
                  </a:cubicBezTo>
                  <a:cubicBezTo>
                    <a:pt x="7" y="88"/>
                    <a:pt x="7" y="91"/>
                    <a:pt x="8" y="91"/>
                  </a:cubicBezTo>
                  <a:cubicBezTo>
                    <a:pt x="8" y="92"/>
                    <a:pt x="7" y="91"/>
                    <a:pt x="7" y="91"/>
                  </a:cubicBezTo>
                  <a:cubicBezTo>
                    <a:pt x="8" y="96"/>
                    <a:pt x="8" y="96"/>
                    <a:pt x="9" y="100"/>
                  </a:cubicBezTo>
                  <a:cubicBezTo>
                    <a:pt x="9" y="101"/>
                    <a:pt x="9" y="103"/>
                    <a:pt x="9" y="104"/>
                  </a:cubicBezTo>
                  <a:cubicBezTo>
                    <a:pt x="10" y="105"/>
                    <a:pt x="9" y="102"/>
                    <a:pt x="10" y="103"/>
                  </a:cubicBezTo>
                  <a:cubicBezTo>
                    <a:pt x="10" y="106"/>
                    <a:pt x="10" y="106"/>
                    <a:pt x="11" y="109"/>
                  </a:cubicBezTo>
                  <a:cubicBezTo>
                    <a:pt x="12" y="109"/>
                    <a:pt x="10" y="106"/>
                    <a:pt x="11" y="107"/>
                  </a:cubicBezTo>
                  <a:cubicBezTo>
                    <a:pt x="11" y="109"/>
                    <a:pt x="12" y="110"/>
                    <a:pt x="13" y="111"/>
                  </a:cubicBezTo>
                  <a:cubicBezTo>
                    <a:pt x="13" y="112"/>
                    <a:pt x="12" y="112"/>
                    <a:pt x="12" y="111"/>
                  </a:cubicBezTo>
                  <a:cubicBezTo>
                    <a:pt x="12" y="112"/>
                    <a:pt x="13" y="112"/>
                    <a:pt x="13" y="112"/>
                  </a:cubicBezTo>
                  <a:cubicBezTo>
                    <a:pt x="14" y="114"/>
                    <a:pt x="14" y="114"/>
                    <a:pt x="14" y="115"/>
                  </a:cubicBezTo>
                  <a:cubicBezTo>
                    <a:pt x="12" y="114"/>
                    <a:pt x="10" y="107"/>
                    <a:pt x="9" y="104"/>
                  </a:cubicBezTo>
                  <a:cubicBezTo>
                    <a:pt x="8" y="99"/>
                    <a:pt x="7" y="95"/>
                    <a:pt x="6" y="89"/>
                  </a:cubicBezTo>
                  <a:cubicBezTo>
                    <a:pt x="6" y="89"/>
                    <a:pt x="6" y="90"/>
                    <a:pt x="6" y="91"/>
                  </a:cubicBezTo>
                  <a:cubicBezTo>
                    <a:pt x="6" y="91"/>
                    <a:pt x="6" y="88"/>
                    <a:pt x="6" y="88"/>
                  </a:cubicBezTo>
                  <a:cubicBezTo>
                    <a:pt x="6" y="87"/>
                    <a:pt x="6" y="86"/>
                    <a:pt x="5" y="87"/>
                  </a:cubicBezTo>
                  <a:close/>
                  <a:moveTo>
                    <a:pt x="82" y="82"/>
                  </a:move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lose/>
                  <a:moveTo>
                    <a:pt x="83" y="82"/>
                  </a:moveTo>
                  <a:cubicBezTo>
                    <a:pt x="83" y="82"/>
                    <a:pt x="83" y="82"/>
                    <a:pt x="83" y="82"/>
                  </a:cubicBezTo>
                  <a:close/>
                  <a:moveTo>
                    <a:pt x="73" y="86"/>
                  </a:moveTo>
                  <a:cubicBezTo>
                    <a:pt x="73" y="86"/>
                    <a:pt x="72" y="86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lose/>
                  <a:moveTo>
                    <a:pt x="82" y="82"/>
                  </a:moveTo>
                  <a:cubicBezTo>
                    <a:pt x="81" y="83"/>
                    <a:pt x="82" y="83"/>
                    <a:pt x="82" y="83"/>
                  </a:cubicBezTo>
                  <a:cubicBezTo>
                    <a:pt x="82" y="83"/>
                    <a:pt x="83" y="83"/>
                    <a:pt x="83" y="83"/>
                  </a:cubicBezTo>
                  <a:cubicBezTo>
                    <a:pt x="83" y="83"/>
                    <a:pt x="82" y="83"/>
                    <a:pt x="83" y="82"/>
                  </a:cubicBezTo>
                  <a:cubicBezTo>
                    <a:pt x="82" y="82"/>
                    <a:pt x="82" y="83"/>
                    <a:pt x="82" y="82"/>
                  </a:cubicBezTo>
                  <a:close/>
                  <a:moveTo>
                    <a:pt x="13" y="107"/>
                  </a:moveTo>
                  <a:cubicBezTo>
                    <a:pt x="12" y="107"/>
                    <a:pt x="12" y="105"/>
                    <a:pt x="11" y="105"/>
                  </a:cubicBezTo>
                  <a:cubicBezTo>
                    <a:pt x="12" y="105"/>
                    <a:pt x="12" y="106"/>
                    <a:pt x="13" y="107"/>
                  </a:cubicBezTo>
                  <a:close/>
                  <a:moveTo>
                    <a:pt x="77" y="84"/>
                  </a:moveTo>
                  <a:cubicBezTo>
                    <a:pt x="76" y="84"/>
                    <a:pt x="76" y="84"/>
                    <a:pt x="76" y="85"/>
                  </a:cubicBezTo>
                  <a:cubicBezTo>
                    <a:pt x="76" y="85"/>
                    <a:pt x="76" y="84"/>
                    <a:pt x="76" y="84"/>
                  </a:cubicBezTo>
                  <a:cubicBezTo>
                    <a:pt x="77" y="84"/>
                    <a:pt x="77" y="84"/>
                    <a:pt x="77" y="84"/>
                  </a:cubicBezTo>
                  <a:close/>
                  <a:moveTo>
                    <a:pt x="75" y="85"/>
                  </a:moveTo>
                  <a:cubicBezTo>
                    <a:pt x="75" y="85"/>
                    <a:pt x="75" y="85"/>
                    <a:pt x="75" y="85"/>
                  </a:cubicBezTo>
                  <a:cubicBezTo>
                    <a:pt x="74" y="85"/>
                    <a:pt x="75" y="85"/>
                    <a:pt x="75" y="85"/>
                  </a:cubicBezTo>
                  <a:cubicBezTo>
                    <a:pt x="75" y="85"/>
                    <a:pt x="75" y="85"/>
                    <a:pt x="75" y="85"/>
                  </a:cubicBezTo>
                  <a:close/>
                  <a:moveTo>
                    <a:pt x="75" y="85"/>
                  </a:moveTo>
                  <a:cubicBezTo>
                    <a:pt x="75" y="85"/>
                    <a:pt x="75" y="85"/>
                    <a:pt x="75" y="86"/>
                  </a:cubicBezTo>
                  <a:cubicBezTo>
                    <a:pt x="75" y="86"/>
                    <a:pt x="75" y="86"/>
                    <a:pt x="76" y="86"/>
                  </a:cubicBezTo>
                  <a:cubicBezTo>
                    <a:pt x="75" y="85"/>
                    <a:pt x="75" y="85"/>
                    <a:pt x="76" y="85"/>
                  </a:cubicBezTo>
                  <a:cubicBezTo>
                    <a:pt x="76" y="85"/>
                    <a:pt x="75" y="85"/>
                    <a:pt x="75" y="85"/>
                  </a:cubicBezTo>
                  <a:cubicBezTo>
                    <a:pt x="75" y="85"/>
                    <a:pt x="75" y="85"/>
                    <a:pt x="76" y="85"/>
                  </a:cubicBezTo>
                  <a:cubicBezTo>
                    <a:pt x="76" y="85"/>
                    <a:pt x="75" y="85"/>
                    <a:pt x="75" y="85"/>
                  </a:cubicBezTo>
                  <a:close/>
                  <a:moveTo>
                    <a:pt x="12" y="99"/>
                  </a:moveTo>
                  <a:cubicBezTo>
                    <a:pt x="11" y="99"/>
                    <a:pt x="11" y="98"/>
                    <a:pt x="11" y="97"/>
                  </a:cubicBezTo>
                  <a:cubicBezTo>
                    <a:pt x="11" y="97"/>
                    <a:pt x="11" y="98"/>
                    <a:pt x="12" y="99"/>
                  </a:cubicBezTo>
                  <a:close/>
                  <a:moveTo>
                    <a:pt x="15" y="94"/>
                  </a:moveTo>
                  <a:cubicBezTo>
                    <a:pt x="13" y="90"/>
                    <a:pt x="14" y="82"/>
                    <a:pt x="15" y="78"/>
                  </a:cubicBezTo>
                  <a:cubicBezTo>
                    <a:pt x="15" y="77"/>
                    <a:pt x="14" y="78"/>
                    <a:pt x="14" y="79"/>
                  </a:cubicBezTo>
                  <a:cubicBezTo>
                    <a:pt x="14" y="78"/>
                    <a:pt x="14" y="77"/>
                    <a:pt x="14" y="76"/>
                  </a:cubicBezTo>
                  <a:cubicBezTo>
                    <a:pt x="14" y="76"/>
                    <a:pt x="14" y="77"/>
                    <a:pt x="15" y="77"/>
                  </a:cubicBezTo>
                  <a:cubicBezTo>
                    <a:pt x="15" y="77"/>
                    <a:pt x="15" y="75"/>
                    <a:pt x="15" y="74"/>
                  </a:cubicBezTo>
                  <a:cubicBezTo>
                    <a:pt x="16" y="80"/>
                    <a:pt x="14" y="86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lose/>
                  <a:moveTo>
                    <a:pt x="6" y="95"/>
                  </a:moveTo>
                  <a:cubicBezTo>
                    <a:pt x="6" y="94"/>
                    <a:pt x="6" y="93"/>
                    <a:pt x="5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3"/>
                    <a:pt x="6" y="93"/>
                    <a:pt x="6" y="95"/>
                  </a:cubicBezTo>
                  <a:close/>
                  <a:moveTo>
                    <a:pt x="76" y="86"/>
                  </a:move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75" y="86"/>
                    <a:pt x="76" y="86"/>
                  </a:cubicBezTo>
                  <a:cubicBezTo>
                    <a:pt x="75" y="86"/>
                    <a:pt x="76" y="86"/>
                    <a:pt x="76" y="86"/>
                  </a:cubicBezTo>
                  <a:close/>
                  <a:moveTo>
                    <a:pt x="7" y="84"/>
                  </a:moveTo>
                  <a:cubicBezTo>
                    <a:pt x="7" y="84"/>
                    <a:pt x="7" y="84"/>
                    <a:pt x="6" y="84"/>
                  </a:cubicBezTo>
                  <a:cubicBezTo>
                    <a:pt x="6" y="81"/>
                    <a:pt x="7" y="80"/>
                    <a:pt x="7" y="77"/>
                  </a:cubicBezTo>
                  <a:cubicBezTo>
                    <a:pt x="8" y="79"/>
                    <a:pt x="7" y="82"/>
                    <a:pt x="7" y="84"/>
                  </a:cubicBezTo>
                  <a:close/>
                  <a:moveTo>
                    <a:pt x="6" y="70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7" y="64"/>
                    <a:pt x="11" y="55"/>
                    <a:pt x="16" y="49"/>
                  </a:cubicBezTo>
                  <a:cubicBezTo>
                    <a:pt x="16" y="48"/>
                    <a:pt x="15" y="48"/>
                    <a:pt x="16" y="48"/>
                  </a:cubicBezTo>
                  <a:cubicBezTo>
                    <a:pt x="16" y="47"/>
                    <a:pt x="17" y="47"/>
                    <a:pt x="17" y="46"/>
                  </a:cubicBezTo>
                  <a:cubicBezTo>
                    <a:pt x="18" y="46"/>
                    <a:pt x="16" y="48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2"/>
                    <a:pt x="11" y="58"/>
                    <a:pt x="9" y="65"/>
                  </a:cubicBezTo>
                  <a:cubicBezTo>
                    <a:pt x="9" y="66"/>
                    <a:pt x="8" y="67"/>
                    <a:pt x="8" y="68"/>
                  </a:cubicBezTo>
                  <a:cubicBezTo>
                    <a:pt x="7" y="69"/>
                    <a:pt x="8" y="68"/>
                    <a:pt x="8" y="68"/>
                  </a:cubicBezTo>
                  <a:cubicBezTo>
                    <a:pt x="8" y="69"/>
                    <a:pt x="7" y="70"/>
                    <a:pt x="8" y="71"/>
                  </a:cubicBezTo>
                  <a:cubicBezTo>
                    <a:pt x="7" y="72"/>
                    <a:pt x="7" y="71"/>
                    <a:pt x="7" y="71"/>
                  </a:cubicBezTo>
                  <a:cubicBezTo>
                    <a:pt x="7" y="74"/>
                    <a:pt x="6" y="75"/>
                    <a:pt x="6" y="77"/>
                  </a:cubicBezTo>
                  <a:cubicBezTo>
                    <a:pt x="6" y="77"/>
                    <a:pt x="6" y="75"/>
                    <a:pt x="7" y="74"/>
                  </a:cubicBezTo>
                  <a:cubicBezTo>
                    <a:pt x="7" y="76"/>
                    <a:pt x="6" y="79"/>
                    <a:pt x="6" y="81"/>
                  </a:cubicBezTo>
                  <a:cubicBezTo>
                    <a:pt x="5" y="81"/>
                    <a:pt x="5" y="78"/>
                    <a:pt x="5" y="81"/>
                  </a:cubicBezTo>
                  <a:cubicBezTo>
                    <a:pt x="4" y="79"/>
                    <a:pt x="6" y="73"/>
                    <a:pt x="6" y="72"/>
                  </a:cubicBezTo>
                  <a:cubicBezTo>
                    <a:pt x="5" y="76"/>
                    <a:pt x="5" y="83"/>
                    <a:pt x="4" y="85"/>
                  </a:cubicBezTo>
                  <a:cubicBezTo>
                    <a:pt x="3" y="79"/>
                    <a:pt x="5" y="75"/>
                    <a:pt x="6" y="70"/>
                  </a:cubicBezTo>
                  <a:close/>
                  <a:moveTo>
                    <a:pt x="10" y="83"/>
                  </a:moveTo>
                  <a:cubicBezTo>
                    <a:pt x="10" y="83"/>
                    <a:pt x="9" y="82"/>
                    <a:pt x="10" y="81"/>
                  </a:cubicBezTo>
                  <a:cubicBezTo>
                    <a:pt x="10" y="81"/>
                    <a:pt x="10" y="82"/>
                    <a:pt x="10" y="83"/>
                  </a:cubicBezTo>
                  <a:close/>
                  <a:moveTo>
                    <a:pt x="10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1" y="73"/>
                    <a:pt x="11" y="73"/>
                    <a:pt x="12" y="68"/>
                  </a:cubicBezTo>
                  <a:cubicBezTo>
                    <a:pt x="14" y="67"/>
                    <a:pt x="11" y="76"/>
                    <a:pt x="11" y="79"/>
                  </a:cubicBezTo>
                  <a:cubicBezTo>
                    <a:pt x="10" y="81"/>
                    <a:pt x="10" y="81"/>
                    <a:pt x="10" y="79"/>
                  </a:cubicBezTo>
                  <a:close/>
                  <a:moveTo>
                    <a:pt x="8" y="76"/>
                  </a:moveTo>
                  <a:cubicBezTo>
                    <a:pt x="7" y="75"/>
                    <a:pt x="8" y="74"/>
                    <a:pt x="7" y="74"/>
                  </a:cubicBezTo>
                  <a:cubicBezTo>
                    <a:pt x="8" y="73"/>
                    <a:pt x="8" y="70"/>
                    <a:pt x="9" y="70"/>
                  </a:cubicBezTo>
                  <a:cubicBezTo>
                    <a:pt x="8" y="72"/>
                    <a:pt x="9" y="73"/>
                    <a:pt x="8" y="76"/>
                  </a:cubicBezTo>
                  <a:close/>
                  <a:moveTo>
                    <a:pt x="19" y="62"/>
                  </a:moveTo>
                  <a:cubicBezTo>
                    <a:pt x="19" y="62"/>
                    <a:pt x="19" y="62"/>
                    <a:pt x="19" y="61"/>
                  </a:cubicBezTo>
                  <a:cubicBezTo>
                    <a:pt x="19" y="62"/>
                    <a:pt x="19" y="62"/>
                    <a:pt x="19" y="63"/>
                  </a:cubicBezTo>
                  <a:cubicBezTo>
                    <a:pt x="19" y="62"/>
                    <a:pt x="20" y="60"/>
                    <a:pt x="20" y="60"/>
                  </a:cubicBezTo>
                  <a:cubicBezTo>
                    <a:pt x="20" y="61"/>
                    <a:pt x="19" y="65"/>
                    <a:pt x="19" y="66"/>
                  </a:cubicBezTo>
                  <a:cubicBezTo>
                    <a:pt x="18" y="67"/>
                    <a:pt x="18" y="66"/>
                    <a:pt x="18" y="66"/>
                  </a:cubicBezTo>
                  <a:cubicBezTo>
                    <a:pt x="17" y="66"/>
                    <a:pt x="17" y="67"/>
                    <a:pt x="17" y="67"/>
                  </a:cubicBezTo>
                  <a:cubicBezTo>
                    <a:pt x="17" y="68"/>
                    <a:pt x="18" y="66"/>
                    <a:pt x="18" y="67"/>
                  </a:cubicBezTo>
                  <a:cubicBezTo>
                    <a:pt x="17" y="69"/>
                    <a:pt x="17" y="70"/>
                    <a:pt x="17" y="72"/>
                  </a:cubicBezTo>
                  <a:cubicBezTo>
                    <a:pt x="16" y="73"/>
                    <a:pt x="16" y="71"/>
                    <a:pt x="16" y="74"/>
                  </a:cubicBezTo>
                  <a:cubicBezTo>
                    <a:pt x="15" y="74"/>
                    <a:pt x="16" y="71"/>
                    <a:pt x="16" y="70"/>
                  </a:cubicBezTo>
                  <a:cubicBezTo>
                    <a:pt x="15" y="71"/>
                    <a:pt x="16" y="75"/>
                    <a:pt x="15" y="75"/>
                  </a:cubicBezTo>
                  <a:cubicBezTo>
                    <a:pt x="16" y="70"/>
                    <a:pt x="17" y="64"/>
                    <a:pt x="20" y="60"/>
                  </a:cubicBezTo>
                  <a:cubicBezTo>
                    <a:pt x="20" y="61"/>
                    <a:pt x="19" y="61"/>
                    <a:pt x="19" y="62"/>
                  </a:cubicBezTo>
                  <a:close/>
                  <a:moveTo>
                    <a:pt x="10" y="70"/>
                  </a:moveTo>
                  <a:cubicBezTo>
                    <a:pt x="10" y="72"/>
                    <a:pt x="10" y="69"/>
                    <a:pt x="9" y="70"/>
                  </a:cubicBezTo>
                  <a:cubicBezTo>
                    <a:pt x="9" y="70"/>
                    <a:pt x="10" y="69"/>
                    <a:pt x="10" y="69"/>
                  </a:cubicBezTo>
                  <a:cubicBezTo>
                    <a:pt x="10" y="69"/>
                    <a:pt x="10" y="70"/>
                    <a:pt x="10" y="70"/>
                  </a:cubicBezTo>
                  <a:close/>
                  <a:moveTo>
                    <a:pt x="10" y="68"/>
                  </a:moveTo>
                  <a:cubicBezTo>
                    <a:pt x="10" y="65"/>
                    <a:pt x="13" y="58"/>
                    <a:pt x="13" y="60"/>
                  </a:cubicBezTo>
                  <a:cubicBezTo>
                    <a:pt x="12" y="62"/>
                    <a:pt x="11" y="65"/>
                    <a:pt x="10" y="68"/>
                  </a:cubicBezTo>
                  <a:close/>
                  <a:moveTo>
                    <a:pt x="24" y="66"/>
                  </a:moveTo>
                  <a:cubicBezTo>
                    <a:pt x="23" y="66"/>
                    <a:pt x="23" y="65"/>
                    <a:pt x="23" y="66"/>
                  </a:cubicBezTo>
                  <a:cubicBezTo>
                    <a:pt x="23" y="65"/>
                    <a:pt x="24" y="63"/>
                    <a:pt x="25" y="62"/>
                  </a:cubicBezTo>
                  <a:cubicBezTo>
                    <a:pt x="25" y="63"/>
                    <a:pt x="23" y="65"/>
                    <a:pt x="24" y="66"/>
                  </a:cubicBezTo>
                  <a:close/>
                  <a:moveTo>
                    <a:pt x="25" y="63"/>
                  </a:moveTo>
                  <a:cubicBezTo>
                    <a:pt x="26" y="61"/>
                    <a:pt x="26" y="61"/>
                    <a:pt x="26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1"/>
                    <a:pt x="26" y="62"/>
                    <a:pt x="26" y="62"/>
                  </a:cubicBezTo>
                  <a:cubicBezTo>
                    <a:pt x="26" y="63"/>
                    <a:pt x="25" y="63"/>
                    <a:pt x="25" y="63"/>
                  </a:cubicBezTo>
                  <a:close/>
                  <a:moveTo>
                    <a:pt x="13" y="59"/>
                  </a:moveTo>
                  <a:cubicBezTo>
                    <a:pt x="14" y="56"/>
                    <a:pt x="17" y="51"/>
                    <a:pt x="19" y="47"/>
                  </a:cubicBezTo>
                  <a:cubicBezTo>
                    <a:pt x="19" y="50"/>
                    <a:pt x="16" y="54"/>
                    <a:pt x="14" y="58"/>
                  </a:cubicBezTo>
                  <a:cubicBezTo>
                    <a:pt x="14" y="57"/>
                    <a:pt x="14" y="58"/>
                    <a:pt x="13" y="59"/>
                  </a:cubicBezTo>
                  <a:close/>
                  <a:moveTo>
                    <a:pt x="31" y="55"/>
                  </a:moveTo>
                  <a:cubicBezTo>
                    <a:pt x="32" y="54"/>
                    <a:pt x="32" y="52"/>
                    <a:pt x="33" y="52"/>
                  </a:cubicBezTo>
                  <a:cubicBezTo>
                    <a:pt x="33" y="52"/>
                    <a:pt x="34" y="51"/>
                    <a:pt x="34" y="51"/>
                  </a:cubicBezTo>
                  <a:cubicBezTo>
                    <a:pt x="35" y="51"/>
                    <a:pt x="35" y="50"/>
                    <a:pt x="35" y="51"/>
                  </a:cubicBezTo>
                  <a:cubicBezTo>
                    <a:pt x="35" y="51"/>
                    <a:pt x="35" y="51"/>
                    <a:pt x="34" y="51"/>
                  </a:cubicBezTo>
                  <a:cubicBezTo>
                    <a:pt x="34" y="52"/>
                    <a:pt x="34" y="52"/>
                    <a:pt x="35" y="51"/>
                  </a:cubicBezTo>
                  <a:cubicBezTo>
                    <a:pt x="33" y="54"/>
                    <a:pt x="32" y="55"/>
                    <a:pt x="30" y="57"/>
                  </a:cubicBezTo>
                  <a:cubicBezTo>
                    <a:pt x="30" y="57"/>
                    <a:pt x="30" y="56"/>
                    <a:pt x="31" y="55"/>
                  </a:cubicBezTo>
                  <a:cubicBezTo>
                    <a:pt x="30" y="55"/>
                    <a:pt x="30" y="56"/>
                    <a:pt x="30" y="57"/>
                  </a:cubicBezTo>
                  <a:cubicBezTo>
                    <a:pt x="30" y="57"/>
                    <a:pt x="29" y="58"/>
                    <a:pt x="29" y="57"/>
                  </a:cubicBezTo>
                  <a:cubicBezTo>
                    <a:pt x="28" y="57"/>
                    <a:pt x="30" y="56"/>
                    <a:pt x="30" y="55"/>
                  </a:cubicBezTo>
                  <a:cubicBezTo>
                    <a:pt x="29" y="56"/>
                    <a:pt x="28" y="58"/>
                    <a:pt x="28" y="59"/>
                  </a:cubicBezTo>
                  <a:cubicBezTo>
                    <a:pt x="28" y="59"/>
                    <a:pt x="29" y="58"/>
                    <a:pt x="28" y="60"/>
                  </a:cubicBezTo>
                  <a:cubicBezTo>
                    <a:pt x="27" y="59"/>
                    <a:pt x="26" y="60"/>
                    <a:pt x="25" y="62"/>
                  </a:cubicBezTo>
                  <a:cubicBezTo>
                    <a:pt x="25" y="62"/>
                    <a:pt x="25" y="61"/>
                    <a:pt x="25" y="61"/>
                  </a:cubicBezTo>
                  <a:cubicBezTo>
                    <a:pt x="27" y="58"/>
                    <a:pt x="30" y="51"/>
                    <a:pt x="33" y="48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4" y="48"/>
                    <a:pt x="34" y="48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7"/>
                    <a:pt x="35" y="47"/>
                    <a:pt x="36" y="46"/>
                  </a:cubicBezTo>
                  <a:cubicBezTo>
                    <a:pt x="36" y="46"/>
                    <a:pt x="35" y="46"/>
                    <a:pt x="36" y="4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6"/>
                    <a:pt x="36" y="47"/>
                  </a:cubicBezTo>
                  <a:cubicBezTo>
                    <a:pt x="37" y="46"/>
                    <a:pt x="37" y="47"/>
                    <a:pt x="37" y="47"/>
                  </a:cubicBezTo>
                  <a:cubicBezTo>
                    <a:pt x="36" y="47"/>
                    <a:pt x="36" y="48"/>
                    <a:pt x="35" y="48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4" y="51"/>
                    <a:pt x="32" y="52"/>
                    <a:pt x="31" y="55"/>
                  </a:cubicBezTo>
                  <a:close/>
                  <a:moveTo>
                    <a:pt x="20" y="45"/>
                  </a:moveTo>
                  <a:cubicBezTo>
                    <a:pt x="20" y="45"/>
                    <a:pt x="20" y="46"/>
                    <a:pt x="20" y="46"/>
                  </a:cubicBezTo>
                  <a:cubicBezTo>
                    <a:pt x="18" y="48"/>
                    <a:pt x="18" y="48"/>
                    <a:pt x="17" y="50"/>
                  </a:cubicBezTo>
                  <a:cubicBezTo>
                    <a:pt x="19" y="49"/>
                    <a:pt x="15" y="55"/>
                    <a:pt x="14" y="55"/>
                  </a:cubicBezTo>
                  <a:cubicBezTo>
                    <a:pt x="15" y="51"/>
                    <a:pt x="19" y="48"/>
                    <a:pt x="20" y="45"/>
                  </a:cubicBezTo>
                  <a:close/>
                  <a:moveTo>
                    <a:pt x="18" y="46"/>
                  </a:moveTo>
                  <a:cubicBezTo>
                    <a:pt x="18" y="46"/>
                    <a:pt x="19" y="45"/>
                    <a:pt x="19" y="45"/>
                  </a:cubicBezTo>
                  <a:cubicBezTo>
                    <a:pt x="20" y="45"/>
                    <a:pt x="19" y="46"/>
                    <a:pt x="18" y="46"/>
                  </a:cubicBezTo>
                  <a:close/>
                  <a:moveTo>
                    <a:pt x="21" y="45"/>
                  </a:moveTo>
                  <a:cubicBezTo>
                    <a:pt x="20" y="45"/>
                    <a:pt x="20" y="44"/>
                    <a:pt x="21" y="43"/>
                  </a:cubicBezTo>
                  <a:cubicBezTo>
                    <a:pt x="22" y="43"/>
                    <a:pt x="21" y="44"/>
                    <a:pt x="21" y="44"/>
                  </a:cubicBezTo>
                  <a:cubicBezTo>
                    <a:pt x="24" y="42"/>
                    <a:pt x="25" y="40"/>
                    <a:pt x="27" y="39"/>
                  </a:cubicBezTo>
                  <a:cubicBezTo>
                    <a:pt x="25" y="41"/>
                    <a:pt x="24" y="42"/>
                    <a:pt x="23" y="44"/>
                  </a:cubicBezTo>
                  <a:cubicBezTo>
                    <a:pt x="23" y="44"/>
                    <a:pt x="23" y="44"/>
                    <a:pt x="22" y="45"/>
                  </a:cubicBezTo>
                  <a:cubicBezTo>
                    <a:pt x="22" y="44"/>
                    <a:pt x="23" y="44"/>
                    <a:pt x="23" y="43"/>
                  </a:cubicBezTo>
                  <a:cubicBezTo>
                    <a:pt x="23" y="43"/>
                    <a:pt x="22" y="44"/>
                    <a:pt x="21" y="45"/>
                  </a:cubicBezTo>
                  <a:close/>
                  <a:moveTo>
                    <a:pt x="28" y="36"/>
                  </a:moveTo>
                  <a:cubicBezTo>
                    <a:pt x="28" y="36"/>
                    <a:pt x="30" y="34"/>
                    <a:pt x="30" y="35"/>
                  </a:cubicBezTo>
                  <a:cubicBezTo>
                    <a:pt x="30" y="35"/>
                    <a:pt x="29" y="36"/>
                    <a:pt x="29" y="36"/>
                  </a:cubicBezTo>
                  <a:cubicBezTo>
                    <a:pt x="29" y="36"/>
                    <a:pt x="29" y="36"/>
                    <a:pt x="28" y="36"/>
                  </a:cubicBezTo>
                  <a:close/>
                  <a:moveTo>
                    <a:pt x="86" y="91"/>
                  </a:moveTo>
                  <a:cubicBezTo>
                    <a:pt x="85" y="90"/>
                    <a:pt x="86" y="91"/>
                    <a:pt x="86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1"/>
                    <a:pt x="86" y="90"/>
                    <a:pt x="86" y="91"/>
                  </a:cubicBezTo>
                  <a:close/>
                  <a:moveTo>
                    <a:pt x="87" y="88"/>
                  </a:moveTo>
                  <a:cubicBezTo>
                    <a:pt x="87" y="87"/>
                    <a:pt x="88" y="88"/>
                    <a:pt x="88" y="87"/>
                  </a:cubicBezTo>
                  <a:cubicBezTo>
                    <a:pt x="88" y="86"/>
                    <a:pt x="88" y="87"/>
                    <a:pt x="88" y="87"/>
                  </a:cubicBezTo>
                  <a:cubicBezTo>
                    <a:pt x="89" y="87"/>
                    <a:pt x="88" y="87"/>
                    <a:pt x="89" y="87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7" y="88"/>
                  </a:cubicBezTo>
                  <a:cubicBezTo>
                    <a:pt x="87" y="88"/>
                    <a:pt x="87" y="88"/>
                    <a:pt x="87" y="88"/>
                  </a:cubicBezTo>
                  <a:close/>
                  <a:moveTo>
                    <a:pt x="50" y="24"/>
                  </a:moveTo>
                  <a:cubicBezTo>
                    <a:pt x="49" y="24"/>
                    <a:pt x="51" y="23"/>
                    <a:pt x="51" y="23"/>
                  </a:cubicBezTo>
                  <a:cubicBezTo>
                    <a:pt x="51" y="23"/>
                    <a:pt x="50" y="24"/>
                    <a:pt x="50" y="24"/>
                  </a:cubicBezTo>
                  <a:close/>
                  <a:moveTo>
                    <a:pt x="49" y="21"/>
                  </a:moveTo>
                  <a:cubicBezTo>
                    <a:pt x="49" y="20"/>
                    <a:pt x="51" y="20"/>
                    <a:pt x="51" y="19"/>
                  </a:cubicBezTo>
                  <a:cubicBezTo>
                    <a:pt x="51" y="20"/>
                    <a:pt x="50" y="20"/>
                    <a:pt x="49" y="21"/>
                  </a:cubicBezTo>
                  <a:close/>
                  <a:moveTo>
                    <a:pt x="61" y="17"/>
                  </a:moveTo>
                  <a:cubicBezTo>
                    <a:pt x="60" y="17"/>
                    <a:pt x="62" y="16"/>
                    <a:pt x="63" y="16"/>
                  </a:cubicBezTo>
                  <a:cubicBezTo>
                    <a:pt x="63" y="16"/>
                    <a:pt x="61" y="16"/>
                    <a:pt x="61" y="17"/>
                  </a:cubicBezTo>
                  <a:close/>
                  <a:moveTo>
                    <a:pt x="91" y="77"/>
                  </a:moveTo>
                  <a:cubicBezTo>
                    <a:pt x="91" y="76"/>
                    <a:pt x="91" y="76"/>
                    <a:pt x="91" y="76"/>
                  </a:cubicBezTo>
                  <a:cubicBezTo>
                    <a:pt x="92" y="75"/>
                    <a:pt x="92" y="77"/>
                    <a:pt x="92" y="78"/>
                  </a:cubicBezTo>
                  <a:cubicBezTo>
                    <a:pt x="92" y="78"/>
                    <a:pt x="91" y="78"/>
                    <a:pt x="91" y="77"/>
                  </a:cubicBezTo>
                  <a:close/>
                  <a:moveTo>
                    <a:pt x="87" y="26"/>
                  </a:moveTo>
                  <a:cubicBezTo>
                    <a:pt x="86" y="25"/>
                    <a:pt x="87" y="25"/>
                    <a:pt x="88" y="25"/>
                  </a:cubicBezTo>
                  <a:cubicBezTo>
                    <a:pt x="88" y="25"/>
                    <a:pt x="88" y="25"/>
                    <a:pt x="88" y="26"/>
                  </a:cubicBezTo>
                  <a:cubicBezTo>
                    <a:pt x="88" y="26"/>
                    <a:pt x="87" y="26"/>
                    <a:pt x="87" y="26"/>
                  </a:cubicBezTo>
                  <a:close/>
                  <a:moveTo>
                    <a:pt x="94" y="74"/>
                  </a:moveTo>
                  <a:cubicBezTo>
                    <a:pt x="94" y="74"/>
                    <a:pt x="94" y="74"/>
                    <a:pt x="95" y="73"/>
                  </a:cubicBezTo>
                  <a:cubicBezTo>
                    <a:pt x="95" y="72"/>
                    <a:pt x="95" y="72"/>
                    <a:pt x="95" y="71"/>
                  </a:cubicBezTo>
                  <a:cubicBezTo>
                    <a:pt x="95" y="71"/>
                    <a:pt x="95" y="72"/>
                    <a:pt x="95" y="72"/>
                  </a:cubicBezTo>
                  <a:cubicBezTo>
                    <a:pt x="95" y="73"/>
                    <a:pt x="95" y="73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lnTo>
                    <a:pt x="94" y="74"/>
                  </a:lnTo>
                  <a:close/>
                  <a:moveTo>
                    <a:pt x="104" y="46"/>
                  </a:moveTo>
                  <a:cubicBezTo>
                    <a:pt x="104" y="46"/>
                    <a:pt x="105" y="46"/>
                    <a:pt x="105" y="46"/>
                  </a:cubicBezTo>
                  <a:cubicBezTo>
                    <a:pt x="105" y="46"/>
                    <a:pt x="104" y="46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lose/>
                  <a:moveTo>
                    <a:pt x="95" y="73"/>
                  </a:move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4"/>
                  </a:cubicBezTo>
                  <a:cubicBezTo>
                    <a:pt x="95" y="73"/>
                    <a:pt x="95" y="73"/>
                    <a:pt x="95" y="73"/>
                  </a:cubicBezTo>
                  <a:close/>
                  <a:moveTo>
                    <a:pt x="115" y="27"/>
                  </a:moveTo>
                  <a:cubicBezTo>
                    <a:pt x="115" y="27"/>
                    <a:pt x="117" y="28"/>
                    <a:pt x="117" y="28"/>
                  </a:cubicBezTo>
                  <a:cubicBezTo>
                    <a:pt x="116" y="28"/>
                    <a:pt x="115" y="28"/>
                    <a:pt x="115" y="27"/>
                  </a:cubicBezTo>
                  <a:close/>
                  <a:moveTo>
                    <a:pt x="125" y="36"/>
                  </a:moveTo>
                  <a:cubicBezTo>
                    <a:pt x="125" y="36"/>
                    <a:pt x="125" y="36"/>
                    <a:pt x="125" y="36"/>
                  </a:cubicBezTo>
                  <a:cubicBezTo>
                    <a:pt x="125" y="36"/>
                    <a:pt x="126" y="37"/>
                    <a:pt x="124" y="36"/>
                  </a:cubicBezTo>
                  <a:cubicBezTo>
                    <a:pt x="125" y="36"/>
                    <a:pt x="124" y="36"/>
                    <a:pt x="125" y="3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 anchorCtr="1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10270" y="1141590"/>
              <a:ext cx="7350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ea typeface="李旭科书法" panose="02000603000000000000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597793" y="1180960"/>
            <a:ext cx="5246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spc="600" dirty="0" err="1">
                <a:solidFill>
                  <a:schemeClr val="bg1"/>
                </a:solidFill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Khởi</a:t>
            </a:r>
            <a:r>
              <a:rPr lang="en-US" altLang="zh-CN" sz="4400" spc="600" dirty="0">
                <a:solidFill>
                  <a:schemeClr val="bg1"/>
                </a:solidFill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spc="600" dirty="0" err="1">
                <a:solidFill>
                  <a:schemeClr val="bg1"/>
                </a:solidFill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động</a:t>
            </a:r>
            <a:endParaRPr lang="zh-CN" altLang="en-US" sz="4400" spc="600" dirty="0">
              <a:solidFill>
                <a:schemeClr val="bg1"/>
              </a:solidFill>
              <a:latin typeface="Times New Roman" panose="02020603050405020304" pitchFamily="18" charset="0"/>
              <a:ea typeface="李旭科书法" panose="02000603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24964" y="2646559"/>
            <a:ext cx="524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pc="600" dirty="0" err="1">
                <a:solidFill>
                  <a:schemeClr val="bg1"/>
                </a:solidFill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Thực</a:t>
            </a:r>
            <a:r>
              <a:rPr lang="en-US" altLang="zh-CN" sz="4000" spc="600" dirty="0">
                <a:solidFill>
                  <a:schemeClr val="bg1"/>
                </a:solidFill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spc="600" dirty="0" err="1">
                <a:solidFill>
                  <a:schemeClr val="bg1"/>
                </a:solidFill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hành</a:t>
            </a:r>
            <a:endParaRPr lang="zh-CN" altLang="en-US" sz="4000" spc="600" dirty="0">
              <a:solidFill>
                <a:schemeClr val="bg1"/>
              </a:solidFill>
              <a:latin typeface="Times New Roman" panose="02020603050405020304" pitchFamily="18" charset="0"/>
              <a:ea typeface="李旭科书法" panose="02000603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51295" y="4131551"/>
            <a:ext cx="524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pc="600" dirty="0" err="1">
                <a:solidFill>
                  <a:schemeClr val="bg1"/>
                </a:solidFill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Vận</a:t>
            </a:r>
            <a:r>
              <a:rPr lang="en-US" altLang="zh-CN" sz="4000" spc="600" dirty="0">
                <a:solidFill>
                  <a:schemeClr val="bg1"/>
                </a:solidFill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spc="600" dirty="0" err="1">
                <a:solidFill>
                  <a:schemeClr val="bg1"/>
                </a:solidFill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dụng</a:t>
            </a:r>
            <a:endParaRPr lang="zh-CN" altLang="en-US" sz="4000" spc="600" dirty="0">
              <a:solidFill>
                <a:schemeClr val="bg1"/>
              </a:solidFill>
              <a:latin typeface="Times New Roman" panose="02020603050405020304" pitchFamily="18" charset="0"/>
              <a:ea typeface="李旭科书法" panose="02000603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3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96000" cy="54102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422400" y="4325774"/>
            <a:ext cx="3251200" cy="9906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Hội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nghị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Diên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Hồng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6096000" cy="5410201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6400800" y="3657600"/>
            <a:ext cx="1524000" cy="1524000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Trần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Quốc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Toản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736" y="5681991"/>
            <a:ext cx="10989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Kháng</a:t>
            </a:r>
            <a:r>
              <a:rPr lang="en-US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chiến</a:t>
            </a:r>
            <a:r>
              <a:rPr lang="en-US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chống</a:t>
            </a:r>
            <a:r>
              <a:rPr lang="en-US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quân</a:t>
            </a:r>
            <a:r>
              <a:rPr lang="en-US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xâm</a:t>
            </a:r>
            <a:r>
              <a:rPr lang="en-US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lược</a:t>
            </a:r>
            <a:endParaRPr lang="en-US" sz="2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Mông</a:t>
            </a:r>
            <a:r>
              <a:rPr lang="en-US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Nguyên</a:t>
            </a:r>
            <a:endParaRPr lang="en-US" sz="2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29028" y="5968543"/>
            <a:ext cx="711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11480800" y="6096000"/>
            <a:ext cx="711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5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Administrator\Desktop\png\素材CNN-sccnn.com_201406210812-恢复的.psd_0002_图层-3-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5210" y="2164261"/>
            <a:ext cx="9613898" cy="395303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975" y="1468834"/>
            <a:ext cx="608457" cy="518007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480" y="1464270"/>
            <a:ext cx="608457" cy="51800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strator\Desktop\png\素材CNN-sccnn.com_201406210812-恢复的.psd_0000_矢量智能对象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2" y="3874753"/>
            <a:ext cx="1492115" cy="164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5"/>
            <a:ext cx="4333366" cy="1587777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0"/>
            <a:ext cx="4333366" cy="158777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00" y="5367839"/>
            <a:ext cx="4333366" cy="1587777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5734" y="5322964"/>
            <a:ext cx="4333366" cy="1587777"/>
          </a:xfrm>
          <a:prstGeom prst="rect">
            <a:avLst/>
          </a:prstGeom>
        </p:spPr>
      </p:pic>
      <p:sp>
        <p:nvSpPr>
          <p:cNvPr id="14" name="Left Arrow 13">
            <a:hlinkClick r:id="rId7" action="ppaction://hlinksldjump"/>
          </p:cNvPr>
          <p:cNvSpPr/>
          <p:nvPr/>
        </p:nvSpPr>
        <p:spPr>
          <a:xfrm>
            <a:off x="2475860" y="6458408"/>
            <a:ext cx="711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40433" y="2284592"/>
            <a:ext cx="93516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Mùa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xuân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1010,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thăm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quê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ghé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La (nay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dựng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ấm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Mùa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ấy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dời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núi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chật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hẹp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Lư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La.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Thăng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Long.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đời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Tông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6683" y="210052"/>
            <a:ext cx="78586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dời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Thăng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Long (1010)</a:t>
            </a:r>
          </a:p>
        </p:txBody>
      </p:sp>
    </p:spTree>
    <p:extLst>
      <p:ext uri="{BB962C8B-B14F-4D97-AF65-F5344CB8AC3E}">
        <p14:creationId xmlns:p14="http://schemas.microsoft.com/office/powerpoint/2010/main" val="320445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3.88889E-6 -3.33333E-6 L 0.76268 -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2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3.32683E-6 -3.7037E-6 L 0.75491 0.0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46" y="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Administrator\Desktop\png\素材CNN-sccnn.com_201406210812-恢复的.psd_0002_图层-3-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5210" y="2164261"/>
            <a:ext cx="9613898" cy="395303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975" y="1468834"/>
            <a:ext cx="608457" cy="518007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480" y="1464270"/>
            <a:ext cx="608457" cy="51800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strator\Desktop\png\素材CNN-sccnn.com_201406210812-恢复的.psd_0000_矢量智能对象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2" y="3874753"/>
            <a:ext cx="1492115" cy="164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5"/>
            <a:ext cx="4333366" cy="1587777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0"/>
            <a:ext cx="4333366" cy="158777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00" y="5367839"/>
            <a:ext cx="4333366" cy="1587777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5734" y="5322964"/>
            <a:ext cx="4333366" cy="1587777"/>
          </a:xfrm>
          <a:prstGeom prst="rect">
            <a:avLst/>
          </a:prstGeom>
        </p:spPr>
      </p:pic>
      <p:sp>
        <p:nvSpPr>
          <p:cNvPr id="14" name="Left Arrow 13">
            <a:hlinkClick r:id="rId7" action="ppaction://hlinksldjump"/>
          </p:cNvPr>
          <p:cNvSpPr/>
          <p:nvPr/>
        </p:nvSpPr>
        <p:spPr>
          <a:xfrm>
            <a:off x="2511826" y="6508623"/>
            <a:ext cx="711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52707" y="2289156"/>
            <a:ext cx="93469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Ngô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Quyền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cát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nổi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dậy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chia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loạn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”.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rơi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loạn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lạc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mươi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Bấy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Lư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Lĩnh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buổi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loạn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lạc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dẹp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loạn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968,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Lĩnh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ngôi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Hoàng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đế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đóng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Lư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Cồ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83782" y="268069"/>
            <a:ext cx="84452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Lĩnh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dẹp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(968)</a:t>
            </a:r>
          </a:p>
        </p:txBody>
      </p:sp>
    </p:spTree>
    <p:extLst>
      <p:ext uri="{BB962C8B-B14F-4D97-AF65-F5344CB8AC3E}">
        <p14:creationId xmlns:p14="http://schemas.microsoft.com/office/powerpoint/2010/main" val="368462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3.88889E-6 -3.33333E-6 L 0.76268 -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2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44444E-6 -6.17284E-7 L 0.75538 0.004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0" y="2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Administrator\Desktop\png\素材CNN-sccnn.com_201406210812-恢复的.psd_0002_图层-3-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5210" y="2164261"/>
            <a:ext cx="9613898" cy="395303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975" y="1468834"/>
            <a:ext cx="608457" cy="518007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480" y="1464270"/>
            <a:ext cx="608457" cy="51800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strator\Desktop\png\素材CNN-sccnn.com_201406210812-恢复的.psd_0000_矢量智能对象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2" y="3874753"/>
            <a:ext cx="1492115" cy="164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5"/>
            <a:ext cx="4333366" cy="1587777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0"/>
            <a:ext cx="4333366" cy="158777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00" y="5367839"/>
            <a:ext cx="4333366" cy="1587777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5734" y="5322964"/>
            <a:ext cx="4333366" cy="1587777"/>
          </a:xfrm>
          <a:prstGeom prst="rect">
            <a:avLst/>
          </a:prstGeom>
        </p:spPr>
      </p:pic>
      <p:sp>
        <p:nvSpPr>
          <p:cNvPr id="14" name="Left Arrow 13">
            <a:hlinkClick r:id="rId7" action="ppaction://hlinksldjump"/>
          </p:cNvPr>
          <p:cNvSpPr/>
          <p:nvPr/>
        </p:nvSpPr>
        <p:spPr>
          <a:xfrm>
            <a:off x="2448858" y="6458408"/>
            <a:ext cx="711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40432" y="2289156"/>
            <a:ext cx="9539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kỉ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latin typeface=".VnTime" pitchFamily="34" charset="0"/>
                <a:ea typeface="Tahoma" panose="020B0604030504040204" pitchFamily="34" charset="0"/>
                <a:cs typeface="Tahoma" panose="020B0604030504040204" pitchFamily="34" charset="0"/>
              </a:rPr>
              <a:t>XII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càng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triều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quyết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Huệ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Tông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trai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nhường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ngôi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gái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Chiêu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Hoàng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mới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7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Chiêu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Hoàng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1226,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Chiêu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Hoàng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nhường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ngôi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chồng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32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25588" y="268070"/>
            <a:ext cx="67638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(1226)</a:t>
            </a:r>
          </a:p>
        </p:txBody>
      </p:sp>
    </p:spTree>
    <p:extLst>
      <p:ext uri="{BB962C8B-B14F-4D97-AF65-F5344CB8AC3E}">
        <p14:creationId xmlns:p14="http://schemas.microsoft.com/office/powerpoint/2010/main" val="86671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3.88889E-6 -3.33333E-6 L 0.76268 -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2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44444E-6 -6.17284E-7 L 0.75538 0.004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0" y="2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Administrator\Desktop\png\素材CNN-sccnn.com_201406210812-恢复的.psd_0002_图层-3-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7553" y="1632652"/>
            <a:ext cx="9736241" cy="497888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975" y="1200330"/>
            <a:ext cx="608457" cy="544857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480" y="1464270"/>
            <a:ext cx="608457" cy="51800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strator\Desktop\png\素材CNN-sccnn.com_201406210812-恢复的.psd_0000_矢量智能对象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2" y="3874753"/>
            <a:ext cx="1492115" cy="164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5"/>
            <a:ext cx="4333366" cy="1587777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0"/>
            <a:ext cx="4333366" cy="158777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00" y="5367839"/>
            <a:ext cx="4333366" cy="1587777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5734" y="5322964"/>
            <a:ext cx="4333366" cy="1587777"/>
          </a:xfrm>
          <a:prstGeom prst="rect">
            <a:avLst/>
          </a:prstGeom>
        </p:spPr>
      </p:pic>
      <p:sp>
        <p:nvSpPr>
          <p:cNvPr id="14" name="Left Arrow 13">
            <a:hlinkClick r:id="rId7" action="ppaction://hlinksldjump"/>
          </p:cNvPr>
          <p:cNvSpPr/>
          <p:nvPr/>
        </p:nvSpPr>
        <p:spPr>
          <a:xfrm>
            <a:off x="2371165" y="6495462"/>
            <a:ext cx="711200" cy="381000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69001" y="1774850"/>
            <a:ext cx="92031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Sau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thất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bại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(981),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Tống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bỏ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lược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ta.</a:t>
            </a:r>
          </a:p>
          <a:p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1075,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Kiệt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đem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ngờ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giặc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 Sau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dựng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1076,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Tống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huy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Quách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Quỳ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Sau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Kiệt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giảng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hòa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lối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thoát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giặc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tàn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Tống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Nền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độc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vững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1800" y="1"/>
            <a:ext cx="8737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chống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lược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(1075 – 1077)</a:t>
            </a:r>
          </a:p>
        </p:txBody>
      </p:sp>
    </p:spTree>
    <p:extLst>
      <p:ext uri="{BB962C8B-B14F-4D97-AF65-F5344CB8AC3E}">
        <p14:creationId xmlns:p14="http://schemas.microsoft.com/office/powerpoint/2010/main" val="86671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3.88889E-6 -3.33333E-6 L 0.76268 -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2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44444E-6 -6.17284E-7 L 0.75538 0.004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0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Administrator\Desktop\png\素材CNN-sccnn.com_201406210812-恢复的.psd_0002_图层-3-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5210" y="1990165"/>
            <a:ext cx="9613898" cy="417156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975" y="1468834"/>
            <a:ext cx="608457" cy="518007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480" y="1464270"/>
            <a:ext cx="608457" cy="51800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strator\Desktop\png\素材CNN-sccnn.com_201406210812-恢复的.psd_0000_矢量智能对象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2" y="3874753"/>
            <a:ext cx="1492115" cy="164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5"/>
            <a:ext cx="4333366" cy="1587777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0"/>
            <a:ext cx="4333366" cy="158777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00" y="5367839"/>
            <a:ext cx="4333366" cy="1587777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5734" y="5322964"/>
            <a:ext cx="4333366" cy="1587777"/>
          </a:xfrm>
          <a:prstGeom prst="rect">
            <a:avLst/>
          </a:prstGeom>
        </p:spPr>
      </p:pic>
      <p:sp>
        <p:nvSpPr>
          <p:cNvPr id="14" name="Left Arrow 13">
            <a:hlinkClick r:id="rId7" action="ppaction://hlinksldjump"/>
          </p:cNvPr>
          <p:cNvSpPr/>
          <p:nvPr/>
        </p:nvSpPr>
        <p:spPr>
          <a:xfrm>
            <a:off x="2166683" y="6477000"/>
            <a:ext cx="711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52708" y="2164261"/>
            <a:ext cx="9387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cam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chịu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hộ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lãnh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Lam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Sơn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Bắc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vây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cử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Liễu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Thăng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huy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ải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Lăng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nghênh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nhử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giặc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ải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mai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giết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Liễu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Thăng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giặc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hoảng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sợ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bỏ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chạy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xin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ngôi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Hoàng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đế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Hậu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800" b="1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7259" y="268070"/>
            <a:ext cx="53788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thắng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Lăng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1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3.88889E-6 -3.33333E-6 L 0.76268 -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2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44444E-6 -6.17284E-7 L 0.75538 0.004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0" y="2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Administrator\Desktop\png\素材CNN-sccnn.com_201406210812-恢复的.psd_0002_图层-3-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5210" y="2164261"/>
            <a:ext cx="9613898" cy="395303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975" y="1468834"/>
            <a:ext cx="608457" cy="518007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480" y="1464270"/>
            <a:ext cx="608457" cy="51800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strator\Desktop\png\素材CNN-sccnn.com_201406210812-恢复的.psd_0000_矢量智能对象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2" y="3874753"/>
            <a:ext cx="1492115" cy="164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5"/>
            <a:ext cx="4333366" cy="1587777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0"/>
            <a:ext cx="4333366" cy="158777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00" y="5367839"/>
            <a:ext cx="4333366" cy="1587777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5734" y="5322964"/>
            <a:ext cx="4333366" cy="1587777"/>
          </a:xfrm>
          <a:prstGeom prst="rect">
            <a:avLst/>
          </a:prstGeom>
        </p:spPr>
      </p:pic>
      <p:sp>
        <p:nvSpPr>
          <p:cNvPr id="17" name="Left Arrow 16">
            <a:hlinkClick r:id="rId7" action="ppaction://hlinksldjump"/>
          </p:cNvPr>
          <p:cNvSpPr/>
          <p:nvPr/>
        </p:nvSpPr>
        <p:spPr>
          <a:xfrm>
            <a:off x="2166683" y="6458408"/>
            <a:ext cx="711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34412" y="2370429"/>
            <a:ext cx="88963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979,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Hoàng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con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mới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 smtClean="0">
              <a:latin typeface="HP001 5 hàng 1 ô ly" pitchFamily="34" charset="-93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ngôi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Tống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lược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ta.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triều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Hậu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mời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ngôi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lãnh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kháng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chống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lược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981,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Tống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lãnh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chặn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giặc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Bạch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Đằng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giặc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ở Chi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Lăng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giặc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nửa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tướng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giặc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giết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kháng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thắng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24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7671" y="38100"/>
            <a:ext cx="672353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chống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(981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1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3.88889E-6 -3.33333E-6 L 0.76268 -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2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44444E-6 -6.17284E-7 L 0.75538 0.004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0" y="2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Administrator\Desktop\png\素材CNN-sccnn.com_201406210812-恢复的.psd_0002_图层-3-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5210" y="2164261"/>
            <a:ext cx="9613898" cy="395303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975" y="1468834"/>
            <a:ext cx="608457" cy="518007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480" y="1464270"/>
            <a:ext cx="608457" cy="51800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strator\Desktop\png\素材CNN-sccnn.com_201406210812-恢复的.psd_0000_矢量智能对象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2" y="3874753"/>
            <a:ext cx="1492115" cy="164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5"/>
            <a:ext cx="4333366" cy="1587777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0"/>
            <a:ext cx="4333366" cy="158777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00" y="5367839"/>
            <a:ext cx="4333366" cy="1587777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5734" y="5322964"/>
            <a:ext cx="4333366" cy="1587777"/>
          </a:xfrm>
          <a:prstGeom prst="rect">
            <a:avLst/>
          </a:prstGeom>
        </p:spPr>
      </p:pic>
      <p:sp>
        <p:nvSpPr>
          <p:cNvPr id="14" name="Left Arrow 13">
            <a:hlinkClick r:id="rId7" action="ppaction://hlinksldjump"/>
          </p:cNvPr>
          <p:cNvSpPr/>
          <p:nvPr/>
        </p:nvSpPr>
        <p:spPr>
          <a:xfrm>
            <a:off x="0" y="6460330"/>
            <a:ext cx="711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78995" y="2204394"/>
            <a:ext cx="924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Mông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latin typeface=".VnTime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lược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ta.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chống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quyết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liệt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giặc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chạy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hung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hăng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tướng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giặc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Thoát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Hoan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chui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ống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thoát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chặn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lui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giặc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cọc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gỗ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diệt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Bạch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Đằng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Sau 3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bại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Mông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dám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lược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800" dirty="0" err="1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nữa</a:t>
            </a:r>
            <a:r>
              <a:rPr lang="en-US" sz="2800" dirty="0">
                <a:latin typeface="HP001 5 hàng 1 ô ly" pitchFamily="34" charset="-9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74258" y="19051"/>
            <a:ext cx="755105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chống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lược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1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3.88889E-6 -3.33333E-6 L 0.76268 -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2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44444E-6 -6.17284E-7 L 0.75538 0.004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0" y="2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830" y="174553"/>
            <a:ext cx="11858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zh-CN" sz="3200" spc="-300" dirty="0" err="1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spc="-300" dirty="0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spc="-300" dirty="0" err="1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3200" spc="-300" dirty="0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spc="-300" dirty="0" err="1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kiện</a:t>
            </a:r>
            <a:r>
              <a:rPr lang="en-US" altLang="zh-CN" sz="3200" spc="-300" dirty="0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spc="-300" dirty="0" err="1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nổi</a:t>
            </a:r>
            <a:r>
              <a:rPr lang="en-US" altLang="zh-CN" sz="3200" spc="-300" dirty="0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spc="-300" dirty="0" err="1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bật</a:t>
            </a:r>
            <a:r>
              <a:rPr lang="en-US" altLang="zh-CN" sz="3200" spc="-300" dirty="0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spc="-300" dirty="0" err="1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spc="-300" dirty="0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spc="-300" dirty="0" err="1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buổi</a:t>
            </a:r>
            <a:r>
              <a:rPr lang="en-US" altLang="zh-CN" sz="3200" spc="-300" dirty="0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spc="-300" dirty="0" err="1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đầu</a:t>
            </a:r>
            <a:r>
              <a:rPr lang="en-US" altLang="zh-CN" sz="3200" spc="-300" dirty="0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spc="-300" dirty="0" err="1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độc</a:t>
            </a:r>
            <a:r>
              <a:rPr lang="en-US" altLang="zh-CN" sz="3200" spc="-300" dirty="0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spc="-300" dirty="0" err="1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lập</a:t>
            </a:r>
            <a:r>
              <a:rPr lang="en-US" altLang="zh-CN" sz="3200" spc="-300" dirty="0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spc="-300" dirty="0" err="1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altLang="zh-CN" sz="3200" spc="-300" dirty="0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spc="-300" dirty="0" err="1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altLang="zh-CN" sz="3200" spc="-300" dirty="0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spc="-300" dirty="0" err="1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Hậu</a:t>
            </a:r>
            <a:r>
              <a:rPr lang="en-US" altLang="zh-CN" sz="3200" spc="-300" dirty="0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spc="-300" dirty="0" err="1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Lê</a:t>
            </a:r>
            <a:r>
              <a:rPr lang="en-US" altLang="zh-CN" sz="3200" spc="-300" dirty="0">
                <a:solidFill>
                  <a:schemeClr val="bg1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784404"/>
              </p:ext>
            </p:extLst>
          </p:nvPr>
        </p:nvGraphicFramePr>
        <p:xfrm>
          <a:off x="116115" y="1030517"/>
          <a:ext cx="11814628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085">
                  <a:extLst>
                    <a:ext uri="{9D8B030D-6E8A-4147-A177-3AD203B41FA5}">
                      <a16:colId xmlns:a16="http://schemas.microsoft.com/office/drawing/2014/main" xmlns="" val="4128757721"/>
                    </a:ext>
                  </a:extLst>
                </a:gridCol>
                <a:gridCol w="5363546">
                  <a:extLst>
                    <a:ext uri="{9D8B030D-6E8A-4147-A177-3AD203B41FA5}">
                      <a16:colId xmlns:a16="http://schemas.microsoft.com/office/drawing/2014/main" xmlns="" val="4170451350"/>
                    </a:ext>
                  </a:extLst>
                </a:gridCol>
                <a:gridCol w="1976767">
                  <a:extLst>
                    <a:ext uri="{9D8B030D-6E8A-4147-A177-3AD203B41FA5}">
                      <a16:colId xmlns:a16="http://schemas.microsoft.com/office/drawing/2014/main" xmlns="" val="2672453927"/>
                    </a:ext>
                  </a:extLst>
                </a:gridCol>
                <a:gridCol w="3371230">
                  <a:extLst>
                    <a:ext uri="{9D8B030D-6E8A-4147-A177-3AD203B41FA5}">
                      <a16:colId xmlns:a16="http://schemas.microsoft.com/office/drawing/2014/main" xmlns="" val="152107810"/>
                    </a:ext>
                  </a:extLst>
                </a:gridCol>
              </a:tblGrid>
              <a:tr h="9753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UTM ThuPhap Thien An" panose="02040603050506020204" pitchFamily="18" charset="0"/>
                        </a:rPr>
                        <a:t>STT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UTM ThuPhap Thien An" panose="02040603050506020204" pitchFamily="18" charset="0"/>
                        </a:rPr>
                        <a:t>Tên</a:t>
                      </a:r>
                      <a:r>
                        <a:rPr lang="en-US" sz="3600" baseline="0" dirty="0">
                          <a:latin typeface="UTM ThuPhap Thien An" panose="020406030505060202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UTM ThuPhap Thien An" panose="02040603050506020204" pitchFamily="18" charset="0"/>
                        </a:rPr>
                        <a:t>sự</a:t>
                      </a:r>
                      <a:r>
                        <a:rPr lang="en-US" sz="3600" baseline="0" dirty="0">
                          <a:latin typeface="UTM ThuPhap Thien An" panose="020406030505060202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UTM ThuPhap Thien An" panose="02040603050506020204" pitchFamily="18" charset="0"/>
                        </a:rPr>
                        <a:t>kiện</a:t>
                      </a:r>
                      <a:endParaRPr lang="en-US" sz="3600" dirty="0">
                        <a:latin typeface="UTM ThuPhap Thien An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UTM ThuPhap Thien An" panose="02040603050506020204" pitchFamily="18" charset="0"/>
                        </a:rPr>
                        <a:t>Thời</a:t>
                      </a:r>
                      <a:r>
                        <a:rPr lang="en-US" sz="3600" baseline="0" dirty="0">
                          <a:latin typeface="UTM ThuPhap Thien An" panose="020406030505060202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UTM ThuPhap Thien An" panose="02040603050506020204" pitchFamily="18" charset="0"/>
                        </a:rPr>
                        <a:t>gian</a:t>
                      </a:r>
                      <a:endParaRPr lang="en-US" sz="3600" dirty="0">
                        <a:latin typeface="UTM ThuPhap Thien An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UTM ThuPhap Thien An" panose="02040603050506020204" pitchFamily="18" charset="0"/>
                        </a:rPr>
                        <a:t>Địa</a:t>
                      </a:r>
                      <a:r>
                        <a:rPr lang="en-US" sz="3600" baseline="0" dirty="0">
                          <a:latin typeface="UTM ThuPhap Thien An" panose="020406030505060202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UTM ThuPhap Thien An" panose="02040603050506020204" pitchFamily="18" charset="0"/>
                        </a:rPr>
                        <a:t>điểm</a:t>
                      </a:r>
                      <a:endParaRPr lang="en-US" sz="3600" dirty="0">
                        <a:latin typeface="UTM ThuPhap Thien An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13552661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4430317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0681053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0011957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3604557"/>
                  </a:ext>
                </a:extLst>
              </a:tr>
            </a:tbl>
          </a:graphicData>
        </a:graphic>
      </p:graphicFrame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490"/>
            <a:ext cx="4333366" cy="1154510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5658614"/>
            <a:ext cx="4333366" cy="1154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1519" y="2173051"/>
            <a:ext cx="275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519" y="3141487"/>
            <a:ext cx="275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519" y="4109923"/>
            <a:ext cx="275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519" y="5078358"/>
            <a:ext cx="275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91644" y="2300115"/>
            <a:ext cx="4918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ĐBL dẹp loạn 12 sứ quân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92512" y="2300115"/>
            <a:ext cx="869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968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21747" y="2300114"/>
            <a:ext cx="3371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 Lư, Ninh Bình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55858" y="3265289"/>
            <a:ext cx="5190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 k/c chống Tống lần 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2512" y="3239863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981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15806" y="3326845"/>
            <a:ext cx="3501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 BĐ, Lạng Sơn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55858" y="4223065"/>
            <a:ext cx="5042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 Lý rời đô ra Thăng Long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73088" y="4192286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1010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74583" y="4232412"/>
            <a:ext cx="3442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 Lư (Thăng Long)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21029" y="5202781"/>
            <a:ext cx="4635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 k/c chống Tống lần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56486" y="5221575"/>
            <a:ext cx="2167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1075 - 1077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31325" y="5152348"/>
            <a:ext cx="3166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 Như Nguyệt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6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830" y="174553"/>
            <a:ext cx="11858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32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kiện</a:t>
            </a:r>
            <a:r>
              <a:rPr kumimoji="0" lang="en-US" altLang="zh-CN" sz="32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nổi</a:t>
            </a:r>
            <a:r>
              <a:rPr kumimoji="0" lang="en-US" altLang="zh-CN" sz="32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bật</a:t>
            </a:r>
            <a:r>
              <a:rPr kumimoji="0" lang="en-US" altLang="zh-CN" sz="32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kumimoji="0" lang="en-US" altLang="zh-CN" sz="32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buổi</a:t>
            </a:r>
            <a:r>
              <a:rPr kumimoji="0" lang="en-US" altLang="zh-CN" sz="32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đầu</a:t>
            </a:r>
            <a:r>
              <a:rPr kumimoji="0" lang="en-US" altLang="zh-CN" sz="32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độc</a:t>
            </a:r>
            <a:r>
              <a:rPr kumimoji="0" lang="en-US" altLang="zh-CN" sz="32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lập</a:t>
            </a:r>
            <a:r>
              <a:rPr kumimoji="0" lang="en-US" altLang="zh-CN" sz="32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đến</a:t>
            </a:r>
            <a:r>
              <a:rPr kumimoji="0" lang="en-US" altLang="zh-CN" sz="32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thời</a:t>
            </a:r>
            <a:r>
              <a:rPr kumimoji="0" lang="en-US" altLang="zh-CN" sz="32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Hậu</a:t>
            </a:r>
            <a:r>
              <a:rPr kumimoji="0" lang="en-US" altLang="zh-CN" sz="32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Lê</a:t>
            </a:r>
            <a:r>
              <a:rPr kumimoji="0" lang="en-US" altLang="zh-CN" sz="32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544675"/>
              </p:ext>
            </p:extLst>
          </p:nvPr>
        </p:nvGraphicFramePr>
        <p:xfrm>
          <a:off x="135951" y="945835"/>
          <a:ext cx="11814628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085">
                  <a:extLst>
                    <a:ext uri="{9D8B030D-6E8A-4147-A177-3AD203B41FA5}">
                      <a16:colId xmlns:a16="http://schemas.microsoft.com/office/drawing/2014/main" xmlns="" val="4128757721"/>
                    </a:ext>
                  </a:extLst>
                </a:gridCol>
                <a:gridCol w="5363546">
                  <a:extLst>
                    <a:ext uri="{9D8B030D-6E8A-4147-A177-3AD203B41FA5}">
                      <a16:colId xmlns:a16="http://schemas.microsoft.com/office/drawing/2014/main" xmlns="" val="4170451350"/>
                    </a:ext>
                  </a:extLst>
                </a:gridCol>
                <a:gridCol w="1976767">
                  <a:extLst>
                    <a:ext uri="{9D8B030D-6E8A-4147-A177-3AD203B41FA5}">
                      <a16:colId xmlns:a16="http://schemas.microsoft.com/office/drawing/2014/main" xmlns="" val="2672453927"/>
                    </a:ext>
                  </a:extLst>
                </a:gridCol>
                <a:gridCol w="3371230">
                  <a:extLst>
                    <a:ext uri="{9D8B030D-6E8A-4147-A177-3AD203B41FA5}">
                      <a16:colId xmlns:a16="http://schemas.microsoft.com/office/drawing/2014/main" xmlns="" val="152107810"/>
                    </a:ext>
                  </a:extLst>
                </a:gridCol>
              </a:tblGrid>
              <a:tr h="9753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UTM ThuPhap Thien An" panose="02040603050506020204" pitchFamily="18" charset="0"/>
                        </a:rPr>
                        <a:t>STT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UTM ThuPhap Thien An" panose="02040603050506020204" pitchFamily="18" charset="0"/>
                        </a:rPr>
                        <a:t>Tên</a:t>
                      </a:r>
                      <a:r>
                        <a:rPr lang="en-US" sz="3600" baseline="0" dirty="0">
                          <a:latin typeface="UTM ThuPhap Thien An" panose="020406030505060202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UTM ThuPhap Thien An" panose="02040603050506020204" pitchFamily="18" charset="0"/>
                        </a:rPr>
                        <a:t>sự</a:t>
                      </a:r>
                      <a:r>
                        <a:rPr lang="en-US" sz="3600" baseline="0" dirty="0">
                          <a:latin typeface="UTM ThuPhap Thien An" panose="020406030505060202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UTM ThuPhap Thien An" panose="02040603050506020204" pitchFamily="18" charset="0"/>
                        </a:rPr>
                        <a:t>kiện</a:t>
                      </a:r>
                      <a:endParaRPr lang="en-US" sz="3600" dirty="0">
                        <a:latin typeface="UTM ThuPhap Thien An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UTM ThuPhap Thien An" panose="02040603050506020204" pitchFamily="18" charset="0"/>
                        </a:rPr>
                        <a:t>Thời</a:t>
                      </a:r>
                      <a:r>
                        <a:rPr lang="en-US" sz="3600" baseline="0" dirty="0">
                          <a:latin typeface="UTM ThuPhap Thien An" panose="020406030505060202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UTM ThuPhap Thien An" panose="02040603050506020204" pitchFamily="18" charset="0"/>
                        </a:rPr>
                        <a:t>gian</a:t>
                      </a:r>
                      <a:endParaRPr lang="en-US" sz="3600" dirty="0">
                        <a:latin typeface="UTM ThuPhap Thien An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UTM ThuPhap Thien An" panose="02040603050506020204" pitchFamily="18" charset="0"/>
                        </a:rPr>
                        <a:t>Địa</a:t>
                      </a:r>
                      <a:r>
                        <a:rPr lang="en-US" sz="3600" baseline="0" dirty="0">
                          <a:latin typeface="UTM ThuPhap Thien An" panose="020406030505060202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UTM ThuPhap Thien An" panose="02040603050506020204" pitchFamily="18" charset="0"/>
                        </a:rPr>
                        <a:t>điểm</a:t>
                      </a:r>
                      <a:endParaRPr lang="en-US" sz="3600" dirty="0">
                        <a:latin typeface="UTM ThuPhap Thien An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13552661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4430317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0681053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0011957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3604557"/>
                  </a:ext>
                </a:extLst>
              </a:tr>
            </a:tbl>
          </a:graphicData>
        </a:graphic>
      </p:graphicFrame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490"/>
            <a:ext cx="4333366" cy="1154510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5658614"/>
            <a:ext cx="4333366" cy="1154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437" y="2040175"/>
            <a:ext cx="275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37" y="3008611"/>
            <a:ext cx="275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37" y="3977047"/>
            <a:ext cx="275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37" y="4945482"/>
            <a:ext cx="275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7897" y="2101730"/>
            <a:ext cx="4918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Trần thành lập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07534" y="225492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1226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6823" y="2857475"/>
            <a:ext cx="54303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 k/c chống quân Mông Nguyên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1095" y="2880729"/>
            <a:ext cx="3389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nl-NL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Thăng Long, sông BĐ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87897" y="4193283"/>
            <a:ext cx="3092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Hồ thành lập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07534" y="416250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82046" y="4162504"/>
            <a:ext cx="3313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 Hoá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02161" y="5136503"/>
            <a:ext cx="3821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thắng Chi Lăng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52860" y="5110674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1428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82046" y="5136503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Ải Chi Lăng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4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Administrator\Desktop\png\素材CNN-sccnn.com_201406210812-恢复的.psd_0002_图层-3-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5210" y="2164261"/>
            <a:ext cx="9613898" cy="395303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975" y="1468834"/>
            <a:ext cx="608457" cy="518007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480" y="1464270"/>
            <a:ext cx="608457" cy="51800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strator\Desktop\png\素材CNN-sccnn.com_201406210812-恢复的.psd_0000_矢量智能对象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2" y="3874753"/>
            <a:ext cx="1492115" cy="164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5130" y="2766757"/>
            <a:ext cx="775725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3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5"/>
            <a:ext cx="4333366" cy="1587777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0"/>
            <a:ext cx="4333366" cy="1587777"/>
          </a:xfrm>
          <a:prstGeom prst="rect">
            <a:avLst/>
          </a:prstGeom>
        </p:spPr>
      </p:pic>
      <p:pic>
        <p:nvPicPr>
          <p:cNvPr id="14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00" y="5367839"/>
            <a:ext cx="4333366" cy="1587777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5734" y="5322964"/>
            <a:ext cx="4333366" cy="15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3.88889E-6 -3.33333E-6 L 0.76268 -3.33333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2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44444E-6 -6.17284E-7 L 0.75538 0.004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0" y="2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grpId="0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04801" y="304800"/>
            <a:ext cx="11379199" cy="55399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30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en-US" sz="30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kết</a:t>
            </a:r>
            <a:r>
              <a:rPr lang="en-US" sz="30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0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30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kiện</a:t>
            </a:r>
            <a:r>
              <a:rPr lang="en-US" sz="30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lịch</a:t>
            </a:r>
            <a:r>
              <a:rPr lang="en-US" sz="30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sử</a:t>
            </a:r>
            <a:r>
              <a:rPr lang="en-US" sz="30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tiêu</a:t>
            </a:r>
            <a:r>
              <a:rPr lang="en-US" sz="30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endParaRPr lang="en-US" sz="3000" b="1" dirty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19995"/>
              </p:ext>
            </p:extLst>
          </p:nvPr>
        </p:nvGraphicFramePr>
        <p:xfrm>
          <a:off x="304800" y="1219200"/>
          <a:ext cx="11582400" cy="468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1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713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Giai</a:t>
                      </a:r>
                      <a:r>
                        <a:rPr lang="en-US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đoạn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Năm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Sự</a:t>
                      </a:r>
                      <a:r>
                        <a:rPr lang="en-US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kiện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140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Buổi</a:t>
                      </a:r>
                      <a:r>
                        <a:rPr lang="en-US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đầu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độc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lập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938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- 1009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Đinh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Bộ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Lĩnh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dẹp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loạn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12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sứ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quân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Kháng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chiến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chống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Tống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xâm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lược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lần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thứ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nhất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140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Nước</a:t>
                      </a:r>
                      <a:r>
                        <a:rPr lang="en-US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Đại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Việt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thời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Lý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1009 - 1226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Nhà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Lý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dời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đô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Thăng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Long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Kháng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chiến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chống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Tống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xâm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lược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lần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thứ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5140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Nước</a:t>
                      </a:r>
                      <a:r>
                        <a:rPr lang="en-US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Đại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Việt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thời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Trần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1226 - 1400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Nhà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Trần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thành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lập</a:t>
                      </a:r>
                      <a:endParaRPr lang="en-US" sz="2000" b="1" baseline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5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Kháng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chiến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chống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quân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xâm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lược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Mông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–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Nguyên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7028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Nước</a:t>
                      </a:r>
                      <a:r>
                        <a:rPr lang="en-US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Đại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Việt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buổi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đầu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thời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Hậu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Lê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Thế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kỉ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XV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Chiến</a:t>
                      </a:r>
                      <a:r>
                        <a:rPr lang="en-US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thắng</a:t>
                      </a:r>
                      <a:r>
                        <a:rPr lang="en-US" sz="2000" b="1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Chi </a:t>
                      </a:r>
                      <a:r>
                        <a:rPr lang="en-US" sz="2000" b="1" baseline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Lăng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72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Administrator\Desktop\png\素材CNN-sccnn.com_201406210812-恢复的.psd_0002_图层-3-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5210" y="2164261"/>
            <a:ext cx="9613898" cy="395303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975" y="1468834"/>
            <a:ext cx="608457" cy="518007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480" y="1464270"/>
            <a:ext cx="608457" cy="51800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strator\Desktop\png\素材CNN-sccnn.com_201406210812-恢复的.psd_0000_矢量智能对象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2" y="3874753"/>
            <a:ext cx="1492115" cy="164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46537" y="2766757"/>
            <a:ext cx="71144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kumimoji="0" lang="en-US" sz="138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138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endParaRPr kumimoji="0" lang="en-US" sz="13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5"/>
            <a:ext cx="4333366" cy="1587777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0"/>
            <a:ext cx="4333366" cy="158777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00" y="5367839"/>
            <a:ext cx="4333366" cy="1587777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5734" y="5322964"/>
            <a:ext cx="4333366" cy="15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3.88889E-6 -3.33333E-6 L 0.76268 -3.3333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25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44444E-6 -6.17284E-7 L 0.75538 0.0049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0" y="24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grpId="0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79"/>
            <a:ext cx="4333366" cy="1154510"/>
          </a:xfrm>
          <a:prstGeom prst="rect">
            <a:avLst/>
          </a:prstGeom>
        </p:spPr>
      </p:pic>
      <p:pic>
        <p:nvPicPr>
          <p:cNvPr id="2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39203"/>
            <a:ext cx="4333366" cy="1154510"/>
          </a:xfrm>
          <a:prstGeom prst="rect">
            <a:avLst/>
          </a:prstGeom>
        </p:spPr>
      </p:pic>
      <p:sp>
        <p:nvSpPr>
          <p:cNvPr id="32" name="矩形 48"/>
          <p:cNvSpPr/>
          <p:nvPr userDrawn="1"/>
        </p:nvSpPr>
        <p:spPr>
          <a:xfrm>
            <a:off x="1335572" y="1683925"/>
            <a:ext cx="8860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lại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kiện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lịch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sử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cho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thân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nghe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方正华隶简体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3" name="Picture 272" descr="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9" y="1448217"/>
            <a:ext cx="1305806" cy="9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48"/>
          <p:cNvSpPr/>
          <p:nvPr/>
        </p:nvSpPr>
        <p:spPr>
          <a:xfrm>
            <a:off x="1408298" y="3457738"/>
            <a:ext cx="9817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Tìm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chuyện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nhân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vật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lịch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sử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như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Nguyễn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Trãi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Đinh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Bộ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Lĩnh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Lê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oàn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华隶简体" pitchFamily="65" charset="-122"/>
                <a:cs typeface="Times New Roman" panose="02020603050405020304" pitchFamily="18" charset="0"/>
              </a:rPr>
              <a:t>…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方正华隶简体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7" name="Picture 272" descr="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2" y="3219466"/>
            <a:ext cx="1305806" cy="9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00" y="5367839"/>
            <a:ext cx="4333366" cy="1587777"/>
          </a:xfrm>
          <a:prstGeom prst="rect">
            <a:avLst/>
          </a:prstGeom>
        </p:spPr>
      </p:pic>
      <p:pic>
        <p:nvPicPr>
          <p:cNvPr id="4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5734" y="5322964"/>
            <a:ext cx="4333366" cy="15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8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73854 0.01597 " pathEditMode="relative" rAng="0" ptsTypes="AA">
                                      <p:cBhvr>
                                        <p:cTn id="32" dur="3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27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88086 0.01018 " pathEditMode="relative" rAng="0" ptsTypes="AA">
                                      <p:cBhvr>
                                        <p:cTn id="44" dur="3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Administrator\Desktop\png\素材CNN-sccnn.com_201406210812-恢复的.psd_0002_图层-3-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5210" y="2164261"/>
            <a:ext cx="9613898" cy="395303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975" y="1468834"/>
            <a:ext cx="608457" cy="518007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480" y="1464270"/>
            <a:ext cx="608457" cy="51800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strator\Desktop\png\素材CNN-sccnn.com_201406210812-恢复的.psd_0000_矢量智能对象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2" y="3874753"/>
            <a:ext cx="1492115" cy="164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01311" y="2164261"/>
            <a:ext cx="31758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Dặn</a:t>
            </a:r>
            <a:r>
              <a:rPr kumimoji="0" lang="en-US" sz="80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5"/>
            <a:ext cx="4333366" cy="1587777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0"/>
            <a:ext cx="4333366" cy="158777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00" y="5367839"/>
            <a:ext cx="4333366" cy="1587777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5734" y="5322964"/>
            <a:ext cx="4333366" cy="15877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73441" y="3297857"/>
            <a:ext cx="81887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Xem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lại</a:t>
            </a:r>
            <a:r>
              <a:rPr kumimoji="0" lang="en-US" sz="66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6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66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chuẩn</a:t>
            </a:r>
            <a:r>
              <a:rPr kumimoji="0" lang="en-US" sz="66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bị</a:t>
            </a:r>
            <a:r>
              <a:rPr kumimoji="0" lang="en-US" sz="66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66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tiếp</a:t>
            </a:r>
            <a:r>
              <a:rPr kumimoji="0" lang="en-US" sz="66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theo.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1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3.88889E-6 -3.33333E-6 L 0.76268 -3.3333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25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44444E-6 -6.17284E-7 L 0.75538 0.0049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0" y="24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grpId="0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grpId="0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233218"/>
            <a:ext cx="11769635" cy="4950503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243704"/>
            <a:ext cx="4333366" cy="1587777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35" y="4926675"/>
            <a:ext cx="3056451" cy="2101144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0"/>
            <a:ext cx="4333366" cy="15877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1354" y="1561033"/>
            <a:ext cx="6688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07135" y="2881468"/>
            <a:ext cx="4641354" cy="707886"/>
          </a:xfrm>
          <a:prstGeom prst="rect">
            <a:avLst/>
          </a:prstGeom>
          <a:effectLst>
            <a:glow>
              <a:schemeClr val="accent1">
                <a:alpha val="49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07135" y="3643964"/>
            <a:ext cx="4527414" cy="707886"/>
          </a:xfrm>
          <a:prstGeom prst="rect">
            <a:avLst/>
          </a:prstGeom>
          <a:effectLst>
            <a:glow>
              <a:schemeClr val="accent1">
                <a:alpha val="49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07135" y="4406460"/>
            <a:ext cx="5645256" cy="707886"/>
          </a:xfrm>
          <a:prstGeom prst="rect">
            <a:avLst/>
          </a:prstGeom>
          <a:effectLst>
            <a:glow>
              <a:schemeClr val="accent1">
                <a:alpha val="49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9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 build="allAtOnce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233218"/>
            <a:ext cx="11769635" cy="4950503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243704"/>
            <a:ext cx="4333366" cy="1587777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35" y="4926675"/>
            <a:ext cx="3056451" cy="2101144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0"/>
            <a:ext cx="4333366" cy="15877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6199" y="1409407"/>
            <a:ext cx="6847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2511" y="3064700"/>
            <a:ext cx="7165870" cy="523220"/>
          </a:xfrm>
          <a:prstGeom prst="rect">
            <a:avLst/>
          </a:prstGeom>
          <a:effectLst>
            <a:glow>
              <a:schemeClr val="accent1">
                <a:alpha val="49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A.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Nôm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6199" y="3745149"/>
            <a:ext cx="6938494" cy="954107"/>
          </a:xfrm>
          <a:prstGeom prst="rect">
            <a:avLst/>
          </a:prstGeom>
          <a:effectLst>
            <a:glow>
              <a:schemeClr val="accent1">
                <a:alpha val="49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Nôm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nay.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1600" y="4838463"/>
            <a:ext cx="5645256" cy="523220"/>
          </a:xfrm>
          <a:prstGeom prst="rect">
            <a:avLst/>
          </a:prstGeom>
          <a:effectLst>
            <a:glow>
              <a:schemeClr val="accent1">
                <a:alpha val="49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đều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7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8" dur="2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233218"/>
            <a:ext cx="11769635" cy="4950503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243704"/>
            <a:ext cx="4333366" cy="1587777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35" y="4926675"/>
            <a:ext cx="3056451" cy="2101144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0"/>
            <a:ext cx="4333366" cy="15877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8522" y="1558410"/>
            <a:ext cx="710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phẩm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Trãi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0470" y="2591776"/>
            <a:ext cx="7165870" cy="646331"/>
          </a:xfrm>
          <a:prstGeom prst="rect">
            <a:avLst/>
          </a:prstGeom>
          <a:effectLst>
            <a:glow>
              <a:schemeClr val="accent1">
                <a:alpha val="49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Hồng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Đức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5069" y="3417746"/>
            <a:ext cx="6938494" cy="1200329"/>
          </a:xfrm>
          <a:prstGeom prst="rect">
            <a:avLst/>
          </a:prstGeom>
          <a:effectLst>
            <a:glow>
              <a:schemeClr val="accent1">
                <a:alpha val="49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thi</a:t>
            </a:r>
            <a:r>
              <a:rPr lang="en-US" sz="36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Ngô</a:t>
            </a:r>
            <a:r>
              <a:rPr lang="en-US" sz="36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cáo</a:t>
            </a:r>
            <a:r>
              <a:rPr lang="en-US" sz="36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Ức</a:t>
            </a:r>
            <a:r>
              <a:rPr lang="en-US" sz="36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trai</a:t>
            </a:r>
            <a:r>
              <a:rPr lang="en-US" sz="36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thi</a:t>
            </a:r>
            <a:r>
              <a:rPr lang="en-US" sz="36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0470" y="4674604"/>
            <a:ext cx="5645256" cy="646331"/>
          </a:xfrm>
          <a:prstGeom prst="rect">
            <a:avLst/>
          </a:prstGeom>
          <a:effectLst>
            <a:glow>
              <a:schemeClr val="accent1">
                <a:alpha val="49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Việt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9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Administrator\Desktop\png\素材CNN-sccnn.com_201406210812-恢复的.psd_0002_图层-3-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5210" y="2164261"/>
            <a:ext cx="9613898" cy="395303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975" y="1468834"/>
            <a:ext cx="608457" cy="518007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480" y="1464270"/>
            <a:ext cx="608457" cy="51800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strator\Desktop\png\素材CNN-sccnn.com_201406210812-恢复的.psd_0000_矢量智能对象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2" y="3874753"/>
            <a:ext cx="1492115" cy="164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5513" y="2766757"/>
            <a:ext cx="777648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Thực</a:t>
            </a:r>
            <a:r>
              <a:rPr kumimoji="0" lang="en-US" sz="138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138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hành</a:t>
            </a:r>
            <a:endParaRPr kumimoji="0" lang="en-US" sz="13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5"/>
            <a:ext cx="4333366" cy="1587777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0"/>
            <a:ext cx="4333366" cy="158777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00" y="5367839"/>
            <a:ext cx="4333366" cy="1587777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5734" y="5322964"/>
            <a:ext cx="4333366" cy="15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5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3.88889E-6 -3.33333E-6 L 0.76268 -3.3333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25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44444E-6 -6.17284E-7 L 0.75538 0.0049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0" y="24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grpId="0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" b="74603"/>
          <a:stretch/>
        </p:blipFill>
        <p:spPr>
          <a:xfrm>
            <a:off x="-119636" y="-265455"/>
            <a:ext cx="12484418" cy="1731398"/>
          </a:xfrm>
          <a:prstGeom prst="rect">
            <a:avLst/>
          </a:prstGeom>
        </p:spPr>
      </p:pic>
      <p:pic>
        <p:nvPicPr>
          <p:cNvPr id="9" name="广陵散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712" y="-1098878"/>
            <a:ext cx="609600" cy="6096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4319721" y="-649991"/>
            <a:ext cx="3351893" cy="3073535"/>
          </a:xfrm>
          <a:prstGeom prst="ellipse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t="72560" r="30585"/>
          <a:stretch/>
        </p:blipFill>
        <p:spPr>
          <a:xfrm>
            <a:off x="-224525" y="4890112"/>
            <a:ext cx="6516914" cy="198152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96887" y="1602109"/>
            <a:ext cx="11067583" cy="1332782"/>
            <a:chOff x="102358" y="1309521"/>
            <a:chExt cx="8159104" cy="133278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8" y="1321363"/>
              <a:ext cx="1256117" cy="132094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358475" y="1309521"/>
              <a:ext cx="6902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i="0" u="none" strike="noStrike" kern="1200" cap="none" spc="-300" normalizeH="0" baseline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Buổi</a:t>
              </a:r>
              <a:r>
                <a:rPr kumimoji="0" lang="en-US" altLang="zh-CN" sz="36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đầu</a:t>
              </a:r>
              <a:r>
                <a:rPr kumimoji="0" lang="en-US" altLang="zh-CN" sz="36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độc</a:t>
              </a:r>
              <a:r>
                <a:rPr kumimoji="0" lang="en-US" altLang="zh-CN" sz="36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lập</a:t>
              </a:r>
              <a:r>
                <a:rPr kumimoji="0" lang="en-US" altLang="zh-CN" sz="36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36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nhà</a:t>
              </a:r>
              <a:r>
                <a:rPr kumimoji="0" lang="en-US" altLang="zh-CN" sz="36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Lý</a:t>
              </a:r>
              <a:r>
                <a:rPr kumimoji="0" lang="en-US" altLang="zh-CN" sz="36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đóng</a:t>
              </a:r>
              <a:r>
                <a:rPr kumimoji="0" lang="en-US" altLang="zh-CN" sz="36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đô</a:t>
              </a:r>
              <a:r>
                <a:rPr kumimoji="0" lang="en-US" altLang="zh-CN" sz="36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ở </a:t>
              </a:r>
              <a:r>
                <a:rPr kumimoji="0" lang="en-US" altLang="zh-CN" sz="36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đâu</a:t>
              </a:r>
              <a:r>
                <a:rPr kumimoji="0" lang="en-US" altLang="zh-CN" sz="36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? </a:t>
              </a:r>
              <a:r>
                <a:rPr kumimoji="0" lang="en-US" altLang="zh-CN" sz="36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Tên</a:t>
              </a:r>
              <a:r>
                <a:rPr kumimoji="0" lang="en-US" altLang="zh-CN" sz="36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gọi</a:t>
              </a:r>
              <a:r>
                <a:rPr kumimoji="0" lang="en-US" altLang="zh-CN" sz="36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nước</a:t>
              </a:r>
              <a:r>
                <a:rPr kumimoji="0" lang="en-US" altLang="zh-CN" sz="36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ta </a:t>
              </a:r>
              <a:r>
                <a:rPr kumimoji="0" lang="en-US" altLang="zh-CN" sz="36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là</a:t>
              </a:r>
              <a:r>
                <a:rPr kumimoji="0" lang="en-US" altLang="zh-CN" sz="36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i="0" u="none" strike="noStrike" kern="1200" cap="none" spc="-300" normalizeH="0" noProof="0" dirty="0" err="1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gì</a:t>
              </a:r>
              <a:r>
                <a:rPr kumimoji="0" lang="en-US" altLang="zh-CN" sz="3600" i="0" u="none" strike="noStrike" kern="1200" cap="none" spc="-300" normalizeH="0" noProof="0" dirty="0">
                  <a:ln>
                    <a:noFill/>
                  </a:ln>
                  <a:gradFill>
                    <a:gsLst>
                      <a:gs pos="5300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srgbClr val="FF0000"/>
                      </a:gs>
                    </a:gsLst>
                    <a:lin ang="135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ea typeface="叶根友毛笔行书简体" panose="02010601030101010101" pitchFamily="2" charset="-122"/>
                  <a:cs typeface="Times New Roman" panose="02020603050405020304" pitchFamily="18" charset="0"/>
                </a:rPr>
                <a:t>?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文本框 4"/>
          <p:cNvSpPr txBox="1"/>
          <p:nvPr/>
        </p:nvSpPr>
        <p:spPr>
          <a:xfrm>
            <a:off x="1853344" y="3082899"/>
            <a:ext cx="9711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-30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Buổi</a:t>
            </a:r>
            <a:r>
              <a:rPr kumimoji="0" lang="en-US" altLang="zh-CN" sz="4000" i="0" u="none" strike="noStrike" kern="1200" cap="none" spc="-30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i="0" u="none" strike="noStrike" kern="1200" cap="none" spc="-30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đầu</a:t>
            </a:r>
            <a:r>
              <a:rPr kumimoji="0" lang="en-US" altLang="zh-CN" sz="4000" i="0" u="none" strike="noStrike" kern="1200" cap="none" spc="-30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i="0" u="none" strike="noStrike" kern="1200" cap="none" spc="-30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4000" i="0" u="none" strike="noStrike" kern="1200" cap="none" spc="-30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i="0" u="none" strike="noStrike" kern="1200" cap="none" spc="-30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lập</a:t>
            </a:r>
            <a:r>
              <a:rPr kumimoji="0" lang="en-US" altLang="zh-CN" sz="4000" i="0" u="none" strike="noStrike" kern="1200" cap="none" spc="-30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4000" i="0" u="none" strike="noStrike" kern="1200" cap="none" spc="-30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nhà</a:t>
            </a:r>
            <a:r>
              <a:rPr kumimoji="0" lang="en-US" altLang="zh-CN" sz="4000" i="0" u="none" strike="noStrike" kern="1200" cap="none" spc="-30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i="0" u="none" strike="noStrike" kern="1200" cap="none" spc="-30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Lý</a:t>
            </a:r>
            <a:r>
              <a:rPr kumimoji="0" lang="en-US" altLang="zh-CN" sz="4000" i="0" u="none" strike="noStrike" kern="1200" cap="none" spc="-30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i="0" u="none" strike="noStrike" kern="1200" cap="none" spc="-30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đóng</a:t>
            </a:r>
            <a:r>
              <a:rPr kumimoji="0" lang="en-US" altLang="zh-CN" sz="4000" i="0" u="none" strike="noStrike" kern="1200" cap="none" spc="-30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i="0" u="none" strike="noStrike" kern="1200" cap="none" spc="-30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đô</a:t>
            </a:r>
            <a:r>
              <a:rPr kumimoji="0" lang="en-US" altLang="zh-CN" sz="4000" i="0" u="none" strike="noStrike" kern="1200" cap="none" spc="-30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4000" i="0" u="none" strike="noStrike" kern="1200" cap="none" spc="-30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4000" i="0" u="none" strike="noStrike" kern="1200" cap="none" spc="-30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i="0" u="none" strike="noStrike" kern="1200" cap="none" spc="-30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Lư</a:t>
            </a:r>
            <a:r>
              <a:rPr kumimoji="0" lang="en-US" altLang="zh-CN" sz="4000" i="0" u="none" strike="noStrike" kern="1200" cap="none" spc="-30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4000" spc="-300" dirty="0" err="1">
                <a:solidFill>
                  <a:schemeClr val="accent6"/>
                </a:soli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en-US" altLang="zh-CN" sz="4000" i="0" u="none" strike="noStrike" kern="1200" cap="none" spc="-30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ên</a:t>
            </a:r>
            <a:r>
              <a:rPr kumimoji="0" lang="en-US" altLang="zh-CN" sz="4000" i="0" u="none" strike="noStrike" kern="1200" cap="none" spc="-30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i="0" u="none" strike="noStrike" kern="1200" cap="none" spc="-30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gọi</a:t>
            </a:r>
            <a:r>
              <a:rPr kumimoji="0" lang="en-US" altLang="zh-CN" sz="4000" i="0" u="none" strike="noStrike" kern="1200" cap="none" spc="-30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i="0" u="none" strike="noStrike" kern="1200" cap="none" spc="-30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nước</a:t>
            </a:r>
            <a:r>
              <a:rPr kumimoji="0" lang="en-US" altLang="zh-CN" sz="4000" i="0" u="none" strike="noStrike" kern="1200" cap="none" spc="-30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ta </a:t>
            </a:r>
            <a:r>
              <a:rPr kumimoji="0" lang="en-US" altLang="zh-CN" sz="4000" i="0" u="none" strike="noStrike" kern="1200" cap="none" spc="-30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4000" i="0" u="none" strike="noStrike" kern="1200" cap="none" spc="-30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i="0" u="none" strike="noStrike" kern="1200" cap="none" spc="-30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Đại</a:t>
            </a:r>
            <a:r>
              <a:rPr kumimoji="0" lang="en-US" altLang="zh-CN" sz="4000" i="0" u="none" strike="noStrike" kern="1200" cap="none" spc="-30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i="0" u="none" strike="noStrike" kern="1200" cap="none" spc="-30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4000" i="0" u="none" strike="noStrike" kern="1200" cap="none" spc="-30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5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Administrator\Desktop\png\素材CNN-sccnn.com_201406210812-恢复的.psd_0002_图层-3-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5210" y="2164261"/>
            <a:ext cx="9613898" cy="395303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975" y="1468834"/>
            <a:ext cx="608457" cy="518007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480" y="1464270"/>
            <a:ext cx="608457" cy="51800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strator\Desktop\png\素材CNN-sccnn.com_201406210812-恢复的.psd_0000_矢量智能对象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2" y="3874753"/>
            <a:ext cx="1492115" cy="164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52707" y="2868357"/>
            <a:ext cx="895723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spc="-300" dirty="0" err="1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6000" spc="-300" dirty="0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spc="-300" dirty="0" err="1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altLang="zh-CN" sz="6000" spc="-300" dirty="0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spc="-300" dirty="0" err="1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altLang="zh-CN" sz="6000" spc="-300" dirty="0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spc="-300" dirty="0" err="1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sát</a:t>
            </a:r>
            <a:r>
              <a:rPr lang="en-US" altLang="zh-CN" sz="6000" spc="-300" dirty="0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spc="-300" dirty="0" err="1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băng</a:t>
            </a:r>
            <a:r>
              <a:rPr lang="en-US" altLang="zh-CN" sz="6000" spc="-300" dirty="0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spc="-300" dirty="0" err="1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altLang="zh-CN" sz="6000" spc="-300" dirty="0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spc="-300" dirty="0" err="1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gian</a:t>
            </a:r>
            <a:r>
              <a:rPr lang="en-US" altLang="zh-CN" sz="6000" spc="-300" dirty="0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6000" spc="-300" dirty="0" err="1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6000" spc="-300" dirty="0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spc="-300" dirty="0" err="1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điền</a:t>
            </a:r>
            <a:r>
              <a:rPr lang="en-US" altLang="zh-CN" sz="6000" spc="-300" dirty="0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spc="-300" dirty="0" err="1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altLang="zh-CN" sz="6000" spc="-300" dirty="0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dung </a:t>
            </a:r>
            <a:r>
              <a:rPr lang="en-US" altLang="zh-CN" sz="6000" spc="-300" dirty="0" err="1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từng</a:t>
            </a:r>
            <a:r>
              <a:rPr lang="en-US" altLang="zh-CN" sz="6000" spc="-300" dirty="0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spc="-300" dirty="0" err="1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giai</a:t>
            </a:r>
            <a:r>
              <a:rPr lang="en-US" altLang="zh-CN" sz="6000" spc="-300" dirty="0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spc="-300" dirty="0" err="1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altLang="zh-CN" sz="6000" spc="-300" dirty="0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spc="-300" dirty="0" err="1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tương</a:t>
            </a:r>
            <a:r>
              <a:rPr lang="en-US" altLang="zh-CN" sz="6000" spc="-300" dirty="0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spc="-300" dirty="0" err="1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ứng</a:t>
            </a:r>
            <a:r>
              <a:rPr lang="en-US" altLang="zh-CN" sz="6000" spc="-300" dirty="0">
                <a:gradFill>
                  <a:gsLst>
                    <a:gs pos="53000">
                      <a:prstClr val="black">
                        <a:lumMod val="95000"/>
                        <a:lumOff val="5000"/>
                      </a:prstClr>
                    </a:gs>
                    <a:gs pos="100000">
                      <a:srgbClr val="FF0000"/>
                    </a:gs>
                  </a:gsLst>
                  <a:lin ang="13500000" scaled="1"/>
                </a:gradFill>
                <a:latin typeface="Times New Roman" panose="02020603050405020304" pitchFamily="18" charset="0"/>
                <a:ea typeface="叶根友毛笔行书简体" panose="02010601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60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5"/>
            <a:ext cx="4333366" cy="1587777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0"/>
            <a:ext cx="4333366" cy="158777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3482"/>
            <a:ext cx="4333366" cy="1587777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8634" y="5378607"/>
            <a:ext cx="4333366" cy="15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3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3.88889E-6 -3.33333E-6 L 0.76268 -3.3333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25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44444E-6 -6.17284E-7 L 0.75538 0.0049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0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3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9D03E857A24738439EBDBCE221308454" ma:contentTypeVersion="10" ma:contentTypeDescription="Tạo tài liệu mới." ma:contentTypeScope="" ma:versionID="59326c5e3d33be258467e6daea668a3e">
  <xsd:schema xmlns:xsd="http://www.w3.org/2001/XMLSchema" xmlns:xs="http://www.w3.org/2001/XMLSchema" xmlns:p="http://schemas.microsoft.com/office/2006/metadata/properties" xmlns:ns2="1267bf89-3ccd-4dc2-a1f6-827ca4b6dee3" targetNamespace="http://schemas.microsoft.com/office/2006/metadata/properties" ma:root="true" ma:fieldsID="bc8d7cbef41f26f424a4b42f5eba5c3c" ns2:_="">
    <xsd:import namespace="1267bf89-3ccd-4dc2-a1f6-827ca4b6de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7bf89-3ccd-4dc2-a1f6-827ca4b6d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0EFE53-65AF-46AC-BB44-180D1CE5CD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6DBFCC-C401-4E22-864F-D1A798D535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67bf89-3ccd-4dc2-a1f6-827ca4b6d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28C90A-5ABC-4F78-9A71-A6572ECC9A7B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267bf89-3ccd-4dc2-a1f6-827ca4b6dee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1456</Words>
  <Application>Microsoft Office PowerPoint</Application>
  <PresentationFormat>Custom</PresentationFormat>
  <Paragraphs>171</Paragraphs>
  <Slides>33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quynhchi200792@gmail.com</dc:creator>
  <cp:lastModifiedBy>Admin</cp:lastModifiedBy>
  <cp:revision>16</cp:revision>
  <dcterms:created xsi:type="dcterms:W3CDTF">2022-02-24T08:13:45Z</dcterms:created>
  <dcterms:modified xsi:type="dcterms:W3CDTF">2023-02-23T09:28:39Z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0x0101009D03E857A24738439EBDBCE221308454</vt:lpwstr>
  </property>
</Properties>
</file>