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6858000" cy="9144000"/>
  <p:embeddedFontLst>
    <p:embeddedFont>
      <p:font typeface="Cookie" panose="020B0604020202020204" charset="0"/>
      <p:regular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i74q0Ms1x1/i6GiEaXfhV7ci2Jt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46496A3-E4EB-4305-A1DD-AE22991BD5B0}">
  <a:tblStyle styleId="{846496A3-E4EB-4305-A1DD-AE22991BD5B0}" styleName="Table_0">
    <a:wholeTbl>
      <a:tcTxStyle b="off" i="off">
        <a:font>
          <a:latin typeface="Arial"/>
          <a:ea typeface="Arial"/>
          <a:cs typeface="Arial"/>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264"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52874987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3"/>
        <p:cNvGrpSpPr/>
        <p:nvPr/>
      </p:nvGrpSpPr>
      <p:grpSpPr>
        <a:xfrm>
          <a:off x="0" y="0"/>
          <a:ext cx="0" cy="0"/>
          <a:chOff x="0" y="0"/>
          <a:chExt cx="0" cy="0"/>
        </a:xfrm>
      </p:grpSpPr>
      <p:sp>
        <p:nvSpPr>
          <p:cNvPr id="2594" name="Google Shape;2594;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5" name="Google Shape;259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366480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7"/>
        <p:cNvGrpSpPr/>
        <p:nvPr/>
      </p:nvGrpSpPr>
      <p:grpSpPr>
        <a:xfrm>
          <a:off x="0" y="0"/>
          <a:ext cx="0" cy="0"/>
          <a:chOff x="0" y="0"/>
          <a:chExt cx="0" cy="0"/>
        </a:xfrm>
      </p:grpSpPr>
      <p:sp>
        <p:nvSpPr>
          <p:cNvPr id="3148" name="Google Shape;3148;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49" name="Google Shape;314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676225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3"/>
        <p:cNvGrpSpPr/>
        <p:nvPr/>
      </p:nvGrpSpPr>
      <p:grpSpPr>
        <a:xfrm>
          <a:off x="0" y="0"/>
          <a:ext cx="0" cy="0"/>
          <a:chOff x="0" y="0"/>
          <a:chExt cx="0" cy="0"/>
        </a:xfrm>
      </p:grpSpPr>
      <p:sp>
        <p:nvSpPr>
          <p:cNvPr id="3174" name="Google Shape;3174;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75" name="Google Shape;317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082413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6"/>
        <p:cNvGrpSpPr/>
        <p:nvPr/>
      </p:nvGrpSpPr>
      <p:grpSpPr>
        <a:xfrm>
          <a:off x="0" y="0"/>
          <a:ext cx="0" cy="0"/>
          <a:chOff x="0" y="0"/>
          <a:chExt cx="0" cy="0"/>
        </a:xfrm>
      </p:grpSpPr>
      <p:sp>
        <p:nvSpPr>
          <p:cNvPr id="3187" name="Google Shape;3187;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88" name="Google Shape;318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61747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7"/>
        <p:cNvGrpSpPr/>
        <p:nvPr/>
      </p:nvGrpSpPr>
      <p:grpSpPr>
        <a:xfrm>
          <a:off x="0" y="0"/>
          <a:ext cx="0" cy="0"/>
          <a:chOff x="0" y="0"/>
          <a:chExt cx="0" cy="0"/>
        </a:xfrm>
      </p:grpSpPr>
      <p:sp>
        <p:nvSpPr>
          <p:cNvPr id="3198" name="Google Shape;3198;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99" name="Google Shape;319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51591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6"/>
        <p:cNvGrpSpPr/>
        <p:nvPr/>
      </p:nvGrpSpPr>
      <p:grpSpPr>
        <a:xfrm>
          <a:off x="0" y="0"/>
          <a:ext cx="0" cy="0"/>
          <a:chOff x="0" y="0"/>
          <a:chExt cx="0" cy="0"/>
        </a:xfrm>
      </p:grpSpPr>
      <p:sp>
        <p:nvSpPr>
          <p:cNvPr id="3207" name="Google Shape;3207;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08" name="Google Shape;320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011524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7"/>
        <p:cNvGrpSpPr/>
        <p:nvPr/>
      </p:nvGrpSpPr>
      <p:grpSpPr>
        <a:xfrm>
          <a:off x="0" y="0"/>
          <a:ext cx="0" cy="0"/>
          <a:chOff x="0" y="0"/>
          <a:chExt cx="0" cy="0"/>
        </a:xfrm>
      </p:grpSpPr>
      <p:sp>
        <p:nvSpPr>
          <p:cNvPr id="3248" name="Google Shape;3248;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49" name="Google Shape;3249;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869432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1"/>
        <p:cNvGrpSpPr/>
        <p:nvPr/>
      </p:nvGrpSpPr>
      <p:grpSpPr>
        <a:xfrm>
          <a:off x="0" y="0"/>
          <a:ext cx="0" cy="0"/>
          <a:chOff x="0" y="0"/>
          <a:chExt cx="0" cy="0"/>
        </a:xfrm>
      </p:grpSpPr>
      <p:sp>
        <p:nvSpPr>
          <p:cNvPr id="3252" name="Google Shape;3252;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53" name="Google Shape;3253;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275725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8"/>
        <p:cNvGrpSpPr/>
        <p:nvPr/>
      </p:nvGrpSpPr>
      <p:grpSpPr>
        <a:xfrm>
          <a:off x="0" y="0"/>
          <a:ext cx="0" cy="0"/>
          <a:chOff x="0" y="0"/>
          <a:chExt cx="0" cy="0"/>
        </a:xfrm>
      </p:grpSpPr>
      <p:sp>
        <p:nvSpPr>
          <p:cNvPr id="3269" name="Google Shape;3269;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70" name="Google Shape;3270;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55998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6"/>
        <p:cNvGrpSpPr/>
        <p:nvPr/>
      </p:nvGrpSpPr>
      <p:grpSpPr>
        <a:xfrm>
          <a:off x="0" y="0"/>
          <a:ext cx="0" cy="0"/>
          <a:chOff x="0" y="0"/>
          <a:chExt cx="0" cy="0"/>
        </a:xfrm>
      </p:grpSpPr>
      <p:sp>
        <p:nvSpPr>
          <p:cNvPr id="3297" name="Google Shape;329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98" name="Google Shape;3298;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7264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5"/>
        <p:cNvGrpSpPr/>
        <p:nvPr/>
      </p:nvGrpSpPr>
      <p:grpSpPr>
        <a:xfrm>
          <a:off x="0" y="0"/>
          <a:ext cx="0" cy="0"/>
          <a:chOff x="0" y="0"/>
          <a:chExt cx="0" cy="0"/>
        </a:xfrm>
      </p:grpSpPr>
      <p:sp>
        <p:nvSpPr>
          <p:cNvPr id="3306" name="Google Shape;3306;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07" name="Google Shape;3307;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33534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4"/>
        <p:cNvGrpSpPr/>
        <p:nvPr/>
      </p:nvGrpSpPr>
      <p:grpSpPr>
        <a:xfrm>
          <a:off x="0" y="0"/>
          <a:ext cx="0" cy="0"/>
          <a:chOff x="0" y="0"/>
          <a:chExt cx="0" cy="0"/>
        </a:xfrm>
      </p:grpSpPr>
      <p:sp>
        <p:nvSpPr>
          <p:cNvPr id="2605" name="Google Shape;260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06" name="Google Shape;260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96734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2"/>
        <p:cNvGrpSpPr/>
        <p:nvPr/>
      </p:nvGrpSpPr>
      <p:grpSpPr>
        <a:xfrm>
          <a:off x="0" y="0"/>
          <a:ext cx="0" cy="0"/>
          <a:chOff x="0" y="0"/>
          <a:chExt cx="0" cy="0"/>
        </a:xfrm>
      </p:grpSpPr>
      <p:sp>
        <p:nvSpPr>
          <p:cNvPr id="3323" name="Google Shape;3323;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24" name="Google Shape;3324;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7808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8"/>
        <p:cNvGrpSpPr/>
        <p:nvPr/>
      </p:nvGrpSpPr>
      <p:grpSpPr>
        <a:xfrm>
          <a:off x="0" y="0"/>
          <a:ext cx="0" cy="0"/>
          <a:chOff x="0" y="0"/>
          <a:chExt cx="0" cy="0"/>
        </a:xfrm>
      </p:grpSpPr>
      <p:sp>
        <p:nvSpPr>
          <p:cNvPr id="3339" name="Google Shape;3339;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40" name="Google Shape;3340;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797694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2"/>
        <p:cNvGrpSpPr/>
        <p:nvPr/>
      </p:nvGrpSpPr>
      <p:grpSpPr>
        <a:xfrm>
          <a:off x="0" y="0"/>
          <a:ext cx="0" cy="0"/>
          <a:chOff x="0" y="0"/>
          <a:chExt cx="0" cy="0"/>
        </a:xfrm>
      </p:grpSpPr>
      <p:sp>
        <p:nvSpPr>
          <p:cNvPr id="3343" name="Google Shape;3343;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44" name="Google Shape;3344;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923232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4"/>
        <p:cNvGrpSpPr/>
        <p:nvPr/>
      </p:nvGrpSpPr>
      <p:grpSpPr>
        <a:xfrm>
          <a:off x="0" y="0"/>
          <a:ext cx="0" cy="0"/>
          <a:chOff x="0" y="0"/>
          <a:chExt cx="0" cy="0"/>
        </a:xfrm>
      </p:grpSpPr>
      <p:sp>
        <p:nvSpPr>
          <p:cNvPr id="3375" name="Google Shape;3375;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76" name="Google Shape;3376;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42725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3"/>
        <p:cNvGrpSpPr/>
        <p:nvPr/>
      </p:nvGrpSpPr>
      <p:grpSpPr>
        <a:xfrm>
          <a:off x="0" y="0"/>
          <a:ext cx="0" cy="0"/>
          <a:chOff x="0" y="0"/>
          <a:chExt cx="0" cy="0"/>
        </a:xfrm>
      </p:grpSpPr>
      <p:sp>
        <p:nvSpPr>
          <p:cNvPr id="3414" name="Google Shape;3414;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15" name="Google Shape;3415;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441326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1"/>
        <p:cNvGrpSpPr/>
        <p:nvPr/>
      </p:nvGrpSpPr>
      <p:grpSpPr>
        <a:xfrm>
          <a:off x="0" y="0"/>
          <a:ext cx="0" cy="0"/>
          <a:chOff x="0" y="0"/>
          <a:chExt cx="0" cy="0"/>
        </a:xfrm>
      </p:grpSpPr>
      <p:sp>
        <p:nvSpPr>
          <p:cNvPr id="3432" name="Google Shape;3432;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33" name="Google Shape;3433;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069113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1"/>
        <p:cNvGrpSpPr/>
        <p:nvPr/>
      </p:nvGrpSpPr>
      <p:grpSpPr>
        <a:xfrm>
          <a:off x="0" y="0"/>
          <a:ext cx="0" cy="0"/>
          <a:chOff x="0" y="0"/>
          <a:chExt cx="0" cy="0"/>
        </a:xfrm>
      </p:grpSpPr>
      <p:sp>
        <p:nvSpPr>
          <p:cNvPr id="3442" name="Google Shape;3442;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43" name="Google Shape;3443;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9250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8"/>
        <p:cNvGrpSpPr/>
        <p:nvPr/>
      </p:nvGrpSpPr>
      <p:grpSpPr>
        <a:xfrm>
          <a:off x="0" y="0"/>
          <a:ext cx="0" cy="0"/>
          <a:chOff x="0" y="0"/>
          <a:chExt cx="0" cy="0"/>
        </a:xfrm>
      </p:grpSpPr>
      <p:sp>
        <p:nvSpPr>
          <p:cNvPr id="2609" name="Google Shape;260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0" name="Google Shape;261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12815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5"/>
        <p:cNvGrpSpPr/>
        <p:nvPr/>
      </p:nvGrpSpPr>
      <p:grpSpPr>
        <a:xfrm>
          <a:off x="0" y="0"/>
          <a:ext cx="0" cy="0"/>
          <a:chOff x="0" y="0"/>
          <a:chExt cx="0" cy="0"/>
        </a:xfrm>
      </p:grpSpPr>
      <p:sp>
        <p:nvSpPr>
          <p:cNvPr id="2616" name="Google Shape;261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7" name="Google Shape;261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75542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5"/>
        <p:cNvGrpSpPr/>
        <p:nvPr/>
      </p:nvGrpSpPr>
      <p:grpSpPr>
        <a:xfrm>
          <a:off x="0" y="0"/>
          <a:ext cx="0" cy="0"/>
          <a:chOff x="0" y="0"/>
          <a:chExt cx="0" cy="0"/>
        </a:xfrm>
      </p:grpSpPr>
      <p:sp>
        <p:nvSpPr>
          <p:cNvPr id="3066" name="Google Shape;306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67" name="Google Shape;306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2036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9"/>
        <p:cNvGrpSpPr/>
        <p:nvPr/>
      </p:nvGrpSpPr>
      <p:grpSpPr>
        <a:xfrm>
          <a:off x="0" y="0"/>
          <a:ext cx="0" cy="0"/>
          <a:chOff x="0" y="0"/>
          <a:chExt cx="0" cy="0"/>
        </a:xfrm>
      </p:grpSpPr>
      <p:sp>
        <p:nvSpPr>
          <p:cNvPr id="3070" name="Google Shape;307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71" name="Google Shape;307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0139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1"/>
        <p:cNvGrpSpPr/>
        <p:nvPr/>
      </p:nvGrpSpPr>
      <p:grpSpPr>
        <a:xfrm>
          <a:off x="0" y="0"/>
          <a:ext cx="0" cy="0"/>
          <a:chOff x="0" y="0"/>
          <a:chExt cx="0" cy="0"/>
        </a:xfrm>
      </p:grpSpPr>
      <p:sp>
        <p:nvSpPr>
          <p:cNvPr id="3102" name="Google Shape;310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03" name="Google Shape;310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920456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4"/>
        <p:cNvGrpSpPr/>
        <p:nvPr/>
      </p:nvGrpSpPr>
      <p:grpSpPr>
        <a:xfrm>
          <a:off x="0" y="0"/>
          <a:ext cx="0" cy="0"/>
          <a:chOff x="0" y="0"/>
          <a:chExt cx="0" cy="0"/>
        </a:xfrm>
      </p:grpSpPr>
      <p:sp>
        <p:nvSpPr>
          <p:cNvPr id="3135" name="Google Shape;3135;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36" name="Google Shape;313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045506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3"/>
        <p:cNvGrpSpPr/>
        <p:nvPr/>
      </p:nvGrpSpPr>
      <p:grpSpPr>
        <a:xfrm>
          <a:off x="0" y="0"/>
          <a:ext cx="0" cy="0"/>
          <a:chOff x="0" y="0"/>
          <a:chExt cx="0" cy="0"/>
        </a:xfrm>
      </p:grpSpPr>
      <p:sp>
        <p:nvSpPr>
          <p:cNvPr id="3144" name="Google Shape;3144;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45" name="Google Shape;314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09318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4F6128"/>
        </a:solidFill>
        <a:effectLst/>
      </p:bgPr>
    </p:bg>
    <p:spTree>
      <p:nvGrpSpPr>
        <p:cNvPr id="1" name="Shape 9"/>
        <p:cNvGrpSpPr/>
        <p:nvPr/>
      </p:nvGrpSpPr>
      <p:grpSpPr>
        <a:xfrm>
          <a:off x="0" y="0"/>
          <a:ext cx="0" cy="0"/>
          <a:chOff x="0" y="0"/>
          <a:chExt cx="0" cy="0"/>
        </a:xfrm>
      </p:grpSpPr>
      <p:grpSp>
        <p:nvGrpSpPr>
          <p:cNvPr id="10" name="Google Shape;10;p28"/>
          <p:cNvGrpSpPr/>
          <p:nvPr/>
        </p:nvGrpSpPr>
        <p:grpSpPr>
          <a:xfrm>
            <a:off x="395894" y="219519"/>
            <a:ext cx="11613234" cy="6240131"/>
            <a:chOff x="395894" y="219519"/>
            <a:chExt cx="8518865" cy="4788281"/>
          </a:xfrm>
        </p:grpSpPr>
        <p:sp>
          <p:nvSpPr>
            <p:cNvPr id="11" name="Google Shape;11;p2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2" name="Google Shape;12;p28"/>
            <p:cNvGrpSpPr/>
            <p:nvPr/>
          </p:nvGrpSpPr>
          <p:grpSpPr>
            <a:xfrm>
              <a:off x="8341543" y="2282008"/>
              <a:ext cx="569676" cy="380612"/>
              <a:chOff x="8341543" y="2282008"/>
              <a:chExt cx="569676" cy="380612"/>
            </a:xfrm>
          </p:grpSpPr>
          <p:sp>
            <p:nvSpPr>
              <p:cNvPr id="13" name="Google Shape;13;p2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 name="Google Shape;14;p2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5" name="Google Shape;15;p2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6" name="Google Shape;16;p28"/>
            <p:cNvGrpSpPr/>
            <p:nvPr/>
          </p:nvGrpSpPr>
          <p:grpSpPr>
            <a:xfrm>
              <a:off x="8341543" y="1721094"/>
              <a:ext cx="569676" cy="380612"/>
              <a:chOff x="8341543" y="1721094"/>
              <a:chExt cx="569676" cy="380612"/>
            </a:xfrm>
          </p:grpSpPr>
          <p:sp>
            <p:nvSpPr>
              <p:cNvPr id="17" name="Google Shape;17;p2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 name="Google Shape;18;p2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19" name="Google Shape;19;p28"/>
            <p:cNvGrpSpPr/>
            <p:nvPr/>
          </p:nvGrpSpPr>
          <p:grpSpPr>
            <a:xfrm>
              <a:off x="8346273" y="1183592"/>
              <a:ext cx="568486" cy="388014"/>
              <a:chOff x="8346273" y="1183592"/>
              <a:chExt cx="568486" cy="388014"/>
            </a:xfrm>
          </p:grpSpPr>
          <p:sp>
            <p:nvSpPr>
              <p:cNvPr id="20" name="Google Shape;20;p2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 name="Google Shape;21;p2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2" name="Google Shape;22;p28"/>
            <p:cNvGrpSpPr/>
            <p:nvPr/>
          </p:nvGrpSpPr>
          <p:grpSpPr>
            <a:xfrm>
              <a:off x="8341543" y="606635"/>
              <a:ext cx="569676" cy="388014"/>
              <a:chOff x="8341543" y="606635"/>
              <a:chExt cx="569676" cy="388014"/>
            </a:xfrm>
          </p:grpSpPr>
          <p:sp>
            <p:nvSpPr>
              <p:cNvPr id="23" name="Google Shape;23;p2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 name="Google Shape;24;p2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5" name="Google Shape;25;p28"/>
            <p:cNvGrpSpPr/>
            <p:nvPr/>
          </p:nvGrpSpPr>
          <p:grpSpPr>
            <a:xfrm>
              <a:off x="8341543" y="2842933"/>
              <a:ext cx="569676" cy="380612"/>
              <a:chOff x="8341543" y="2282008"/>
              <a:chExt cx="569676" cy="380612"/>
            </a:xfrm>
          </p:grpSpPr>
          <p:sp>
            <p:nvSpPr>
              <p:cNvPr id="26" name="Google Shape;26;p2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 name="Google Shape;27;p2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8" name="Google Shape;28;p28"/>
            <p:cNvGrpSpPr/>
            <p:nvPr/>
          </p:nvGrpSpPr>
          <p:grpSpPr>
            <a:xfrm>
              <a:off x="8341543" y="3403858"/>
              <a:ext cx="569676" cy="380612"/>
              <a:chOff x="8341543" y="2282008"/>
              <a:chExt cx="569676" cy="380612"/>
            </a:xfrm>
          </p:grpSpPr>
          <p:sp>
            <p:nvSpPr>
              <p:cNvPr id="29" name="Google Shape;29;p2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 name="Google Shape;30;p2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1" name="Google Shape;31;p2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 name="Google Shape;32;p2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3" name="Google Shape;33;p28"/>
          <p:cNvGrpSpPr/>
          <p:nvPr/>
        </p:nvGrpSpPr>
        <p:grpSpPr>
          <a:xfrm>
            <a:off x="989192" y="5645930"/>
            <a:ext cx="615189" cy="535538"/>
            <a:chOff x="2495125" y="2142250"/>
            <a:chExt cx="444275" cy="398525"/>
          </a:xfrm>
        </p:grpSpPr>
        <p:sp>
          <p:nvSpPr>
            <p:cNvPr id="34" name="Google Shape;34;p28"/>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 name="Google Shape;35;p28"/>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6" name="Google Shape;36;p28"/>
          <p:cNvGrpSpPr/>
          <p:nvPr/>
        </p:nvGrpSpPr>
        <p:grpSpPr>
          <a:xfrm>
            <a:off x="10177821" y="427685"/>
            <a:ext cx="403468" cy="378112"/>
            <a:chOff x="3243875" y="2372825"/>
            <a:chExt cx="291375" cy="281375"/>
          </a:xfrm>
        </p:grpSpPr>
        <p:sp>
          <p:nvSpPr>
            <p:cNvPr id="37" name="Google Shape;37;p28"/>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 name="Google Shape;38;p28"/>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 name="Google Shape;39;p28"/>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 name="Google Shape;40;p28"/>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 name="Google Shape;41;p28"/>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 name="Google Shape;42;p28"/>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 name="Google Shape;43;p28"/>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 name="Google Shape;44;p28"/>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 name="Google Shape;45;p28"/>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 name="Google Shape;46;p28"/>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7" name="Google Shape;47;p28"/>
          <p:cNvGrpSpPr/>
          <p:nvPr/>
        </p:nvGrpSpPr>
        <p:grpSpPr>
          <a:xfrm>
            <a:off x="11004071" y="1043373"/>
            <a:ext cx="230796" cy="226531"/>
            <a:chOff x="4954425" y="2036375"/>
            <a:chExt cx="166675" cy="168575"/>
          </a:xfrm>
        </p:grpSpPr>
        <p:sp>
          <p:nvSpPr>
            <p:cNvPr id="48" name="Google Shape;48;p28"/>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 name="Google Shape;49;p28"/>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0" name="Google Shape;50;p28"/>
          <p:cNvSpPr/>
          <p:nvPr/>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 name="Google Shape;51;p28"/>
          <p:cNvSpPr/>
          <p:nvPr/>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52" name="Google Shape;52;p28"/>
          <p:cNvGrpSpPr/>
          <p:nvPr/>
        </p:nvGrpSpPr>
        <p:grpSpPr>
          <a:xfrm>
            <a:off x="817359" y="5192331"/>
            <a:ext cx="230796" cy="226531"/>
            <a:chOff x="4954425" y="2036375"/>
            <a:chExt cx="166675" cy="168575"/>
          </a:xfrm>
        </p:grpSpPr>
        <p:sp>
          <p:nvSpPr>
            <p:cNvPr id="53" name="Google Shape;53;p28"/>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4" name="Google Shape;54;p28"/>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5" name="Google Shape;55;p28"/>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6" name="Google Shape;56;p28"/>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7" name="Google Shape;57;p28"/>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 name="Google Shape;58;p28"/>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 name="Google Shape;59;p28"/>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0" name="Google Shape;60;p28"/>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 name="Google Shape;61;p28"/>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 name="Google Shape;62;p28"/>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3" name="Google Shape;63;p28"/>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4" name="Google Shape;64;p28"/>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5" name="Google Shape;65;p28"/>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 name="Google Shape;66;p28"/>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7" name="Google Shape;67;p28"/>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 name="Google Shape;68;p28"/>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9" name="Google Shape;69;p28"/>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0" name="Google Shape;70;p28"/>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1" name="Google Shape;71;p28"/>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2" name="Google Shape;72;p28"/>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3" name="Google Shape;73;p28"/>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4" name="Google Shape;74;p28"/>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5" name="Google Shape;75;p28"/>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6" name="Google Shape;76;p28"/>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7" name="Google Shape;77;p28"/>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8" name="Google Shape;78;p28"/>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9" name="Google Shape;79;p28"/>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0" name="Google Shape;80;p28"/>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1" name="Google Shape;81;p28"/>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2" name="Google Shape;82;p28"/>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3" name="Google Shape;83;p28"/>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4" name="Google Shape;84;p28"/>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5" name="Google Shape;85;p28"/>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6" name="Google Shape;86;p28"/>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7" name="Google Shape;87;p28"/>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8" name="Google Shape;88;p28"/>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9" name="Google Shape;89;p28"/>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0" name="Google Shape;90;p28"/>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1" name="Google Shape;91;p28"/>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2" name="Google Shape;92;p28"/>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3" name="Google Shape;93;p28"/>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4" name="Google Shape;94;p28"/>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5" name="Google Shape;95;p28"/>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6" name="Google Shape;96;p28"/>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7" name="Google Shape;97;p28"/>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8" name="Google Shape;98;p28"/>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9" name="Google Shape;99;p28"/>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0" name="Google Shape;100;p28"/>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01" name="Google Shape;101;p28"/>
          <p:cNvGrpSpPr/>
          <p:nvPr/>
        </p:nvGrpSpPr>
        <p:grpSpPr>
          <a:xfrm>
            <a:off x="896619" y="1566374"/>
            <a:ext cx="9867486" cy="4807426"/>
            <a:chOff x="741115" y="853968"/>
            <a:chExt cx="7691377" cy="4021392"/>
          </a:xfrm>
        </p:grpSpPr>
        <p:sp>
          <p:nvSpPr>
            <p:cNvPr id="102" name="Google Shape;102;p28"/>
            <p:cNvSpPr/>
            <p:nvPr/>
          </p:nvSpPr>
          <p:spPr>
            <a:xfrm>
              <a:off x="3121100" y="853968"/>
              <a:ext cx="3397427" cy="14817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03" name="Google Shape;103;p28"/>
            <p:cNvGrpSpPr/>
            <p:nvPr/>
          </p:nvGrpSpPr>
          <p:grpSpPr>
            <a:xfrm>
              <a:off x="741115" y="1203950"/>
              <a:ext cx="7691377" cy="3671410"/>
              <a:chOff x="741115" y="1203950"/>
              <a:chExt cx="7691377" cy="3671410"/>
            </a:xfrm>
          </p:grpSpPr>
          <p:sp>
            <p:nvSpPr>
              <p:cNvPr id="104" name="Google Shape;104;p28"/>
              <p:cNvSpPr/>
              <p:nvPr/>
            </p:nvSpPr>
            <p:spPr>
              <a:xfrm>
                <a:off x="741115" y="1503410"/>
                <a:ext cx="7691377" cy="33719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5" name="Google Shape;105;p28"/>
              <p:cNvSpPr/>
              <p:nvPr/>
            </p:nvSpPr>
            <p:spPr>
              <a:xfrm>
                <a:off x="1766314" y="1203950"/>
                <a:ext cx="2028300" cy="156548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6" name="Google Shape;106;p28"/>
              <p:cNvSpPr/>
              <p:nvPr/>
            </p:nvSpPr>
            <p:spPr>
              <a:xfrm>
                <a:off x="5585525" y="3231300"/>
                <a:ext cx="2028300" cy="14034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grpSp>
        <p:nvGrpSpPr>
          <p:cNvPr id="107" name="Google Shape;107;p28"/>
          <p:cNvGrpSpPr/>
          <p:nvPr/>
        </p:nvGrpSpPr>
        <p:grpSpPr>
          <a:xfrm>
            <a:off x="8391927" y="4047629"/>
            <a:ext cx="2301387" cy="1593766"/>
            <a:chOff x="4799733" y="3457797"/>
            <a:chExt cx="2301387" cy="1593766"/>
          </a:xfrm>
        </p:grpSpPr>
        <p:sp>
          <p:nvSpPr>
            <p:cNvPr id="108" name="Google Shape;108;p28"/>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9" name="Google Shape;109;p28"/>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0" name="Google Shape;110;p28"/>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1" name="Google Shape;111;p28"/>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2" name="Google Shape;112;p28"/>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3" name="Google Shape;113;p28"/>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4" name="Google Shape;114;p28"/>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5" name="Google Shape;115;p28"/>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6" name="Google Shape;116;p28"/>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7" name="Google Shape;117;p28"/>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8" name="Google Shape;118;p28"/>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9" name="Google Shape;119;p28"/>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0" name="Google Shape;120;p28"/>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1" name="Google Shape;121;p28"/>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2" name="Google Shape;122;p28"/>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3" name="Google Shape;123;p28"/>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4" name="Google Shape;124;p28"/>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5" name="Google Shape;125;p28"/>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6" name="Google Shape;126;p28"/>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7" name="Google Shape;127;p28"/>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8" name="Google Shape;128;p28"/>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9" name="Google Shape;129;p28"/>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0" name="Google Shape;130;p28"/>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1" name="Google Shape;131;p28"/>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2" name="Google Shape;132;p28"/>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3" name="Google Shape;133;p28"/>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 name="Google Shape;134;p28"/>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 name="Google Shape;135;p28"/>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 name="Google Shape;136;p28"/>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7" name="Google Shape;137;p28"/>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8" name="Google Shape;138;p28"/>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9" name="Google Shape;139;p28"/>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0" name="Google Shape;140;p28"/>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1" name="Google Shape;141;p28"/>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2" name="Google Shape;142;p28"/>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3" name="Google Shape;143;p28"/>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4" name="Google Shape;144;p28"/>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5" name="Google Shape;145;p28"/>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6" name="Google Shape;146;p28"/>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7" name="Google Shape;147;p28"/>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8" name="Google Shape;148;p28"/>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9" name="Google Shape;149;p28"/>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0" name="Google Shape;150;p28"/>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1" name="Google Shape;151;p28"/>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2" name="Google Shape;152;p28"/>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3" name="Google Shape;153;p28"/>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4" name="Google Shape;154;p28"/>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5" name="Google Shape;155;p28"/>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6" name="Google Shape;156;p28"/>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7" name="Google Shape;157;p28"/>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8" name="Google Shape;158;p28"/>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9" name="Google Shape;159;p28"/>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0" name="Google Shape;160;p28"/>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1" name="Google Shape;161;p28"/>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2" name="Google Shape;162;p28"/>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3" name="Google Shape;163;p28"/>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164" name="Google Shape;164;p28"/>
          <p:cNvGrpSpPr/>
          <p:nvPr/>
        </p:nvGrpSpPr>
        <p:grpSpPr>
          <a:xfrm>
            <a:off x="1598355" y="3608289"/>
            <a:ext cx="2204156" cy="2018295"/>
            <a:chOff x="1598355" y="3608289"/>
            <a:chExt cx="2204156" cy="2018295"/>
          </a:xfrm>
        </p:grpSpPr>
        <p:grpSp>
          <p:nvGrpSpPr>
            <p:cNvPr id="165" name="Google Shape;165;p28"/>
            <p:cNvGrpSpPr/>
            <p:nvPr/>
          </p:nvGrpSpPr>
          <p:grpSpPr>
            <a:xfrm>
              <a:off x="1598355" y="4368136"/>
              <a:ext cx="868989" cy="1258447"/>
              <a:chOff x="3235834" y="3793115"/>
              <a:chExt cx="868989" cy="1258447"/>
            </a:xfrm>
          </p:grpSpPr>
          <p:sp>
            <p:nvSpPr>
              <p:cNvPr id="166" name="Google Shape;166;p28"/>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67" name="Google Shape;167;p28"/>
              <p:cNvGrpSpPr/>
              <p:nvPr/>
            </p:nvGrpSpPr>
            <p:grpSpPr>
              <a:xfrm>
                <a:off x="3235834" y="3793115"/>
                <a:ext cx="865418" cy="1258447"/>
                <a:chOff x="3235834" y="3793115"/>
                <a:chExt cx="865418" cy="1258447"/>
              </a:xfrm>
            </p:grpSpPr>
            <p:sp>
              <p:nvSpPr>
                <p:cNvPr id="168" name="Google Shape;168;p28"/>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9" name="Google Shape;169;p28"/>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0" name="Google Shape;170;p28"/>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1" name="Google Shape;171;p28"/>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2" name="Google Shape;172;p28"/>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3" name="Google Shape;173;p28"/>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4" name="Google Shape;174;p28"/>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5" name="Google Shape;175;p28"/>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6" name="Google Shape;176;p28"/>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7" name="Google Shape;177;p28"/>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8" name="Google Shape;178;p28"/>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9" name="Google Shape;179;p28"/>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0" name="Google Shape;180;p28"/>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1" name="Google Shape;181;p28"/>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2" name="Google Shape;182;p28"/>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3" name="Google Shape;183;p28"/>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4" name="Google Shape;184;p28"/>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5" name="Google Shape;185;p28"/>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6" name="Google Shape;186;p28"/>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7" name="Google Shape;187;p28"/>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8" name="Google Shape;188;p28"/>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9" name="Google Shape;189;p28"/>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0" name="Google Shape;190;p28"/>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1" name="Google Shape;191;p28"/>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sp>
          <p:nvSpPr>
            <p:cNvPr id="192" name="Google Shape;192;p28"/>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3" name="Google Shape;193;p28"/>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4" name="Google Shape;194;p28"/>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5" name="Google Shape;195;p28"/>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6" name="Google Shape;196;p28"/>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7" name="Google Shape;197;p28"/>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8" name="Google Shape;198;p28"/>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9" name="Google Shape;199;p28"/>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0" name="Google Shape;200;p28"/>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1" name="Google Shape;201;p28"/>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2" name="Google Shape;202;p28"/>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3" name="Google Shape;203;p28"/>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4" name="Google Shape;204;p28"/>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5" name="Google Shape;205;p28"/>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6" name="Google Shape;206;p28"/>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7" name="Google Shape;207;p28"/>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8" name="Google Shape;208;p28"/>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9" name="Google Shape;209;p28"/>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0" name="Google Shape;210;p28"/>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1" name="Google Shape;211;p28"/>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2" name="Google Shape;212;p28"/>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3" name="Google Shape;213;p28"/>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4" name="Google Shape;214;p28"/>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5" name="Google Shape;215;p28"/>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6" name="Google Shape;216;p28"/>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7" name="Google Shape;217;p28"/>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8" name="Google Shape;218;p28"/>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9" name="Google Shape;219;p28"/>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0" name="Google Shape;220;p28"/>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1" name="Google Shape;221;p28"/>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2" name="Google Shape;222;p28"/>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3" name="Google Shape;223;p28"/>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4" name="Google Shape;224;p28"/>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5" name="Google Shape;225;p28"/>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6" name="Google Shape;226;p28"/>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7" name="Google Shape;227;p28"/>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8" name="Google Shape;228;p28"/>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9" name="Google Shape;229;p28"/>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0" name="Google Shape;230;p28"/>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1" name="Google Shape;231;p28"/>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32" name="Google Shape;232;p28"/>
            <p:cNvGrpSpPr/>
            <p:nvPr/>
          </p:nvGrpSpPr>
          <p:grpSpPr>
            <a:xfrm>
              <a:off x="3041664" y="5111577"/>
              <a:ext cx="320455" cy="156580"/>
              <a:chOff x="2774143" y="4536556"/>
              <a:chExt cx="320455" cy="156580"/>
            </a:xfrm>
          </p:grpSpPr>
          <p:sp>
            <p:nvSpPr>
              <p:cNvPr id="233" name="Google Shape;233;p28"/>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4" name="Google Shape;234;p28"/>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5" name="Google Shape;235;p28"/>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36" name="Google Shape;236;p28"/>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37" name="Google Shape;237;p28"/>
          <p:cNvGrpSpPr/>
          <p:nvPr/>
        </p:nvGrpSpPr>
        <p:grpSpPr>
          <a:xfrm>
            <a:off x="1524301" y="5626805"/>
            <a:ext cx="9320239" cy="1231194"/>
            <a:chOff x="1524301" y="5626805"/>
            <a:chExt cx="9320239" cy="1231194"/>
          </a:xfrm>
        </p:grpSpPr>
        <p:sp>
          <p:nvSpPr>
            <p:cNvPr id="238" name="Google Shape;238;p28"/>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39" name="Google Shape;239;p28"/>
            <p:cNvGrpSpPr/>
            <p:nvPr/>
          </p:nvGrpSpPr>
          <p:grpSpPr>
            <a:xfrm>
              <a:off x="1524301" y="5626805"/>
              <a:ext cx="9320239" cy="1231194"/>
              <a:chOff x="929285" y="5051507"/>
              <a:chExt cx="7315206" cy="1231194"/>
            </a:xfrm>
          </p:grpSpPr>
          <p:sp>
            <p:nvSpPr>
              <p:cNvPr id="240" name="Google Shape;240;p28"/>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1" name="Google Shape;241;p28"/>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2" name="Google Shape;242;p28"/>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3" name="Google Shape;243;p28"/>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4" name="Google Shape;244;p28"/>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5" name="Google Shape;245;p28"/>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37"/>
                                        </p:tgtEl>
                                        <p:attrNameLst>
                                          <p:attrName>style.visibility</p:attrName>
                                        </p:attrNameLst>
                                      </p:cBhvr>
                                      <p:to>
                                        <p:strVal val="visible"/>
                                      </p:to>
                                    </p:set>
                                    <p:anim calcmode="lin" valueType="num">
                                      <p:cBhvr additive="base">
                                        <p:cTn id="7" dur="500"/>
                                        <p:tgtEl>
                                          <p:spTgt spid="237"/>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64"/>
                                        </p:tgtEl>
                                        <p:attrNameLst>
                                          <p:attrName>style.visibility</p:attrName>
                                        </p:attrNameLst>
                                      </p:cBhvr>
                                      <p:to>
                                        <p:strVal val="visible"/>
                                      </p:to>
                                    </p:set>
                                    <p:anim calcmode="lin" valueType="num">
                                      <p:cBhvr additive="base">
                                        <p:cTn id="11" dur="500"/>
                                        <p:tgtEl>
                                          <p:spTgt spid="164"/>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107"/>
                                        </p:tgtEl>
                                        <p:attrNameLst>
                                          <p:attrName>style.visibility</p:attrName>
                                        </p:attrNameLst>
                                      </p:cBhvr>
                                      <p:to>
                                        <p:strVal val="visible"/>
                                      </p:to>
                                    </p:set>
                                    <p:anim calcmode="lin" valueType="num">
                                      <p:cBhvr additive="base">
                                        <p:cTn id="15" dur="500"/>
                                        <p:tgtEl>
                                          <p:spTgt spid="107"/>
                                        </p:tgtEl>
                                        <p:attrNameLst>
                                          <p:attrName>ppt_x</p:attrName>
                                        </p:attrNameLst>
                                      </p:cBhvr>
                                      <p:tavLst>
                                        <p:tav tm="0">
                                          <p:val>
                                            <p:strVal val="#ppt_x+1"/>
                                          </p:val>
                                        </p:tav>
                                        <p:tav tm="100000">
                                          <p:val>
                                            <p:strVal val="#ppt_x"/>
                                          </p:val>
                                        </p:tav>
                                      </p:tavLst>
                                    </p:anim>
                                  </p:childTnLst>
                                </p:cTn>
                              </p:par>
                            </p:childTnLst>
                          </p:cTn>
                        </p:par>
                        <p:par>
                          <p:cTn id="16" fill="hold">
                            <p:stCondLst>
                              <p:cond delay="1500"/>
                            </p:stCondLst>
                            <p:childTnLst>
                              <p:par>
                                <p:cTn id="17" presetID="1" presetClass="entr" presetSubtype="0" fill="hold" nodeType="afterEffect">
                                  <p:stCondLst>
                                    <p:cond delay="0"/>
                                  </p:stCondLst>
                                  <p:childTnLst>
                                    <p:set>
                                      <p:cBhvr>
                                        <p:cTn id="18"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3_Title and Content">
  <p:cSld name="3_Title and Content">
    <p:bg>
      <p:bgPr>
        <a:solidFill>
          <a:srgbClr val="002060"/>
        </a:solidFill>
        <a:effectLst/>
      </p:bgPr>
    </p:bg>
    <p:spTree>
      <p:nvGrpSpPr>
        <p:cNvPr id="1" name="Shape 1266"/>
        <p:cNvGrpSpPr/>
        <p:nvPr/>
      </p:nvGrpSpPr>
      <p:grpSpPr>
        <a:xfrm>
          <a:off x="0" y="0"/>
          <a:ext cx="0" cy="0"/>
          <a:chOff x="0" y="0"/>
          <a:chExt cx="0" cy="0"/>
        </a:xfrm>
      </p:grpSpPr>
      <p:grpSp>
        <p:nvGrpSpPr>
          <p:cNvPr id="1267" name="Google Shape;1267;p37"/>
          <p:cNvGrpSpPr/>
          <p:nvPr/>
        </p:nvGrpSpPr>
        <p:grpSpPr>
          <a:xfrm>
            <a:off x="395894" y="219519"/>
            <a:ext cx="11613234" cy="6240131"/>
            <a:chOff x="395894" y="219519"/>
            <a:chExt cx="8518865" cy="4788281"/>
          </a:xfrm>
        </p:grpSpPr>
        <p:sp>
          <p:nvSpPr>
            <p:cNvPr id="1268" name="Google Shape;1268;p3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69" name="Google Shape;1269;p37"/>
            <p:cNvGrpSpPr/>
            <p:nvPr/>
          </p:nvGrpSpPr>
          <p:grpSpPr>
            <a:xfrm>
              <a:off x="8341543" y="2282008"/>
              <a:ext cx="569676" cy="380612"/>
              <a:chOff x="8341543" y="2282008"/>
              <a:chExt cx="569676" cy="380612"/>
            </a:xfrm>
          </p:grpSpPr>
          <p:sp>
            <p:nvSpPr>
              <p:cNvPr id="1270" name="Google Shape;1270;p3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71" name="Google Shape;1271;p3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72" name="Google Shape;1272;p3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73" name="Google Shape;1273;p37"/>
            <p:cNvGrpSpPr/>
            <p:nvPr/>
          </p:nvGrpSpPr>
          <p:grpSpPr>
            <a:xfrm>
              <a:off x="8341543" y="1721094"/>
              <a:ext cx="569676" cy="380612"/>
              <a:chOff x="8341543" y="1721094"/>
              <a:chExt cx="569676" cy="380612"/>
            </a:xfrm>
          </p:grpSpPr>
          <p:sp>
            <p:nvSpPr>
              <p:cNvPr id="1274" name="Google Shape;1274;p3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75" name="Google Shape;1275;p3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76" name="Google Shape;1276;p37"/>
            <p:cNvGrpSpPr/>
            <p:nvPr/>
          </p:nvGrpSpPr>
          <p:grpSpPr>
            <a:xfrm>
              <a:off x="8346273" y="1183592"/>
              <a:ext cx="568486" cy="388014"/>
              <a:chOff x="8346273" y="1183592"/>
              <a:chExt cx="568486" cy="388014"/>
            </a:xfrm>
          </p:grpSpPr>
          <p:sp>
            <p:nvSpPr>
              <p:cNvPr id="1277" name="Google Shape;1277;p3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78" name="Google Shape;1278;p3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79" name="Google Shape;1279;p37"/>
            <p:cNvGrpSpPr/>
            <p:nvPr/>
          </p:nvGrpSpPr>
          <p:grpSpPr>
            <a:xfrm>
              <a:off x="8341543" y="606635"/>
              <a:ext cx="569676" cy="388014"/>
              <a:chOff x="8341543" y="606635"/>
              <a:chExt cx="569676" cy="388014"/>
            </a:xfrm>
          </p:grpSpPr>
          <p:sp>
            <p:nvSpPr>
              <p:cNvPr id="1280" name="Google Shape;1280;p3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1" name="Google Shape;1281;p3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82" name="Google Shape;1282;p37"/>
            <p:cNvGrpSpPr/>
            <p:nvPr/>
          </p:nvGrpSpPr>
          <p:grpSpPr>
            <a:xfrm>
              <a:off x="8341543" y="2842933"/>
              <a:ext cx="569676" cy="380612"/>
              <a:chOff x="8341543" y="2282008"/>
              <a:chExt cx="569676" cy="380612"/>
            </a:xfrm>
          </p:grpSpPr>
          <p:sp>
            <p:nvSpPr>
              <p:cNvPr id="1283" name="Google Shape;1283;p3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4" name="Google Shape;1284;p3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85" name="Google Shape;1285;p37"/>
            <p:cNvGrpSpPr/>
            <p:nvPr/>
          </p:nvGrpSpPr>
          <p:grpSpPr>
            <a:xfrm>
              <a:off x="8341543" y="3403858"/>
              <a:ext cx="569676" cy="380612"/>
              <a:chOff x="8341543" y="2282008"/>
              <a:chExt cx="569676" cy="380612"/>
            </a:xfrm>
          </p:grpSpPr>
          <p:sp>
            <p:nvSpPr>
              <p:cNvPr id="1286" name="Google Shape;1286;p3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7" name="Google Shape;1287;p3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88" name="Google Shape;1288;p3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9" name="Google Shape;1289;p3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90" name="Google Shape;1290;p37"/>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1" name="Google Shape;1291;p37"/>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2" name="Google Shape;1292;p37"/>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3" name="Google Shape;1293;p37"/>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4" name="Google Shape;1294;p37"/>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5" name="Google Shape;1295;p37"/>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6" name="Google Shape;1296;p37"/>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7" name="Google Shape;1297;p37"/>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8" name="Google Shape;1298;p37"/>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9" name="Google Shape;1299;p37"/>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0" name="Google Shape;1300;p37"/>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1" name="Google Shape;1301;p37"/>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2" name="Google Shape;1302;p37"/>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3" name="Google Shape;1303;p37"/>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4" name="Google Shape;1304;p37"/>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5" name="Google Shape;1305;p37"/>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6" name="Google Shape;1306;p37"/>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7" name="Google Shape;1307;p37"/>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8" name="Google Shape;1308;p37"/>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9" name="Google Shape;1309;p37"/>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0" name="Google Shape;1310;p37"/>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1" name="Google Shape;1311;p37"/>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2" name="Google Shape;1312;p37"/>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3" name="Google Shape;1313;p37"/>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4" name="Google Shape;1314;p37"/>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5" name="Google Shape;1315;p37"/>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6" name="Google Shape;1316;p37"/>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7" name="Google Shape;1317;p37"/>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8" name="Google Shape;1318;p37"/>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9" name="Google Shape;1319;p37"/>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0" name="Google Shape;1320;p37"/>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1" name="Google Shape;1321;p37"/>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2" name="Google Shape;1322;p37"/>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3" name="Google Shape;1323;p37"/>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4" name="Google Shape;1324;p37"/>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5" name="Google Shape;1325;p37"/>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6" name="Google Shape;1326;p37"/>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7" name="Google Shape;1327;p37"/>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8" name="Google Shape;1328;p37"/>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9" name="Google Shape;1329;p37"/>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0" name="Google Shape;1330;p37"/>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1" name="Google Shape;1331;p37"/>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2" name="Google Shape;1332;p37"/>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3" name="Google Shape;1333;p37"/>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4" name="Google Shape;1334;p37"/>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5" name="Google Shape;1335;p37"/>
          <p:cNvSpPr/>
          <p:nvPr/>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336" name="Google Shape;1336;p37"/>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337" name="Google Shape;1337;p37"/>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338" name="Google Shape;1338;p37"/>
          <p:cNvGrpSpPr/>
          <p:nvPr/>
        </p:nvGrpSpPr>
        <p:grpSpPr>
          <a:xfrm>
            <a:off x="1030175" y="1581350"/>
            <a:ext cx="444275" cy="398525"/>
            <a:chOff x="2495125" y="2142250"/>
            <a:chExt cx="444275" cy="398525"/>
          </a:xfrm>
        </p:grpSpPr>
        <p:sp>
          <p:nvSpPr>
            <p:cNvPr id="1339" name="Google Shape;1339;p37"/>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0" name="Google Shape;1340;p37"/>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341" name="Google Shape;1341;p37"/>
          <p:cNvGrpSpPr/>
          <p:nvPr/>
        </p:nvGrpSpPr>
        <p:grpSpPr>
          <a:xfrm>
            <a:off x="10561107" y="5038641"/>
            <a:ext cx="291375" cy="281375"/>
            <a:chOff x="3243875" y="2372825"/>
            <a:chExt cx="291375" cy="281375"/>
          </a:xfrm>
        </p:grpSpPr>
        <p:sp>
          <p:nvSpPr>
            <p:cNvPr id="1342" name="Google Shape;1342;p37"/>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3" name="Google Shape;1343;p37"/>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4" name="Google Shape;1344;p37"/>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5" name="Google Shape;1345;p37"/>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6" name="Google Shape;1346;p37"/>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7" name="Google Shape;1347;p37"/>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8" name="Google Shape;1348;p37"/>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9" name="Google Shape;1349;p37"/>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0" name="Google Shape;1350;p37"/>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1" name="Google Shape;1351;p37"/>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352" name="Google Shape;1352;p37"/>
          <p:cNvGrpSpPr/>
          <p:nvPr/>
        </p:nvGrpSpPr>
        <p:grpSpPr>
          <a:xfrm>
            <a:off x="10778557" y="714860"/>
            <a:ext cx="166675" cy="168575"/>
            <a:chOff x="4954425" y="2036375"/>
            <a:chExt cx="166675" cy="168575"/>
          </a:xfrm>
        </p:grpSpPr>
        <p:sp>
          <p:nvSpPr>
            <p:cNvPr id="1353" name="Google Shape;1353;p37"/>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4" name="Google Shape;1354;p37"/>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355" name="Google Shape;1355;p37"/>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6" name="Google Shape;1356;p37"/>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357" name="Google Shape;1357;p37"/>
          <p:cNvGrpSpPr/>
          <p:nvPr/>
        </p:nvGrpSpPr>
        <p:grpSpPr>
          <a:xfrm>
            <a:off x="1274794" y="5541495"/>
            <a:ext cx="166675" cy="168575"/>
            <a:chOff x="4954425" y="2036375"/>
            <a:chExt cx="166675" cy="168575"/>
          </a:xfrm>
        </p:grpSpPr>
        <p:sp>
          <p:nvSpPr>
            <p:cNvPr id="1358" name="Google Shape;1358;p37"/>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9" name="Google Shape;1359;p37"/>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360" name="Google Shape;1360;p37"/>
          <p:cNvGrpSpPr/>
          <p:nvPr/>
        </p:nvGrpSpPr>
        <p:grpSpPr>
          <a:xfrm>
            <a:off x="2548289" y="3588080"/>
            <a:ext cx="2599447" cy="2521829"/>
            <a:chOff x="5641385" y="2381306"/>
            <a:chExt cx="2599447" cy="2521829"/>
          </a:xfrm>
        </p:grpSpPr>
        <p:sp>
          <p:nvSpPr>
            <p:cNvPr id="1361" name="Google Shape;1361;p37"/>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362" name="Google Shape;1362;p37"/>
            <p:cNvGrpSpPr/>
            <p:nvPr/>
          </p:nvGrpSpPr>
          <p:grpSpPr>
            <a:xfrm flipH="1">
              <a:off x="6793275" y="3690844"/>
              <a:ext cx="1447557" cy="1002468"/>
              <a:chOff x="4799733" y="3457797"/>
              <a:chExt cx="2301387" cy="1593766"/>
            </a:xfrm>
          </p:grpSpPr>
          <p:sp>
            <p:nvSpPr>
              <p:cNvPr id="1363" name="Google Shape;1363;p37"/>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4" name="Google Shape;1364;p37"/>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5" name="Google Shape;1365;p37"/>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6" name="Google Shape;1366;p37"/>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7" name="Google Shape;1367;p37"/>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8" name="Google Shape;1368;p37"/>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9" name="Google Shape;1369;p37"/>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0" name="Google Shape;1370;p37"/>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1" name="Google Shape;1371;p37"/>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2" name="Google Shape;1372;p37"/>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3" name="Google Shape;1373;p37"/>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4" name="Google Shape;1374;p37"/>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5" name="Google Shape;1375;p37"/>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6" name="Google Shape;1376;p37"/>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7" name="Google Shape;1377;p37"/>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8" name="Google Shape;1378;p37"/>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9" name="Google Shape;1379;p37"/>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0" name="Google Shape;1380;p37"/>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1" name="Google Shape;1381;p37"/>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2" name="Google Shape;1382;p37"/>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3" name="Google Shape;1383;p37"/>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4" name="Google Shape;1384;p37"/>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5" name="Google Shape;1385;p37"/>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6" name="Google Shape;1386;p37"/>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7" name="Google Shape;1387;p37"/>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8" name="Google Shape;1388;p37"/>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9" name="Google Shape;1389;p37"/>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0" name="Google Shape;1390;p37"/>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1" name="Google Shape;1391;p37"/>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2" name="Google Shape;1392;p37"/>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3" name="Google Shape;1393;p37"/>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4" name="Google Shape;1394;p37"/>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5" name="Google Shape;1395;p37"/>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6" name="Google Shape;1396;p37"/>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7" name="Google Shape;1397;p37"/>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8" name="Google Shape;1398;p37"/>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9" name="Google Shape;1399;p37"/>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0" name="Google Shape;1400;p37"/>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1" name="Google Shape;1401;p37"/>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2" name="Google Shape;1402;p37"/>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3" name="Google Shape;1403;p37"/>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4" name="Google Shape;1404;p37"/>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5" name="Google Shape;1405;p37"/>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6" name="Google Shape;1406;p37"/>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7" name="Google Shape;1407;p37"/>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8" name="Google Shape;1408;p37"/>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9" name="Google Shape;1409;p37"/>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0" name="Google Shape;1410;p37"/>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1" name="Google Shape;1411;p37"/>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2" name="Google Shape;1412;p37"/>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3" name="Google Shape;1413;p37"/>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4" name="Google Shape;1414;p37"/>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5" name="Google Shape;1415;p37"/>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6" name="Google Shape;1416;p37"/>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7" name="Google Shape;1417;p37"/>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8" name="Google Shape;1418;p37"/>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19" name="Google Shape;1419;p37"/>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0" name="Google Shape;1420;p37"/>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1" name="Google Shape;1421;p37"/>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2" name="Google Shape;1422;p37"/>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3" name="Google Shape;1423;p37"/>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4" name="Google Shape;1424;p37"/>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5" name="Google Shape;1425;p37"/>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6" name="Google Shape;1426;p37"/>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7" name="Google Shape;1427;p37"/>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8" name="Google Shape;1428;p37"/>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9" name="Google Shape;1429;p37"/>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0" name="Google Shape;1430;p37"/>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1" name="Google Shape;1431;p37"/>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2" name="Google Shape;1432;p37"/>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3" name="Google Shape;1433;p37"/>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4" name="Google Shape;1434;p37"/>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5" name="Google Shape;1435;p37"/>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6" name="Google Shape;1436;p37"/>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7" name="Google Shape;1437;p37"/>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8" name="Google Shape;1438;p37"/>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9" name="Google Shape;1439;p37"/>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0" name="Google Shape;1440;p37"/>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1" name="Google Shape;1441;p37"/>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2" name="Google Shape;1442;p37"/>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3" name="Google Shape;1443;p37"/>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4" name="Google Shape;1444;p37"/>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5" name="Google Shape;1445;p37"/>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6" name="Google Shape;1446;p37"/>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7" name="Google Shape;1447;p37"/>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8" name="Google Shape;1448;p37"/>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9" name="Google Shape;1449;p37"/>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0" name="Google Shape;1450;p37"/>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1" name="Google Shape;1451;p37"/>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2" name="Google Shape;1452;p37"/>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3" name="Google Shape;1453;p37"/>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4" name="Google Shape;1454;p37"/>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5" name="Google Shape;1455;p37"/>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6" name="Google Shape;1456;p37"/>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7" name="Google Shape;1457;p37"/>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8" name="Google Shape;1458;p37"/>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9" name="Google Shape;1459;p37"/>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0" name="Google Shape;1460;p37"/>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1" name="Google Shape;1461;p37"/>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2" name="Google Shape;1462;p37"/>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3" name="Google Shape;1463;p37"/>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4" name="Google Shape;1464;p37"/>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5" name="Google Shape;1465;p37"/>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6" name="Google Shape;1466;p37"/>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7" name="Google Shape;1467;p37"/>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8" name="Google Shape;1468;p37"/>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9" name="Google Shape;1469;p37"/>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0" name="Google Shape;1470;p37"/>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1" name="Google Shape;1471;p37"/>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2" name="Google Shape;1472;p37"/>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73" name="Google Shape;1473;p37"/>
          <p:cNvSpPr txBox="1"/>
          <p:nvPr/>
        </p:nvSpPr>
        <p:spPr>
          <a:xfrm>
            <a:off x="4334110" y="1572168"/>
            <a:ext cx="372544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974806"/>
                </a:solidFill>
                <a:latin typeface="Cookie"/>
                <a:ea typeface="Cookie"/>
                <a:cs typeface="Cookie"/>
                <a:sym typeface="Cookie"/>
              </a:rPr>
              <a:t>KHÁM PHÁ</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35"/>
                                        </p:tgtEl>
                                        <p:attrNameLst>
                                          <p:attrName>style.visibility</p:attrName>
                                        </p:attrNameLst>
                                      </p:cBhvr>
                                      <p:to>
                                        <p:strVal val="visible"/>
                                      </p:to>
                                    </p:set>
                                    <p:animEffect transition="in" filter="fade">
                                      <p:cBhvr>
                                        <p:cTn id="7" dur="500"/>
                                        <p:tgtEl>
                                          <p:spTgt spid="1335"/>
                                        </p:tgtEl>
                                      </p:cBhvr>
                                    </p:animEffect>
                                  </p:childTnLst>
                                </p:cTn>
                              </p:par>
                              <p:par>
                                <p:cTn id="8" presetID="10" presetClass="entr" presetSubtype="0" fill="hold" nodeType="withEffect">
                                  <p:stCondLst>
                                    <p:cond delay="0"/>
                                  </p:stCondLst>
                                  <p:childTnLst>
                                    <p:set>
                                      <p:cBhvr>
                                        <p:cTn id="9" dur="1" fill="hold">
                                          <p:stCondLst>
                                            <p:cond delay="0"/>
                                          </p:stCondLst>
                                        </p:cTn>
                                        <p:tgtEl>
                                          <p:spTgt spid="1336"/>
                                        </p:tgtEl>
                                        <p:attrNameLst>
                                          <p:attrName>style.visibility</p:attrName>
                                        </p:attrNameLst>
                                      </p:cBhvr>
                                      <p:to>
                                        <p:strVal val="visible"/>
                                      </p:to>
                                    </p:set>
                                    <p:animEffect transition="in" filter="fade">
                                      <p:cBhvr>
                                        <p:cTn id="10" dur="500"/>
                                        <p:tgtEl>
                                          <p:spTgt spid="1336"/>
                                        </p:tgtEl>
                                      </p:cBhvr>
                                    </p:animEffect>
                                  </p:childTnLst>
                                </p:cTn>
                              </p:par>
                              <p:par>
                                <p:cTn id="11" presetID="10" presetClass="entr" presetSubtype="0" fill="hold" nodeType="withEffect">
                                  <p:stCondLst>
                                    <p:cond delay="0"/>
                                  </p:stCondLst>
                                  <p:childTnLst>
                                    <p:set>
                                      <p:cBhvr>
                                        <p:cTn id="12" dur="1" fill="hold">
                                          <p:stCondLst>
                                            <p:cond delay="0"/>
                                          </p:stCondLst>
                                        </p:cTn>
                                        <p:tgtEl>
                                          <p:spTgt spid="1337"/>
                                        </p:tgtEl>
                                        <p:attrNameLst>
                                          <p:attrName>style.visibility</p:attrName>
                                        </p:attrNameLst>
                                      </p:cBhvr>
                                      <p:to>
                                        <p:strVal val="visible"/>
                                      </p:to>
                                    </p:set>
                                    <p:animEffect transition="in" filter="fade">
                                      <p:cBhvr>
                                        <p:cTn id="13" dur="500"/>
                                        <p:tgtEl>
                                          <p:spTgt spid="1337"/>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360"/>
                                        </p:tgtEl>
                                        <p:attrNameLst>
                                          <p:attrName>style.visibility</p:attrName>
                                        </p:attrNameLst>
                                      </p:cBhvr>
                                      <p:to>
                                        <p:strVal val="visible"/>
                                      </p:to>
                                    </p:set>
                                    <p:animEffect transition="in" filter="fade">
                                      <p:cBhvr>
                                        <p:cTn id="17" dur="1000"/>
                                        <p:tgtEl>
                                          <p:spTgt spid="1360"/>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473"/>
                                        </p:tgtEl>
                                        <p:attrNameLst>
                                          <p:attrName>style.visibility</p:attrName>
                                        </p:attrNameLst>
                                      </p:cBhvr>
                                      <p:to>
                                        <p:strVal val="visible"/>
                                      </p:to>
                                    </p:set>
                                    <p:animEffect transition="in" filter="fade">
                                      <p:cBhvr>
                                        <p:cTn id="21" dur="500"/>
                                        <p:tgtEl>
                                          <p:spTgt spid="14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4_Title and Content">
  <p:cSld name="4_Title and Content">
    <p:bg>
      <p:bgPr>
        <a:solidFill>
          <a:srgbClr val="002060"/>
        </a:solidFill>
        <a:effectLst/>
      </p:bgPr>
    </p:bg>
    <p:spTree>
      <p:nvGrpSpPr>
        <p:cNvPr id="1" name="Shape 1474"/>
        <p:cNvGrpSpPr/>
        <p:nvPr/>
      </p:nvGrpSpPr>
      <p:grpSpPr>
        <a:xfrm>
          <a:off x="0" y="0"/>
          <a:ext cx="0" cy="0"/>
          <a:chOff x="0" y="0"/>
          <a:chExt cx="0" cy="0"/>
        </a:xfrm>
      </p:grpSpPr>
      <p:grpSp>
        <p:nvGrpSpPr>
          <p:cNvPr id="1475" name="Google Shape;1475;p38"/>
          <p:cNvGrpSpPr/>
          <p:nvPr/>
        </p:nvGrpSpPr>
        <p:grpSpPr>
          <a:xfrm>
            <a:off x="395894" y="219519"/>
            <a:ext cx="11613234" cy="6240131"/>
            <a:chOff x="395894" y="219519"/>
            <a:chExt cx="8518865" cy="4788281"/>
          </a:xfrm>
        </p:grpSpPr>
        <p:sp>
          <p:nvSpPr>
            <p:cNvPr id="1476" name="Google Shape;1476;p3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477" name="Google Shape;1477;p38"/>
            <p:cNvGrpSpPr/>
            <p:nvPr/>
          </p:nvGrpSpPr>
          <p:grpSpPr>
            <a:xfrm>
              <a:off x="8341543" y="2282008"/>
              <a:ext cx="569676" cy="380612"/>
              <a:chOff x="8341543" y="2282008"/>
              <a:chExt cx="569676" cy="380612"/>
            </a:xfrm>
          </p:grpSpPr>
          <p:sp>
            <p:nvSpPr>
              <p:cNvPr id="1478" name="Google Shape;1478;p3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9" name="Google Shape;1479;p3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80" name="Google Shape;1480;p3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481" name="Google Shape;1481;p38"/>
            <p:cNvGrpSpPr/>
            <p:nvPr/>
          </p:nvGrpSpPr>
          <p:grpSpPr>
            <a:xfrm>
              <a:off x="8341543" y="1721094"/>
              <a:ext cx="569676" cy="380612"/>
              <a:chOff x="8341543" y="1721094"/>
              <a:chExt cx="569676" cy="380612"/>
            </a:xfrm>
          </p:grpSpPr>
          <p:sp>
            <p:nvSpPr>
              <p:cNvPr id="1482" name="Google Shape;1482;p3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83" name="Google Shape;1483;p3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84" name="Google Shape;1484;p38"/>
            <p:cNvGrpSpPr/>
            <p:nvPr/>
          </p:nvGrpSpPr>
          <p:grpSpPr>
            <a:xfrm>
              <a:off x="8346273" y="1183592"/>
              <a:ext cx="568486" cy="388014"/>
              <a:chOff x="8346273" y="1183592"/>
              <a:chExt cx="568486" cy="388014"/>
            </a:xfrm>
          </p:grpSpPr>
          <p:sp>
            <p:nvSpPr>
              <p:cNvPr id="1485" name="Google Shape;1485;p3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86" name="Google Shape;1486;p3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87" name="Google Shape;1487;p38"/>
            <p:cNvGrpSpPr/>
            <p:nvPr/>
          </p:nvGrpSpPr>
          <p:grpSpPr>
            <a:xfrm>
              <a:off x="8341543" y="606635"/>
              <a:ext cx="569676" cy="388014"/>
              <a:chOff x="8341543" y="606635"/>
              <a:chExt cx="569676" cy="388014"/>
            </a:xfrm>
          </p:grpSpPr>
          <p:sp>
            <p:nvSpPr>
              <p:cNvPr id="1488" name="Google Shape;1488;p3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89" name="Google Shape;1489;p3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90" name="Google Shape;1490;p38"/>
            <p:cNvGrpSpPr/>
            <p:nvPr/>
          </p:nvGrpSpPr>
          <p:grpSpPr>
            <a:xfrm>
              <a:off x="8341543" y="2842933"/>
              <a:ext cx="569676" cy="380612"/>
              <a:chOff x="8341543" y="2282008"/>
              <a:chExt cx="569676" cy="380612"/>
            </a:xfrm>
          </p:grpSpPr>
          <p:sp>
            <p:nvSpPr>
              <p:cNvPr id="1491" name="Google Shape;1491;p3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2" name="Google Shape;1492;p3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93" name="Google Shape;1493;p38"/>
            <p:cNvGrpSpPr/>
            <p:nvPr/>
          </p:nvGrpSpPr>
          <p:grpSpPr>
            <a:xfrm>
              <a:off x="8341543" y="3403858"/>
              <a:ext cx="569676" cy="380612"/>
              <a:chOff x="8341543" y="2282008"/>
              <a:chExt cx="569676" cy="380612"/>
            </a:xfrm>
          </p:grpSpPr>
          <p:sp>
            <p:nvSpPr>
              <p:cNvPr id="1494" name="Google Shape;1494;p3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5" name="Google Shape;1495;p3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96" name="Google Shape;1496;p3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7" name="Google Shape;1497;p3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98" name="Google Shape;1498;p38"/>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9" name="Google Shape;1499;p38"/>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0" name="Google Shape;1500;p38"/>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1" name="Google Shape;1501;p38"/>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2" name="Google Shape;1502;p38"/>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3" name="Google Shape;1503;p38"/>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4" name="Google Shape;1504;p38"/>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5" name="Google Shape;1505;p38"/>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6" name="Google Shape;1506;p38"/>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7" name="Google Shape;1507;p38"/>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8" name="Google Shape;1508;p38"/>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9" name="Google Shape;1509;p38"/>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0" name="Google Shape;1510;p38"/>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1" name="Google Shape;1511;p38"/>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2" name="Google Shape;1512;p38"/>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3" name="Google Shape;1513;p38"/>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4" name="Google Shape;1514;p38"/>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5" name="Google Shape;1515;p38"/>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6" name="Google Shape;1516;p38"/>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7" name="Google Shape;1517;p38"/>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8" name="Google Shape;1518;p38"/>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9" name="Google Shape;1519;p38"/>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0" name="Google Shape;1520;p38"/>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1" name="Google Shape;1521;p38"/>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2" name="Google Shape;1522;p38"/>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3" name="Google Shape;1523;p38"/>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4" name="Google Shape;1524;p38"/>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5" name="Google Shape;1525;p38"/>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6" name="Google Shape;1526;p38"/>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7" name="Google Shape;1527;p38"/>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8" name="Google Shape;1528;p38"/>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9" name="Google Shape;1529;p38"/>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0" name="Google Shape;1530;p38"/>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1" name="Google Shape;1531;p38"/>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2" name="Google Shape;1532;p38"/>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3" name="Google Shape;1533;p38"/>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4" name="Google Shape;1534;p38"/>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5" name="Google Shape;1535;p38"/>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6" name="Google Shape;1536;p38"/>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7" name="Google Shape;1537;p38"/>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8" name="Google Shape;1538;p38"/>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9" name="Google Shape;1539;p38"/>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0" name="Google Shape;1540;p38"/>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1" name="Google Shape;1541;p38"/>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2" name="Google Shape;1542;p38"/>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3" name="Google Shape;1543;p38"/>
          <p:cNvSpPr/>
          <p:nvPr/>
        </p:nvSpPr>
        <p:spPr>
          <a:xfrm rot="126755">
            <a:off x="3091462" y="1090110"/>
            <a:ext cx="5550035" cy="4730758"/>
          </a:xfrm>
          <a:prstGeom prst="rect">
            <a:avLst/>
          </a:prstGeom>
          <a:solidFill>
            <a:srgbClr val="FBD4B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544" name="Google Shape;1544;p38"/>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B2A0C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545" name="Google Shape;1545;p38"/>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546" name="Google Shape;1546;p38"/>
          <p:cNvGrpSpPr/>
          <p:nvPr/>
        </p:nvGrpSpPr>
        <p:grpSpPr>
          <a:xfrm>
            <a:off x="7672546" y="3622312"/>
            <a:ext cx="1309691" cy="2486166"/>
            <a:chOff x="961250" y="234750"/>
            <a:chExt cx="1222525" cy="2320700"/>
          </a:xfrm>
        </p:grpSpPr>
        <p:sp>
          <p:nvSpPr>
            <p:cNvPr id="1547" name="Google Shape;1547;p38"/>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8" name="Google Shape;1548;p38"/>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9" name="Google Shape;1549;p38"/>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0" name="Google Shape;1550;p38"/>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1" name="Google Shape;1551;p38"/>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2" name="Google Shape;1552;p38"/>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3" name="Google Shape;1553;p38"/>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4" name="Google Shape;1554;p38"/>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5" name="Google Shape;1555;p38"/>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6" name="Google Shape;1556;p38"/>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7" name="Google Shape;1557;p38"/>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8" name="Google Shape;1558;p38"/>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9" name="Google Shape;1559;p38"/>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0" name="Google Shape;1560;p38"/>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1" name="Google Shape;1561;p38"/>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2" name="Google Shape;1562;p38"/>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3" name="Google Shape;1563;p38"/>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4" name="Google Shape;1564;p38"/>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5" name="Google Shape;1565;p38"/>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6" name="Google Shape;1566;p38"/>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7" name="Google Shape;1567;p38"/>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8" name="Google Shape;1568;p38"/>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9" name="Google Shape;1569;p38"/>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0" name="Google Shape;1570;p38"/>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1" name="Google Shape;1571;p38"/>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2" name="Google Shape;1572;p38"/>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3" name="Google Shape;1573;p38"/>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4" name="Google Shape;1574;p38"/>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5" name="Google Shape;1575;p38"/>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6" name="Google Shape;1576;p38"/>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7" name="Google Shape;1577;p38"/>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8" name="Google Shape;1578;p38"/>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9" name="Google Shape;1579;p38"/>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0" name="Google Shape;1580;p38"/>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1" name="Google Shape;1581;p38"/>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2" name="Google Shape;1582;p38"/>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3" name="Google Shape;1583;p38"/>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4" name="Google Shape;1584;p38"/>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5" name="Google Shape;1585;p38"/>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6" name="Google Shape;1586;p38"/>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7" name="Google Shape;1587;p38"/>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588" name="Google Shape;1588;p38"/>
          <p:cNvGrpSpPr/>
          <p:nvPr/>
        </p:nvGrpSpPr>
        <p:grpSpPr>
          <a:xfrm>
            <a:off x="1030175" y="1581350"/>
            <a:ext cx="444275" cy="398525"/>
            <a:chOff x="2495125" y="2142250"/>
            <a:chExt cx="444275" cy="398525"/>
          </a:xfrm>
        </p:grpSpPr>
        <p:sp>
          <p:nvSpPr>
            <p:cNvPr id="1589" name="Google Shape;1589;p38"/>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0" name="Google Shape;1590;p38"/>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591" name="Google Shape;1591;p38"/>
          <p:cNvGrpSpPr/>
          <p:nvPr/>
        </p:nvGrpSpPr>
        <p:grpSpPr>
          <a:xfrm>
            <a:off x="10561107" y="5038641"/>
            <a:ext cx="291375" cy="281375"/>
            <a:chOff x="3243875" y="2372825"/>
            <a:chExt cx="291375" cy="281375"/>
          </a:xfrm>
        </p:grpSpPr>
        <p:sp>
          <p:nvSpPr>
            <p:cNvPr id="1592" name="Google Shape;1592;p38"/>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3" name="Google Shape;1593;p38"/>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4" name="Google Shape;1594;p38"/>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5" name="Google Shape;1595;p38"/>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6" name="Google Shape;1596;p38"/>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7" name="Google Shape;1597;p38"/>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8" name="Google Shape;1598;p38"/>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9" name="Google Shape;1599;p38"/>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0" name="Google Shape;1600;p38"/>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1" name="Google Shape;1601;p38"/>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02" name="Google Shape;1602;p38"/>
          <p:cNvGrpSpPr/>
          <p:nvPr/>
        </p:nvGrpSpPr>
        <p:grpSpPr>
          <a:xfrm>
            <a:off x="10778557" y="714860"/>
            <a:ext cx="166675" cy="168575"/>
            <a:chOff x="4954425" y="2036375"/>
            <a:chExt cx="166675" cy="168575"/>
          </a:xfrm>
        </p:grpSpPr>
        <p:sp>
          <p:nvSpPr>
            <p:cNvPr id="1603" name="Google Shape;1603;p38"/>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4" name="Google Shape;1604;p38"/>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05" name="Google Shape;1605;p38"/>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6" name="Google Shape;1606;p38"/>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607" name="Google Shape;1607;p38"/>
          <p:cNvGrpSpPr/>
          <p:nvPr/>
        </p:nvGrpSpPr>
        <p:grpSpPr>
          <a:xfrm>
            <a:off x="1274794" y="5541495"/>
            <a:ext cx="166675" cy="168575"/>
            <a:chOff x="4954425" y="2036375"/>
            <a:chExt cx="166675" cy="168575"/>
          </a:xfrm>
        </p:grpSpPr>
        <p:sp>
          <p:nvSpPr>
            <p:cNvPr id="1608" name="Google Shape;1608;p38"/>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9" name="Google Shape;1609;p38"/>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10" name="Google Shape;1610;p38"/>
          <p:cNvSpPr txBox="1"/>
          <p:nvPr/>
        </p:nvSpPr>
        <p:spPr>
          <a:xfrm>
            <a:off x="3558840" y="1522374"/>
            <a:ext cx="4518031"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C00000"/>
                </a:solidFill>
                <a:latin typeface="Cookie"/>
                <a:ea typeface="Cookie"/>
                <a:cs typeface="Cookie"/>
                <a:sym typeface="Cookie"/>
              </a:rPr>
              <a:t>HOẠT ĐỘNG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43"/>
                                        </p:tgtEl>
                                        <p:attrNameLst>
                                          <p:attrName>style.visibility</p:attrName>
                                        </p:attrNameLst>
                                      </p:cBhvr>
                                      <p:to>
                                        <p:strVal val="visible"/>
                                      </p:to>
                                    </p:set>
                                    <p:animEffect transition="in" filter="fade">
                                      <p:cBhvr>
                                        <p:cTn id="7" dur="500"/>
                                        <p:tgtEl>
                                          <p:spTgt spid="1543"/>
                                        </p:tgtEl>
                                      </p:cBhvr>
                                    </p:animEffect>
                                  </p:childTnLst>
                                </p:cTn>
                              </p:par>
                              <p:par>
                                <p:cTn id="8" presetID="10" presetClass="entr" presetSubtype="0" fill="hold" nodeType="withEffect">
                                  <p:stCondLst>
                                    <p:cond delay="0"/>
                                  </p:stCondLst>
                                  <p:childTnLst>
                                    <p:set>
                                      <p:cBhvr>
                                        <p:cTn id="9" dur="1" fill="hold">
                                          <p:stCondLst>
                                            <p:cond delay="0"/>
                                          </p:stCondLst>
                                        </p:cTn>
                                        <p:tgtEl>
                                          <p:spTgt spid="1544"/>
                                        </p:tgtEl>
                                        <p:attrNameLst>
                                          <p:attrName>style.visibility</p:attrName>
                                        </p:attrNameLst>
                                      </p:cBhvr>
                                      <p:to>
                                        <p:strVal val="visible"/>
                                      </p:to>
                                    </p:set>
                                    <p:animEffect transition="in" filter="fade">
                                      <p:cBhvr>
                                        <p:cTn id="10" dur="500"/>
                                        <p:tgtEl>
                                          <p:spTgt spid="1544"/>
                                        </p:tgtEl>
                                      </p:cBhvr>
                                    </p:animEffect>
                                  </p:childTnLst>
                                </p:cTn>
                              </p:par>
                              <p:par>
                                <p:cTn id="11" presetID="10" presetClass="entr" presetSubtype="0" fill="hold" nodeType="withEffect">
                                  <p:stCondLst>
                                    <p:cond delay="0"/>
                                  </p:stCondLst>
                                  <p:childTnLst>
                                    <p:set>
                                      <p:cBhvr>
                                        <p:cTn id="12" dur="1" fill="hold">
                                          <p:stCondLst>
                                            <p:cond delay="0"/>
                                          </p:stCondLst>
                                        </p:cTn>
                                        <p:tgtEl>
                                          <p:spTgt spid="1545"/>
                                        </p:tgtEl>
                                        <p:attrNameLst>
                                          <p:attrName>style.visibility</p:attrName>
                                        </p:attrNameLst>
                                      </p:cBhvr>
                                      <p:to>
                                        <p:strVal val="visible"/>
                                      </p:to>
                                    </p:set>
                                    <p:animEffect transition="in" filter="fade">
                                      <p:cBhvr>
                                        <p:cTn id="13" dur="500"/>
                                        <p:tgtEl>
                                          <p:spTgt spid="1545"/>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546"/>
                                        </p:tgtEl>
                                        <p:attrNameLst>
                                          <p:attrName>style.visibility</p:attrName>
                                        </p:attrNameLst>
                                      </p:cBhvr>
                                      <p:to>
                                        <p:strVal val="visible"/>
                                      </p:to>
                                    </p:set>
                                    <p:animEffect transition="in" filter="fade">
                                      <p:cBhvr>
                                        <p:cTn id="17" dur="1000"/>
                                        <p:tgtEl>
                                          <p:spTgt spid="1546"/>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610"/>
                                        </p:tgtEl>
                                        <p:attrNameLst>
                                          <p:attrName>style.visibility</p:attrName>
                                        </p:attrNameLst>
                                      </p:cBhvr>
                                      <p:to>
                                        <p:strVal val="visible"/>
                                      </p:to>
                                    </p:set>
                                    <p:animEffect transition="in" filter="fade">
                                      <p:cBhvr>
                                        <p:cTn id="21" dur="500"/>
                                        <p:tgtEl>
                                          <p:spTgt spid="1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5_Title and Content">
  <p:cSld name="5_Title and Content">
    <p:bg>
      <p:bgPr>
        <a:solidFill>
          <a:srgbClr val="002060"/>
        </a:solidFill>
        <a:effectLst/>
      </p:bgPr>
    </p:bg>
    <p:spTree>
      <p:nvGrpSpPr>
        <p:cNvPr id="1" name="Shape 1611"/>
        <p:cNvGrpSpPr/>
        <p:nvPr/>
      </p:nvGrpSpPr>
      <p:grpSpPr>
        <a:xfrm>
          <a:off x="0" y="0"/>
          <a:ext cx="0" cy="0"/>
          <a:chOff x="0" y="0"/>
          <a:chExt cx="0" cy="0"/>
        </a:xfrm>
      </p:grpSpPr>
      <p:grpSp>
        <p:nvGrpSpPr>
          <p:cNvPr id="1612" name="Google Shape;1612;p39"/>
          <p:cNvGrpSpPr/>
          <p:nvPr/>
        </p:nvGrpSpPr>
        <p:grpSpPr>
          <a:xfrm>
            <a:off x="395894" y="219519"/>
            <a:ext cx="11613234" cy="6240131"/>
            <a:chOff x="395894" y="219519"/>
            <a:chExt cx="8518865" cy="4788281"/>
          </a:xfrm>
        </p:grpSpPr>
        <p:sp>
          <p:nvSpPr>
            <p:cNvPr id="1613" name="Google Shape;1613;p39"/>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614" name="Google Shape;1614;p39"/>
            <p:cNvGrpSpPr/>
            <p:nvPr/>
          </p:nvGrpSpPr>
          <p:grpSpPr>
            <a:xfrm>
              <a:off x="8341543" y="2282008"/>
              <a:ext cx="569676" cy="380612"/>
              <a:chOff x="8341543" y="2282008"/>
              <a:chExt cx="569676" cy="380612"/>
            </a:xfrm>
          </p:grpSpPr>
          <p:sp>
            <p:nvSpPr>
              <p:cNvPr id="1615" name="Google Shape;1615;p3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16" name="Google Shape;1616;p3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17" name="Google Shape;1617;p39"/>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618" name="Google Shape;1618;p39"/>
            <p:cNvGrpSpPr/>
            <p:nvPr/>
          </p:nvGrpSpPr>
          <p:grpSpPr>
            <a:xfrm>
              <a:off x="8341543" y="1721094"/>
              <a:ext cx="569676" cy="380612"/>
              <a:chOff x="8341543" y="1721094"/>
              <a:chExt cx="569676" cy="380612"/>
            </a:xfrm>
          </p:grpSpPr>
          <p:sp>
            <p:nvSpPr>
              <p:cNvPr id="1619" name="Google Shape;1619;p39"/>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0" name="Google Shape;1620;p39"/>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21" name="Google Shape;1621;p39"/>
            <p:cNvGrpSpPr/>
            <p:nvPr/>
          </p:nvGrpSpPr>
          <p:grpSpPr>
            <a:xfrm>
              <a:off x="8346273" y="1183592"/>
              <a:ext cx="568486" cy="388014"/>
              <a:chOff x="8346273" y="1183592"/>
              <a:chExt cx="568486" cy="388014"/>
            </a:xfrm>
          </p:grpSpPr>
          <p:sp>
            <p:nvSpPr>
              <p:cNvPr id="1622" name="Google Shape;1622;p39"/>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3" name="Google Shape;1623;p39"/>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24" name="Google Shape;1624;p39"/>
            <p:cNvGrpSpPr/>
            <p:nvPr/>
          </p:nvGrpSpPr>
          <p:grpSpPr>
            <a:xfrm>
              <a:off x="8341543" y="606635"/>
              <a:ext cx="569676" cy="388014"/>
              <a:chOff x="8341543" y="606635"/>
              <a:chExt cx="569676" cy="388014"/>
            </a:xfrm>
          </p:grpSpPr>
          <p:sp>
            <p:nvSpPr>
              <p:cNvPr id="1625" name="Google Shape;1625;p39"/>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6" name="Google Shape;1626;p39"/>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27" name="Google Shape;1627;p39"/>
            <p:cNvGrpSpPr/>
            <p:nvPr/>
          </p:nvGrpSpPr>
          <p:grpSpPr>
            <a:xfrm>
              <a:off x="8341543" y="2842933"/>
              <a:ext cx="569676" cy="380612"/>
              <a:chOff x="8341543" y="2282008"/>
              <a:chExt cx="569676" cy="380612"/>
            </a:xfrm>
          </p:grpSpPr>
          <p:sp>
            <p:nvSpPr>
              <p:cNvPr id="1628" name="Google Shape;1628;p3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9" name="Google Shape;1629;p3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30" name="Google Shape;1630;p39"/>
            <p:cNvGrpSpPr/>
            <p:nvPr/>
          </p:nvGrpSpPr>
          <p:grpSpPr>
            <a:xfrm>
              <a:off x="8341543" y="3403858"/>
              <a:ext cx="569676" cy="380612"/>
              <a:chOff x="8341543" y="2282008"/>
              <a:chExt cx="569676" cy="380612"/>
            </a:xfrm>
          </p:grpSpPr>
          <p:sp>
            <p:nvSpPr>
              <p:cNvPr id="1631" name="Google Shape;1631;p3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2" name="Google Shape;1632;p3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33" name="Google Shape;1633;p39"/>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4" name="Google Shape;1634;p39"/>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35" name="Google Shape;1635;p39"/>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6" name="Google Shape;1636;p39"/>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7" name="Google Shape;1637;p39"/>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8" name="Google Shape;1638;p39"/>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9" name="Google Shape;1639;p39"/>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0" name="Google Shape;1640;p39"/>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1" name="Google Shape;1641;p39"/>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2" name="Google Shape;1642;p39"/>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3" name="Google Shape;1643;p39"/>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4" name="Google Shape;1644;p39"/>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5" name="Google Shape;1645;p39"/>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6" name="Google Shape;1646;p39"/>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7" name="Google Shape;1647;p39"/>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8" name="Google Shape;1648;p39"/>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9" name="Google Shape;1649;p39"/>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0" name="Google Shape;1650;p39"/>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1" name="Google Shape;1651;p39"/>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2" name="Google Shape;1652;p39"/>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3" name="Google Shape;1653;p39"/>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4" name="Google Shape;1654;p39"/>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5" name="Google Shape;1655;p39"/>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6" name="Google Shape;1656;p39"/>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7" name="Google Shape;1657;p39"/>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8" name="Google Shape;1658;p39"/>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9" name="Google Shape;1659;p39"/>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0" name="Google Shape;1660;p39"/>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1" name="Google Shape;1661;p39"/>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2" name="Google Shape;1662;p39"/>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3" name="Google Shape;1663;p39"/>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4" name="Google Shape;1664;p39"/>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5" name="Google Shape;1665;p39"/>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6" name="Google Shape;1666;p39"/>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7" name="Google Shape;1667;p39"/>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8" name="Google Shape;1668;p39"/>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9" name="Google Shape;1669;p39"/>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0" name="Google Shape;1670;p39"/>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1" name="Google Shape;1671;p39"/>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2" name="Google Shape;1672;p39"/>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3" name="Google Shape;1673;p39"/>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4" name="Google Shape;1674;p39"/>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5" name="Google Shape;1675;p39"/>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6" name="Google Shape;1676;p39"/>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7" name="Google Shape;1677;p39"/>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8" name="Google Shape;1678;p39"/>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9" name="Google Shape;1679;p39"/>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0" name="Google Shape;1680;p39"/>
          <p:cNvSpPr/>
          <p:nvPr/>
        </p:nvSpPr>
        <p:spPr>
          <a:xfrm rot="126755">
            <a:off x="3091462" y="1090110"/>
            <a:ext cx="5550035" cy="4730758"/>
          </a:xfrm>
          <a:prstGeom prst="rect">
            <a:avLst/>
          </a:prstGeom>
          <a:solidFill>
            <a:srgbClr val="B6DDE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681" name="Google Shape;1681;p39"/>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682" name="Google Shape;1682;p39"/>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683" name="Google Shape;1683;p39"/>
          <p:cNvGrpSpPr/>
          <p:nvPr/>
        </p:nvGrpSpPr>
        <p:grpSpPr>
          <a:xfrm>
            <a:off x="2204474" y="3950454"/>
            <a:ext cx="1973864" cy="2020086"/>
            <a:chOff x="2718975" y="493050"/>
            <a:chExt cx="2013175" cy="2066600"/>
          </a:xfrm>
        </p:grpSpPr>
        <p:sp>
          <p:nvSpPr>
            <p:cNvPr id="1684" name="Google Shape;1684;p39"/>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5" name="Google Shape;1685;p39"/>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6" name="Google Shape;1686;p39"/>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7" name="Google Shape;1687;p39"/>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8" name="Google Shape;1688;p39"/>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9" name="Google Shape;1689;p39"/>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0" name="Google Shape;1690;p39"/>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1" name="Google Shape;1691;p39"/>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2" name="Google Shape;1692;p39"/>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3" name="Google Shape;1693;p39"/>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4" name="Google Shape;1694;p39"/>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5" name="Google Shape;1695;p39"/>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6" name="Google Shape;1696;p39"/>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7" name="Google Shape;1697;p39"/>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8" name="Google Shape;1698;p39"/>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9" name="Google Shape;1699;p39"/>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0" name="Google Shape;1700;p39"/>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1" name="Google Shape;1701;p39"/>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2" name="Google Shape;1702;p39"/>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3" name="Google Shape;1703;p39"/>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4" name="Google Shape;1704;p39"/>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5" name="Google Shape;1705;p39"/>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6" name="Google Shape;1706;p39"/>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7" name="Google Shape;1707;p39"/>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8" name="Google Shape;1708;p39"/>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9" name="Google Shape;1709;p39"/>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0" name="Google Shape;1710;p39"/>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1" name="Google Shape;1711;p39"/>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2" name="Google Shape;1712;p39"/>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3" name="Google Shape;1713;p39"/>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4" name="Google Shape;1714;p39"/>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5" name="Google Shape;1715;p39"/>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6" name="Google Shape;1716;p39"/>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7" name="Google Shape;1717;p39"/>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8" name="Google Shape;1718;p39"/>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9" name="Google Shape;1719;p39"/>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0" name="Google Shape;1720;p39"/>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1" name="Google Shape;1721;p39"/>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2" name="Google Shape;1722;p39"/>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3" name="Google Shape;1723;p39"/>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4" name="Google Shape;1724;p39"/>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5" name="Google Shape;1725;p39"/>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6" name="Google Shape;1726;p39"/>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7" name="Google Shape;1727;p39"/>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8" name="Google Shape;1728;p39"/>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9" name="Google Shape;1729;p39"/>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0" name="Google Shape;1730;p39"/>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1" name="Google Shape;1731;p39"/>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2" name="Google Shape;1732;p39"/>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3" name="Google Shape;1733;p39"/>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4" name="Google Shape;1734;p39"/>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5" name="Google Shape;1735;p39"/>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6" name="Google Shape;1736;p39"/>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7" name="Google Shape;1737;p39"/>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8" name="Google Shape;1738;p39"/>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9" name="Google Shape;1739;p39"/>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0" name="Google Shape;1740;p39"/>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1" name="Google Shape;1741;p39"/>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2" name="Google Shape;1742;p39"/>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3" name="Google Shape;1743;p39"/>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4" name="Google Shape;1744;p39"/>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5" name="Google Shape;1745;p39"/>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6" name="Google Shape;1746;p39"/>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47" name="Google Shape;1747;p39"/>
          <p:cNvGrpSpPr/>
          <p:nvPr/>
        </p:nvGrpSpPr>
        <p:grpSpPr>
          <a:xfrm>
            <a:off x="1030175" y="1581350"/>
            <a:ext cx="444275" cy="398525"/>
            <a:chOff x="2495125" y="2142250"/>
            <a:chExt cx="444275" cy="398525"/>
          </a:xfrm>
        </p:grpSpPr>
        <p:sp>
          <p:nvSpPr>
            <p:cNvPr id="1748" name="Google Shape;1748;p3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9" name="Google Shape;1749;p3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50" name="Google Shape;1750;p39"/>
          <p:cNvGrpSpPr/>
          <p:nvPr/>
        </p:nvGrpSpPr>
        <p:grpSpPr>
          <a:xfrm>
            <a:off x="10561107" y="5038641"/>
            <a:ext cx="291375" cy="281375"/>
            <a:chOff x="3243875" y="2372825"/>
            <a:chExt cx="291375" cy="281375"/>
          </a:xfrm>
        </p:grpSpPr>
        <p:sp>
          <p:nvSpPr>
            <p:cNvPr id="1751" name="Google Shape;1751;p3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2" name="Google Shape;1752;p3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3" name="Google Shape;1753;p3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4" name="Google Shape;1754;p3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5" name="Google Shape;1755;p3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6" name="Google Shape;1756;p3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7" name="Google Shape;1757;p3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8" name="Google Shape;1758;p3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9" name="Google Shape;1759;p3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0" name="Google Shape;1760;p3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61" name="Google Shape;1761;p39"/>
          <p:cNvGrpSpPr/>
          <p:nvPr/>
        </p:nvGrpSpPr>
        <p:grpSpPr>
          <a:xfrm>
            <a:off x="10778557" y="714860"/>
            <a:ext cx="166675" cy="168575"/>
            <a:chOff x="4954425" y="2036375"/>
            <a:chExt cx="166675" cy="168575"/>
          </a:xfrm>
        </p:grpSpPr>
        <p:sp>
          <p:nvSpPr>
            <p:cNvPr id="1762" name="Google Shape;1762;p3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3" name="Google Shape;1763;p3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64" name="Google Shape;1764;p39"/>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5" name="Google Shape;1765;p39"/>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766" name="Google Shape;1766;p39"/>
          <p:cNvGrpSpPr/>
          <p:nvPr/>
        </p:nvGrpSpPr>
        <p:grpSpPr>
          <a:xfrm>
            <a:off x="1274794" y="5541495"/>
            <a:ext cx="166675" cy="168575"/>
            <a:chOff x="4954425" y="2036375"/>
            <a:chExt cx="166675" cy="168575"/>
          </a:xfrm>
        </p:grpSpPr>
        <p:sp>
          <p:nvSpPr>
            <p:cNvPr id="1767" name="Google Shape;1767;p3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8" name="Google Shape;1768;p3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69" name="Google Shape;1769;p39"/>
          <p:cNvSpPr txBox="1"/>
          <p:nvPr/>
        </p:nvSpPr>
        <p:spPr>
          <a:xfrm>
            <a:off x="3642720" y="1503378"/>
            <a:ext cx="472820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002060"/>
                </a:solidFill>
                <a:latin typeface="Cookie"/>
                <a:ea typeface="Cookie"/>
                <a:cs typeface="Cookie"/>
                <a:sym typeface="Cookie"/>
              </a:rPr>
              <a:t>LUYỆN TẬP</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80"/>
                                        </p:tgtEl>
                                        <p:attrNameLst>
                                          <p:attrName>style.visibility</p:attrName>
                                        </p:attrNameLst>
                                      </p:cBhvr>
                                      <p:to>
                                        <p:strVal val="visible"/>
                                      </p:to>
                                    </p:set>
                                    <p:animEffect transition="in" filter="fade">
                                      <p:cBhvr>
                                        <p:cTn id="7" dur="500"/>
                                        <p:tgtEl>
                                          <p:spTgt spid="1680"/>
                                        </p:tgtEl>
                                      </p:cBhvr>
                                    </p:animEffect>
                                  </p:childTnLst>
                                </p:cTn>
                              </p:par>
                              <p:par>
                                <p:cTn id="8" presetID="10" presetClass="entr" presetSubtype="0" fill="hold" nodeType="withEffect">
                                  <p:stCondLst>
                                    <p:cond delay="0"/>
                                  </p:stCondLst>
                                  <p:childTnLst>
                                    <p:set>
                                      <p:cBhvr>
                                        <p:cTn id="9" dur="1" fill="hold">
                                          <p:stCondLst>
                                            <p:cond delay="0"/>
                                          </p:stCondLst>
                                        </p:cTn>
                                        <p:tgtEl>
                                          <p:spTgt spid="1681"/>
                                        </p:tgtEl>
                                        <p:attrNameLst>
                                          <p:attrName>style.visibility</p:attrName>
                                        </p:attrNameLst>
                                      </p:cBhvr>
                                      <p:to>
                                        <p:strVal val="visible"/>
                                      </p:to>
                                    </p:set>
                                    <p:animEffect transition="in" filter="fade">
                                      <p:cBhvr>
                                        <p:cTn id="10" dur="500"/>
                                        <p:tgtEl>
                                          <p:spTgt spid="1681"/>
                                        </p:tgtEl>
                                      </p:cBhvr>
                                    </p:animEffect>
                                  </p:childTnLst>
                                </p:cTn>
                              </p:par>
                              <p:par>
                                <p:cTn id="11" presetID="10" presetClass="entr" presetSubtype="0" fill="hold" nodeType="withEffect">
                                  <p:stCondLst>
                                    <p:cond delay="0"/>
                                  </p:stCondLst>
                                  <p:childTnLst>
                                    <p:set>
                                      <p:cBhvr>
                                        <p:cTn id="12" dur="1" fill="hold">
                                          <p:stCondLst>
                                            <p:cond delay="0"/>
                                          </p:stCondLst>
                                        </p:cTn>
                                        <p:tgtEl>
                                          <p:spTgt spid="1682"/>
                                        </p:tgtEl>
                                        <p:attrNameLst>
                                          <p:attrName>style.visibility</p:attrName>
                                        </p:attrNameLst>
                                      </p:cBhvr>
                                      <p:to>
                                        <p:strVal val="visible"/>
                                      </p:to>
                                    </p:set>
                                    <p:animEffect transition="in" filter="fade">
                                      <p:cBhvr>
                                        <p:cTn id="13" dur="500"/>
                                        <p:tgtEl>
                                          <p:spTgt spid="1682"/>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683"/>
                                        </p:tgtEl>
                                        <p:attrNameLst>
                                          <p:attrName>style.visibility</p:attrName>
                                        </p:attrNameLst>
                                      </p:cBhvr>
                                      <p:to>
                                        <p:strVal val="visible"/>
                                      </p:to>
                                    </p:set>
                                    <p:animEffect transition="in" filter="fade">
                                      <p:cBhvr>
                                        <p:cTn id="17" dur="1000"/>
                                        <p:tgtEl>
                                          <p:spTgt spid="1683"/>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769"/>
                                        </p:tgtEl>
                                        <p:attrNameLst>
                                          <p:attrName>style.visibility</p:attrName>
                                        </p:attrNameLst>
                                      </p:cBhvr>
                                      <p:to>
                                        <p:strVal val="visible"/>
                                      </p:to>
                                    </p:set>
                                    <p:animEffect transition="in" filter="fade">
                                      <p:cBhvr>
                                        <p:cTn id="21" dur="500"/>
                                        <p:tgtEl>
                                          <p:spTgt spid="17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9_Title and Content">
  <p:cSld name="9_Title and Content">
    <p:bg>
      <p:bgPr>
        <a:solidFill>
          <a:srgbClr val="002060"/>
        </a:solidFill>
        <a:effectLst/>
      </p:bgPr>
    </p:bg>
    <p:spTree>
      <p:nvGrpSpPr>
        <p:cNvPr id="1" name="Shape 1770"/>
        <p:cNvGrpSpPr/>
        <p:nvPr/>
      </p:nvGrpSpPr>
      <p:grpSpPr>
        <a:xfrm>
          <a:off x="0" y="0"/>
          <a:ext cx="0" cy="0"/>
          <a:chOff x="0" y="0"/>
          <a:chExt cx="0" cy="0"/>
        </a:xfrm>
      </p:grpSpPr>
      <p:grpSp>
        <p:nvGrpSpPr>
          <p:cNvPr id="1771" name="Google Shape;1771;p40"/>
          <p:cNvGrpSpPr/>
          <p:nvPr/>
        </p:nvGrpSpPr>
        <p:grpSpPr>
          <a:xfrm>
            <a:off x="395894" y="219519"/>
            <a:ext cx="11613234" cy="6240131"/>
            <a:chOff x="395894" y="219519"/>
            <a:chExt cx="8518865" cy="4788281"/>
          </a:xfrm>
        </p:grpSpPr>
        <p:sp>
          <p:nvSpPr>
            <p:cNvPr id="1772" name="Google Shape;1772;p40"/>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773" name="Google Shape;1773;p40"/>
            <p:cNvGrpSpPr/>
            <p:nvPr/>
          </p:nvGrpSpPr>
          <p:grpSpPr>
            <a:xfrm>
              <a:off x="8341543" y="2282008"/>
              <a:ext cx="569676" cy="380612"/>
              <a:chOff x="8341543" y="2282008"/>
              <a:chExt cx="569676" cy="380612"/>
            </a:xfrm>
          </p:grpSpPr>
          <p:sp>
            <p:nvSpPr>
              <p:cNvPr id="1774" name="Google Shape;1774;p4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75" name="Google Shape;1775;p4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76" name="Google Shape;1776;p40"/>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777" name="Google Shape;1777;p40"/>
            <p:cNvGrpSpPr/>
            <p:nvPr/>
          </p:nvGrpSpPr>
          <p:grpSpPr>
            <a:xfrm>
              <a:off x="8341543" y="1721094"/>
              <a:ext cx="569676" cy="380612"/>
              <a:chOff x="8341543" y="1721094"/>
              <a:chExt cx="569676" cy="380612"/>
            </a:xfrm>
          </p:grpSpPr>
          <p:sp>
            <p:nvSpPr>
              <p:cNvPr id="1778" name="Google Shape;1778;p40"/>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79" name="Google Shape;1779;p40"/>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0" name="Google Shape;1780;p40"/>
            <p:cNvGrpSpPr/>
            <p:nvPr/>
          </p:nvGrpSpPr>
          <p:grpSpPr>
            <a:xfrm>
              <a:off x="8346273" y="1183592"/>
              <a:ext cx="568486" cy="388014"/>
              <a:chOff x="8346273" y="1183592"/>
              <a:chExt cx="568486" cy="388014"/>
            </a:xfrm>
          </p:grpSpPr>
          <p:sp>
            <p:nvSpPr>
              <p:cNvPr id="1781" name="Google Shape;1781;p40"/>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82" name="Google Shape;1782;p40"/>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3" name="Google Shape;1783;p40"/>
            <p:cNvGrpSpPr/>
            <p:nvPr/>
          </p:nvGrpSpPr>
          <p:grpSpPr>
            <a:xfrm>
              <a:off x="8341543" y="606635"/>
              <a:ext cx="569676" cy="388014"/>
              <a:chOff x="8341543" y="606635"/>
              <a:chExt cx="569676" cy="388014"/>
            </a:xfrm>
          </p:grpSpPr>
          <p:sp>
            <p:nvSpPr>
              <p:cNvPr id="1784" name="Google Shape;1784;p40"/>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85" name="Google Shape;1785;p40"/>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6" name="Google Shape;1786;p40"/>
            <p:cNvGrpSpPr/>
            <p:nvPr/>
          </p:nvGrpSpPr>
          <p:grpSpPr>
            <a:xfrm>
              <a:off x="8341543" y="2842933"/>
              <a:ext cx="569676" cy="380612"/>
              <a:chOff x="8341543" y="2282008"/>
              <a:chExt cx="569676" cy="380612"/>
            </a:xfrm>
          </p:grpSpPr>
          <p:sp>
            <p:nvSpPr>
              <p:cNvPr id="1787" name="Google Shape;1787;p4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88" name="Google Shape;1788;p4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9" name="Google Shape;1789;p40"/>
            <p:cNvGrpSpPr/>
            <p:nvPr/>
          </p:nvGrpSpPr>
          <p:grpSpPr>
            <a:xfrm>
              <a:off x="8341543" y="3403858"/>
              <a:ext cx="569676" cy="380612"/>
              <a:chOff x="8341543" y="2282008"/>
              <a:chExt cx="569676" cy="380612"/>
            </a:xfrm>
          </p:grpSpPr>
          <p:sp>
            <p:nvSpPr>
              <p:cNvPr id="1790" name="Google Shape;1790;p4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1" name="Google Shape;1791;p4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92" name="Google Shape;1792;p40"/>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3" name="Google Shape;1793;p40"/>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94" name="Google Shape;1794;p40"/>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5" name="Google Shape;1795;p40"/>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6" name="Google Shape;1796;p40"/>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7" name="Google Shape;1797;p40"/>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8" name="Google Shape;1798;p40"/>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9" name="Google Shape;1799;p40"/>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0" name="Google Shape;1800;p40"/>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1" name="Google Shape;1801;p40"/>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2" name="Google Shape;1802;p40"/>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3" name="Google Shape;1803;p40"/>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4" name="Google Shape;1804;p40"/>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5" name="Google Shape;1805;p40"/>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6" name="Google Shape;1806;p40"/>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7" name="Google Shape;1807;p40"/>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8" name="Google Shape;1808;p40"/>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9" name="Google Shape;1809;p40"/>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0" name="Google Shape;1810;p40"/>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1" name="Google Shape;1811;p40"/>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2" name="Google Shape;1812;p40"/>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3" name="Google Shape;1813;p40"/>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4" name="Google Shape;1814;p40"/>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5" name="Google Shape;1815;p40"/>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6" name="Google Shape;1816;p40"/>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7" name="Google Shape;1817;p40"/>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8" name="Google Shape;1818;p40"/>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9" name="Google Shape;1819;p40"/>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0" name="Google Shape;1820;p40"/>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1" name="Google Shape;1821;p40"/>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2" name="Google Shape;1822;p40"/>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3" name="Google Shape;1823;p40"/>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4" name="Google Shape;1824;p40"/>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5" name="Google Shape;1825;p40"/>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6" name="Google Shape;1826;p40"/>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7" name="Google Shape;1827;p40"/>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8" name="Google Shape;1828;p40"/>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9" name="Google Shape;1829;p40"/>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0" name="Google Shape;1830;p40"/>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1" name="Google Shape;1831;p40"/>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2" name="Google Shape;1832;p40"/>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3" name="Google Shape;1833;p40"/>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4" name="Google Shape;1834;p40"/>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5" name="Google Shape;1835;p40"/>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6" name="Google Shape;1836;p40"/>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7" name="Google Shape;1837;p40"/>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8" name="Google Shape;1838;p40"/>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9" name="Google Shape;1839;p40"/>
          <p:cNvSpPr/>
          <p:nvPr/>
        </p:nvSpPr>
        <p:spPr>
          <a:xfrm rot="126755">
            <a:off x="3091462" y="1090110"/>
            <a:ext cx="5550035" cy="4730758"/>
          </a:xfrm>
          <a:prstGeom prst="rect">
            <a:avLst/>
          </a:prstGeom>
          <a:solidFill>
            <a:srgbClr val="B2CB7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840" name="Google Shape;1840;p40"/>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8064A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841" name="Google Shape;1841;p40"/>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F3575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842" name="Google Shape;1842;p40"/>
          <p:cNvGrpSpPr/>
          <p:nvPr/>
        </p:nvGrpSpPr>
        <p:grpSpPr>
          <a:xfrm>
            <a:off x="2204474" y="3950454"/>
            <a:ext cx="1973864" cy="2020086"/>
            <a:chOff x="2718975" y="493050"/>
            <a:chExt cx="2013175" cy="2066600"/>
          </a:xfrm>
        </p:grpSpPr>
        <p:sp>
          <p:nvSpPr>
            <p:cNvPr id="1843" name="Google Shape;1843;p40"/>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4" name="Google Shape;1844;p40"/>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5" name="Google Shape;1845;p40"/>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6" name="Google Shape;1846;p40"/>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7" name="Google Shape;1847;p40"/>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8" name="Google Shape;1848;p40"/>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9" name="Google Shape;1849;p40"/>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0" name="Google Shape;1850;p40"/>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1" name="Google Shape;1851;p40"/>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2" name="Google Shape;1852;p40"/>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3" name="Google Shape;1853;p40"/>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4" name="Google Shape;1854;p40"/>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5" name="Google Shape;1855;p40"/>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6" name="Google Shape;1856;p40"/>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7" name="Google Shape;1857;p40"/>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8" name="Google Shape;1858;p40"/>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9" name="Google Shape;1859;p40"/>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0" name="Google Shape;1860;p40"/>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1" name="Google Shape;1861;p40"/>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2" name="Google Shape;1862;p40"/>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3" name="Google Shape;1863;p40"/>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4" name="Google Shape;1864;p40"/>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5" name="Google Shape;1865;p40"/>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6" name="Google Shape;1866;p40"/>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7" name="Google Shape;1867;p40"/>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8" name="Google Shape;1868;p40"/>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9" name="Google Shape;1869;p40"/>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0" name="Google Shape;1870;p40"/>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1" name="Google Shape;1871;p40"/>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2" name="Google Shape;1872;p40"/>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3" name="Google Shape;1873;p40"/>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4" name="Google Shape;1874;p40"/>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5" name="Google Shape;1875;p40"/>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6" name="Google Shape;1876;p40"/>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7" name="Google Shape;1877;p40"/>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8" name="Google Shape;1878;p40"/>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9" name="Google Shape;1879;p40"/>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0" name="Google Shape;1880;p40"/>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1" name="Google Shape;1881;p40"/>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2" name="Google Shape;1882;p40"/>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3" name="Google Shape;1883;p40"/>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4" name="Google Shape;1884;p40"/>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5" name="Google Shape;1885;p40"/>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6" name="Google Shape;1886;p40"/>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7" name="Google Shape;1887;p40"/>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8" name="Google Shape;1888;p40"/>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9" name="Google Shape;1889;p40"/>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0" name="Google Shape;1890;p40"/>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1" name="Google Shape;1891;p40"/>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2" name="Google Shape;1892;p40"/>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3" name="Google Shape;1893;p40"/>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4" name="Google Shape;1894;p40"/>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5" name="Google Shape;1895;p40"/>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6" name="Google Shape;1896;p40"/>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7" name="Google Shape;1897;p40"/>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8" name="Google Shape;1898;p40"/>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9" name="Google Shape;1899;p40"/>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0" name="Google Shape;1900;p40"/>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1" name="Google Shape;1901;p40"/>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2" name="Google Shape;1902;p40"/>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3" name="Google Shape;1903;p40"/>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4" name="Google Shape;1904;p40"/>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5" name="Google Shape;1905;p40"/>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06" name="Google Shape;1906;p40"/>
          <p:cNvGrpSpPr/>
          <p:nvPr/>
        </p:nvGrpSpPr>
        <p:grpSpPr>
          <a:xfrm>
            <a:off x="1030175" y="1581350"/>
            <a:ext cx="444275" cy="398525"/>
            <a:chOff x="2495125" y="2142250"/>
            <a:chExt cx="444275" cy="398525"/>
          </a:xfrm>
        </p:grpSpPr>
        <p:sp>
          <p:nvSpPr>
            <p:cNvPr id="1907" name="Google Shape;1907;p40"/>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8" name="Google Shape;1908;p40"/>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09" name="Google Shape;1909;p40"/>
          <p:cNvGrpSpPr/>
          <p:nvPr/>
        </p:nvGrpSpPr>
        <p:grpSpPr>
          <a:xfrm>
            <a:off x="10561107" y="5038641"/>
            <a:ext cx="291375" cy="281375"/>
            <a:chOff x="3243875" y="2372825"/>
            <a:chExt cx="291375" cy="281375"/>
          </a:xfrm>
        </p:grpSpPr>
        <p:sp>
          <p:nvSpPr>
            <p:cNvPr id="1910" name="Google Shape;1910;p40"/>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1" name="Google Shape;1911;p40"/>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2" name="Google Shape;1912;p40"/>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3" name="Google Shape;1913;p40"/>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4" name="Google Shape;1914;p40"/>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5" name="Google Shape;1915;p40"/>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6" name="Google Shape;1916;p40"/>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7" name="Google Shape;1917;p40"/>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8" name="Google Shape;1918;p40"/>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9" name="Google Shape;1919;p40"/>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20" name="Google Shape;1920;p40"/>
          <p:cNvGrpSpPr/>
          <p:nvPr/>
        </p:nvGrpSpPr>
        <p:grpSpPr>
          <a:xfrm>
            <a:off x="10778557" y="714860"/>
            <a:ext cx="166675" cy="168575"/>
            <a:chOff x="4954425" y="2036375"/>
            <a:chExt cx="166675" cy="168575"/>
          </a:xfrm>
        </p:grpSpPr>
        <p:sp>
          <p:nvSpPr>
            <p:cNvPr id="1921" name="Google Shape;1921;p40"/>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22" name="Google Shape;1922;p40"/>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23" name="Google Shape;1923;p40"/>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24" name="Google Shape;1924;p40"/>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925" name="Google Shape;1925;p40"/>
          <p:cNvGrpSpPr/>
          <p:nvPr/>
        </p:nvGrpSpPr>
        <p:grpSpPr>
          <a:xfrm>
            <a:off x="1274794" y="5541495"/>
            <a:ext cx="166675" cy="168575"/>
            <a:chOff x="4954425" y="2036375"/>
            <a:chExt cx="166675" cy="168575"/>
          </a:xfrm>
        </p:grpSpPr>
        <p:sp>
          <p:nvSpPr>
            <p:cNvPr id="1926" name="Google Shape;1926;p40"/>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27" name="Google Shape;1927;p40"/>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28" name="Google Shape;1928;p40"/>
          <p:cNvSpPr txBox="1"/>
          <p:nvPr/>
        </p:nvSpPr>
        <p:spPr>
          <a:xfrm>
            <a:off x="3642720" y="1503378"/>
            <a:ext cx="472820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FABF8E"/>
                </a:solidFill>
                <a:latin typeface="Cookie"/>
                <a:ea typeface="Cookie"/>
                <a:cs typeface="Cookie"/>
                <a:sym typeface="Cookie"/>
              </a:rPr>
              <a:t>TRÒ CHƠI</a:t>
            </a:r>
            <a:endParaRPr sz="11500">
              <a:solidFill>
                <a:srgbClr val="FABF8E"/>
              </a:solidFill>
              <a:latin typeface="Cookie"/>
              <a:ea typeface="Cookie"/>
              <a:cs typeface="Cookie"/>
              <a:sym typeface="Cookie"/>
            </a:endParaRPr>
          </a:p>
        </p:txBody>
      </p:sp>
      <p:grpSp>
        <p:nvGrpSpPr>
          <p:cNvPr id="1929" name="Google Shape;1929;p40"/>
          <p:cNvGrpSpPr/>
          <p:nvPr/>
        </p:nvGrpSpPr>
        <p:grpSpPr>
          <a:xfrm flipH="1">
            <a:off x="7919467" y="3656003"/>
            <a:ext cx="1245605" cy="2486166"/>
            <a:chOff x="961250" y="234750"/>
            <a:chExt cx="1222525" cy="2320700"/>
          </a:xfrm>
        </p:grpSpPr>
        <p:sp>
          <p:nvSpPr>
            <p:cNvPr id="1930" name="Google Shape;1930;p40"/>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1" name="Google Shape;1931;p40"/>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2" name="Google Shape;1932;p40"/>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3" name="Google Shape;1933;p40"/>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4" name="Google Shape;1934;p40"/>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5" name="Google Shape;1935;p40"/>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6" name="Google Shape;1936;p40"/>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7" name="Google Shape;1937;p40"/>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8" name="Google Shape;1938;p40"/>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9" name="Google Shape;1939;p40"/>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0" name="Google Shape;1940;p40"/>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1" name="Google Shape;1941;p40"/>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2" name="Google Shape;1942;p40"/>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3" name="Google Shape;1943;p40"/>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4" name="Google Shape;1944;p40"/>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5" name="Google Shape;1945;p40"/>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6" name="Google Shape;1946;p40"/>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7" name="Google Shape;1947;p40"/>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8" name="Google Shape;1948;p40"/>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9" name="Google Shape;1949;p40"/>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0" name="Google Shape;1950;p40"/>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1" name="Google Shape;1951;p40"/>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2" name="Google Shape;1952;p40"/>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3" name="Google Shape;1953;p40"/>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4" name="Google Shape;1954;p40"/>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5" name="Google Shape;1955;p40"/>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6" name="Google Shape;1956;p40"/>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7" name="Google Shape;1957;p40"/>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8" name="Google Shape;1958;p40"/>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9" name="Google Shape;1959;p40"/>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0" name="Google Shape;1960;p40"/>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1" name="Google Shape;1961;p40"/>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2" name="Google Shape;1962;p40"/>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3" name="Google Shape;1963;p40"/>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4" name="Google Shape;1964;p40"/>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5" name="Google Shape;1965;p40"/>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6" name="Google Shape;1966;p40"/>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7" name="Google Shape;1967;p40"/>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8" name="Google Shape;1968;p40"/>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9" name="Google Shape;1969;p40"/>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70" name="Google Shape;1970;p40"/>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39"/>
                                        </p:tgtEl>
                                        <p:attrNameLst>
                                          <p:attrName>style.visibility</p:attrName>
                                        </p:attrNameLst>
                                      </p:cBhvr>
                                      <p:to>
                                        <p:strVal val="visible"/>
                                      </p:to>
                                    </p:set>
                                    <p:animEffect transition="in" filter="fade">
                                      <p:cBhvr>
                                        <p:cTn id="7" dur="500"/>
                                        <p:tgtEl>
                                          <p:spTgt spid="1839"/>
                                        </p:tgtEl>
                                      </p:cBhvr>
                                    </p:animEffect>
                                  </p:childTnLst>
                                </p:cTn>
                              </p:par>
                              <p:par>
                                <p:cTn id="8" presetID="10" presetClass="entr" presetSubtype="0" fill="hold" nodeType="withEffect">
                                  <p:stCondLst>
                                    <p:cond delay="0"/>
                                  </p:stCondLst>
                                  <p:childTnLst>
                                    <p:set>
                                      <p:cBhvr>
                                        <p:cTn id="9" dur="1" fill="hold">
                                          <p:stCondLst>
                                            <p:cond delay="0"/>
                                          </p:stCondLst>
                                        </p:cTn>
                                        <p:tgtEl>
                                          <p:spTgt spid="1840"/>
                                        </p:tgtEl>
                                        <p:attrNameLst>
                                          <p:attrName>style.visibility</p:attrName>
                                        </p:attrNameLst>
                                      </p:cBhvr>
                                      <p:to>
                                        <p:strVal val="visible"/>
                                      </p:to>
                                    </p:set>
                                    <p:animEffect transition="in" filter="fade">
                                      <p:cBhvr>
                                        <p:cTn id="10" dur="500"/>
                                        <p:tgtEl>
                                          <p:spTgt spid="1840"/>
                                        </p:tgtEl>
                                      </p:cBhvr>
                                    </p:animEffect>
                                  </p:childTnLst>
                                </p:cTn>
                              </p:par>
                              <p:par>
                                <p:cTn id="11" presetID="10" presetClass="entr" presetSubtype="0" fill="hold" nodeType="withEffect">
                                  <p:stCondLst>
                                    <p:cond delay="0"/>
                                  </p:stCondLst>
                                  <p:childTnLst>
                                    <p:set>
                                      <p:cBhvr>
                                        <p:cTn id="12" dur="1" fill="hold">
                                          <p:stCondLst>
                                            <p:cond delay="0"/>
                                          </p:stCondLst>
                                        </p:cTn>
                                        <p:tgtEl>
                                          <p:spTgt spid="1841"/>
                                        </p:tgtEl>
                                        <p:attrNameLst>
                                          <p:attrName>style.visibility</p:attrName>
                                        </p:attrNameLst>
                                      </p:cBhvr>
                                      <p:to>
                                        <p:strVal val="visible"/>
                                      </p:to>
                                    </p:set>
                                    <p:animEffect transition="in" filter="fade">
                                      <p:cBhvr>
                                        <p:cTn id="13" dur="500"/>
                                        <p:tgtEl>
                                          <p:spTgt spid="1841"/>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842"/>
                                        </p:tgtEl>
                                        <p:attrNameLst>
                                          <p:attrName>style.visibility</p:attrName>
                                        </p:attrNameLst>
                                      </p:cBhvr>
                                      <p:to>
                                        <p:strVal val="visible"/>
                                      </p:to>
                                    </p:set>
                                    <p:animEffect transition="in" filter="fade">
                                      <p:cBhvr>
                                        <p:cTn id="17" dur="1000"/>
                                        <p:tgtEl>
                                          <p:spTgt spid="1842"/>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928"/>
                                        </p:tgtEl>
                                        <p:attrNameLst>
                                          <p:attrName>style.visibility</p:attrName>
                                        </p:attrNameLst>
                                      </p:cBhvr>
                                      <p:to>
                                        <p:strVal val="visible"/>
                                      </p:to>
                                    </p:set>
                                    <p:animEffect transition="in" filter="fade">
                                      <p:cBhvr>
                                        <p:cTn id="21" dur="500"/>
                                        <p:tgtEl>
                                          <p:spTgt spid="1928"/>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1929"/>
                                        </p:tgtEl>
                                        <p:attrNameLst>
                                          <p:attrName>style.visibility</p:attrName>
                                        </p:attrNameLst>
                                      </p:cBhvr>
                                      <p:to>
                                        <p:strVal val="visible"/>
                                      </p:to>
                                    </p:set>
                                    <p:animEffect transition="in" filter="fade">
                                      <p:cBhvr>
                                        <p:cTn id="25" dur="1000"/>
                                        <p:tgtEl>
                                          <p:spTgt spid="19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3_Title and Content">
  <p:cSld name="13_Title and Content">
    <p:bg>
      <p:bgPr>
        <a:solidFill>
          <a:srgbClr val="002060"/>
        </a:solidFill>
        <a:effectLst/>
      </p:bgPr>
    </p:bg>
    <p:spTree>
      <p:nvGrpSpPr>
        <p:cNvPr id="1" name="Shape 1971"/>
        <p:cNvGrpSpPr/>
        <p:nvPr/>
      </p:nvGrpSpPr>
      <p:grpSpPr>
        <a:xfrm>
          <a:off x="0" y="0"/>
          <a:ext cx="0" cy="0"/>
          <a:chOff x="0" y="0"/>
          <a:chExt cx="0" cy="0"/>
        </a:xfrm>
      </p:grpSpPr>
      <p:grpSp>
        <p:nvGrpSpPr>
          <p:cNvPr id="1972" name="Google Shape;1972;p41"/>
          <p:cNvGrpSpPr/>
          <p:nvPr/>
        </p:nvGrpSpPr>
        <p:grpSpPr>
          <a:xfrm>
            <a:off x="395894" y="219519"/>
            <a:ext cx="11613234" cy="6240131"/>
            <a:chOff x="395894" y="219519"/>
            <a:chExt cx="8518865" cy="4788281"/>
          </a:xfrm>
        </p:grpSpPr>
        <p:sp>
          <p:nvSpPr>
            <p:cNvPr id="1973" name="Google Shape;1973;p41"/>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974" name="Google Shape;1974;p41"/>
            <p:cNvGrpSpPr/>
            <p:nvPr/>
          </p:nvGrpSpPr>
          <p:grpSpPr>
            <a:xfrm>
              <a:off x="8341543" y="2282008"/>
              <a:ext cx="569676" cy="380612"/>
              <a:chOff x="8341543" y="2282008"/>
              <a:chExt cx="569676" cy="380612"/>
            </a:xfrm>
          </p:grpSpPr>
          <p:sp>
            <p:nvSpPr>
              <p:cNvPr id="1975" name="Google Shape;1975;p4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76" name="Google Shape;1976;p4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77" name="Google Shape;1977;p41"/>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978" name="Google Shape;1978;p41"/>
            <p:cNvGrpSpPr/>
            <p:nvPr/>
          </p:nvGrpSpPr>
          <p:grpSpPr>
            <a:xfrm>
              <a:off x="8341543" y="1721094"/>
              <a:ext cx="569676" cy="380612"/>
              <a:chOff x="8341543" y="1721094"/>
              <a:chExt cx="569676" cy="380612"/>
            </a:xfrm>
          </p:grpSpPr>
          <p:sp>
            <p:nvSpPr>
              <p:cNvPr id="1979" name="Google Shape;1979;p41"/>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0" name="Google Shape;1980;p41"/>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81" name="Google Shape;1981;p41"/>
            <p:cNvGrpSpPr/>
            <p:nvPr/>
          </p:nvGrpSpPr>
          <p:grpSpPr>
            <a:xfrm>
              <a:off x="8346273" y="1183592"/>
              <a:ext cx="568486" cy="388014"/>
              <a:chOff x="8346273" y="1183592"/>
              <a:chExt cx="568486" cy="388014"/>
            </a:xfrm>
          </p:grpSpPr>
          <p:sp>
            <p:nvSpPr>
              <p:cNvPr id="1982" name="Google Shape;1982;p41"/>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3" name="Google Shape;1983;p41"/>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84" name="Google Shape;1984;p41"/>
            <p:cNvGrpSpPr/>
            <p:nvPr/>
          </p:nvGrpSpPr>
          <p:grpSpPr>
            <a:xfrm>
              <a:off x="8341543" y="606635"/>
              <a:ext cx="569676" cy="388014"/>
              <a:chOff x="8341543" y="606635"/>
              <a:chExt cx="569676" cy="388014"/>
            </a:xfrm>
          </p:grpSpPr>
          <p:sp>
            <p:nvSpPr>
              <p:cNvPr id="1985" name="Google Shape;1985;p41"/>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6" name="Google Shape;1986;p41"/>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87" name="Google Shape;1987;p41"/>
            <p:cNvGrpSpPr/>
            <p:nvPr/>
          </p:nvGrpSpPr>
          <p:grpSpPr>
            <a:xfrm>
              <a:off x="8341543" y="2842933"/>
              <a:ext cx="569676" cy="380612"/>
              <a:chOff x="8341543" y="2282008"/>
              <a:chExt cx="569676" cy="380612"/>
            </a:xfrm>
          </p:grpSpPr>
          <p:sp>
            <p:nvSpPr>
              <p:cNvPr id="1988" name="Google Shape;1988;p4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9" name="Google Shape;1989;p4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90" name="Google Shape;1990;p41"/>
            <p:cNvGrpSpPr/>
            <p:nvPr/>
          </p:nvGrpSpPr>
          <p:grpSpPr>
            <a:xfrm>
              <a:off x="8341543" y="3403858"/>
              <a:ext cx="569676" cy="380612"/>
              <a:chOff x="8341543" y="2282008"/>
              <a:chExt cx="569676" cy="380612"/>
            </a:xfrm>
          </p:grpSpPr>
          <p:sp>
            <p:nvSpPr>
              <p:cNvPr id="1991" name="Google Shape;1991;p4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2" name="Google Shape;1992;p4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93" name="Google Shape;1993;p41"/>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4" name="Google Shape;1994;p41"/>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95" name="Google Shape;1995;p41"/>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6" name="Google Shape;1996;p41"/>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7" name="Google Shape;1997;p41"/>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8" name="Google Shape;1998;p41"/>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9" name="Google Shape;1999;p41"/>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0" name="Google Shape;2000;p41"/>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1" name="Google Shape;2001;p41"/>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2" name="Google Shape;2002;p41"/>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3" name="Google Shape;2003;p41"/>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4" name="Google Shape;2004;p41"/>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5" name="Google Shape;2005;p41"/>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6" name="Google Shape;2006;p41"/>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7" name="Google Shape;2007;p41"/>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8" name="Google Shape;2008;p41"/>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9" name="Google Shape;2009;p41"/>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0" name="Google Shape;2010;p41"/>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1" name="Google Shape;2011;p41"/>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2" name="Google Shape;2012;p41"/>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3" name="Google Shape;2013;p41"/>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4" name="Google Shape;2014;p41"/>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5" name="Google Shape;2015;p41"/>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6" name="Google Shape;2016;p41"/>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7" name="Google Shape;2017;p41"/>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8" name="Google Shape;2018;p41"/>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9" name="Google Shape;2019;p41"/>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0" name="Google Shape;2020;p41"/>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1" name="Google Shape;2021;p41"/>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2" name="Google Shape;2022;p41"/>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3" name="Google Shape;2023;p41"/>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4" name="Google Shape;2024;p41"/>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5" name="Google Shape;2025;p41"/>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6" name="Google Shape;2026;p41"/>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7" name="Google Shape;2027;p41"/>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8" name="Google Shape;2028;p41"/>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9" name="Google Shape;2029;p41"/>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0" name="Google Shape;2030;p41"/>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1" name="Google Shape;2031;p41"/>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2" name="Google Shape;2032;p41"/>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3" name="Google Shape;2033;p41"/>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4" name="Google Shape;2034;p41"/>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5" name="Google Shape;2035;p41"/>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6" name="Google Shape;2036;p41"/>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7" name="Google Shape;2037;p41"/>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8" name="Google Shape;2038;p41"/>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9" name="Google Shape;2039;p41"/>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040" name="Google Shape;2040;p41"/>
          <p:cNvPicPr preferRelativeResize="0"/>
          <p:nvPr/>
        </p:nvPicPr>
        <p:blipFill rotWithShape="1">
          <a:blip r:embed="rId2">
            <a:alphaModFix/>
          </a:blip>
          <a:srcRect/>
          <a:stretch/>
        </p:blipFill>
        <p:spPr>
          <a:xfrm>
            <a:off x="869345" y="364703"/>
            <a:ext cx="2069886" cy="1034943"/>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1_Title and Content">
  <p:cSld name="21_Title and Content">
    <p:bg>
      <p:bgPr>
        <a:solidFill>
          <a:srgbClr val="002060"/>
        </a:solidFill>
        <a:effectLst/>
      </p:bgPr>
    </p:bg>
    <p:spTree>
      <p:nvGrpSpPr>
        <p:cNvPr id="1" name="Shape 2041"/>
        <p:cNvGrpSpPr/>
        <p:nvPr/>
      </p:nvGrpSpPr>
      <p:grpSpPr>
        <a:xfrm>
          <a:off x="0" y="0"/>
          <a:ext cx="0" cy="0"/>
          <a:chOff x="0" y="0"/>
          <a:chExt cx="0" cy="0"/>
        </a:xfrm>
      </p:grpSpPr>
      <p:grpSp>
        <p:nvGrpSpPr>
          <p:cNvPr id="2042" name="Google Shape;2042;p42"/>
          <p:cNvGrpSpPr/>
          <p:nvPr/>
        </p:nvGrpSpPr>
        <p:grpSpPr>
          <a:xfrm>
            <a:off x="395894" y="219519"/>
            <a:ext cx="11613234" cy="6240131"/>
            <a:chOff x="395894" y="219519"/>
            <a:chExt cx="8518865" cy="4788281"/>
          </a:xfrm>
        </p:grpSpPr>
        <p:sp>
          <p:nvSpPr>
            <p:cNvPr id="2043" name="Google Shape;2043;p42"/>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044" name="Google Shape;2044;p42"/>
            <p:cNvGrpSpPr/>
            <p:nvPr/>
          </p:nvGrpSpPr>
          <p:grpSpPr>
            <a:xfrm>
              <a:off x="8341543" y="2282008"/>
              <a:ext cx="569676" cy="380612"/>
              <a:chOff x="8341543" y="2282008"/>
              <a:chExt cx="569676" cy="380612"/>
            </a:xfrm>
          </p:grpSpPr>
          <p:sp>
            <p:nvSpPr>
              <p:cNvPr id="2045" name="Google Shape;2045;p4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46" name="Google Shape;2046;p4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047" name="Google Shape;2047;p42"/>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048" name="Google Shape;2048;p42"/>
            <p:cNvGrpSpPr/>
            <p:nvPr/>
          </p:nvGrpSpPr>
          <p:grpSpPr>
            <a:xfrm>
              <a:off x="8341543" y="1721094"/>
              <a:ext cx="569676" cy="380612"/>
              <a:chOff x="8341543" y="1721094"/>
              <a:chExt cx="569676" cy="380612"/>
            </a:xfrm>
          </p:grpSpPr>
          <p:sp>
            <p:nvSpPr>
              <p:cNvPr id="2049" name="Google Shape;2049;p42"/>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0" name="Google Shape;2050;p42"/>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51" name="Google Shape;2051;p42"/>
            <p:cNvGrpSpPr/>
            <p:nvPr/>
          </p:nvGrpSpPr>
          <p:grpSpPr>
            <a:xfrm>
              <a:off x="8346273" y="1183592"/>
              <a:ext cx="568486" cy="388014"/>
              <a:chOff x="8346273" y="1183592"/>
              <a:chExt cx="568486" cy="388014"/>
            </a:xfrm>
          </p:grpSpPr>
          <p:sp>
            <p:nvSpPr>
              <p:cNvPr id="2052" name="Google Shape;2052;p42"/>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3" name="Google Shape;2053;p42"/>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54" name="Google Shape;2054;p42"/>
            <p:cNvGrpSpPr/>
            <p:nvPr/>
          </p:nvGrpSpPr>
          <p:grpSpPr>
            <a:xfrm>
              <a:off x="8341543" y="606635"/>
              <a:ext cx="569676" cy="388014"/>
              <a:chOff x="8341543" y="606635"/>
              <a:chExt cx="569676" cy="388014"/>
            </a:xfrm>
          </p:grpSpPr>
          <p:sp>
            <p:nvSpPr>
              <p:cNvPr id="2055" name="Google Shape;2055;p42"/>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6" name="Google Shape;2056;p42"/>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57" name="Google Shape;2057;p42"/>
            <p:cNvGrpSpPr/>
            <p:nvPr/>
          </p:nvGrpSpPr>
          <p:grpSpPr>
            <a:xfrm>
              <a:off x="8341543" y="2842933"/>
              <a:ext cx="569676" cy="380612"/>
              <a:chOff x="8341543" y="2282008"/>
              <a:chExt cx="569676" cy="380612"/>
            </a:xfrm>
          </p:grpSpPr>
          <p:sp>
            <p:nvSpPr>
              <p:cNvPr id="2058" name="Google Shape;2058;p4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9" name="Google Shape;2059;p4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60" name="Google Shape;2060;p42"/>
            <p:cNvGrpSpPr/>
            <p:nvPr/>
          </p:nvGrpSpPr>
          <p:grpSpPr>
            <a:xfrm>
              <a:off x="8341543" y="3403858"/>
              <a:ext cx="569676" cy="380612"/>
              <a:chOff x="8341543" y="2282008"/>
              <a:chExt cx="569676" cy="380612"/>
            </a:xfrm>
          </p:grpSpPr>
          <p:sp>
            <p:nvSpPr>
              <p:cNvPr id="2061" name="Google Shape;2061;p4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2" name="Google Shape;2062;p4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063" name="Google Shape;2063;p42"/>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4" name="Google Shape;2064;p42"/>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065" name="Google Shape;2065;p42"/>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6" name="Google Shape;2066;p42"/>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7" name="Google Shape;2067;p42"/>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8" name="Google Shape;2068;p42"/>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9" name="Google Shape;2069;p42"/>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0" name="Google Shape;2070;p42"/>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1" name="Google Shape;2071;p42"/>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2" name="Google Shape;2072;p42"/>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3" name="Google Shape;2073;p42"/>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4" name="Google Shape;2074;p42"/>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5" name="Google Shape;2075;p42"/>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6" name="Google Shape;2076;p42"/>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7" name="Google Shape;2077;p42"/>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8" name="Google Shape;2078;p42"/>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9" name="Google Shape;2079;p42"/>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0" name="Google Shape;2080;p42"/>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1" name="Google Shape;2081;p42"/>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2" name="Google Shape;2082;p42"/>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3" name="Google Shape;2083;p42"/>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4" name="Google Shape;2084;p42"/>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5" name="Google Shape;2085;p42"/>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6" name="Google Shape;2086;p42"/>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7" name="Google Shape;2087;p42"/>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8" name="Google Shape;2088;p42"/>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9" name="Google Shape;2089;p42"/>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0" name="Google Shape;2090;p42"/>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1" name="Google Shape;2091;p42"/>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2" name="Google Shape;2092;p42"/>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3" name="Google Shape;2093;p42"/>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4" name="Google Shape;2094;p42"/>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5" name="Google Shape;2095;p42"/>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6" name="Google Shape;2096;p42"/>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7" name="Google Shape;2097;p42"/>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8" name="Google Shape;2098;p42"/>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9" name="Google Shape;2099;p42"/>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0" name="Google Shape;2100;p42"/>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1" name="Google Shape;2101;p42"/>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2" name="Google Shape;2102;p42"/>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3" name="Google Shape;2103;p42"/>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4" name="Google Shape;2104;p42"/>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5" name="Google Shape;2105;p42"/>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6" name="Google Shape;2106;p42"/>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7" name="Google Shape;2107;p42"/>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8" name="Google Shape;2108;p42"/>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9" name="Google Shape;2109;p42"/>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110" name="Google Shape;2110;p42" descr="C:\Users\TUAN\Downloads\Luyện tập 1.png"/>
          <p:cNvPicPr preferRelativeResize="0"/>
          <p:nvPr/>
        </p:nvPicPr>
        <p:blipFill rotWithShape="1">
          <a:blip r:embed="rId2">
            <a:alphaModFix/>
          </a:blip>
          <a:srcRect/>
          <a:stretch/>
        </p:blipFill>
        <p:spPr>
          <a:xfrm>
            <a:off x="785396" y="450429"/>
            <a:ext cx="2237784" cy="863493"/>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3_Title and Content">
  <p:cSld name="23_Title and Content">
    <p:bg>
      <p:bgPr>
        <a:solidFill>
          <a:srgbClr val="002060"/>
        </a:solidFill>
        <a:effectLst/>
      </p:bgPr>
    </p:bg>
    <p:spTree>
      <p:nvGrpSpPr>
        <p:cNvPr id="1" name="Shape 2111"/>
        <p:cNvGrpSpPr/>
        <p:nvPr/>
      </p:nvGrpSpPr>
      <p:grpSpPr>
        <a:xfrm>
          <a:off x="0" y="0"/>
          <a:ext cx="0" cy="0"/>
          <a:chOff x="0" y="0"/>
          <a:chExt cx="0" cy="0"/>
        </a:xfrm>
      </p:grpSpPr>
      <p:grpSp>
        <p:nvGrpSpPr>
          <p:cNvPr id="2112" name="Google Shape;2112;p43"/>
          <p:cNvGrpSpPr/>
          <p:nvPr/>
        </p:nvGrpSpPr>
        <p:grpSpPr>
          <a:xfrm>
            <a:off x="395894" y="219519"/>
            <a:ext cx="11613234" cy="6240131"/>
            <a:chOff x="395894" y="219519"/>
            <a:chExt cx="8518865" cy="4788281"/>
          </a:xfrm>
        </p:grpSpPr>
        <p:sp>
          <p:nvSpPr>
            <p:cNvPr id="2113" name="Google Shape;2113;p43"/>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14" name="Google Shape;2114;p43"/>
            <p:cNvGrpSpPr/>
            <p:nvPr/>
          </p:nvGrpSpPr>
          <p:grpSpPr>
            <a:xfrm>
              <a:off x="8341543" y="2282008"/>
              <a:ext cx="569676" cy="380612"/>
              <a:chOff x="8341543" y="2282008"/>
              <a:chExt cx="569676" cy="380612"/>
            </a:xfrm>
          </p:grpSpPr>
          <p:sp>
            <p:nvSpPr>
              <p:cNvPr id="2115" name="Google Shape;2115;p4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16" name="Google Shape;2116;p4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17" name="Google Shape;2117;p43"/>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18" name="Google Shape;2118;p43"/>
            <p:cNvGrpSpPr/>
            <p:nvPr/>
          </p:nvGrpSpPr>
          <p:grpSpPr>
            <a:xfrm>
              <a:off x="8341543" y="1721094"/>
              <a:ext cx="569676" cy="380612"/>
              <a:chOff x="8341543" y="1721094"/>
              <a:chExt cx="569676" cy="380612"/>
            </a:xfrm>
          </p:grpSpPr>
          <p:sp>
            <p:nvSpPr>
              <p:cNvPr id="2119" name="Google Shape;2119;p4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0" name="Google Shape;2120;p4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21" name="Google Shape;2121;p43"/>
            <p:cNvGrpSpPr/>
            <p:nvPr/>
          </p:nvGrpSpPr>
          <p:grpSpPr>
            <a:xfrm>
              <a:off x="8346273" y="1183592"/>
              <a:ext cx="568486" cy="388014"/>
              <a:chOff x="8346273" y="1183592"/>
              <a:chExt cx="568486" cy="388014"/>
            </a:xfrm>
          </p:grpSpPr>
          <p:sp>
            <p:nvSpPr>
              <p:cNvPr id="2122" name="Google Shape;2122;p4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3" name="Google Shape;2123;p4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24" name="Google Shape;2124;p43"/>
            <p:cNvGrpSpPr/>
            <p:nvPr/>
          </p:nvGrpSpPr>
          <p:grpSpPr>
            <a:xfrm>
              <a:off x="8341543" y="606635"/>
              <a:ext cx="569676" cy="388014"/>
              <a:chOff x="8341543" y="606635"/>
              <a:chExt cx="569676" cy="388014"/>
            </a:xfrm>
          </p:grpSpPr>
          <p:sp>
            <p:nvSpPr>
              <p:cNvPr id="2125" name="Google Shape;2125;p4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6" name="Google Shape;2126;p4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27" name="Google Shape;2127;p43"/>
            <p:cNvGrpSpPr/>
            <p:nvPr/>
          </p:nvGrpSpPr>
          <p:grpSpPr>
            <a:xfrm>
              <a:off x="8341543" y="2842933"/>
              <a:ext cx="569676" cy="380612"/>
              <a:chOff x="8341543" y="2282008"/>
              <a:chExt cx="569676" cy="380612"/>
            </a:xfrm>
          </p:grpSpPr>
          <p:sp>
            <p:nvSpPr>
              <p:cNvPr id="2128" name="Google Shape;2128;p4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9" name="Google Shape;2129;p4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30" name="Google Shape;2130;p43"/>
            <p:cNvGrpSpPr/>
            <p:nvPr/>
          </p:nvGrpSpPr>
          <p:grpSpPr>
            <a:xfrm>
              <a:off x="8341543" y="3403858"/>
              <a:ext cx="569676" cy="380612"/>
              <a:chOff x="8341543" y="2282008"/>
              <a:chExt cx="569676" cy="380612"/>
            </a:xfrm>
          </p:grpSpPr>
          <p:sp>
            <p:nvSpPr>
              <p:cNvPr id="2131" name="Google Shape;2131;p4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2" name="Google Shape;2132;p4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33" name="Google Shape;2133;p43"/>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4" name="Google Shape;2134;p43"/>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35" name="Google Shape;2135;p43"/>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6" name="Google Shape;2136;p43"/>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7" name="Google Shape;2137;p43"/>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8" name="Google Shape;2138;p43"/>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9" name="Google Shape;2139;p43"/>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0" name="Google Shape;2140;p43"/>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1" name="Google Shape;2141;p43"/>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2" name="Google Shape;2142;p43"/>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3" name="Google Shape;2143;p43"/>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4" name="Google Shape;2144;p43"/>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5" name="Google Shape;2145;p43"/>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6" name="Google Shape;2146;p43"/>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7" name="Google Shape;2147;p43"/>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8" name="Google Shape;2148;p43"/>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9" name="Google Shape;2149;p43"/>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0" name="Google Shape;2150;p43"/>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1" name="Google Shape;2151;p43"/>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2" name="Google Shape;2152;p43"/>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3" name="Google Shape;2153;p43"/>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4" name="Google Shape;2154;p43"/>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5" name="Google Shape;2155;p43"/>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6" name="Google Shape;2156;p43"/>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7" name="Google Shape;2157;p43"/>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8" name="Google Shape;2158;p43"/>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9" name="Google Shape;2159;p43"/>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0" name="Google Shape;2160;p43"/>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1" name="Google Shape;2161;p43"/>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2" name="Google Shape;2162;p43"/>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3" name="Google Shape;2163;p43"/>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4" name="Google Shape;2164;p43"/>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5" name="Google Shape;2165;p43"/>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6" name="Google Shape;2166;p43"/>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7" name="Google Shape;2167;p43"/>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8" name="Google Shape;2168;p43"/>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9" name="Google Shape;2169;p43"/>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0" name="Google Shape;2170;p43"/>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1" name="Google Shape;2171;p43"/>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2" name="Google Shape;2172;p43"/>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3" name="Google Shape;2173;p43"/>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4" name="Google Shape;2174;p43"/>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5" name="Google Shape;2175;p43"/>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6" name="Google Shape;2176;p43"/>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7" name="Google Shape;2177;p43"/>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8" name="Google Shape;2178;p43"/>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9" name="Google Shape;2179;p43"/>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180" name="Google Shape;2180;p43" descr="Không có mô tả."/>
          <p:cNvPicPr preferRelativeResize="0"/>
          <p:nvPr/>
        </p:nvPicPr>
        <p:blipFill rotWithShape="1">
          <a:blip r:embed="rId2">
            <a:alphaModFix/>
          </a:blip>
          <a:srcRect/>
          <a:stretch/>
        </p:blipFill>
        <p:spPr>
          <a:xfrm>
            <a:off x="739013" y="438261"/>
            <a:ext cx="2330549" cy="887829"/>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2_Title and Content">
  <p:cSld name="22_Title and Content">
    <p:bg>
      <p:bgPr>
        <a:solidFill>
          <a:srgbClr val="002060"/>
        </a:solidFill>
        <a:effectLst/>
      </p:bgPr>
    </p:bg>
    <p:spTree>
      <p:nvGrpSpPr>
        <p:cNvPr id="1" name="Shape 2181"/>
        <p:cNvGrpSpPr/>
        <p:nvPr/>
      </p:nvGrpSpPr>
      <p:grpSpPr>
        <a:xfrm>
          <a:off x="0" y="0"/>
          <a:ext cx="0" cy="0"/>
          <a:chOff x="0" y="0"/>
          <a:chExt cx="0" cy="0"/>
        </a:xfrm>
      </p:grpSpPr>
      <p:grpSp>
        <p:nvGrpSpPr>
          <p:cNvPr id="2182" name="Google Shape;2182;p44"/>
          <p:cNvGrpSpPr/>
          <p:nvPr/>
        </p:nvGrpSpPr>
        <p:grpSpPr>
          <a:xfrm>
            <a:off x="395894" y="219519"/>
            <a:ext cx="11613234" cy="6240131"/>
            <a:chOff x="395894" y="219519"/>
            <a:chExt cx="8518865" cy="4788281"/>
          </a:xfrm>
        </p:grpSpPr>
        <p:sp>
          <p:nvSpPr>
            <p:cNvPr id="2183" name="Google Shape;2183;p4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84" name="Google Shape;2184;p44"/>
            <p:cNvGrpSpPr/>
            <p:nvPr/>
          </p:nvGrpSpPr>
          <p:grpSpPr>
            <a:xfrm>
              <a:off x="8341543" y="2282008"/>
              <a:ext cx="569676" cy="380612"/>
              <a:chOff x="8341543" y="2282008"/>
              <a:chExt cx="569676" cy="380612"/>
            </a:xfrm>
          </p:grpSpPr>
          <p:sp>
            <p:nvSpPr>
              <p:cNvPr id="2185" name="Google Shape;2185;p4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86" name="Google Shape;2186;p4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87" name="Google Shape;2187;p4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88" name="Google Shape;2188;p44"/>
            <p:cNvGrpSpPr/>
            <p:nvPr/>
          </p:nvGrpSpPr>
          <p:grpSpPr>
            <a:xfrm>
              <a:off x="8341543" y="1721094"/>
              <a:ext cx="569676" cy="380612"/>
              <a:chOff x="8341543" y="1721094"/>
              <a:chExt cx="569676" cy="380612"/>
            </a:xfrm>
          </p:grpSpPr>
          <p:sp>
            <p:nvSpPr>
              <p:cNvPr id="2189" name="Google Shape;2189;p4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0" name="Google Shape;2190;p4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91" name="Google Shape;2191;p44"/>
            <p:cNvGrpSpPr/>
            <p:nvPr/>
          </p:nvGrpSpPr>
          <p:grpSpPr>
            <a:xfrm>
              <a:off x="8346273" y="1183592"/>
              <a:ext cx="568486" cy="388014"/>
              <a:chOff x="8346273" y="1183592"/>
              <a:chExt cx="568486" cy="388014"/>
            </a:xfrm>
          </p:grpSpPr>
          <p:sp>
            <p:nvSpPr>
              <p:cNvPr id="2192" name="Google Shape;2192;p4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3" name="Google Shape;2193;p4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94" name="Google Shape;2194;p44"/>
            <p:cNvGrpSpPr/>
            <p:nvPr/>
          </p:nvGrpSpPr>
          <p:grpSpPr>
            <a:xfrm>
              <a:off x="8341543" y="606635"/>
              <a:ext cx="569676" cy="388014"/>
              <a:chOff x="8341543" y="606635"/>
              <a:chExt cx="569676" cy="388014"/>
            </a:xfrm>
          </p:grpSpPr>
          <p:sp>
            <p:nvSpPr>
              <p:cNvPr id="2195" name="Google Shape;2195;p4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6" name="Google Shape;2196;p4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97" name="Google Shape;2197;p44"/>
            <p:cNvGrpSpPr/>
            <p:nvPr/>
          </p:nvGrpSpPr>
          <p:grpSpPr>
            <a:xfrm>
              <a:off x="8341543" y="2842933"/>
              <a:ext cx="569676" cy="380612"/>
              <a:chOff x="8341543" y="2282008"/>
              <a:chExt cx="569676" cy="380612"/>
            </a:xfrm>
          </p:grpSpPr>
          <p:sp>
            <p:nvSpPr>
              <p:cNvPr id="2198" name="Google Shape;2198;p4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9" name="Google Shape;2199;p4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00" name="Google Shape;2200;p44"/>
            <p:cNvGrpSpPr/>
            <p:nvPr/>
          </p:nvGrpSpPr>
          <p:grpSpPr>
            <a:xfrm>
              <a:off x="8341543" y="3403858"/>
              <a:ext cx="569676" cy="380612"/>
              <a:chOff x="8341543" y="2282008"/>
              <a:chExt cx="569676" cy="380612"/>
            </a:xfrm>
          </p:grpSpPr>
          <p:sp>
            <p:nvSpPr>
              <p:cNvPr id="2201" name="Google Shape;2201;p4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2" name="Google Shape;2202;p4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03" name="Google Shape;2203;p4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4" name="Google Shape;2204;p4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05" name="Google Shape;2205;p44"/>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6" name="Google Shape;2206;p44"/>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7" name="Google Shape;2207;p44"/>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8" name="Google Shape;2208;p44"/>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9" name="Google Shape;2209;p44"/>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0" name="Google Shape;2210;p44"/>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1" name="Google Shape;2211;p44"/>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2" name="Google Shape;2212;p44"/>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3" name="Google Shape;2213;p44"/>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4" name="Google Shape;2214;p44"/>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5" name="Google Shape;2215;p44"/>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6" name="Google Shape;2216;p44"/>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7" name="Google Shape;2217;p44"/>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8" name="Google Shape;2218;p44"/>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9" name="Google Shape;2219;p44"/>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0" name="Google Shape;2220;p44"/>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1" name="Google Shape;2221;p44"/>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2" name="Google Shape;2222;p44"/>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3" name="Google Shape;2223;p44"/>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4" name="Google Shape;2224;p44"/>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5" name="Google Shape;2225;p44"/>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6" name="Google Shape;2226;p44"/>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7" name="Google Shape;2227;p44"/>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8" name="Google Shape;2228;p44"/>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9" name="Google Shape;2229;p44"/>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0" name="Google Shape;2230;p44"/>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1" name="Google Shape;2231;p44"/>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2" name="Google Shape;2232;p44"/>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3" name="Google Shape;2233;p44"/>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4" name="Google Shape;2234;p44"/>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5" name="Google Shape;2235;p44"/>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6" name="Google Shape;2236;p44"/>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7" name="Google Shape;2237;p44"/>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8" name="Google Shape;2238;p44"/>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9" name="Google Shape;2239;p44"/>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0" name="Google Shape;2240;p44"/>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1" name="Google Shape;2241;p44"/>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2" name="Google Shape;2242;p44"/>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3" name="Google Shape;2243;p44"/>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4" name="Google Shape;2244;p44"/>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5" name="Google Shape;2245;p44"/>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6" name="Google Shape;2246;p44"/>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7" name="Google Shape;2247;p44"/>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8" name="Google Shape;2248;p44"/>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9" name="Google Shape;2249;p44"/>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250" name="Google Shape;2250;p44"/>
          <p:cNvPicPr preferRelativeResize="0"/>
          <p:nvPr/>
        </p:nvPicPr>
        <p:blipFill rotWithShape="1">
          <a:blip r:embed="rId2">
            <a:alphaModFix/>
          </a:blip>
          <a:srcRect/>
          <a:stretch/>
        </p:blipFill>
        <p:spPr>
          <a:xfrm>
            <a:off x="785396" y="357971"/>
            <a:ext cx="2325467" cy="116273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0_Title and Content">
  <p:cSld name="20_Title and Content">
    <p:bg>
      <p:bgPr>
        <a:solidFill>
          <a:srgbClr val="002060"/>
        </a:solidFill>
        <a:effectLst/>
      </p:bgPr>
    </p:bg>
    <p:spTree>
      <p:nvGrpSpPr>
        <p:cNvPr id="1" name="Shape 2251"/>
        <p:cNvGrpSpPr/>
        <p:nvPr/>
      </p:nvGrpSpPr>
      <p:grpSpPr>
        <a:xfrm>
          <a:off x="0" y="0"/>
          <a:ext cx="0" cy="0"/>
          <a:chOff x="0" y="0"/>
          <a:chExt cx="0" cy="0"/>
        </a:xfrm>
      </p:grpSpPr>
      <p:grpSp>
        <p:nvGrpSpPr>
          <p:cNvPr id="2252" name="Google Shape;2252;p45"/>
          <p:cNvGrpSpPr/>
          <p:nvPr/>
        </p:nvGrpSpPr>
        <p:grpSpPr>
          <a:xfrm>
            <a:off x="395894" y="219519"/>
            <a:ext cx="11613234" cy="6240131"/>
            <a:chOff x="395894" y="219519"/>
            <a:chExt cx="8518865" cy="4788281"/>
          </a:xfrm>
        </p:grpSpPr>
        <p:sp>
          <p:nvSpPr>
            <p:cNvPr id="2253" name="Google Shape;2253;p4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254" name="Google Shape;2254;p45"/>
            <p:cNvGrpSpPr/>
            <p:nvPr/>
          </p:nvGrpSpPr>
          <p:grpSpPr>
            <a:xfrm>
              <a:off x="8341543" y="2282008"/>
              <a:ext cx="569676" cy="380612"/>
              <a:chOff x="8341543" y="2282008"/>
              <a:chExt cx="569676" cy="380612"/>
            </a:xfrm>
          </p:grpSpPr>
          <p:sp>
            <p:nvSpPr>
              <p:cNvPr id="2255" name="Google Shape;2255;p4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56" name="Google Shape;2256;p4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57" name="Google Shape;2257;p4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258" name="Google Shape;2258;p45"/>
            <p:cNvGrpSpPr/>
            <p:nvPr/>
          </p:nvGrpSpPr>
          <p:grpSpPr>
            <a:xfrm>
              <a:off x="8341543" y="1721094"/>
              <a:ext cx="569676" cy="380612"/>
              <a:chOff x="8341543" y="1721094"/>
              <a:chExt cx="569676" cy="380612"/>
            </a:xfrm>
          </p:grpSpPr>
          <p:sp>
            <p:nvSpPr>
              <p:cNvPr id="2259" name="Google Shape;2259;p4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0" name="Google Shape;2260;p4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61" name="Google Shape;2261;p45"/>
            <p:cNvGrpSpPr/>
            <p:nvPr/>
          </p:nvGrpSpPr>
          <p:grpSpPr>
            <a:xfrm>
              <a:off x="8346273" y="1183592"/>
              <a:ext cx="568486" cy="388014"/>
              <a:chOff x="8346273" y="1183592"/>
              <a:chExt cx="568486" cy="388014"/>
            </a:xfrm>
          </p:grpSpPr>
          <p:sp>
            <p:nvSpPr>
              <p:cNvPr id="2262" name="Google Shape;2262;p4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3" name="Google Shape;2263;p4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64" name="Google Shape;2264;p45"/>
            <p:cNvGrpSpPr/>
            <p:nvPr/>
          </p:nvGrpSpPr>
          <p:grpSpPr>
            <a:xfrm>
              <a:off x="8341543" y="606635"/>
              <a:ext cx="569676" cy="388014"/>
              <a:chOff x="8341543" y="606635"/>
              <a:chExt cx="569676" cy="388014"/>
            </a:xfrm>
          </p:grpSpPr>
          <p:sp>
            <p:nvSpPr>
              <p:cNvPr id="2265" name="Google Shape;2265;p4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6" name="Google Shape;2266;p4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67" name="Google Shape;2267;p45"/>
            <p:cNvGrpSpPr/>
            <p:nvPr/>
          </p:nvGrpSpPr>
          <p:grpSpPr>
            <a:xfrm>
              <a:off x="8341543" y="2842933"/>
              <a:ext cx="569676" cy="380612"/>
              <a:chOff x="8341543" y="2282008"/>
              <a:chExt cx="569676" cy="380612"/>
            </a:xfrm>
          </p:grpSpPr>
          <p:sp>
            <p:nvSpPr>
              <p:cNvPr id="2268" name="Google Shape;2268;p4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9" name="Google Shape;2269;p4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70" name="Google Shape;2270;p45"/>
            <p:cNvGrpSpPr/>
            <p:nvPr/>
          </p:nvGrpSpPr>
          <p:grpSpPr>
            <a:xfrm>
              <a:off x="8341543" y="3403858"/>
              <a:ext cx="569676" cy="380612"/>
              <a:chOff x="8341543" y="2282008"/>
              <a:chExt cx="569676" cy="380612"/>
            </a:xfrm>
          </p:grpSpPr>
          <p:sp>
            <p:nvSpPr>
              <p:cNvPr id="2271" name="Google Shape;2271;p4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2" name="Google Shape;2272;p4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73" name="Google Shape;2273;p4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4" name="Google Shape;2274;p4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75" name="Google Shape;2275;p45"/>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6" name="Google Shape;2276;p45"/>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7" name="Google Shape;2277;p45"/>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8" name="Google Shape;2278;p45"/>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9" name="Google Shape;2279;p45"/>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0" name="Google Shape;2280;p45"/>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1" name="Google Shape;2281;p45"/>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2" name="Google Shape;2282;p45"/>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3" name="Google Shape;2283;p45"/>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4" name="Google Shape;2284;p45"/>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5" name="Google Shape;2285;p45"/>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6" name="Google Shape;2286;p45"/>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7" name="Google Shape;2287;p45"/>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8" name="Google Shape;2288;p45"/>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9" name="Google Shape;2289;p45"/>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0" name="Google Shape;2290;p45"/>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1" name="Google Shape;2291;p45"/>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2" name="Google Shape;2292;p45"/>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3" name="Google Shape;2293;p45"/>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4" name="Google Shape;2294;p45"/>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5" name="Google Shape;2295;p45"/>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6" name="Google Shape;2296;p45"/>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7" name="Google Shape;2297;p45"/>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8" name="Google Shape;2298;p45"/>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9" name="Google Shape;2299;p45"/>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0" name="Google Shape;2300;p45"/>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1" name="Google Shape;2301;p45"/>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2" name="Google Shape;2302;p45"/>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3" name="Google Shape;2303;p45"/>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4" name="Google Shape;2304;p45"/>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5" name="Google Shape;2305;p45"/>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6" name="Google Shape;2306;p45"/>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7" name="Google Shape;2307;p45"/>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8" name="Google Shape;2308;p45"/>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9" name="Google Shape;2309;p45"/>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0" name="Google Shape;2310;p45"/>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1" name="Google Shape;2311;p45"/>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2" name="Google Shape;2312;p45"/>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3" name="Google Shape;2313;p45"/>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4" name="Google Shape;2314;p45"/>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5" name="Google Shape;2315;p45"/>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6" name="Google Shape;2316;p45"/>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7" name="Google Shape;2317;p45"/>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8" name="Google Shape;2318;p45"/>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9" name="Google Shape;2319;p45"/>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0_Title and Content">
  <p:cSld name="10_Title and Content">
    <p:bg>
      <p:bgPr>
        <a:solidFill>
          <a:srgbClr val="4F6128"/>
        </a:solidFill>
        <a:effectLst/>
      </p:bgPr>
    </p:bg>
    <p:spTree>
      <p:nvGrpSpPr>
        <p:cNvPr id="1" name="Shape 2320"/>
        <p:cNvGrpSpPr/>
        <p:nvPr/>
      </p:nvGrpSpPr>
      <p:grpSpPr>
        <a:xfrm>
          <a:off x="0" y="0"/>
          <a:ext cx="0" cy="0"/>
          <a:chOff x="0" y="0"/>
          <a:chExt cx="0" cy="0"/>
        </a:xfrm>
      </p:grpSpPr>
      <p:grpSp>
        <p:nvGrpSpPr>
          <p:cNvPr id="2321" name="Google Shape;2321;p46"/>
          <p:cNvGrpSpPr/>
          <p:nvPr/>
        </p:nvGrpSpPr>
        <p:grpSpPr>
          <a:xfrm>
            <a:off x="395894" y="219519"/>
            <a:ext cx="11613234" cy="6240131"/>
            <a:chOff x="395894" y="219519"/>
            <a:chExt cx="8518865" cy="4788281"/>
          </a:xfrm>
        </p:grpSpPr>
        <p:sp>
          <p:nvSpPr>
            <p:cNvPr id="2322" name="Google Shape;2322;p46"/>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323" name="Google Shape;2323;p46"/>
            <p:cNvGrpSpPr/>
            <p:nvPr/>
          </p:nvGrpSpPr>
          <p:grpSpPr>
            <a:xfrm>
              <a:off x="8341543" y="2282008"/>
              <a:ext cx="569676" cy="380612"/>
              <a:chOff x="8341543" y="2282008"/>
              <a:chExt cx="569676" cy="380612"/>
            </a:xfrm>
          </p:grpSpPr>
          <p:sp>
            <p:nvSpPr>
              <p:cNvPr id="2324" name="Google Shape;2324;p4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25" name="Google Shape;2325;p4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326" name="Google Shape;2326;p46"/>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327" name="Google Shape;2327;p46"/>
            <p:cNvGrpSpPr/>
            <p:nvPr/>
          </p:nvGrpSpPr>
          <p:grpSpPr>
            <a:xfrm>
              <a:off x="8341543" y="1721094"/>
              <a:ext cx="569676" cy="380612"/>
              <a:chOff x="8341543" y="1721094"/>
              <a:chExt cx="569676" cy="380612"/>
            </a:xfrm>
          </p:grpSpPr>
          <p:sp>
            <p:nvSpPr>
              <p:cNvPr id="2328" name="Google Shape;2328;p46"/>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29" name="Google Shape;2329;p46"/>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0" name="Google Shape;2330;p46"/>
            <p:cNvGrpSpPr/>
            <p:nvPr/>
          </p:nvGrpSpPr>
          <p:grpSpPr>
            <a:xfrm>
              <a:off x="8346273" y="1183592"/>
              <a:ext cx="568486" cy="388014"/>
              <a:chOff x="8346273" y="1183592"/>
              <a:chExt cx="568486" cy="388014"/>
            </a:xfrm>
          </p:grpSpPr>
          <p:sp>
            <p:nvSpPr>
              <p:cNvPr id="2331" name="Google Shape;2331;p46"/>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32" name="Google Shape;2332;p46"/>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3" name="Google Shape;2333;p46"/>
            <p:cNvGrpSpPr/>
            <p:nvPr/>
          </p:nvGrpSpPr>
          <p:grpSpPr>
            <a:xfrm>
              <a:off x="8341543" y="606635"/>
              <a:ext cx="569676" cy="388014"/>
              <a:chOff x="8341543" y="606635"/>
              <a:chExt cx="569676" cy="388014"/>
            </a:xfrm>
          </p:grpSpPr>
          <p:sp>
            <p:nvSpPr>
              <p:cNvPr id="2334" name="Google Shape;2334;p46"/>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35" name="Google Shape;2335;p46"/>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6" name="Google Shape;2336;p46"/>
            <p:cNvGrpSpPr/>
            <p:nvPr/>
          </p:nvGrpSpPr>
          <p:grpSpPr>
            <a:xfrm>
              <a:off x="8341543" y="2842933"/>
              <a:ext cx="569676" cy="380612"/>
              <a:chOff x="8341543" y="2282008"/>
              <a:chExt cx="569676" cy="380612"/>
            </a:xfrm>
          </p:grpSpPr>
          <p:sp>
            <p:nvSpPr>
              <p:cNvPr id="2337" name="Google Shape;2337;p4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38" name="Google Shape;2338;p4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9" name="Google Shape;2339;p46"/>
            <p:cNvGrpSpPr/>
            <p:nvPr/>
          </p:nvGrpSpPr>
          <p:grpSpPr>
            <a:xfrm>
              <a:off x="8341543" y="3403858"/>
              <a:ext cx="569676" cy="380612"/>
              <a:chOff x="8341543" y="2282008"/>
              <a:chExt cx="569676" cy="380612"/>
            </a:xfrm>
          </p:grpSpPr>
          <p:sp>
            <p:nvSpPr>
              <p:cNvPr id="2340" name="Google Shape;2340;p4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1" name="Google Shape;2341;p4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342" name="Google Shape;2342;p46"/>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3" name="Google Shape;2343;p46"/>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344" name="Google Shape;2344;p46"/>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5" name="Google Shape;2345;p46"/>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6" name="Google Shape;2346;p46"/>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7" name="Google Shape;2347;p46"/>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8" name="Google Shape;2348;p46"/>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9" name="Google Shape;2349;p46"/>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0" name="Google Shape;2350;p46"/>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1" name="Google Shape;2351;p46"/>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2" name="Google Shape;2352;p46"/>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3" name="Google Shape;2353;p46"/>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4" name="Google Shape;2354;p46"/>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5" name="Google Shape;2355;p46"/>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6" name="Google Shape;2356;p46"/>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7" name="Google Shape;2357;p46"/>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8" name="Google Shape;2358;p46"/>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9" name="Google Shape;2359;p46"/>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0" name="Google Shape;2360;p46"/>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1" name="Google Shape;2361;p46"/>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2" name="Google Shape;2362;p46"/>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3" name="Google Shape;2363;p46"/>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4" name="Google Shape;2364;p46"/>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5" name="Google Shape;2365;p46"/>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6" name="Google Shape;2366;p46"/>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7" name="Google Shape;2367;p46"/>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8" name="Google Shape;2368;p46"/>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9" name="Google Shape;2369;p46"/>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0" name="Google Shape;2370;p46"/>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1" name="Google Shape;2371;p46"/>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2" name="Google Shape;2372;p46"/>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3" name="Google Shape;2373;p46"/>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4" name="Google Shape;2374;p46"/>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5" name="Google Shape;2375;p46"/>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6" name="Google Shape;2376;p46"/>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7" name="Google Shape;2377;p46"/>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8" name="Google Shape;2378;p46"/>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9" name="Google Shape;2379;p46"/>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0" name="Google Shape;2380;p46"/>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1" name="Google Shape;2381;p46"/>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2" name="Google Shape;2382;p46"/>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3" name="Google Shape;2383;p46"/>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4" name="Google Shape;2384;p46"/>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5" name="Google Shape;2385;p46"/>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6" name="Google Shape;2386;p46"/>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7" name="Google Shape;2387;p46"/>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8" name="Google Shape;2388;p46"/>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389" name="Google Shape;2389;p46"/>
          <p:cNvGrpSpPr/>
          <p:nvPr/>
        </p:nvGrpSpPr>
        <p:grpSpPr>
          <a:xfrm>
            <a:off x="1030175" y="1581350"/>
            <a:ext cx="444275" cy="398525"/>
            <a:chOff x="2495125" y="2142250"/>
            <a:chExt cx="444275" cy="398525"/>
          </a:xfrm>
        </p:grpSpPr>
        <p:sp>
          <p:nvSpPr>
            <p:cNvPr id="2390" name="Google Shape;2390;p46"/>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1" name="Google Shape;2391;p46"/>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92" name="Google Shape;2392;p46"/>
          <p:cNvGrpSpPr/>
          <p:nvPr/>
        </p:nvGrpSpPr>
        <p:grpSpPr>
          <a:xfrm>
            <a:off x="10561107" y="5038641"/>
            <a:ext cx="291375" cy="281375"/>
            <a:chOff x="3243875" y="2372825"/>
            <a:chExt cx="291375" cy="281375"/>
          </a:xfrm>
        </p:grpSpPr>
        <p:sp>
          <p:nvSpPr>
            <p:cNvPr id="2393" name="Google Shape;2393;p46"/>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4" name="Google Shape;2394;p46"/>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5" name="Google Shape;2395;p46"/>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6" name="Google Shape;2396;p46"/>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7" name="Google Shape;2397;p46"/>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8" name="Google Shape;2398;p46"/>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9" name="Google Shape;2399;p46"/>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0" name="Google Shape;2400;p46"/>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1" name="Google Shape;2401;p46"/>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2" name="Google Shape;2402;p46"/>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403" name="Google Shape;2403;p46"/>
          <p:cNvGrpSpPr/>
          <p:nvPr/>
        </p:nvGrpSpPr>
        <p:grpSpPr>
          <a:xfrm>
            <a:off x="10778557" y="714860"/>
            <a:ext cx="166675" cy="168575"/>
            <a:chOff x="4954425" y="2036375"/>
            <a:chExt cx="166675" cy="168575"/>
          </a:xfrm>
        </p:grpSpPr>
        <p:sp>
          <p:nvSpPr>
            <p:cNvPr id="2404" name="Google Shape;2404;p46"/>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5" name="Google Shape;2405;p46"/>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406" name="Google Shape;2406;p46"/>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7" name="Google Shape;2407;p46"/>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408" name="Google Shape;2408;p46"/>
          <p:cNvGrpSpPr/>
          <p:nvPr/>
        </p:nvGrpSpPr>
        <p:grpSpPr>
          <a:xfrm>
            <a:off x="1274794" y="5541495"/>
            <a:ext cx="166675" cy="168575"/>
            <a:chOff x="4954425" y="2036375"/>
            <a:chExt cx="166675" cy="168575"/>
          </a:xfrm>
        </p:grpSpPr>
        <p:sp>
          <p:nvSpPr>
            <p:cNvPr id="2409" name="Google Shape;2409;p46"/>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0" name="Google Shape;2410;p46"/>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411" name="Google Shape;2411;p46"/>
          <p:cNvSpPr/>
          <p:nvPr/>
        </p:nvSpPr>
        <p:spPr>
          <a:xfrm rot="126755">
            <a:off x="3091462" y="1090110"/>
            <a:ext cx="5550035" cy="4730758"/>
          </a:xfrm>
          <a:prstGeom prst="rect">
            <a:avLst/>
          </a:prstGeom>
          <a:solidFill>
            <a:srgbClr val="B2CB7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2412" name="Google Shape;2412;p46"/>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8064A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2413" name="Google Shape;2413;p46"/>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F3575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2414" name="Google Shape;2414;p46"/>
          <p:cNvGrpSpPr/>
          <p:nvPr/>
        </p:nvGrpSpPr>
        <p:grpSpPr>
          <a:xfrm>
            <a:off x="2204474" y="3950454"/>
            <a:ext cx="1973864" cy="2020086"/>
            <a:chOff x="2718975" y="493050"/>
            <a:chExt cx="2013175" cy="2066600"/>
          </a:xfrm>
        </p:grpSpPr>
        <p:sp>
          <p:nvSpPr>
            <p:cNvPr id="2415" name="Google Shape;2415;p46"/>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6" name="Google Shape;2416;p46"/>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7" name="Google Shape;2417;p46"/>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8" name="Google Shape;2418;p46"/>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9" name="Google Shape;2419;p46"/>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0" name="Google Shape;2420;p46"/>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1" name="Google Shape;2421;p46"/>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2" name="Google Shape;2422;p46"/>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3" name="Google Shape;2423;p46"/>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4" name="Google Shape;2424;p46"/>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5" name="Google Shape;2425;p46"/>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6" name="Google Shape;2426;p46"/>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7" name="Google Shape;2427;p46"/>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8" name="Google Shape;2428;p46"/>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9" name="Google Shape;2429;p46"/>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0" name="Google Shape;2430;p46"/>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1" name="Google Shape;2431;p46"/>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2" name="Google Shape;2432;p46"/>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3" name="Google Shape;2433;p46"/>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4" name="Google Shape;2434;p46"/>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5" name="Google Shape;2435;p46"/>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6" name="Google Shape;2436;p46"/>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7" name="Google Shape;2437;p46"/>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8" name="Google Shape;2438;p46"/>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9" name="Google Shape;2439;p46"/>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0" name="Google Shape;2440;p46"/>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1" name="Google Shape;2441;p46"/>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2" name="Google Shape;2442;p46"/>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3" name="Google Shape;2443;p46"/>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4" name="Google Shape;2444;p46"/>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5" name="Google Shape;2445;p46"/>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6" name="Google Shape;2446;p46"/>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7" name="Google Shape;2447;p46"/>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8" name="Google Shape;2448;p46"/>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9" name="Google Shape;2449;p46"/>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0" name="Google Shape;2450;p46"/>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1" name="Google Shape;2451;p46"/>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2" name="Google Shape;2452;p46"/>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3" name="Google Shape;2453;p46"/>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4" name="Google Shape;2454;p46"/>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5" name="Google Shape;2455;p46"/>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6" name="Google Shape;2456;p46"/>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7" name="Google Shape;2457;p46"/>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8" name="Google Shape;2458;p46"/>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9" name="Google Shape;2459;p46"/>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0" name="Google Shape;2460;p46"/>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1" name="Google Shape;2461;p46"/>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2" name="Google Shape;2462;p46"/>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3" name="Google Shape;2463;p46"/>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4" name="Google Shape;2464;p46"/>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5" name="Google Shape;2465;p46"/>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6" name="Google Shape;2466;p46"/>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7" name="Google Shape;2467;p46"/>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8" name="Google Shape;2468;p46"/>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9" name="Google Shape;2469;p46"/>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0" name="Google Shape;2470;p46"/>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1" name="Google Shape;2471;p46"/>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2" name="Google Shape;2472;p46"/>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3" name="Google Shape;2473;p46"/>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4" name="Google Shape;2474;p46"/>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5" name="Google Shape;2475;p46"/>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6" name="Google Shape;2476;p46"/>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7" name="Google Shape;2477;p46"/>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478" name="Google Shape;2478;p46"/>
          <p:cNvSpPr txBox="1"/>
          <p:nvPr/>
        </p:nvSpPr>
        <p:spPr>
          <a:xfrm>
            <a:off x="3642720" y="1503378"/>
            <a:ext cx="472820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FABF8E"/>
                </a:solidFill>
                <a:latin typeface="Cookie"/>
                <a:ea typeface="Cookie"/>
                <a:cs typeface="Cookie"/>
                <a:sym typeface="Cookie"/>
              </a:rPr>
              <a:t>TRÒ CHƠI</a:t>
            </a:r>
            <a:endParaRPr sz="11500">
              <a:solidFill>
                <a:srgbClr val="FABF8E"/>
              </a:solidFill>
              <a:latin typeface="Cookie"/>
              <a:ea typeface="Cookie"/>
              <a:cs typeface="Cookie"/>
              <a:sym typeface="Cookie"/>
            </a:endParaRPr>
          </a:p>
        </p:txBody>
      </p:sp>
      <p:grpSp>
        <p:nvGrpSpPr>
          <p:cNvPr id="2479" name="Google Shape;2479;p46"/>
          <p:cNvGrpSpPr/>
          <p:nvPr/>
        </p:nvGrpSpPr>
        <p:grpSpPr>
          <a:xfrm flipH="1">
            <a:off x="7919467" y="3656003"/>
            <a:ext cx="1245605" cy="2486166"/>
            <a:chOff x="961250" y="234750"/>
            <a:chExt cx="1222525" cy="2320700"/>
          </a:xfrm>
        </p:grpSpPr>
        <p:sp>
          <p:nvSpPr>
            <p:cNvPr id="2480" name="Google Shape;2480;p46"/>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1" name="Google Shape;2481;p46"/>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2" name="Google Shape;2482;p46"/>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3" name="Google Shape;2483;p46"/>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4" name="Google Shape;2484;p46"/>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5" name="Google Shape;2485;p46"/>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6" name="Google Shape;2486;p46"/>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7" name="Google Shape;2487;p46"/>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8" name="Google Shape;2488;p46"/>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9" name="Google Shape;2489;p46"/>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0" name="Google Shape;2490;p46"/>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1" name="Google Shape;2491;p46"/>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2" name="Google Shape;2492;p46"/>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3" name="Google Shape;2493;p46"/>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4" name="Google Shape;2494;p46"/>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5" name="Google Shape;2495;p46"/>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6" name="Google Shape;2496;p46"/>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7" name="Google Shape;2497;p46"/>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8" name="Google Shape;2498;p46"/>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9" name="Google Shape;2499;p46"/>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0" name="Google Shape;2500;p46"/>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1" name="Google Shape;2501;p46"/>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2" name="Google Shape;2502;p46"/>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3" name="Google Shape;2503;p46"/>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4" name="Google Shape;2504;p46"/>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5" name="Google Shape;2505;p46"/>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6" name="Google Shape;2506;p46"/>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7" name="Google Shape;2507;p46"/>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8" name="Google Shape;2508;p46"/>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9" name="Google Shape;2509;p46"/>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0" name="Google Shape;2510;p46"/>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1" name="Google Shape;2511;p46"/>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2" name="Google Shape;2512;p46"/>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3" name="Google Shape;2513;p46"/>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4" name="Google Shape;2514;p46"/>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5" name="Google Shape;2515;p46"/>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6" name="Google Shape;2516;p46"/>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7" name="Google Shape;2517;p46"/>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8" name="Google Shape;2518;p46"/>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9" name="Google Shape;2519;p46"/>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20" name="Google Shape;2520;p46"/>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11"/>
                                        </p:tgtEl>
                                        <p:attrNameLst>
                                          <p:attrName>style.visibility</p:attrName>
                                        </p:attrNameLst>
                                      </p:cBhvr>
                                      <p:to>
                                        <p:strVal val="visible"/>
                                      </p:to>
                                    </p:set>
                                    <p:animEffect transition="in" filter="fade">
                                      <p:cBhvr>
                                        <p:cTn id="7" dur="500"/>
                                        <p:tgtEl>
                                          <p:spTgt spid="2411"/>
                                        </p:tgtEl>
                                      </p:cBhvr>
                                    </p:animEffect>
                                  </p:childTnLst>
                                </p:cTn>
                              </p:par>
                              <p:par>
                                <p:cTn id="8" presetID="10" presetClass="entr" presetSubtype="0" fill="hold" nodeType="withEffect">
                                  <p:stCondLst>
                                    <p:cond delay="0"/>
                                  </p:stCondLst>
                                  <p:childTnLst>
                                    <p:set>
                                      <p:cBhvr>
                                        <p:cTn id="9" dur="1" fill="hold">
                                          <p:stCondLst>
                                            <p:cond delay="0"/>
                                          </p:stCondLst>
                                        </p:cTn>
                                        <p:tgtEl>
                                          <p:spTgt spid="2412"/>
                                        </p:tgtEl>
                                        <p:attrNameLst>
                                          <p:attrName>style.visibility</p:attrName>
                                        </p:attrNameLst>
                                      </p:cBhvr>
                                      <p:to>
                                        <p:strVal val="visible"/>
                                      </p:to>
                                    </p:set>
                                    <p:animEffect transition="in" filter="fade">
                                      <p:cBhvr>
                                        <p:cTn id="10" dur="500"/>
                                        <p:tgtEl>
                                          <p:spTgt spid="2412"/>
                                        </p:tgtEl>
                                      </p:cBhvr>
                                    </p:animEffect>
                                  </p:childTnLst>
                                </p:cTn>
                              </p:par>
                              <p:par>
                                <p:cTn id="11" presetID="10" presetClass="entr" presetSubtype="0" fill="hold" nodeType="withEffect">
                                  <p:stCondLst>
                                    <p:cond delay="0"/>
                                  </p:stCondLst>
                                  <p:childTnLst>
                                    <p:set>
                                      <p:cBhvr>
                                        <p:cTn id="12" dur="1" fill="hold">
                                          <p:stCondLst>
                                            <p:cond delay="0"/>
                                          </p:stCondLst>
                                        </p:cTn>
                                        <p:tgtEl>
                                          <p:spTgt spid="2413"/>
                                        </p:tgtEl>
                                        <p:attrNameLst>
                                          <p:attrName>style.visibility</p:attrName>
                                        </p:attrNameLst>
                                      </p:cBhvr>
                                      <p:to>
                                        <p:strVal val="visible"/>
                                      </p:to>
                                    </p:set>
                                    <p:animEffect transition="in" filter="fade">
                                      <p:cBhvr>
                                        <p:cTn id="13" dur="500"/>
                                        <p:tgtEl>
                                          <p:spTgt spid="2413"/>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2414"/>
                                        </p:tgtEl>
                                        <p:attrNameLst>
                                          <p:attrName>style.visibility</p:attrName>
                                        </p:attrNameLst>
                                      </p:cBhvr>
                                      <p:to>
                                        <p:strVal val="visible"/>
                                      </p:to>
                                    </p:set>
                                    <p:animEffect transition="in" filter="fade">
                                      <p:cBhvr>
                                        <p:cTn id="17" dur="1000"/>
                                        <p:tgtEl>
                                          <p:spTgt spid="2414"/>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2478"/>
                                        </p:tgtEl>
                                        <p:attrNameLst>
                                          <p:attrName>style.visibility</p:attrName>
                                        </p:attrNameLst>
                                      </p:cBhvr>
                                      <p:to>
                                        <p:strVal val="visible"/>
                                      </p:to>
                                    </p:set>
                                    <p:animEffect transition="in" filter="fade">
                                      <p:cBhvr>
                                        <p:cTn id="21" dur="500"/>
                                        <p:tgtEl>
                                          <p:spTgt spid="2478"/>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2479"/>
                                        </p:tgtEl>
                                        <p:attrNameLst>
                                          <p:attrName>style.visibility</p:attrName>
                                        </p:attrNameLst>
                                      </p:cBhvr>
                                      <p:to>
                                        <p:strVal val="visible"/>
                                      </p:to>
                                    </p:set>
                                    <p:animEffect transition="in" filter="fade">
                                      <p:cBhvr>
                                        <p:cTn id="25" dur="1000"/>
                                        <p:tgtEl>
                                          <p:spTgt spid="24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6_Title and Content">
  <p:cSld name="6_Title and Content">
    <p:bg>
      <p:bgPr>
        <a:solidFill>
          <a:srgbClr val="4F6128"/>
        </a:solidFill>
        <a:effectLst/>
      </p:bgPr>
    </p:bg>
    <p:spTree>
      <p:nvGrpSpPr>
        <p:cNvPr id="1" name="Shape 246"/>
        <p:cNvGrpSpPr/>
        <p:nvPr/>
      </p:nvGrpSpPr>
      <p:grpSpPr>
        <a:xfrm>
          <a:off x="0" y="0"/>
          <a:ext cx="0" cy="0"/>
          <a:chOff x="0" y="0"/>
          <a:chExt cx="0" cy="0"/>
        </a:xfrm>
      </p:grpSpPr>
      <p:grpSp>
        <p:nvGrpSpPr>
          <p:cNvPr id="247" name="Google Shape;247;p29"/>
          <p:cNvGrpSpPr/>
          <p:nvPr/>
        </p:nvGrpSpPr>
        <p:grpSpPr>
          <a:xfrm>
            <a:off x="395894" y="219519"/>
            <a:ext cx="11613234" cy="6240131"/>
            <a:chOff x="395894" y="219519"/>
            <a:chExt cx="8518865" cy="4788281"/>
          </a:xfrm>
        </p:grpSpPr>
        <p:sp>
          <p:nvSpPr>
            <p:cNvPr id="248" name="Google Shape;248;p29"/>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49" name="Google Shape;249;p29"/>
            <p:cNvGrpSpPr/>
            <p:nvPr/>
          </p:nvGrpSpPr>
          <p:grpSpPr>
            <a:xfrm>
              <a:off x="8341543" y="2282008"/>
              <a:ext cx="569676" cy="380612"/>
              <a:chOff x="8341543" y="2282008"/>
              <a:chExt cx="569676" cy="380612"/>
            </a:xfrm>
          </p:grpSpPr>
          <p:sp>
            <p:nvSpPr>
              <p:cNvPr id="250" name="Google Shape;250;p2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1" name="Google Shape;251;p2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52" name="Google Shape;252;p29"/>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53" name="Google Shape;253;p29"/>
            <p:cNvGrpSpPr/>
            <p:nvPr/>
          </p:nvGrpSpPr>
          <p:grpSpPr>
            <a:xfrm>
              <a:off x="8341543" y="1721094"/>
              <a:ext cx="569676" cy="380612"/>
              <a:chOff x="8341543" y="1721094"/>
              <a:chExt cx="569676" cy="380612"/>
            </a:xfrm>
          </p:grpSpPr>
          <p:sp>
            <p:nvSpPr>
              <p:cNvPr id="254" name="Google Shape;254;p29"/>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5" name="Google Shape;255;p29"/>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56" name="Google Shape;256;p29"/>
            <p:cNvGrpSpPr/>
            <p:nvPr/>
          </p:nvGrpSpPr>
          <p:grpSpPr>
            <a:xfrm>
              <a:off x="8346273" y="1183592"/>
              <a:ext cx="568486" cy="388014"/>
              <a:chOff x="8346273" y="1183592"/>
              <a:chExt cx="568486" cy="388014"/>
            </a:xfrm>
          </p:grpSpPr>
          <p:sp>
            <p:nvSpPr>
              <p:cNvPr id="257" name="Google Shape;257;p29"/>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8" name="Google Shape;258;p29"/>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59" name="Google Shape;259;p29"/>
            <p:cNvGrpSpPr/>
            <p:nvPr/>
          </p:nvGrpSpPr>
          <p:grpSpPr>
            <a:xfrm>
              <a:off x="8341543" y="606635"/>
              <a:ext cx="569676" cy="388014"/>
              <a:chOff x="8341543" y="606635"/>
              <a:chExt cx="569676" cy="388014"/>
            </a:xfrm>
          </p:grpSpPr>
          <p:sp>
            <p:nvSpPr>
              <p:cNvPr id="260" name="Google Shape;260;p29"/>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1" name="Google Shape;261;p29"/>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62" name="Google Shape;262;p29"/>
            <p:cNvGrpSpPr/>
            <p:nvPr/>
          </p:nvGrpSpPr>
          <p:grpSpPr>
            <a:xfrm>
              <a:off x="8341543" y="2842933"/>
              <a:ext cx="569676" cy="380612"/>
              <a:chOff x="8341543" y="2282008"/>
              <a:chExt cx="569676" cy="380612"/>
            </a:xfrm>
          </p:grpSpPr>
          <p:sp>
            <p:nvSpPr>
              <p:cNvPr id="263" name="Google Shape;263;p2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4" name="Google Shape;264;p2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65" name="Google Shape;265;p29"/>
            <p:cNvGrpSpPr/>
            <p:nvPr/>
          </p:nvGrpSpPr>
          <p:grpSpPr>
            <a:xfrm>
              <a:off x="8341543" y="3403858"/>
              <a:ext cx="569676" cy="380612"/>
              <a:chOff x="8341543" y="2282008"/>
              <a:chExt cx="569676" cy="380612"/>
            </a:xfrm>
          </p:grpSpPr>
          <p:sp>
            <p:nvSpPr>
              <p:cNvPr id="266" name="Google Shape;266;p2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7" name="Google Shape;267;p2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68" name="Google Shape;268;p29"/>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9" name="Google Shape;269;p29"/>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70" name="Google Shape;270;p29"/>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1" name="Google Shape;271;p29"/>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2" name="Google Shape;272;p29"/>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3" name="Google Shape;273;p29"/>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4" name="Google Shape;274;p29"/>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5" name="Google Shape;275;p29"/>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6" name="Google Shape;276;p29"/>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7" name="Google Shape;277;p29"/>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8" name="Google Shape;278;p29"/>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9" name="Google Shape;279;p29"/>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0" name="Google Shape;280;p29"/>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1" name="Google Shape;281;p29"/>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2" name="Google Shape;282;p29"/>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3" name="Google Shape;283;p29"/>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4" name="Google Shape;284;p29"/>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5" name="Google Shape;285;p29"/>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6" name="Google Shape;286;p29"/>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7" name="Google Shape;287;p29"/>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8" name="Google Shape;288;p29"/>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9" name="Google Shape;289;p29"/>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0" name="Google Shape;290;p29"/>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1" name="Google Shape;291;p29"/>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2" name="Google Shape;292;p29"/>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3" name="Google Shape;293;p29"/>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4" name="Google Shape;294;p29"/>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5" name="Google Shape;295;p29"/>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6" name="Google Shape;296;p29"/>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7" name="Google Shape;297;p29"/>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8" name="Google Shape;298;p29"/>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9" name="Google Shape;299;p29"/>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0" name="Google Shape;300;p29"/>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1" name="Google Shape;301;p29"/>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2" name="Google Shape;302;p29"/>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3" name="Google Shape;303;p29"/>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4" name="Google Shape;304;p29"/>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5" name="Google Shape;305;p29"/>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6" name="Google Shape;306;p29"/>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7" name="Google Shape;307;p29"/>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8" name="Google Shape;308;p29"/>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9" name="Google Shape;309;p29"/>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0" name="Google Shape;310;p29"/>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1" name="Google Shape;311;p29"/>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2" name="Google Shape;312;p29"/>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3" name="Google Shape;313;p29"/>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4" name="Google Shape;314;p29"/>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5" name="Google Shape;315;p29"/>
          <p:cNvSpPr/>
          <p:nvPr/>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b="0" i="0" u="none" strike="noStrike" cap="none">
              <a:solidFill>
                <a:schemeClr val="dk1"/>
              </a:solidFill>
              <a:latin typeface="Arial"/>
              <a:ea typeface="Arial"/>
              <a:cs typeface="Arial"/>
              <a:sym typeface="Arial"/>
            </a:endParaRPr>
          </a:p>
        </p:txBody>
      </p:sp>
      <p:sp>
        <p:nvSpPr>
          <p:cNvPr id="316" name="Google Shape;316;p29"/>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b="0" i="0" u="none" strike="noStrike" cap="none">
              <a:solidFill>
                <a:schemeClr val="dk1"/>
              </a:solidFill>
              <a:latin typeface="Arial"/>
              <a:ea typeface="Arial"/>
              <a:cs typeface="Arial"/>
              <a:sym typeface="Arial"/>
            </a:endParaRPr>
          </a:p>
        </p:txBody>
      </p:sp>
      <p:sp>
        <p:nvSpPr>
          <p:cNvPr id="317" name="Google Shape;317;p29"/>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b="0" i="0" u="none" strike="noStrike" cap="none">
              <a:solidFill>
                <a:schemeClr val="dk1"/>
              </a:solidFill>
              <a:latin typeface="Arial"/>
              <a:ea typeface="Arial"/>
              <a:cs typeface="Arial"/>
              <a:sym typeface="Arial"/>
            </a:endParaRPr>
          </a:p>
        </p:txBody>
      </p:sp>
      <p:grpSp>
        <p:nvGrpSpPr>
          <p:cNvPr id="318" name="Google Shape;318;p29"/>
          <p:cNvGrpSpPr/>
          <p:nvPr/>
        </p:nvGrpSpPr>
        <p:grpSpPr>
          <a:xfrm>
            <a:off x="1030175" y="1581350"/>
            <a:ext cx="444275" cy="398525"/>
            <a:chOff x="2495125" y="2142250"/>
            <a:chExt cx="444275" cy="398525"/>
          </a:xfrm>
        </p:grpSpPr>
        <p:sp>
          <p:nvSpPr>
            <p:cNvPr id="319" name="Google Shape;319;p2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0" name="Google Shape;320;p2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21" name="Google Shape;321;p29"/>
          <p:cNvGrpSpPr/>
          <p:nvPr/>
        </p:nvGrpSpPr>
        <p:grpSpPr>
          <a:xfrm>
            <a:off x="10561107" y="5038641"/>
            <a:ext cx="291375" cy="281375"/>
            <a:chOff x="3243875" y="2372825"/>
            <a:chExt cx="291375" cy="281375"/>
          </a:xfrm>
        </p:grpSpPr>
        <p:sp>
          <p:nvSpPr>
            <p:cNvPr id="322" name="Google Shape;322;p2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3" name="Google Shape;323;p2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4" name="Google Shape;324;p2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5" name="Google Shape;325;p2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6" name="Google Shape;326;p2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7" name="Google Shape;327;p2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8" name="Google Shape;328;p2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9" name="Google Shape;329;p2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0" name="Google Shape;330;p2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1" name="Google Shape;331;p2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32" name="Google Shape;332;p29"/>
          <p:cNvGrpSpPr/>
          <p:nvPr/>
        </p:nvGrpSpPr>
        <p:grpSpPr>
          <a:xfrm>
            <a:off x="10778557" y="714860"/>
            <a:ext cx="166675" cy="168575"/>
            <a:chOff x="4954425" y="2036375"/>
            <a:chExt cx="166675" cy="168575"/>
          </a:xfrm>
        </p:grpSpPr>
        <p:sp>
          <p:nvSpPr>
            <p:cNvPr id="333" name="Google Shape;333;p2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4" name="Google Shape;334;p2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35" name="Google Shape;335;p29"/>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6" name="Google Shape;336;p29"/>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337" name="Google Shape;337;p29"/>
          <p:cNvGrpSpPr/>
          <p:nvPr/>
        </p:nvGrpSpPr>
        <p:grpSpPr>
          <a:xfrm>
            <a:off x="1274794" y="5541495"/>
            <a:ext cx="166675" cy="168575"/>
            <a:chOff x="4954425" y="2036375"/>
            <a:chExt cx="166675" cy="168575"/>
          </a:xfrm>
        </p:grpSpPr>
        <p:sp>
          <p:nvSpPr>
            <p:cNvPr id="338" name="Google Shape;338;p2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9" name="Google Shape;339;p2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40" name="Google Shape;340;p29"/>
          <p:cNvGrpSpPr/>
          <p:nvPr/>
        </p:nvGrpSpPr>
        <p:grpSpPr>
          <a:xfrm>
            <a:off x="2548289" y="3588080"/>
            <a:ext cx="2599447" cy="2521829"/>
            <a:chOff x="5641385" y="2381306"/>
            <a:chExt cx="2599447" cy="2521829"/>
          </a:xfrm>
        </p:grpSpPr>
        <p:sp>
          <p:nvSpPr>
            <p:cNvPr id="341" name="Google Shape;341;p29"/>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342" name="Google Shape;342;p29"/>
            <p:cNvGrpSpPr/>
            <p:nvPr/>
          </p:nvGrpSpPr>
          <p:grpSpPr>
            <a:xfrm flipH="1">
              <a:off x="6793275" y="3690844"/>
              <a:ext cx="1447557" cy="1002468"/>
              <a:chOff x="4799733" y="3457797"/>
              <a:chExt cx="2301387" cy="1593766"/>
            </a:xfrm>
          </p:grpSpPr>
          <p:sp>
            <p:nvSpPr>
              <p:cNvPr id="343" name="Google Shape;343;p29"/>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4" name="Google Shape;344;p29"/>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5" name="Google Shape;345;p29"/>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6" name="Google Shape;346;p29"/>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7" name="Google Shape;347;p29"/>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8" name="Google Shape;348;p29"/>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9" name="Google Shape;349;p29"/>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0" name="Google Shape;350;p29"/>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1" name="Google Shape;351;p29"/>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2" name="Google Shape;352;p29"/>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3" name="Google Shape;353;p29"/>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4" name="Google Shape;354;p29"/>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5" name="Google Shape;355;p29"/>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6" name="Google Shape;356;p29"/>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7" name="Google Shape;357;p29"/>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8" name="Google Shape;358;p29"/>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9" name="Google Shape;359;p29"/>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0" name="Google Shape;360;p29"/>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1" name="Google Shape;361;p29"/>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2" name="Google Shape;362;p29"/>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3" name="Google Shape;363;p29"/>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4" name="Google Shape;364;p29"/>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5" name="Google Shape;365;p29"/>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6" name="Google Shape;366;p29"/>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7" name="Google Shape;367;p29"/>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8" name="Google Shape;368;p29"/>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9" name="Google Shape;369;p29"/>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0" name="Google Shape;370;p29"/>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1" name="Google Shape;371;p29"/>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2" name="Google Shape;372;p29"/>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3" name="Google Shape;373;p29"/>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4" name="Google Shape;374;p29"/>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5" name="Google Shape;375;p29"/>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6" name="Google Shape;376;p29"/>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7" name="Google Shape;377;p29"/>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8" name="Google Shape;378;p29"/>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9" name="Google Shape;379;p29"/>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0" name="Google Shape;380;p29"/>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1" name="Google Shape;381;p29"/>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2" name="Google Shape;382;p29"/>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3" name="Google Shape;383;p29"/>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4" name="Google Shape;384;p29"/>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5" name="Google Shape;385;p29"/>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6" name="Google Shape;386;p29"/>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7" name="Google Shape;387;p29"/>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8" name="Google Shape;388;p29"/>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9" name="Google Shape;389;p29"/>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0" name="Google Shape;390;p29"/>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1" name="Google Shape;391;p29"/>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2" name="Google Shape;392;p29"/>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3" name="Google Shape;393;p29"/>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4" name="Google Shape;394;p29"/>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5" name="Google Shape;395;p29"/>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6" name="Google Shape;396;p29"/>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7" name="Google Shape;397;p29"/>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8" name="Google Shape;398;p29"/>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99" name="Google Shape;399;p29"/>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0" name="Google Shape;400;p29"/>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1" name="Google Shape;401;p29"/>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2" name="Google Shape;402;p29"/>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3" name="Google Shape;403;p29"/>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4" name="Google Shape;404;p29"/>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5" name="Google Shape;405;p29"/>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6" name="Google Shape;406;p29"/>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7" name="Google Shape;407;p29"/>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8" name="Google Shape;408;p29"/>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9" name="Google Shape;409;p29"/>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0" name="Google Shape;410;p29"/>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1" name="Google Shape;411;p29"/>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2" name="Google Shape;412;p29"/>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3" name="Google Shape;413;p29"/>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4" name="Google Shape;414;p29"/>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5" name="Google Shape;415;p29"/>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6" name="Google Shape;416;p29"/>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7" name="Google Shape;417;p29"/>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8" name="Google Shape;418;p29"/>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9" name="Google Shape;419;p29"/>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0" name="Google Shape;420;p29"/>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1" name="Google Shape;421;p29"/>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2" name="Google Shape;422;p29"/>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3" name="Google Shape;423;p29"/>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4" name="Google Shape;424;p29"/>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5" name="Google Shape;425;p29"/>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6" name="Google Shape;426;p29"/>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7" name="Google Shape;427;p29"/>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8" name="Google Shape;428;p29"/>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9" name="Google Shape;429;p29"/>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0" name="Google Shape;430;p29"/>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1" name="Google Shape;431;p29"/>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2" name="Google Shape;432;p29"/>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3" name="Google Shape;433;p29"/>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4" name="Google Shape;434;p29"/>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5" name="Google Shape;435;p29"/>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6" name="Google Shape;436;p29"/>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7" name="Google Shape;437;p29"/>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8" name="Google Shape;438;p29"/>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9" name="Google Shape;439;p29"/>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0" name="Google Shape;440;p29"/>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1" name="Google Shape;441;p29"/>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2" name="Google Shape;442;p29"/>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3" name="Google Shape;443;p29"/>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4" name="Google Shape;444;p29"/>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5" name="Google Shape;445;p29"/>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6" name="Google Shape;446;p29"/>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7" name="Google Shape;447;p29"/>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8" name="Google Shape;448;p29"/>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9" name="Google Shape;449;p29"/>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0" name="Google Shape;450;p29"/>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1" name="Google Shape;451;p29"/>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2" name="Google Shape;452;p29"/>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53" name="Google Shape;453;p29"/>
          <p:cNvSpPr txBox="1"/>
          <p:nvPr/>
        </p:nvSpPr>
        <p:spPr>
          <a:xfrm>
            <a:off x="4334110" y="1572168"/>
            <a:ext cx="372544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b="0" i="0" u="none" strike="noStrike" cap="none">
                <a:solidFill>
                  <a:srgbClr val="974806"/>
                </a:solidFill>
                <a:latin typeface="Cookie"/>
                <a:ea typeface="Cookie"/>
                <a:cs typeface="Cookie"/>
                <a:sym typeface="Cookie"/>
              </a:rPr>
              <a:t>KHÁM PHÁ</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5"/>
                                        </p:tgtEl>
                                        <p:attrNameLst>
                                          <p:attrName>style.visibility</p:attrName>
                                        </p:attrNameLst>
                                      </p:cBhvr>
                                      <p:to>
                                        <p:strVal val="visible"/>
                                      </p:to>
                                    </p:set>
                                    <p:animEffect transition="in" filter="fade">
                                      <p:cBhvr>
                                        <p:cTn id="7" dur="500"/>
                                        <p:tgtEl>
                                          <p:spTgt spid="315"/>
                                        </p:tgtEl>
                                      </p:cBhvr>
                                    </p:animEffect>
                                  </p:childTnLst>
                                </p:cTn>
                              </p:par>
                              <p:par>
                                <p:cTn id="8" presetID="10" presetClass="entr" presetSubtype="0" fill="hold" nodeType="withEffect">
                                  <p:stCondLst>
                                    <p:cond delay="0"/>
                                  </p:stCondLst>
                                  <p:childTnLst>
                                    <p:set>
                                      <p:cBhvr>
                                        <p:cTn id="9" dur="1" fill="hold">
                                          <p:stCondLst>
                                            <p:cond delay="0"/>
                                          </p:stCondLst>
                                        </p:cTn>
                                        <p:tgtEl>
                                          <p:spTgt spid="316"/>
                                        </p:tgtEl>
                                        <p:attrNameLst>
                                          <p:attrName>style.visibility</p:attrName>
                                        </p:attrNameLst>
                                      </p:cBhvr>
                                      <p:to>
                                        <p:strVal val="visible"/>
                                      </p:to>
                                    </p:set>
                                    <p:animEffect transition="in" filter="fade">
                                      <p:cBhvr>
                                        <p:cTn id="10" dur="500"/>
                                        <p:tgtEl>
                                          <p:spTgt spid="316"/>
                                        </p:tgtEl>
                                      </p:cBhvr>
                                    </p:animEffect>
                                  </p:childTnLst>
                                </p:cTn>
                              </p:par>
                              <p:par>
                                <p:cTn id="11" presetID="10" presetClass="entr" presetSubtype="0" fill="hold" nodeType="withEffect">
                                  <p:stCondLst>
                                    <p:cond delay="0"/>
                                  </p:stCondLst>
                                  <p:childTnLst>
                                    <p:set>
                                      <p:cBhvr>
                                        <p:cTn id="12" dur="1" fill="hold">
                                          <p:stCondLst>
                                            <p:cond delay="0"/>
                                          </p:stCondLst>
                                        </p:cTn>
                                        <p:tgtEl>
                                          <p:spTgt spid="317"/>
                                        </p:tgtEl>
                                        <p:attrNameLst>
                                          <p:attrName>style.visibility</p:attrName>
                                        </p:attrNameLst>
                                      </p:cBhvr>
                                      <p:to>
                                        <p:strVal val="visible"/>
                                      </p:to>
                                    </p:set>
                                    <p:animEffect transition="in" filter="fade">
                                      <p:cBhvr>
                                        <p:cTn id="13" dur="500"/>
                                        <p:tgtEl>
                                          <p:spTgt spid="317"/>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340"/>
                                        </p:tgtEl>
                                        <p:attrNameLst>
                                          <p:attrName>style.visibility</p:attrName>
                                        </p:attrNameLst>
                                      </p:cBhvr>
                                      <p:to>
                                        <p:strVal val="visible"/>
                                      </p:to>
                                    </p:set>
                                    <p:animEffect transition="in" filter="fade">
                                      <p:cBhvr>
                                        <p:cTn id="17" dur="1000"/>
                                        <p:tgtEl>
                                          <p:spTgt spid="340"/>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453"/>
                                        </p:tgtEl>
                                        <p:attrNameLst>
                                          <p:attrName>style.visibility</p:attrName>
                                        </p:attrNameLst>
                                      </p:cBhvr>
                                      <p:to>
                                        <p:strVal val="visible"/>
                                      </p:to>
                                    </p:set>
                                    <p:animEffect transition="in" filter="fade">
                                      <p:cBhvr>
                                        <p:cTn id="21" dur="500"/>
                                        <p:tgtEl>
                                          <p:spTgt spid="4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6_Title and Content">
  <p:cSld name="16_Title and Content">
    <p:bg>
      <p:bgPr>
        <a:solidFill>
          <a:srgbClr val="4F6128"/>
        </a:solidFill>
        <a:effectLst/>
      </p:bgPr>
    </p:bg>
    <p:spTree>
      <p:nvGrpSpPr>
        <p:cNvPr id="1" name="Shape 2521"/>
        <p:cNvGrpSpPr/>
        <p:nvPr/>
      </p:nvGrpSpPr>
      <p:grpSpPr>
        <a:xfrm>
          <a:off x="0" y="0"/>
          <a:ext cx="0" cy="0"/>
          <a:chOff x="0" y="0"/>
          <a:chExt cx="0" cy="0"/>
        </a:xfrm>
      </p:grpSpPr>
      <p:grpSp>
        <p:nvGrpSpPr>
          <p:cNvPr id="2522" name="Google Shape;2522;p47"/>
          <p:cNvGrpSpPr/>
          <p:nvPr/>
        </p:nvGrpSpPr>
        <p:grpSpPr>
          <a:xfrm>
            <a:off x="395894" y="219519"/>
            <a:ext cx="11613234" cy="6240131"/>
            <a:chOff x="395894" y="219519"/>
            <a:chExt cx="8518865" cy="4788281"/>
          </a:xfrm>
        </p:grpSpPr>
        <p:sp>
          <p:nvSpPr>
            <p:cNvPr id="2523" name="Google Shape;2523;p4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524" name="Google Shape;2524;p47"/>
            <p:cNvGrpSpPr/>
            <p:nvPr/>
          </p:nvGrpSpPr>
          <p:grpSpPr>
            <a:xfrm>
              <a:off x="8341543" y="2282008"/>
              <a:ext cx="569676" cy="380612"/>
              <a:chOff x="8341543" y="2282008"/>
              <a:chExt cx="569676" cy="380612"/>
            </a:xfrm>
          </p:grpSpPr>
          <p:sp>
            <p:nvSpPr>
              <p:cNvPr id="2525" name="Google Shape;2525;p4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26" name="Google Shape;2526;p4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527" name="Google Shape;2527;p4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528" name="Google Shape;2528;p47"/>
            <p:cNvGrpSpPr/>
            <p:nvPr/>
          </p:nvGrpSpPr>
          <p:grpSpPr>
            <a:xfrm>
              <a:off x="8341543" y="1721094"/>
              <a:ext cx="569676" cy="380612"/>
              <a:chOff x="8341543" y="1721094"/>
              <a:chExt cx="569676" cy="380612"/>
            </a:xfrm>
          </p:grpSpPr>
          <p:sp>
            <p:nvSpPr>
              <p:cNvPr id="2529" name="Google Shape;2529;p4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0" name="Google Shape;2530;p4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31" name="Google Shape;2531;p47"/>
            <p:cNvGrpSpPr/>
            <p:nvPr/>
          </p:nvGrpSpPr>
          <p:grpSpPr>
            <a:xfrm>
              <a:off x="8346273" y="1183592"/>
              <a:ext cx="568486" cy="388014"/>
              <a:chOff x="8346273" y="1183592"/>
              <a:chExt cx="568486" cy="388014"/>
            </a:xfrm>
          </p:grpSpPr>
          <p:sp>
            <p:nvSpPr>
              <p:cNvPr id="2532" name="Google Shape;2532;p4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3" name="Google Shape;2533;p4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34" name="Google Shape;2534;p47"/>
            <p:cNvGrpSpPr/>
            <p:nvPr/>
          </p:nvGrpSpPr>
          <p:grpSpPr>
            <a:xfrm>
              <a:off x="8341543" y="606635"/>
              <a:ext cx="569676" cy="388014"/>
              <a:chOff x="8341543" y="606635"/>
              <a:chExt cx="569676" cy="388014"/>
            </a:xfrm>
          </p:grpSpPr>
          <p:sp>
            <p:nvSpPr>
              <p:cNvPr id="2535" name="Google Shape;2535;p4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6" name="Google Shape;2536;p4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37" name="Google Shape;2537;p47"/>
            <p:cNvGrpSpPr/>
            <p:nvPr/>
          </p:nvGrpSpPr>
          <p:grpSpPr>
            <a:xfrm>
              <a:off x="8341543" y="2842933"/>
              <a:ext cx="569676" cy="380612"/>
              <a:chOff x="8341543" y="2282008"/>
              <a:chExt cx="569676" cy="380612"/>
            </a:xfrm>
          </p:grpSpPr>
          <p:sp>
            <p:nvSpPr>
              <p:cNvPr id="2538" name="Google Shape;2538;p4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9" name="Google Shape;2539;p4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40" name="Google Shape;2540;p47"/>
            <p:cNvGrpSpPr/>
            <p:nvPr/>
          </p:nvGrpSpPr>
          <p:grpSpPr>
            <a:xfrm>
              <a:off x="8341543" y="3403858"/>
              <a:ext cx="569676" cy="380612"/>
              <a:chOff x="8341543" y="2282008"/>
              <a:chExt cx="569676" cy="380612"/>
            </a:xfrm>
          </p:grpSpPr>
          <p:sp>
            <p:nvSpPr>
              <p:cNvPr id="2541" name="Google Shape;2541;p4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2" name="Google Shape;2542;p4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543" name="Google Shape;2543;p4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4" name="Google Shape;2544;p4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545" name="Google Shape;2545;p47"/>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6" name="Google Shape;2546;p47"/>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7" name="Google Shape;2547;p47"/>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8" name="Google Shape;2548;p47"/>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9" name="Google Shape;2549;p47"/>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0" name="Google Shape;2550;p47"/>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1" name="Google Shape;2551;p47"/>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2" name="Google Shape;2552;p47"/>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3" name="Google Shape;2553;p47"/>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4" name="Google Shape;2554;p47"/>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5" name="Google Shape;2555;p47"/>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6" name="Google Shape;2556;p47"/>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7" name="Google Shape;2557;p47"/>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8" name="Google Shape;2558;p47"/>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9" name="Google Shape;2559;p47"/>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0" name="Google Shape;2560;p47"/>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1" name="Google Shape;2561;p47"/>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2" name="Google Shape;2562;p47"/>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3" name="Google Shape;2563;p47"/>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4" name="Google Shape;2564;p47"/>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5" name="Google Shape;2565;p47"/>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6" name="Google Shape;2566;p47"/>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7" name="Google Shape;2567;p47"/>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8" name="Google Shape;2568;p47"/>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9" name="Google Shape;2569;p47"/>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0" name="Google Shape;2570;p47"/>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1" name="Google Shape;2571;p47"/>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2" name="Google Shape;2572;p47"/>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3" name="Google Shape;2573;p47"/>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4" name="Google Shape;2574;p47"/>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5" name="Google Shape;2575;p47"/>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6" name="Google Shape;2576;p47"/>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7" name="Google Shape;2577;p47"/>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8" name="Google Shape;2578;p47"/>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9" name="Google Shape;2579;p47"/>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0" name="Google Shape;2580;p47"/>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1" name="Google Shape;2581;p47"/>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2" name="Google Shape;2582;p47"/>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3" name="Google Shape;2583;p47"/>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4" name="Google Shape;2584;p47"/>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5" name="Google Shape;2585;p47"/>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6" name="Google Shape;2586;p47"/>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7" name="Google Shape;2587;p47"/>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8" name="Google Shape;2588;p47"/>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9" name="Google Shape;2589;p47"/>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590" name="Google Shape;2590;p47" descr="Không có mô tả."/>
          <p:cNvPicPr preferRelativeResize="0"/>
          <p:nvPr/>
        </p:nvPicPr>
        <p:blipFill rotWithShape="1">
          <a:blip r:embed="rId2">
            <a:alphaModFix/>
          </a:blip>
          <a:srcRect/>
          <a:stretch/>
        </p:blipFill>
        <p:spPr>
          <a:xfrm>
            <a:off x="739013" y="438261"/>
            <a:ext cx="2330549" cy="887829"/>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591"/>
        <p:cNvGrpSpPr/>
        <p:nvPr/>
      </p:nvGrpSpPr>
      <p:grpSpPr>
        <a:xfrm>
          <a:off x="0" y="0"/>
          <a:ext cx="0" cy="0"/>
          <a:chOff x="0" y="0"/>
          <a:chExt cx="0" cy="0"/>
        </a:xfrm>
      </p:grpSpPr>
      <p:sp>
        <p:nvSpPr>
          <p:cNvPr id="2592" name="Google Shape;2592;p4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4_Title and Content">
  <p:cSld name="14_Title and Content">
    <p:bg>
      <p:bgPr>
        <a:solidFill>
          <a:srgbClr val="4F6128"/>
        </a:solidFill>
        <a:effectLst/>
      </p:bgPr>
    </p:bg>
    <p:spTree>
      <p:nvGrpSpPr>
        <p:cNvPr id="1" name="Shape 454"/>
        <p:cNvGrpSpPr/>
        <p:nvPr/>
      </p:nvGrpSpPr>
      <p:grpSpPr>
        <a:xfrm>
          <a:off x="0" y="0"/>
          <a:ext cx="0" cy="0"/>
          <a:chOff x="0" y="0"/>
          <a:chExt cx="0" cy="0"/>
        </a:xfrm>
      </p:grpSpPr>
      <p:grpSp>
        <p:nvGrpSpPr>
          <p:cNvPr id="455" name="Google Shape;455;p30"/>
          <p:cNvGrpSpPr/>
          <p:nvPr/>
        </p:nvGrpSpPr>
        <p:grpSpPr>
          <a:xfrm>
            <a:off x="395894" y="219519"/>
            <a:ext cx="11613234" cy="6240131"/>
            <a:chOff x="395894" y="219519"/>
            <a:chExt cx="8518865" cy="4788281"/>
          </a:xfrm>
        </p:grpSpPr>
        <p:sp>
          <p:nvSpPr>
            <p:cNvPr id="456" name="Google Shape;456;p30"/>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457" name="Google Shape;457;p30"/>
            <p:cNvGrpSpPr/>
            <p:nvPr/>
          </p:nvGrpSpPr>
          <p:grpSpPr>
            <a:xfrm>
              <a:off x="8341543" y="2282008"/>
              <a:ext cx="569676" cy="380612"/>
              <a:chOff x="8341543" y="2282008"/>
              <a:chExt cx="569676" cy="380612"/>
            </a:xfrm>
          </p:grpSpPr>
          <p:sp>
            <p:nvSpPr>
              <p:cNvPr id="458" name="Google Shape;458;p3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9" name="Google Shape;459;p3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60" name="Google Shape;460;p30"/>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461" name="Google Shape;461;p30"/>
            <p:cNvGrpSpPr/>
            <p:nvPr/>
          </p:nvGrpSpPr>
          <p:grpSpPr>
            <a:xfrm>
              <a:off x="8341543" y="1721094"/>
              <a:ext cx="569676" cy="380612"/>
              <a:chOff x="8341543" y="1721094"/>
              <a:chExt cx="569676" cy="380612"/>
            </a:xfrm>
          </p:grpSpPr>
          <p:sp>
            <p:nvSpPr>
              <p:cNvPr id="462" name="Google Shape;462;p30"/>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3" name="Google Shape;463;p30"/>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64" name="Google Shape;464;p30"/>
            <p:cNvGrpSpPr/>
            <p:nvPr/>
          </p:nvGrpSpPr>
          <p:grpSpPr>
            <a:xfrm>
              <a:off x="8346273" y="1183592"/>
              <a:ext cx="568486" cy="388014"/>
              <a:chOff x="8346273" y="1183592"/>
              <a:chExt cx="568486" cy="388014"/>
            </a:xfrm>
          </p:grpSpPr>
          <p:sp>
            <p:nvSpPr>
              <p:cNvPr id="465" name="Google Shape;465;p30"/>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6" name="Google Shape;466;p30"/>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67" name="Google Shape;467;p30"/>
            <p:cNvGrpSpPr/>
            <p:nvPr/>
          </p:nvGrpSpPr>
          <p:grpSpPr>
            <a:xfrm>
              <a:off x="8341543" y="606635"/>
              <a:ext cx="569676" cy="388014"/>
              <a:chOff x="8341543" y="606635"/>
              <a:chExt cx="569676" cy="388014"/>
            </a:xfrm>
          </p:grpSpPr>
          <p:sp>
            <p:nvSpPr>
              <p:cNvPr id="468" name="Google Shape;468;p30"/>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9" name="Google Shape;469;p30"/>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70" name="Google Shape;470;p30"/>
            <p:cNvGrpSpPr/>
            <p:nvPr/>
          </p:nvGrpSpPr>
          <p:grpSpPr>
            <a:xfrm>
              <a:off x="8341543" y="2842933"/>
              <a:ext cx="569676" cy="380612"/>
              <a:chOff x="8341543" y="2282008"/>
              <a:chExt cx="569676" cy="380612"/>
            </a:xfrm>
          </p:grpSpPr>
          <p:sp>
            <p:nvSpPr>
              <p:cNvPr id="471" name="Google Shape;471;p3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2" name="Google Shape;472;p3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73" name="Google Shape;473;p30"/>
            <p:cNvGrpSpPr/>
            <p:nvPr/>
          </p:nvGrpSpPr>
          <p:grpSpPr>
            <a:xfrm>
              <a:off x="8341543" y="3403858"/>
              <a:ext cx="569676" cy="380612"/>
              <a:chOff x="8341543" y="2282008"/>
              <a:chExt cx="569676" cy="380612"/>
            </a:xfrm>
          </p:grpSpPr>
          <p:sp>
            <p:nvSpPr>
              <p:cNvPr id="474" name="Google Shape;474;p3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5" name="Google Shape;475;p3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76" name="Google Shape;476;p30"/>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7" name="Google Shape;477;p30"/>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78" name="Google Shape;478;p30"/>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9" name="Google Shape;479;p30"/>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0" name="Google Shape;480;p30"/>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1" name="Google Shape;481;p30"/>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2" name="Google Shape;482;p30"/>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3" name="Google Shape;483;p30"/>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4" name="Google Shape;484;p30"/>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5" name="Google Shape;485;p30"/>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6" name="Google Shape;486;p30"/>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7" name="Google Shape;487;p30"/>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8" name="Google Shape;488;p30"/>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9" name="Google Shape;489;p30"/>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0" name="Google Shape;490;p30"/>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1" name="Google Shape;491;p30"/>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2" name="Google Shape;492;p30"/>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3" name="Google Shape;493;p30"/>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4" name="Google Shape;494;p30"/>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5" name="Google Shape;495;p30"/>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6" name="Google Shape;496;p30"/>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7" name="Google Shape;497;p30"/>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8" name="Google Shape;498;p30"/>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9" name="Google Shape;499;p30"/>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0" name="Google Shape;500;p30"/>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1" name="Google Shape;501;p30"/>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2" name="Google Shape;502;p30"/>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3" name="Google Shape;503;p30"/>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4" name="Google Shape;504;p30"/>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5" name="Google Shape;505;p30"/>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6" name="Google Shape;506;p30"/>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7" name="Google Shape;507;p30"/>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8" name="Google Shape;508;p30"/>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9" name="Google Shape;509;p30"/>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0" name="Google Shape;510;p30"/>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1" name="Google Shape;511;p30"/>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2" name="Google Shape;512;p30"/>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3" name="Google Shape;513;p30"/>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4" name="Google Shape;514;p30"/>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5" name="Google Shape;515;p30"/>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6" name="Google Shape;516;p30"/>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7" name="Google Shape;517;p30"/>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8" name="Google Shape;518;p30"/>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9" name="Google Shape;519;p30"/>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20" name="Google Shape;520;p30"/>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21" name="Google Shape;521;p30"/>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22" name="Google Shape;522;p30"/>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523" name="Google Shape;523;p30"/>
          <p:cNvPicPr preferRelativeResize="0"/>
          <p:nvPr/>
        </p:nvPicPr>
        <p:blipFill rotWithShape="1">
          <a:blip r:embed="rId2">
            <a:alphaModFix/>
          </a:blip>
          <a:srcRect/>
          <a:stretch/>
        </p:blipFill>
        <p:spPr>
          <a:xfrm>
            <a:off x="869345" y="364703"/>
            <a:ext cx="2069886" cy="103494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8_Title and Content">
  <p:cSld name="18_Title and Content">
    <p:bg>
      <p:bgPr>
        <a:solidFill>
          <a:srgbClr val="4F6128"/>
        </a:solidFill>
        <a:effectLst/>
      </p:bgPr>
    </p:bg>
    <p:spTree>
      <p:nvGrpSpPr>
        <p:cNvPr id="1" name="Shape 524"/>
        <p:cNvGrpSpPr/>
        <p:nvPr/>
      </p:nvGrpSpPr>
      <p:grpSpPr>
        <a:xfrm>
          <a:off x="0" y="0"/>
          <a:ext cx="0" cy="0"/>
          <a:chOff x="0" y="0"/>
          <a:chExt cx="0" cy="0"/>
        </a:xfrm>
      </p:grpSpPr>
      <p:grpSp>
        <p:nvGrpSpPr>
          <p:cNvPr id="525" name="Google Shape;525;p31"/>
          <p:cNvGrpSpPr/>
          <p:nvPr/>
        </p:nvGrpSpPr>
        <p:grpSpPr>
          <a:xfrm>
            <a:off x="395894" y="219519"/>
            <a:ext cx="11613234" cy="6240131"/>
            <a:chOff x="395894" y="219519"/>
            <a:chExt cx="8518865" cy="4788281"/>
          </a:xfrm>
        </p:grpSpPr>
        <p:sp>
          <p:nvSpPr>
            <p:cNvPr id="526" name="Google Shape;526;p31"/>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527" name="Google Shape;527;p31"/>
            <p:cNvGrpSpPr/>
            <p:nvPr/>
          </p:nvGrpSpPr>
          <p:grpSpPr>
            <a:xfrm>
              <a:off x="8341543" y="2282008"/>
              <a:ext cx="569676" cy="380612"/>
              <a:chOff x="8341543" y="2282008"/>
              <a:chExt cx="569676" cy="380612"/>
            </a:xfrm>
          </p:grpSpPr>
          <p:sp>
            <p:nvSpPr>
              <p:cNvPr id="528" name="Google Shape;528;p3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29" name="Google Shape;529;p3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30" name="Google Shape;530;p31"/>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531" name="Google Shape;531;p31"/>
            <p:cNvGrpSpPr/>
            <p:nvPr/>
          </p:nvGrpSpPr>
          <p:grpSpPr>
            <a:xfrm>
              <a:off x="8341543" y="1721094"/>
              <a:ext cx="569676" cy="380612"/>
              <a:chOff x="8341543" y="1721094"/>
              <a:chExt cx="569676" cy="380612"/>
            </a:xfrm>
          </p:grpSpPr>
          <p:sp>
            <p:nvSpPr>
              <p:cNvPr id="532" name="Google Shape;532;p31"/>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33" name="Google Shape;533;p31"/>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34" name="Google Shape;534;p31"/>
            <p:cNvGrpSpPr/>
            <p:nvPr/>
          </p:nvGrpSpPr>
          <p:grpSpPr>
            <a:xfrm>
              <a:off x="8346273" y="1183592"/>
              <a:ext cx="568486" cy="388014"/>
              <a:chOff x="8346273" y="1183592"/>
              <a:chExt cx="568486" cy="388014"/>
            </a:xfrm>
          </p:grpSpPr>
          <p:sp>
            <p:nvSpPr>
              <p:cNvPr id="535" name="Google Shape;535;p31"/>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36" name="Google Shape;536;p31"/>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37" name="Google Shape;537;p31"/>
            <p:cNvGrpSpPr/>
            <p:nvPr/>
          </p:nvGrpSpPr>
          <p:grpSpPr>
            <a:xfrm>
              <a:off x="8341543" y="606635"/>
              <a:ext cx="569676" cy="388014"/>
              <a:chOff x="8341543" y="606635"/>
              <a:chExt cx="569676" cy="388014"/>
            </a:xfrm>
          </p:grpSpPr>
          <p:sp>
            <p:nvSpPr>
              <p:cNvPr id="538" name="Google Shape;538;p31"/>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39" name="Google Shape;539;p31"/>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40" name="Google Shape;540;p31"/>
            <p:cNvGrpSpPr/>
            <p:nvPr/>
          </p:nvGrpSpPr>
          <p:grpSpPr>
            <a:xfrm>
              <a:off x="8341543" y="2842933"/>
              <a:ext cx="569676" cy="380612"/>
              <a:chOff x="8341543" y="2282008"/>
              <a:chExt cx="569676" cy="380612"/>
            </a:xfrm>
          </p:grpSpPr>
          <p:sp>
            <p:nvSpPr>
              <p:cNvPr id="541" name="Google Shape;541;p3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2" name="Google Shape;542;p3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43" name="Google Shape;543;p31"/>
            <p:cNvGrpSpPr/>
            <p:nvPr/>
          </p:nvGrpSpPr>
          <p:grpSpPr>
            <a:xfrm>
              <a:off x="8341543" y="3403858"/>
              <a:ext cx="569676" cy="380612"/>
              <a:chOff x="8341543" y="2282008"/>
              <a:chExt cx="569676" cy="380612"/>
            </a:xfrm>
          </p:grpSpPr>
          <p:sp>
            <p:nvSpPr>
              <p:cNvPr id="544" name="Google Shape;544;p3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5" name="Google Shape;545;p3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46" name="Google Shape;546;p31"/>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7" name="Google Shape;547;p31"/>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48" name="Google Shape;548;p31"/>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9" name="Google Shape;549;p31"/>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0" name="Google Shape;550;p31"/>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1" name="Google Shape;551;p31"/>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2" name="Google Shape;552;p31"/>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3" name="Google Shape;553;p31"/>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4" name="Google Shape;554;p31"/>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5" name="Google Shape;555;p31"/>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6" name="Google Shape;556;p31"/>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7" name="Google Shape;557;p31"/>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8" name="Google Shape;558;p31"/>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9" name="Google Shape;559;p31"/>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0" name="Google Shape;560;p31"/>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1" name="Google Shape;561;p31"/>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2" name="Google Shape;562;p31"/>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3" name="Google Shape;563;p31"/>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4" name="Google Shape;564;p31"/>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5" name="Google Shape;565;p31"/>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6" name="Google Shape;566;p31"/>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7" name="Google Shape;567;p31"/>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8" name="Google Shape;568;p31"/>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9" name="Google Shape;569;p31"/>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0" name="Google Shape;570;p31"/>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1" name="Google Shape;571;p31"/>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2" name="Google Shape;572;p31"/>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3" name="Google Shape;573;p31"/>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4" name="Google Shape;574;p31"/>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5" name="Google Shape;575;p31"/>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6" name="Google Shape;576;p31"/>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7" name="Google Shape;577;p31"/>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8" name="Google Shape;578;p31"/>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9" name="Google Shape;579;p31"/>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0" name="Google Shape;580;p31"/>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1" name="Google Shape;581;p31"/>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2" name="Google Shape;582;p31"/>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3" name="Google Shape;583;p31"/>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4" name="Google Shape;584;p31"/>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5" name="Google Shape;585;p31"/>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6" name="Google Shape;586;p31"/>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7" name="Google Shape;587;p31"/>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8" name="Google Shape;588;p31"/>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9" name="Google Shape;589;p31"/>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0" name="Google Shape;590;p31"/>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1" name="Google Shape;591;p31"/>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2" name="Google Shape;592;p31"/>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7_Title and Content">
  <p:cSld name="7_Title and Content">
    <p:bg>
      <p:bgPr>
        <a:solidFill>
          <a:srgbClr val="4F6128"/>
        </a:solidFill>
        <a:effectLst/>
      </p:bgPr>
    </p:bg>
    <p:spTree>
      <p:nvGrpSpPr>
        <p:cNvPr id="1" name="Shape 593"/>
        <p:cNvGrpSpPr/>
        <p:nvPr/>
      </p:nvGrpSpPr>
      <p:grpSpPr>
        <a:xfrm>
          <a:off x="0" y="0"/>
          <a:ext cx="0" cy="0"/>
          <a:chOff x="0" y="0"/>
          <a:chExt cx="0" cy="0"/>
        </a:xfrm>
      </p:grpSpPr>
      <p:grpSp>
        <p:nvGrpSpPr>
          <p:cNvPr id="594" name="Google Shape;594;p32"/>
          <p:cNvGrpSpPr/>
          <p:nvPr/>
        </p:nvGrpSpPr>
        <p:grpSpPr>
          <a:xfrm>
            <a:off x="395894" y="219519"/>
            <a:ext cx="11613234" cy="6240131"/>
            <a:chOff x="395894" y="219519"/>
            <a:chExt cx="8518865" cy="4788281"/>
          </a:xfrm>
        </p:grpSpPr>
        <p:sp>
          <p:nvSpPr>
            <p:cNvPr id="595" name="Google Shape;595;p32"/>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596" name="Google Shape;596;p32"/>
            <p:cNvGrpSpPr/>
            <p:nvPr/>
          </p:nvGrpSpPr>
          <p:grpSpPr>
            <a:xfrm>
              <a:off x="8341543" y="2282008"/>
              <a:ext cx="569676" cy="380612"/>
              <a:chOff x="8341543" y="2282008"/>
              <a:chExt cx="569676" cy="380612"/>
            </a:xfrm>
          </p:grpSpPr>
          <p:sp>
            <p:nvSpPr>
              <p:cNvPr id="597" name="Google Shape;597;p3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8" name="Google Shape;598;p3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99" name="Google Shape;599;p32"/>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600" name="Google Shape;600;p32"/>
            <p:cNvGrpSpPr/>
            <p:nvPr/>
          </p:nvGrpSpPr>
          <p:grpSpPr>
            <a:xfrm>
              <a:off x="8341543" y="1721094"/>
              <a:ext cx="569676" cy="380612"/>
              <a:chOff x="8341543" y="1721094"/>
              <a:chExt cx="569676" cy="380612"/>
            </a:xfrm>
          </p:grpSpPr>
          <p:sp>
            <p:nvSpPr>
              <p:cNvPr id="601" name="Google Shape;601;p32"/>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02" name="Google Shape;602;p32"/>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603" name="Google Shape;603;p32"/>
            <p:cNvGrpSpPr/>
            <p:nvPr/>
          </p:nvGrpSpPr>
          <p:grpSpPr>
            <a:xfrm>
              <a:off x="8346273" y="1183592"/>
              <a:ext cx="568486" cy="388014"/>
              <a:chOff x="8346273" y="1183592"/>
              <a:chExt cx="568486" cy="388014"/>
            </a:xfrm>
          </p:grpSpPr>
          <p:sp>
            <p:nvSpPr>
              <p:cNvPr id="604" name="Google Shape;604;p32"/>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05" name="Google Shape;605;p32"/>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606" name="Google Shape;606;p32"/>
            <p:cNvGrpSpPr/>
            <p:nvPr/>
          </p:nvGrpSpPr>
          <p:grpSpPr>
            <a:xfrm>
              <a:off x="8341543" y="606635"/>
              <a:ext cx="569676" cy="388014"/>
              <a:chOff x="8341543" y="606635"/>
              <a:chExt cx="569676" cy="388014"/>
            </a:xfrm>
          </p:grpSpPr>
          <p:sp>
            <p:nvSpPr>
              <p:cNvPr id="607" name="Google Shape;607;p32"/>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08" name="Google Shape;608;p32"/>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609" name="Google Shape;609;p32"/>
            <p:cNvGrpSpPr/>
            <p:nvPr/>
          </p:nvGrpSpPr>
          <p:grpSpPr>
            <a:xfrm>
              <a:off x="8341543" y="2842933"/>
              <a:ext cx="569676" cy="380612"/>
              <a:chOff x="8341543" y="2282008"/>
              <a:chExt cx="569676" cy="380612"/>
            </a:xfrm>
          </p:grpSpPr>
          <p:sp>
            <p:nvSpPr>
              <p:cNvPr id="610" name="Google Shape;610;p3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11" name="Google Shape;611;p3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612" name="Google Shape;612;p32"/>
            <p:cNvGrpSpPr/>
            <p:nvPr/>
          </p:nvGrpSpPr>
          <p:grpSpPr>
            <a:xfrm>
              <a:off x="8341543" y="3403858"/>
              <a:ext cx="569676" cy="380612"/>
              <a:chOff x="8341543" y="2282008"/>
              <a:chExt cx="569676" cy="380612"/>
            </a:xfrm>
          </p:grpSpPr>
          <p:sp>
            <p:nvSpPr>
              <p:cNvPr id="613" name="Google Shape;613;p3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14" name="Google Shape;614;p3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615" name="Google Shape;615;p32"/>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16" name="Google Shape;616;p32"/>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617" name="Google Shape;617;p32"/>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18" name="Google Shape;618;p32"/>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19" name="Google Shape;619;p32"/>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0" name="Google Shape;620;p32"/>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1" name="Google Shape;621;p32"/>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2" name="Google Shape;622;p32"/>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3" name="Google Shape;623;p32"/>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4" name="Google Shape;624;p32"/>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5" name="Google Shape;625;p32"/>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6" name="Google Shape;626;p32"/>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7" name="Google Shape;627;p32"/>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8" name="Google Shape;628;p32"/>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9" name="Google Shape;629;p32"/>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0" name="Google Shape;630;p32"/>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1" name="Google Shape;631;p32"/>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2" name="Google Shape;632;p32"/>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3" name="Google Shape;633;p32"/>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4" name="Google Shape;634;p32"/>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5" name="Google Shape;635;p32"/>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6" name="Google Shape;636;p32"/>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7" name="Google Shape;637;p32"/>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8" name="Google Shape;638;p32"/>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9" name="Google Shape;639;p32"/>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0" name="Google Shape;640;p32"/>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1" name="Google Shape;641;p32"/>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2" name="Google Shape;642;p32"/>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3" name="Google Shape;643;p32"/>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4" name="Google Shape;644;p32"/>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5" name="Google Shape;645;p32"/>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6" name="Google Shape;646;p32"/>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7" name="Google Shape;647;p32"/>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8" name="Google Shape;648;p32"/>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9" name="Google Shape;649;p32"/>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0" name="Google Shape;650;p32"/>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1" name="Google Shape;651;p32"/>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2" name="Google Shape;652;p32"/>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3" name="Google Shape;653;p32"/>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4" name="Google Shape;654;p32"/>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5" name="Google Shape;655;p32"/>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6" name="Google Shape;656;p32"/>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7" name="Google Shape;657;p32"/>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8" name="Google Shape;658;p32"/>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9" name="Google Shape;659;p32"/>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0" name="Google Shape;660;p32"/>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1" name="Google Shape;661;p32"/>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2" name="Google Shape;662;p32"/>
          <p:cNvSpPr/>
          <p:nvPr/>
        </p:nvSpPr>
        <p:spPr>
          <a:xfrm rot="126755">
            <a:off x="3091462" y="1090110"/>
            <a:ext cx="5550035" cy="4730758"/>
          </a:xfrm>
          <a:prstGeom prst="rect">
            <a:avLst/>
          </a:prstGeom>
          <a:solidFill>
            <a:srgbClr val="FBD4B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663" name="Google Shape;663;p32"/>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B2A0C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664" name="Google Shape;664;p32"/>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665" name="Google Shape;665;p32"/>
          <p:cNvGrpSpPr/>
          <p:nvPr/>
        </p:nvGrpSpPr>
        <p:grpSpPr>
          <a:xfrm>
            <a:off x="7672546" y="3622312"/>
            <a:ext cx="1309691" cy="2486166"/>
            <a:chOff x="961250" y="234750"/>
            <a:chExt cx="1222525" cy="2320700"/>
          </a:xfrm>
        </p:grpSpPr>
        <p:sp>
          <p:nvSpPr>
            <p:cNvPr id="666" name="Google Shape;666;p32"/>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7" name="Google Shape;667;p32"/>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8" name="Google Shape;668;p32"/>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9" name="Google Shape;669;p32"/>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0" name="Google Shape;670;p32"/>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1" name="Google Shape;671;p32"/>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2" name="Google Shape;672;p32"/>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3" name="Google Shape;673;p32"/>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4" name="Google Shape;674;p32"/>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5" name="Google Shape;675;p32"/>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6" name="Google Shape;676;p32"/>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7" name="Google Shape;677;p32"/>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8" name="Google Shape;678;p32"/>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9" name="Google Shape;679;p32"/>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0" name="Google Shape;680;p32"/>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1" name="Google Shape;681;p32"/>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2" name="Google Shape;682;p32"/>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3" name="Google Shape;683;p32"/>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4" name="Google Shape;684;p32"/>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5" name="Google Shape;685;p32"/>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6" name="Google Shape;686;p32"/>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7" name="Google Shape;687;p32"/>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8" name="Google Shape;688;p32"/>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9" name="Google Shape;689;p32"/>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0" name="Google Shape;690;p32"/>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1" name="Google Shape;691;p32"/>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2" name="Google Shape;692;p32"/>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3" name="Google Shape;693;p32"/>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4" name="Google Shape;694;p32"/>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5" name="Google Shape;695;p32"/>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6" name="Google Shape;696;p32"/>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7" name="Google Shape;697;p32"/>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8" name="Google Shape;698;p32"/>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9" name="Google Shape;699;p32"/>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0" name="Google Shape;700;p32"/>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1" name="Google Shape;701;p32"/>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2" name="Google Shape;702;p32"/>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3" name="Google Shape;703;p32"/>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4" name="Google Shape;704;p32"/>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5" name="Google Shape;705;p32"/>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6" name="Google Shape;706;p32"/>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07" name="Google Shape;707;p32"/>
          <p:cNvGrpSpPr/>
          <p:nvPr/>
        </p:nvGrpSpPr>
        <p:grpSpPr>
          <a:xfrm>
            <a:off x="1030175" y="1581350"/>
            <a:ext cx="444275" cy="398525"/>
            <a:chOff x="2495125" y="2142250"/>
            <a:chExt cx="444275" cy="398525"/>
          </a:xfrm>
        </p:grpSpPr>
        <p:sp>
          <p:nvSpPr>
            <p:cNvPr id="708" name="Google Shape;708;p32"/>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9" name="Google Shape;709;p32"/>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10" name="Google Shape;710;p32"/>
          <p:cNvGrpSpPr/>
          <p:nvPr/>
        </p:nvGrpSpPr>
        <p:grpSpPr>
          <a:xfrm>
            <a:off x="10561107" y="5038641"/>
            <a:ext cx="291375" cy="281375"/>
            <a:chOff x="3243875" y="2372825"/>
            <a:chExt cx="291375" cy="281375"/>
          </a:xfrm>
        </p:grpSpPr>
        <p:sp>
          <p:nvSpPr>
            <p:cNvPr id="711" name="Google Shape;711;p32"/>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2" name="Google Shape;712;p32"/>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3" name="Google Shape;713;p32"/>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4" name="Google Shape;714;p32"/>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5" name="Google Shape;715;p32"/>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6" name="Google Shape;716;p32"/>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7" name="Google Shape;717;p32"/>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8" name="Google Shape;718;p32"/>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9" name="Google Shape;719;p32"/>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20" name="Google Shape;720;p32"/>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21" name="Google Shape;721;p32"/>
          <p:cNvGrpSpPr/>
          <p:nvPr/>
        </p:nvGrpSpPr>
        <p:grpSpPr>
          <a:xfrm>
            <a:off x="10778557" y="714860"/>
            <a:ext cx="166675" cy="168575"/>
            <a:chOff x="4954425" y="2036375"/>
            <a:chExt cx="166675" cy="168575"/>
          </a:xfrm>
        </p:grpSpPr>
        <p:sp>
          <p:nvSpPr>
            <p:cNvPr id="722" name="Google Shape;722;p32"/>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23" name="Google Shape;723;p32"/>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24" name="Google Shape;724;p32"/>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25" name="Google Shape;725;p32"/>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726" name="Google Shape;726;p32"/>
          <p:cNvGrpSpPr/>
          <p:nvPr/>
        </p:nvGrpSpPr>
        <p:grpSpPr>
          <a:xfrm>
            <a:off x="1274794" y="5541495"/>
            <a:ext cx="166675" cy="168575"/>
            <a:chOff x="4954425" y="2036375"/>
            <a:chExt cx="166675" cy="168575"/>
          </a:xfrm>
        </p:grpSpPr>
        <p:sp>
          <p:nvSpPr>
            <p:cNvPr id="727" name="Google Shape;727;p32"/>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28" name="Google Shape;728;p32"/>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29" name="Google Shape;729;p32"/>
          <p:cNvSpPr txBox="1"/>
          <p:nvPr/>
        </p:nvSpPr>
        <p:spPr>
          <a:xfrm>
            <a:off x="3558840" y="1522374"/>
            <a:ext cx="4518031"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C00000"/>
                </a:solidFill>
                <a:latin typeface="Cookie"/>
                <a:ea typeface="Cookie"/>
                <a:cs typeface="Cookie"/>
                <a:sym typeface="Cookie"/>
              </a:rPr>
              <a:t>HOẠT ĐỘNG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62"/>
                                        </p:tgtEl>
                                        <p:attrNameLst>
                                          <p:attrName>style.visibility</p:attrName>
                                        </p:attrNameLst>
                                      </p:cBhvr>
                                      <p:to>
                                        <p:strVal val="visible"/>
                                      </p:to>
                                    </p:set>
                                    <p:animEffect transition="in" filter="fade">
                                      <p:cBhvr>
                                        <p:cTn id="7" dur="500"/>
                                        <p:tgtEl>
                                          <p:spTgt spid="662"/>
                                        </p:tgtEl>
                                      </p:cBhvr>
                                    </p:animEffect>
                                  </p:childTnLst>
                                </p:cTn>
                              </p:par>
                              <p:par>
                                <p:cTn id="8" presetID="10" presetClass="entr" presetSubtype="0" fill="hold" nodeType="withEffect">
                                  <p:stCondLst>
                                    <p:cond delay="0"/>
                                  </p:stCondLst>
                                  <p:childTnLst>
                                    <p:set>
                                      <p:cBhvr>
                                        <p:cTn id="9" dur="1" fill="hold">
                                          <p:stCondLst>
                                            <p:cond delay="0"/>
                                          </p:stCondLst>
                                        </p:cTn>
                                        <p:tgtEl>
                                          <p:spTgt spid="663"/>
                                        </p:tgtEl>
                                        <p:attrNameLst>
                                          <p:attrName>style.visibility</p:attrName>
                                        </p:attrNameLst>
                                      </p:cBhvr>
                                      <p:to>
                                        <p:strVal val="visible"/>
                                      </p:to>
                                    </p:set>
                                    <p:animEffect transition="in" filter="fade">
                                      <p:cBhvr>
                                        <p:cTn id="10" dur="500"/>
                                        <p:tgtEl>
                                          <p:spTgt spid="663"/>
                                        </p:tgtEl>
                                      </p:cBhvr>
                                    </p:animEffect>
                                  </p:childTnLst>
                                </p:cTn>
                              </p:par>
                              <p:par>
                                <p:cTn id="11" presetID="10" presetClass="entr" presetSubtype="0" fill="hold" nodeType="withEffect">
                                  <p:stCondLst>
                                    <p:cond delay="0"/>
                                  </p:stCondLst>
                                  <p:childTnLst>
                                    <p:set>
                                      <p:cBhvr>
                                        <p:cTn id="12" dur="1" fill="hold">
                                          <p:stCondLst>
                                            <p:cond delay="0"/>
                                          </p:stCondLst>
                                        </p:cTn>
                                        <p:tgtEl>
                                          <p:spTgt spid="664"/>
                                        </p:tgtEl>
                                        <p:attrNameLst>
                                          <p:attrName>style.visibility</p:attrName>
                                        </p:attrNameLst>
                                      </p:cBhvr>
                                      <p:to>
                                        <p:strVal val="visible"/>
                                      </p:to>
                                    </p:set>
                                    <p:animEffect transition="in" filter="fade">
                                      <p:cBhvr>
                                        <p:cTn id="13" dur="500"/>
                                        <p:tgtEl>
                                          <p:spTgt spid="664"/>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665"/>
                                        </p:tgtEl>
                                        <p:attrNameLst>
                                          <p:attrName>style.visibility</p:attrName>
                                        </p:attrNameLst>
                                      </p:cBhvr>
                                      <p:to>
                                        <p:strVal val="visible"/>
                                      </p:to>
                                    </p:set>
                                    <p:animEffect transition="in" filter="fade">
                                      <p:cBhvr>
                                        <p:cTn id="17" dur="1000"/>
                                        <p:tgtEl>
                                          <p:spTgt spid="665"/>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729"/>
                                        </p:tgtEl>
                                        <p:attrNameLst>
                                          <p:attrName>style.visibility</p:attrName>
                                        </p:attrNameLst>
                                      </p:cBhvr>
                                      <p:to>
                                        <p:strVal val="visible"/>
                                      </p:to>
                                    </p:set>
                                    <p:animEffect transition="in" filter="fade">
                                      <p:cBhvr>
                                        <p:cTn id="21" dur="500"/>
                                        <p:tgtEl>
                                          <p:spTgt spid="7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7_Title and Content">
  <p:cSld name="17_Title and Content">
    <p:bg>
      <p:bgPr>
        <a:solidFill>
          <a:srgbClr val="4F6128"/>
        </a:solidFill>
        <a:effectLst/>
      </p:bgPr>
    </p:bg>
    <p:spTree>
      <p:nvGrpSpPr>
        <p:cNvPr id="1" name="Shape 730"/>
        <p:cNvGrpSpPr/>
        <p:nvPr/>
      </p:nvGrpSpPr>
      <p:grpSpPr>
        <a:xfrm>
          <a:off x="0" y="0"/>
          <a:ext cx="0" cy="0"/>
          <a:chOff x="0" y="0"/>
          <a:chExt cx="0" cy="0"/>
        </a:xfrm>
      </p:grpSpPr>
      <p:grpSp>
        <p:nvGrpSpPr>
          <p:cNvPr id="731" name="Google Shape;731;p33"/>
          <p:cNvGrpSpPr/>
          <p:nvPr/>
        </p:nvGrpSpPr>
        <p:grpSpPr>
          <a:xfrm>
            <a:off x="395894" y="219519"/>
            <a:ext cx="11613234" cy="6240131"/>
            <a:chOff x="395894" y="219519"/>
            <a:chExt cx="8518865" cy="4788281"/>
          </a:xfrm>
        </p:grpSpPr>
        <p:sp>
          <p:nvSpPr>
            <p:cNvPr id="732" name="Google Shape;732;p33"/>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733" name="Google Shape;733;p33"/>
            <p:cNvGrpSpPr/>
            <p:nvPr/>
          </p:nvGrpSpPr>
          <p:grpSpPr>
            <a:xfrm>
              <a:off x="8341543" y="2282008"/>
              <a:ext cx="569676" cy="380612"/>
              <a:chOff x="8341543" y="2282008"/>
              <a:chExt cx="569676" cy="380612"/>
            </a:xfrm>
          </p:grpSpPr>
          <p:sp>
            <p:nvSpPr>
              <p:cNvPr id="734" name="Google Shape;734;p3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35" name="Google Shape;735;p3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36" name="Google Shape;736;p33"/>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737" name="Google Shape;737;p33"/>
            <p:cNvGrpSpPr/>
            <p:nvPr/>
          </p:nvGrpSpPr>
          <p:grpSpPr>
            <a:xfrm>
              <a:off x="8341543" y="1721094"/>
              <a:ext cx="569676" cy="380612"/>
              <a:chOff x="8341543" y="1721094"/>
              <a:chExt cx="569676" cy="380612"/>
            </a:xfrm>
          </p:grpSpPr>
          <p:sp>
            <p:nvSpPr>
              <p:cNvPr id="738" name="Google Shape;738;p3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39" name="Google Shape;739;p3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40" name="Google Shape;740;p33"/>
            <p:cNvGrpSpPr/>
            <p:nvPr/>
          </p:nvGrpSpPr>
          <p:grpSpPr>
            <a:xfrm>
              <a:off x="8346273" y="1183592"/>
              <a:ext cx="568486" cy="388014"/>
              <a:chOff x="8346273" y="1183592"/>
              <a:chExt cx="568486" cy="388014"/>
            </a:xfrm>
          </p:grpSpPr>
          <p:sp>
            <p:nvSpPr>
              <p:cNvPr id="741" name="Google Shape;741;p3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42" name="Google Shape;742;p3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43" name="Google Shape;743;p33"/>
            <p:cNvGrpSpPr/>
            <p:nvPr/>
          </p:nvGrpSpPr>
          <p:grpSpPr>
            <a:xfrm>
              <a:off x="8341543" y="606635"/>
              <a:ext cx="569676" cy="388014"/>
              <a:chOff x="8341543" y="606635"/>
              <a:chExt cx="569676" cy="388014"/>
            </a:xfrm>
          </p:grpSpPr>
          <p:sp>
            <p:nvSpPr>
              <p:cNvPr id="744" name="Google Shape;744;p3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45" name="Google Shape;745;p3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46" name="Google Shape;746;p33"/>
            <p:cNvGrpSpPr/>
            <p:nvPr/>
          </p:nvGrpSpPr>
          <p:grpSpPr>
            <a:xfrm>
              <a:off x="8341543" y="2842933"/>
              <a:ext cx="569676" cy="380612"/>
              <a:chOff x="8341543" y="2282008"/>
              <a:chExt cx="569676" cy="380612"/>
            </a:xfrm>
          </p:grpSpPr>
          <p:sp>
            <p:nvSpPr>
              <p:cNvPr id="747" name="Google Shape;747;p3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48" name="Google Shape;748;p3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49" name="Google Shape;749;p33"/>
            <p:cNvGrpSpPr/>
            <p:nvPr/>
          </p:nvGrpSpPr>
          <p:grpSpPr>
            <a:xfrm>
              <a:off x="8341543" y="3403858"/>
              <a:ext cx="569676" cy="380612"/>
              <a:chOff x="8341543" y="2282008"/>
              <a:chExt cx="569676" cy="380612"/>
            </a:xfrm>
          </p:grpSpPr>
          <p:sp>
            <p:nvSpPr>
              <p:cNvPr id="750" name="Google Shape;750;p3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1" name="Google Shape;751;p3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52" name="Google Shape;752;p33"/>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3" name="Google Shape;753;p33"/>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54" name="Google Shape;754;p33"/>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5" name="Google Shape;755;p33"/>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6" name="Google Shape;756;p33"/>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7" name="Google Shape;757;p33"/>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8" name="Google Shape;758;p33"/>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9" name="Google Shape;759;p33"/>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0" name="Google Shape;760;p33"/>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1" name="Google Shape;761;p33"/>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2" name="Google Shape;762;p33"/>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3" name="Google Shape;763;p33"/>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4" name="Google Shape;764;p33"/>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5" name="Google Shape;765;p33"/>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6" name="Google Shape;766;p33"/>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7" name="Google Shape;767;p33"/>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8" name="Google Shape;768;p33"/>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9" name="Google Shape;769;p33"/>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0" name="Google Shape;770;p33"/>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1" name="Google Shape;771;p33"/>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2" name="Google Shape;772;p33"/>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3" name="Google Shape;773;p33"/>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4" name="Google Shape;774;p33"/>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5" name="Google Shape;775;p33"/>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6" name="Google Shape;776;p33"/>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7" name="Google Shape;777;p33"/>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8" name="Google Shape;778;p33"/>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9" name="Google Shape;779;p33"/>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0" name="Google Shape;780;p33"/>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1" name="Google Shape;781;p33"/>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2" name="Google Shape;782;p33"/>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3" name="Google Shape;783;p33"/>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4" name="Google Shape;784;p33"/>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5" name="Google Shape;785;p33"/>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6" name="Google Shape;786;p33"/>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7" name="Google Shape;787;p33"/>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8" name="Google Shape;788;p33"/>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9" name="Google Shape;789;p33"/>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0" name="Google Shape;790;p33"/>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1" name="Google Shape;791;p33"/>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2" name="Google Shape;792;p33"/>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3" name="Google Shape;793;p33"/>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4" name="Google Shape;794;p33"/>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5" name="Google Shape;795;p33"/>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6" name="Google Shape;796;p33"/>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7" name="Google Shape;797;p33"/>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8" name="Google Shape;798;p33"/>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799" name="Google Shape;799;p33"/>
          <p:cNvPicPr preferRelativeResize="0"/>
          <p:nvPr/>
        </p:nvPicPr>
        <p:blipFill rotWithShape="1">
          <a:blip r:embed="rId2">
            <a:alphaModFix/>
          </a:blip>
          <a:srcRect/>
          <a:stretch/>
        </p:blipFill>
        <p:spPr>
          <a:xfrm>
            <a:off x="785396" y="357971"/>
            <a:ext cx="2325467" cy="116273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8_Title and Content">
  <p:cSld name="8_Title and Content">
    <p:bg>
      <p:bgPr>
        <a:solidFill>
          <a:srgbClr val="4F6128"/>
        </a:solidFill>
        <a:effectLst/>
      </p:bgPr>
    </p:bg>
    <p:spTree>
      <p:nvGrpSpPr>
        <p:cNvPr id="1" name="Shape 800"/>
        <p:cNvGrpSpPr/>
        <p:nvPr/>
      </p:nvGrpSpPr>
      <p:grpSpPr>
        <a:xfrm>
          <a:off x="0" y="0"/>
          <a:ext cx="0" cy="0"/>
          <a:chOff x="0" y="0"/>
          <a:chExt cx="0" cy="0"/>
        </a:xfrm>
      </p:grpSpPr>
      <p:grpSp>
        <p:nvGrpSpPr>
          <p:cNvPr id="801" name="Google Shape;801;p34"/>
          <p:cNvGrpSpPr/>
          <p:nvPr/>
        </p:nvGrpSpPr>
        <p:grpSpPr>
          <a:xfrm>
            <a:off x="395894" y="219519"/>
            <a:ext cx="11613234" cy="6240131"/>
            <a:chOff x="395894" y="219519"/>
            <a:chExt cx="8518865" cy="4788281"/>
          </a:xfrm>
        </p:grpSpPr>
        <p:sp>
          <p:nvSpPr>
            <p:cNvPr id="802" name="Google Shape;802;p3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803" name="Google Shape;803;p34"/>
            <p:cNvGrpSpPr/>
            <p:nvPr/>
          </p:nvGrpSpPr>
          <p:grpSpPr>
            <a:xfrm>
              <a:off x="8341543" y="2282008"/>
              <a:ext cx="569676" cy="380612"/>
              <a:chOff x="8341543" y="2282008"/>
              <a:chExt cx="569676" cy="380612"/>
            </a:xfrm>
          </p:grpSpPr>
          <p:sp>
            <p:nvSpPr>
              <p:cNvPr id="804" name="Google Shape;804;p3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05" name="Google Shape;805;p3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806" name="Google Shape;806;p3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807" name="Google Shape;807;p34"/>
            <p:cNvGrpSpPr/>
            <p:nvPr/>
          </p:nvGrpSpPr>
          <p:grpSpPr>
            <a:xfrm>
              <a:off x="8341543" y="1721094"/>
              <a:ext cx="569676" cy="380612"/>
              <a:chOff x="8341543" y="1721094"/>
              <a:chExt cx="569676" cy="380612"/>
            </a:xfrm>
          </p:grpSpPr>
          <p:sp>
            <p:nvSpPr>
              <p:cNvPr id="808" name="Google Shape;808;p3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09" name="Google Shape;809;p3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810" name="Google Shape;810;p34"/>
            <p:cNvGrpSpPr/>
            <p:nvPr/>
          </p:nvGrpSpPr>
          <p:grpSpPr>
            <a:xfrm>
              <a:off x="8346273" y="1183592"/>
              <a:ext cx="568486" cy="388014"/>
              <a:chOff x="8346273" y="1183592"/>
              <a:chExt cx="568486" cy="388014"/>
            </a:xfrm>
          </p:grpSpPr>
          <p:sp>
            <p:nvSpPr>
              <p:cNvPr id="811" name="Google Shape;811;p3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12" name="Google Shape;812;p3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813" name="Google Shape;813;p34"/>
            <p:cNvGrpSpPr/>
            <p:nvPr/>
          </p:nvGrpSpPr>
          <p:grpSpPr>
            <a:xfrm>
              <a:off x="8341543" y="606635"/>
              <a:ext cx="569676" cy="388014"/>
              <a:chOff x="8341543" y="606635"/>
              <a:chExt cx="569676" cy="388014"/>
            </a:xfrm>
          </p:grpSpPr>
          <p:sp>
            <p:nvSpPr>
              <p:cNvPr id="814" name="Google Shape;814;p3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15" name="Google Shape;815;p3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816" name="Google Shape;816;p34"/>
            <p:cNvGrpSpPr/>
            <p:nvPr/>
          </p:nvGrpSpPr>
          <p:grpSpPr>
            <a:xfrm>
              <a:off x="8341543" y="2842933"/>
              <a:ext cx="569676" cy="380612"/>
              <a:chOff x="8341543" y="2282008"/>
              <a:chExt cx="569676" cy="380612"/>
            </a:xfrm>
          </p:grpSpPr>
          <p:sp>
            <p:nvSpPr>
              <p:cNvPr id="817" name="Google Shape;817;p3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18" name="Google Shape;818;p3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819" name="Google Shape;819;p34"/>
            <p:cNvGrpSpPr/>
            <p:nvPr/>
          </p:nvGrpSpPr>
          <p:grpSpPr>
            <a:xfrm>
              <a:off x="8341543" y="3403858"/>
              <a:ext cx="569676" cy="380612"/>
              <a:chOff x="8341543" y="2282008"/>
              <a:chExt cx="569676" cy="380612"/>
            </a:xfrm>
          </p:grpSpPr>
          <p:sp>
            <p:nvSpPr>
              <p:cNvPr id="820" name="Google Shape;820;p3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1" name="Google Shape;821;p3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822" name="Google Shape;822;p3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3" name="Google Shape;823;p3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824" name="Google Shape;824;p34"/>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5" name="Google Shape;825;p34"/>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6" name="Google Shape;826;p34"/>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7" name="Google Shape;827;p34"/>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8" name="Google Shape;828;p34"/>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9" name="Google Shape;829;p34"/>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0" name="Google Shape;830;p34"/>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1" name="Google Shape;831;p34"/>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2" name="Google Shape;832;p34"/>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3" name="Google Shape;833;p34"/>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4" name="Google Shape;834;p34"/>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5" name="Google Shape;835;p34"/>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6" name="Google Shape;836;p34"/>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7" name="Google Shape;837;p34"/>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8" name="Google Shape;838;p34"/>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9" name="Google Shape;839;p34"/>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0" name="Google Shape;840;p34"/>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1" name="Google Shape;841;p34"/>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2" name="Google Shape;842;p34"/>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3" name="Google Shape;843;p34"/>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4" name="Google Shape;844;p34"/>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5" name="Google Shape;845;p34"/>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6" name="Google Shape;846;p34"/>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7" name="Google Shape;847;p34"/>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8" name="Google Shape;848;p34"/>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9" name="Google Shape;849;p34"/>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0" name="Google Shape;850;p34"/>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1" name="Google Shape;851;p34"/>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2" name="Google Shape;852;p34"/>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3" name="Google Shape;853;p34"/>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4" name="Google Shape;854;p34"/>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5" name="Google Shape;855;p34"/>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6" name="Google Shape;856;p34"/>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7" name="Google Shape;857;p34"/>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8" name="Google Shape;858;p34"/>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9" name="Google Shape;859;p34"/>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0" name="Google Shape;860;p34"/>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1" name="Google Shape;861;p34"/>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2" name="Google Shape;862;p34"/>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3" name="Google Shape;863;p34"/>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4" name="Google Shape;864;p34"/>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5" name="Google Shape;865;p34"/>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6" name="Google Shape;866;p34"/>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7" name="Google Shape;867;p34"/>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8" name="Google Shape;868;p34"/>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9" name="Google Shape;869;p34"/>
          <p:cNvSpPr/>
          <p:nvPr/>
        </p:nvSpPr>
        <p:spPr>
          <a:xfrm rot="126755">
            <a:off x="3091462" y="1090110"/>
            <a:ext cx="5550035" cy="4730758"/>
          </a:xfrm>
          <a:prstGeom prst="rect">
            <a:avLst/>
          </a:prstGeom>
          <a:solidFill>
            <a:srgbClr val="B6DDE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870" name="Google Shape;870;p34"/>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871" name="Google Shape;871;p34"/>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872" name="Google Shape;872;p34"/>
          <p:cNvGrpSpPr/>
          <p:nvPr/>
        </p:nvGrpSpPr>
        <p:grpSpPr>
          <a:xfrm>
            <a:off x="2204474" y="3950454"/>
            <a:ext cx="1973864" cy="2020086"/>
            <a:chOff x="2718975" y="493050"/>
            <a:chExt cx="2013175" cy="2066600"/>
          </a:xfrm>
        </p:grpSpPr>
        <p:sp>
          <p:nvSpPr>
            <p:cNvPr id="873" name="Google Shape;873;p34"/>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4" name="Google Shape;874;p34"/>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5" name="Google Shape;875;p34"/>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6" name="Google Shape;876;p34"/>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7" name="Google Shape;877;p34"/>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8" name="Google Shape;878;p34"/>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9" name="Google Shape;879;p34"/>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0" name="Google Shape;880;p34"/>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1" name="Google Shape;881;p34"/>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2" name="Google Shape;882;p34"/>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3" name="Google Shape;883;p34"/>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4" name="Google Shape;884;p34"/>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5" name="Google Shape;885;p34"/>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6" name="Google Shape;886;p34"/>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7" name="Google Shape;887;p34"/>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8" name="Google Shape;888;p34"/>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9" name="Google Shape;889;p34"/>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0" name="Google Shape;890;p34"/>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1" name="Google Shape;891;p34"/>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2" name="Google Shape;892;p34"/>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3" name="Google Shape;893;p34"/>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4" name="Google Shape;894;p34"/>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5" name="Google Shape;895;p34"/>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6" name="Google Shape;896;p34"/>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7" name="Google Shape;897;p34"/>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8" name="Google Shape;898;p34"/>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9" name="Google Shape;899;p34"/>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0" name="Google Shape;900;p34"/>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1" name="Google Shape;901;p34"/>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2" name="Google Shape;902;p34"/>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3" name="Google Shape;903;p34"/>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4" name="Google Shape;904;p34"/>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5" name="Google Shape;905;p34"/>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6" name="Google Shape;906;p34"/>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7" name="Google Shape;907;p34"/>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8" name="Google Shape;908;p34"/>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9" name="Google Shape;909;p34"/>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0" name="Google Shape;910;p34"/>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1" name="Google Shape;911;p34"/>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2" name="Google Shape;912;p34"/>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3" name="Google Shape;913;p34"/>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4" name="Google Shape;914;p34"/>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5" name="Google Shape;915;p34"/>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6" name="Google Shape;916;p34"/>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7" name="Google Shape;917;p34"/>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8" name="Google Shape;918;p34"/>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9" name="Google Shape;919;p34"/>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0" name="Google Shape;920;p34"/>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1" name="Google Shape;921;p34"/>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2" name="Google Shape;922;p34"/>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3" name="Google Shape;923;p34"/>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4" name="Google Shape;924;p34"/>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5" name="Google Shape;925;p34"/>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6" name="Google Shape;926;p34"/>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7" name="Google Shape;927;p34"/>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8" name="Google Shape;928;p34"/>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9" name="Google Shape;929;p34"/>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0" name="Google Shape;930;p34"/>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1" name="Google Shape;931;p34"/>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2" name="Google Shape;932;p34"/>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3" name="Google Shape;933;p34"/>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4" name="Google Shape;934;p34"/>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5" name="Google Shape;935;p34"/>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36" name="Google Shape;936;p34"/>
          <p:cNvGrpSpPr/>
          <p:nvPr/>
        </p:nvGrpSpPr>
        <p:grpSpPr>
          <a:xfrm>
            <a:off x="1030175" y="1581350"/>
            <a:ext cx="444275" cy="398525"/>
            <a:chOff x="2495125" y="2142250"/>
            <a:chExt cx="444275" cy="398525"/>
          </a:xfrm>
        </p:grpSpPr>
        <p:sp>
          <p:nvSpPr>
            <p:cNvPr id="937" name="Google Shape;937;p34"/>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8" name="Google Shape;938;p34"/>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39" name="Google Shape;939;p34"/>
          <p:cNvGrpSpPr/>
          <p:nvPr/>
        </p:nvGrpSpPr>
        <p:grpSpPr>
          <a:xfrm>
            <a:off x="10561107" y="5038641"/>
            <a:ext cx="291375" cy="281375"/>
            <a:chOff x="3243875" y="2372825"/>
            <a:chExt cx="291375" cy="281375"/>
          </a:xfrm>
        </p:grpSpPr>
        <p:sp>
          <p:nvSpPr>
            <p:cNvPr id="940" name="Google Shape;940;p3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1" name="Google Shape;941;p3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2" name="Google Shape;942;p3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3" name="Google Shape;943;p3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4" name="Google Shape;944;p3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5" name="Google Shape;945;p3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6" name="Google Shape;946;p3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7" name="Google Shape;947;p3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8" name="Google Shape;948;p3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9" name="Google Shape;949;p3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50" name="Google Shape;950;p34"/>
          <p:cNvGrpSpPr/>
          <p:nvPr/>
        </p:nvGrpSpPr>
        <p:grpSpPr>
          <a:xfrm>
            <a:off x="10778557" y="714860"/>
            <a:ext cx="166675" cy="168575"/>
            <a:chOff x="4954425" y="2036375"/>
            <a:chExt cx="166675" cy="168575"/>
          </a:xfrm>
        </p:grpSpPr>
        <p:sp>
          <p:nvSpPr>
            <p:cNvPr id="951" name="Google Shape;951;p3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52" name="Google Shape;952;p3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53" name="Google Shape;953;p34"/>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54" name="Google Shape;954;p34"/>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955" name="Google Shape;955;p34"/>
          <p:cNvGrpSpPr/>
          <p:nvPr/>
        </p:nvGrpSpPr>
        <p:grpSpPr>
          <a:xfrm>
            <a:off x="1274794" y="5541495"/>
            <a:ext cx="166675" cy="168575"/>
            <a:chOff x="4954425" y="2036375"/>
            <a:chExt cx="166675" cy="168575"/>
          </a:xfrm>
        </p:grpSpPr>
        <p:sp>
          <p:nvSpPr>
            <p:cNvPr id="956" name="Google Shape;956;p3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57" name="Google Shape;957;p3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58" name="Google Shape;958;p34"/>
          <p:cNvSpPr txBox="1"/>
          <p:nvPr/>
        </p:nvSpPr>
        <p:spPr>
          <a:xfrm>
            <a:off x="3604226" y="1596479"/>
            <a:ext cx="4752083"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002060"/>
                </a:solidFill>
                <a:latin typeface="Cookie"/>
                <a:ea typeface="Cookie"/>
                <a:cs typeface="Cookie"/>
                <a:sym typeface="Cookie"/>
              </a:rPr>
              <a:t>LUYỆN TẬP</a:t>
            </a:r>
            <a:endParaRPr sz="11500">
              <a:solidFill>
                <a:srgbClr val="002060"/>
              </a:solidFill>
              <a:latin typeface="Cookie"/>
              <a:ea typeface="Cookie"/>
              <a:cs typeface="Cookie"/>
              <a:sym typeface="Cooki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69"/>
                                        </p:tgtEl>
                                        <p:attrNameLst>
                                          <p:attrName>style.visibility</p:attrName>
                                        </p:attrNameLst>
                                      </p:cBhvr>
                                      <p:to>
                                        <p:strVal val="visible"/>
                                      </p:to>
                                    </p:set>
                                    <p:animEffect transition="in" filter="fade">
                                      <p:cBhvr>
                                        <p:cTn id="7" dur="500"/>
                                        <p:tgtEl>
                                          <p:spTgt spid="869"/>
                                        </p:tgtEl>
                                      </p:cBhvr>
                                    </p:animEffect>
                                  </p:childTnLst>
                                </p:cTn>
                              </p:par>
                              <p:par>
                                <p:cTn id="8" presetID="10" presetClass="entr" presetSubtype="0" fill="hold" nodeType="withEffect">
                                  <p:stCondLst>
                                    <p:cond delay="0"/>
                                  </p:stCondLst>
                                  <p:childTnLst>
                                    <p:set>
                                      <p:cBhvr>
                                        <p:cTn id="9" dur="1" fill="hold">
                                          <p:stCondLst>
                                            <p:cond delay="0"/>
                                          </p:stCondLst>
                                        </p:cTn>
                                        <p:tgtEl>
                                          <p:spTgt spid="870"/>
                                        </p:tgtEl>
                                        <p:attrNameLst>
                                          <p:attrName>style.visibility</p:attrName>
                                        </p:attrNameLst>
                                      </p:cBhvr>
                                      <p:to>
                                        <p:strVal val="visible"/>
                                      </p:to>
                                    </p:set>
                                    <p:animEffect transition="in" filter="fade">
                                      <p:cBhvr>
                                        <p:cTn id="10" dur="500"/>
                                        <p:tgtEl>
                                          <p:spTgt spid="870"/>
                                        </p:tgtEl>
                                      </p:cBhvr>
                                    </p:animEffect>
                                  </p:childTnLst>
                                </p:cTn>
                              </p:par>
                              <p:par>
                                <p:cTn id="11" presetID="10" presetClass="entr" presetSubtype="0" fill="hold" nodeType="withEffect">
                                  <p:stCondLst>
                                    <p:cond delay="0"/>
                                  </p:stCondLst>
                                  <p:childTnLst>
                                    <p:set>
                                      <p:cBhvr>
                                        <p:cTn id="12" dur="1" fill="hold">
                                          <p:stCondLst>
                                            <p:cond delay="0"/>
                                          </p:stCondLst>
                                        </p:cTn>
                                        <p:tgtEl>
                                          <p:spTgt spid="871"/>
                                        </p:tgtEl>
                                        <p:attrNameLst>
                                          <p:attrName>style.visibility</p:attrName>
                                        </p:attrNameLst>
                                      </p:cBhvr>
                                      <p:to>
                                        <p:strVal val="visible"/>
                                      </p:to>
                                    </p:set>
                                    <p:animEffect transition="in" filter="fade">
                                      <p:cBhvr>
                                        <p:cTn id="13" dur="500"/>
                                        <p:tgtEl>
                                          <p:spTgt spid="871"/>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872"/>
                                        </p:tgtEl>
                                        <p:attrNameLst>
                                          <p:attrName>style.visibility</p:attrName>
                                        </p:attrNameLst>
                                      </p:cBhvr>
                                      <p:to>
                                        <p:strVal val="visible"/>
                                      </p:to>
                                    </p:set>
                                    <p:animEffect transition="in" filter="fade">
                                      <p:cBhvr>
                                        <p:cTn id="17" dur="1000"/>
                                        <p:tgtEl>
                                          <p:spTgt spid="872"/>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958"/>
                                        </p:tgtEl>
                                        <p:attrNameLst>
                                          <p:attrName>style.visibility</p:attrName>
                                        </p:attrNameLst>
                                      </p:cBhvr>
                                      <p:to>
                                        <p:strVal val="visible"/>
                                      </p:to>
                                    </p:set>
                                    <p:animEffect transition="in" filter="fade">
                                      <p:cBhvr>
                                        <p:cTn id="21" dur="500"/>
                                        <p:tgtEl>
                                          <p:spTgt spid="9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5_Title and Content">
  <p:cSld name="15_Title and Content">
    <p:bg>
      <p:bgPr>
        <a:solidFill>
          <a:srgbClr val="4F6128"/>
        </a:solidFill>
        <a:effectLst/>
      </p:bgPr>
    </p:bg>
    <p:spTree>
      <p:nvGrpSpPr>
        <p:cNvPr id="1" name="Shape 959"/>
        <p:cNvGrpSpPr/>
        <p:nvPr/>
      </p:nvGrpSpPr>
      <p:grpSpPr>
        <a:xfrm>
          <a:off x="0" y="0"/>
          <a:ext cx="0" cy="0"/>
          <a:chOff x="0" y="0"/>
          <a:chExt cx="0" cy="0"/>
        </a:xfrm>
      </p:grpSpPr>
      <p:grpSp>
        <p:nvGrpSpPr>
          <p:cNvPr id="960" name="Google Shape;960;p35"/>
          <p:cNvGrpSpPr/>
          <p:nvPr/>
        </p:nvGrpSpPr>
        <p:grpSpPr>
          <a:xfrm>
            <a:off x="395894" y="219519"/>
            <a:ext cx="11613234" cy="6240131"/>
            <a:chOff x="395894" y="219519"/>
            <a:chExt cx="8518865" cy="4788281"/>
          </a:xfrm>
        </p:grpSpPr>
        <p:sp>
          <p:nvSpPr>
            <p:cNvPr id="961" name="Google Shape;961;p3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962" name="Google Shape;962;p35"/>
            <p:cNvGrpSpPr/>
            <p:nvPr/>
          </p:nvGrpSpPr>
          <p:grpSpPr>
            <a:xfrm>
              <a:off x="8341543" y="2282008"/>
              <a:ext cx="569676" cy="380612"/>
              <a:chOff x="8341543" y="2282008"/>
              <a:chExt cx="569676" cy="380612"/>
            </a:xfrm>
          </p:grpSpPr>
          <p:sp>
            <p:nvSpPr>
              <p:cNvPr id="963" name="Google Shape;963;p3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64" name="Google Shape;964;p3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65" name="Google Shape;965;p3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966" name="Google Shape;966;p35"/>
            <p:cNvGrpSpPr/>
            <p:nvPr/>
          </p:nvGrpSpPr>
          <p:grpSpPr>
            <a:xfrm>
              <a:off x="8341543" y="1721094"/>
              <a:ext cx="569676" cy="380612"/>
              <a:chOff x="8341543" y="1721094"/>
              <a:chExt cx="569676" cy="380612"/>
            </a:xfrm>
          </p:grpSpPr>
          <p:sp>
            <p:nvSpPr>
              <p:cNvPr id="967" name="Google Shape;967;p3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68" name="Google Shape;968;p3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69" name="Google Shape;969;p35"/>
            <p:cNvGrpSpPr/>
            <p:nvPr/>
          </p:nvGrpSpPr>
          <p:grpSpPr>
            <a:xfrm>
              <a:off x="8346273" y="1183592"/>
              <a:ext cx="568486" cy="388014"/>
              <a:chOff x="8346273" y="1183592"/>
              <a:chExt cx="568486" cy="388014"/>
            </a:xfrm>
          </p:grpSpPr>
          <p:sp>
            <p:nvSpPr>
              <p:cNvPr id="970" name="Google Shape;970;p3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71" name="Google Shape;971;p3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72" name="Google Shape;972;p35"/>
            <p:cNvGrpSpPr/>
            <p:nvPr/>
          </p:nvGrpSpPr>
          <p:grpSpPr>
            <a:xfrm>
              <a:off x="8341543" y="606635"/>
              <a:ext cx="569676" cy="388014"/>
              <a:chOff x="8341543" y="606635"/>
              <a:chExt cx="569676" cy="388014"/>
            </a:xfrm>
          </p:grpSpPr>
          <p:sp>
            <p:nvSpPr>
              <p:cNvPr id="973" name="Google Shape;973;p3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74" name="Google Shape;974;p3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75" name="Google Shape;975;p35"/>
            <p:cNvGrpSpPr/>
            <p:nvPr/>
          </p:nvGrpSpPr>
          <p:grpSpPr>
            <a:xfrm>
              <a:off x="8341543" y="2842933"/>
              <a:ext cx="569676" cy="380612"/>
              <a:chOff x="8341543" y="2282008"/>
              <a:chExt cx="569676" cy="380612"/>
            </a:xfrm>
          </p:grpSpPr>
          <p:sp>
            <p:nvSpPr>
              <p:cNvPr id="976" name="Google Shape;976;p3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77" name="Google Shape;977;p3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78" name="Google Shape;978;p35"/>
            <p:cNvGrpSpPr/>
            <p:nvPr/>
          </p:nvGrpSpPr>
          <p:grpSpPr>
            <a:xfrm>
              <a:off x="8341543" y="3403858"/>
              <a:ext cx="569676" cy="380612"/>
              <a:chOff x="8341543" y="2282008"/>
              <a:chExt cx="569676" cy="380612"/>
            </a:xfrm>
          </p:grpSpPr>
          <p:sp>
            <p:nvSpPr>
              <p:cNvPr id="979" name="Google Shape;979;p3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0" name="Google Shape;980;p3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81" name="Google Shape;981;p3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2" name="Google Shape;982;p3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83" name="Google Shape;983;p35"/>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4" name="Google Shape;984;p35"/>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5" name="Google Shape;985;p35"/>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6" name="Google Shape;986;p35"/>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7" name="Google Shape;987;p35"/>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8" name="Google Shape;988;p35"/>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9" name="Google Shape;989;p35"/>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0" name="Google Shape;990;p35"/>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1" name="Google Shape;991;p35"/>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2" name="Google Shape;992;p35"/>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3" name="Google Shape;993;p35"/>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4" name="Google Shape;994;p35"/>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5" name="Google Shape;995;p35"/>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6" name="Google Shape;996;p35"/>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7" name="Google Shape;997;p35"/>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8" name="Google Shape;998;p35"/>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9" name="Google Shape;999;p35"/>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0" name="Google Shape;1000;p35"/>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1" name="Google Shape;1001;p35"/>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2" name="Google Shape;1002;p35"/>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3" name="Google Shape;1003;p35"/>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4" name="Google Shape;1004;p35"/>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5" name="Google Shape;1005;p35"/>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6" name="Google Shape;1006;p35"/>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7" name="Google Shape;1007;p35"/>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8" name="Google Shape;1008;p35"/>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9" name="Google Shape;1009;p35"/>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0" name="Google Shape;1010;p35"/>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1" name="Google Shape;1011;p35"/>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2" name="Google Shape;1012;p35"/>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3" name="Google Shape;1013;p35"/>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4" name="Google Shape;1014;p35"/>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5" name="Google Shape;1015;p35"/>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6" name="Google Shape;1016;p35"/>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7" name="Google Shape;1017;p35"/>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8" name="Google Shape;1018;p35"/>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9" name="Google Shape;1019;p35"/>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0" name="Google Shape;1020;p35"/>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1" name="Google Shape;1021;p35"/>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2" name="Google Shape;1022;p35"/>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3" name="Google Shape;1023;p35"/>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4" name="Google Shape;1024;p35"/>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5" name="Google Shape;1025;p35"/>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6" name="Google Shape;1026;p35"/>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7" name="Google Shape;1027;p35"/>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1028" name="Google Shape;1028;p35" descr="C:\Users\TUAN\Downloads\Luyện tập 1.png"/>
          <p:cNvPicPr preferRelativeResize="0"/>
          <p:nvPr/>
        </p:nvPicPr>
        <p:blipFill rotWithShape="1">
          <a:blip r:embed="rId2">
            <a:alphaModFix/>
          </a:blip>
          <a:srcRect/>
          <a:stretch/>
        </p:blipFill>
        <p:spPr>
          <a:xfrm>
            <a:off x="785396" y="450429"/>
            <a:ext cx="2237784" cy="863493"/>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002060"/>
        </a:solidFill>
        <a:effectLst/>
      </p:bgPr>
    </p:bg>
    <p:spTree>
      <p:nvGrpSpPr>
        <p:cNvPr id="1" name="Shape 1029"/>
        <p:cNvGrpSpPr/>
        <p:nvPr/>
      </p:nvGrpSpPr>
      <p:grpSpPr>
        <a:xfrm>
          <a:off x="0" y="0"/>
          <a:ext cx="0" cy="0"/>
          <a:chOff x="0" y="0"/>
          <a:chExt cx="0" cy="0"/>
        </a:xfrm>
      </p:grpSpPr>
      <p:grpSp>
        <p:nvGrpSpPr>
          <p:cNvPr id="1030" name="Google Shape;1030;p36"/>
          <p:cNvGrpSpPr/>
          <p:nvPr/>
        </p:nvGrpSpPr>
        <p:grpSpPr>
          <a:xfrm>
            <a:off x="395894" y="219519"/>
            <a:ext cx="11613234" cy="6240131"/>
            <a:chOff x="395894" y="219519"/>
            <a:chExt cx="8518865" cy="4788281"/>
          </a:xfrm>
        </p:grpSpPr>
        <p:sp>
          <p:nvSpPr>
            <p:cNvPr id="1031" name="Google Shape;1031;p36"/>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032" name="Google Shape;1032;p36"/>
            <p:cNvGrpSpPr/>
            <p:nvPr/>
          </p:nvGrpSpPr>
          <p:grpSpPr>
            <a:xfrm>
              <a:off x="8341543" y="2282008"/>
              <a:ext cx="569676" cy="380612"/>
              <a:chOff x="8341543" y="2282008"/>
              <a:chExt cx="569676" cy="380612"/>
            </a:xfrm>
          </p:grpSpPr>
          <p:sp>
            <p:nvSpPr>
              <p:cNvPr id="1033" name="Google Shape;1033;p3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34" name="Google Shape;1034;p3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35" name="Google Shape;1035;p36"/>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036" name="Google Shape;1036;p36"/>
            <p:cNvGrpSpPr/>
            <p:nvPr/>
          </p:nvGrpSpPr>
          <p:grpSpPr>
            <a:xfrm>
              <a:off x="8341543" y="1721094"/>
              <a:ext cx="569676" cy="380612"/>
              <a:chOff x="8341543" y="1721094"/>
              <a:chExt cx="569676" cy="380612"/>
            </a:xfrm>
          </p:grpSpPr>
          <p:sp>
            <p:nvSpPr>
              <p:cNvPr id="1037" name="Google Shape;1037;p36"/>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38" name="Google Shape;1038;p36"/>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39" name="Google Shape;1039;p36"/>
            <p:cNvGrpSpPr/>
            <p:nvPr/>
          </p:nvGrpSpPr>
          <p:grpSpPr>
            <a:xfrm>
              <a:off x="8346273" y="1183592"/>
              <a:ext cx="568486" cy="388014"/>
              <a:chOff x="8346273" y="1183592"/>
              <a:chExt cx="568486" cy="388014"/>
            </a:xfrm>
          </p:grpSpPr>
          <p:sp>
            <p:nvSpPr>
              <p:cNvPr id="1040" name="Google Shape;1040;p36"/>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41" name="Google Shape;1041;p36"/>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42" name="Google Shape;1042;p36"/>
            <p:cNvGrpSpPr/>
            <p:nvPr/>
          </p:nvGrpSpPr>
          <p:grpSpPr>
            <a:xfrm>
              <a:off x="8341543" y="606635"/>
              <a:ext cx="569676" cy="388014"/>
              <a:chOff x="8341543" y="606635"/>
              <a:chExt cx="569676" cy="388014"/>
            </a:xfrm>
          </p:grpSpPr>
          <p:sp>
            <p:nvSpPr>
              <p:cNvPr id="1043" name="Google Shape;1043;p36"/>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44" name="Google Shape;1044;p36"/>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45" name="Google Shape;1045;p36"/>
            <p:cNvGrpSpPr/>
            <p:nvPr/>
          </p:nvGrpSpPr>
          <p:grpSpPr>
            <a:xfrm>
              <a:off x="8341543" y="2842933"/>
              <a:ext cx="569676" cy="380612"/>
              <a:chOff x="8341543" y="2282008"/>
              <a:chExt cx="569676" cy="380612"/>
            </a:xfrm>
          </p:grpSpPr>
          <p:sp>
            <p:nvSpPr>
              <p:cNvPr id="1046" name="Google Shape;1046;p3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47" name="Google Shape;1047;p3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48" name="Google Shape;1048;p36"/>
            <p:cNvGrpSpPr/>
            <p:nvPr/>
          </p:nvGrpSpPr>
          <p:grpSpPr>
            <a:xfrm>
              <a:off x="8341543" y="3403858"/>
              <a:ext cx="569676" cy="380612"/>
              <a:chOff x="8341543" y="2282008"/>
              <a:chExt cx="569676" cy="380612"/>
            </a:xfrm>
          </p:grpSpPr>
          <p:sp>
            <p:nvSpPr>
              <p:cNvPr id="1049" name="Google Shape;1049;p3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0" name="Google Shape;1050;p3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51" name="Google Shape;1051;p36"/>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2" name="Google Shape;1052;p36"/>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53" name="Google Shape;1053;p36"/>
          <p:cNvGrpSpPr/>
          <p:nvPr/>
        </p:nvGrpSpPr>
        <p:grpSpPr>
          <a:xfrm>
            <a:off x="989192" y="5645930"/>
            <a:ext cx="615189" cy="535538"/>
            <a:chOff x="2495125" y="2142250"/>
            <a:chExt cx="444275" cy="398525"/>
          </a:xfrm>
        </p:grpSpPr>
        <p:sp>
          <p:nvSpPr>
            <p:cNvPr id="1054" name="Google Shape;1054;p36"/>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5" name="Google Shape;1055;p36"/>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56" name="Google Shape;1056;p36"/>
          <p:cNvGrpSpPr/>
          <p:nvPr/>
        </p:nvGrpSpPr>
        <p:grpSpPr>
          <a:xfrm>
            <a:off x="10177821" y="427685"/>
            <a:ext cx="403468" cy="378112"/>
            <a:chOff x="3243875" y="2372825"/>
            <a:chExt cx="291375" cy="281375"/>
          </a:xfrm>
        </p:grpSpPr>
        <p:sp>
          <p:nvSpPr>
            <p:cNvPr id="1057" name="Google Shape;1057;p36"/>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8" name="Google Shape;1058;p36"/>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9" name="Google Shape;1059;p36"/>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0" name="Google Shape;1060;p36"/>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1" name="Google Shape;1061;p36"/>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2" name="Google Shape;1062;p36"/>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3" name="Google Shape;1063;p36"/>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4" name="Google Shape;1064;p36"/>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5" name="Google Shape;1065;p36"/>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6" name="Google Shape;1066;p36"/>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67" name="Google Shape;1067;p36"/>
          <p:cNvGrpSpPr/>
          <p:nvPr/>
        </p:nvGrpSpPr>
        <p:grpSpPr>
          <a:xfrm>
            <a:off x="11004071" y="1043373"/>
            <a:ext cx="230796" cy="226531"/>
            <a:chOff x="4954425" y="2036375"/>
            <a:chExt cx="166675" cy="168575"/>
          </a:xfrm>
        </p:grpSpPr>
        <p:sp>
          <p:nvSpPr>
            <p:cNvPr id="1068" name="Google Shape;1068;p36"/>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9" name="Google Shape;1069;p36"/>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70" name="Google Shape;1070;p36"/>
          <p:cNvSpPr/>
          <p:nvPr/>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1" name="Google Shape;1071;p36"/>
          <p:cNvSpPr/>
          <p:nvPr/>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072" name="Google Shape;1072;p36"/>
          <p:cNvGrpSpPr/>
          <p:nvPr/>
        </p:nvGrpSpPr>
        <p:grpSpPr>
          <a:xfrm>
            <a:off x="817359" y="5192331"/>
            <a:ext cx="230796" cy="226531"/>
            <a:chOff x="4954425" y="2036375"/>
            <a:chExt cx="166675" cy="168575"/>
          </a:xfrm>
        </p:grpSpPr>
        <p:sp>
          <p:nvSpPr>
            <p:cNvPr id="1073" name="Google Shape;1073;p36"/>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4" name="Google Shape;1074;p36"/>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75" name="Google Shape;1075;p36"/>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6" name="Google Shape;1076;p36"/>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7" name="Google Shape;1077;p36"/>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8" name="Google Shape;1078;p36"/>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9" name="Google Shape;1079;p36"/>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0" name="Google Shape;1080;p36"/>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1" name="Google Shape;1081;p36"/>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2" name="Google Shape;1082;p36"/>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3" name="Google Shape;1083;p36"/>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4" name="Google Shape;1084;p36"/>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5" name="Google Shape;1085;p36"/>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6" name="Google Shape;1086;p36"/>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7" name="Google Shape;1087;p36"/>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8" name="Google Shape;1088;p36"/>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9" name="Google Shape;1089;p36"/>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0" name="Google Shape;1090;p36"/>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1" name="Google Shape;1091;p36"/>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2" name="Google Shape;1092;p36"/>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3" name="Google Shape;1093;p36"/>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4" name="Google Shape;1094;p36"/>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5" name="Google Shape;1095;p36"/>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6" name="Google Shape;1096;p36"/>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7" name="Google Shape;1097;p36"/>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8" name="Google Shape;1098;p36"/>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9" name="Google Shape;1099;p36"/>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0" name="Google Shape;1100;p36"/>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1" name="Google Shape;1101;p36"/>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2" name="Google Shape;1102;p36"/>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3" name="Google Shape;1103;p36"/>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4" name="Google Shape;1104;p36"/>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5" name="Google Shape;1105;p36"/>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6" name="Google Shape;1106;p36"/>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7" name="Google Shape;1107;p36"/>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8" name="Google Shape;1108;p36"/>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9" name="Google Shape;1109;p36"/>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0" name="Google Shape;1110;p36"/>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1" name="Google Shape;1111;p36"/>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2" name="Google Shape;1112;p36"/>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3" name="Google Shape;1113;p36"/>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4" name="Google Shape;1114;p36"/>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5" name="Google Shape;1115;p36"/>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6" name="Google Shape;1116;p36"/>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7" name="Google Shape;1117;p36"/>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8" name="Google Shape;1118;p36"/>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9" name="Google Shape;1119;p36"/>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120" name="Google Shape;1120;p36"/>
          <p:cNvGrpSpPr/>
          <p:nvPr/>
        </p:nvGrpSpPr>
        <p:grpSpPr>
          <a:xfrm>
            <a:off x="896619" y="1603301"/>
            <a:ext cx="9867486" cy="4770499"/>
            <a:chOff x="741115" y="865258"/>
            <a:chExt cx="7691377" cy="4010102"/>
          </a:xfrm>
        </p:grpSpPr>
        <p:sp>
          <p:nvSpPr>
            <p:cNvPr id="1121" name="Google Shape;1121;p36"/>
            <p:cNvSpPr/>
            <p:nvPr/>
          </p:nvSpPr>
          <p:spPr>
            <a:xfrm>
              <a:off x="3129031" y="865258"/>
              <a:ext cx="3134100" cy="1481700"/>
            </a:xfrm>
            <a:prstGeom prst="ellipse">
              <a:avLst/>
            </a:pr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122" name="Google Shape;1122;p36"/>
            <p:cNvGrpSpPr/>
            <p:nvPr/>
          </p:nvGrpSpPr>
          <p:grpSpPr>
            <a:xfrm>
              <a:off x="741115" y="1203950"/>
              <a:ext cx="7691377" cy="3671410"/>
              <a:chOff x="741115" y="1203950"/>
              <a:chExt cx="7691377" cy="3671410"/>
            </a:xfrm>
          </p:grpSpPr>
          <p:sp>
            <p:nvSpPr>
              <p:cNvPr id="1123" name="Google Shape;1123;p36"/>
              <p:cNvSpPr/>
              <p:nvPr/>
            </p:nvSpPr>
            <p:spPr>
              <a:xfrm>
                <a:off x="741115" y="1503410"/>
                <a:ext cx="7691377" cy="33719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4" name="Google Shape;1124;p36"/>
              <p:cNvSpPr/>
              <p:nvPr/>
            </p:nvSpPr>
            <p:spPr>
              <a:xfrm>
                <a:off x="1766314" y="1203950"/>
                <a:ext cx="2028300" cy="1565480"/>
              </a:xfrm>
              <a:prstGeom prst="ellipse">
                <a:avLst/>
              </a:pr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5" name="Google Shape;1125;p36"/>
              <p:cNvSpPr/>
              <p:nvPr/>
            </p:nvSpPr>
            <p:spPr>
              <a:xfrm>
                <a:off x="5585525" y="3231300"/>
                <a:ext cx="2028300" cy="1403400"/>
              </a:xfrm>
              <a:prstGeom prst="ellipse">
                <a:avLst/>
              </a:pr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grpSp>
        <p:nvGrpSpPr>
          <p:cNvPr id="1126" name="Google Shape;1126;p36"/>
          <p:cNvGrpSpPr/>
          <p:nvPr/>
        </p:nvGrpSpPr>
        <p:grpSpPr>
          <a:xfrm>
            <a:off x="8391927" y="4047629"/>
            <a:ext cx="2301387" cy="1593766"/>
            <a:chOff x="4799733" y="3457797"/>
            <a:chExt cx="2301387" cy="1593766"/>
          </a:xfrm>
        </p:grpSpPr>
        <p:sp>
          <p:nvSpPr>
            <p:cNvPr id="1127" name="Google Shape;1127;p36"/>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8" name="Google Shape;1128;p36"/>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9" name="Google Shape;1129;p36"/>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0" name="Google Shape;1130;p36"/>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1" name="Google Shape;1131;p36"/>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2" name="Google Shape;1132;p36"/>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3" name="Google Shape;1133;p36"/>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4" name="Google Shape;1134;p36"/>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5" name="Google Shape;1135;p36"/>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6" name="Google Shape;1136;p36"/>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7" name="Google Shape;1137;p36"/>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8" name="Google Shape;1138;p36"/>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9" name="Google Shape;1139;p36"/>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0" name="Google Shape;1140;p36"/>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1" name="Google Shape;1141;p36"/>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2" name="Google Shape;1142;p36"/>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3" name="Google Shape;1143;p36"/>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4" name="Google Shape;1144;p36"/>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5" name="Google Shape;1145;p36"/>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6" name="Google Shape;1146;p36"/>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7" name="Google Shape;1147;p36"/>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8" name="Google Shape;1148;p36"/>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9" name="Google Shape;1149;p36"/>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0" name="Google Shape;1150;p36"/>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1" name="Google Shape;1151;p36"/>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2" name="Google Shape;1152;p36"/>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3" name="Google Shape;1153;p36"/>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4" name="Google Shape;1154;p36"/>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5" name="Google Shape;1155;p36"/>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6" name="Google Shape;1156;p36"/>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7" name="Google Shape;1157;p36"/>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8" name="Google Shape;1158;p36"/>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9" name="Google Shape;1159;p36"/>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0" name="Google Shape;1160;p36"/>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1" name="Google Shape;1161;p36"/>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2" name="Google Shape;1162;p36"/>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3" name="Google Shape;1163;p36"/>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4" name="Google Shape;1164;p36"/>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5" name="Google Shape;1165;p36"/>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6" name="Google Shape;1166;p36"/>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7" name="Google Shape;1167;p36"/>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8" name="Google Shape;1168;p36"/>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9" name="Google Shape;1169;p36"/>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0" name="Google Shape;1170;p36"/>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1" name="Google Shape;1171;p36"/>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2" name="Google Shape;1172;p36"/>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3" name="Google Shape;1173;p36"/>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4" name="Google Shape;1174;p36"/>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5" name="Google Shape;1175;p36"/>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6" name="Google Shape;1176;p36"/>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7" name="Google Shape;1177;p36"/>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8" name="Google Shape;1178;p36"/>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9" name="Google Shape;1179;p36"/>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0" name="Google Shape;1180;p36"/>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1" name="Google Shape;1181;p36"/>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2" name="Google Shape;1182;p36"/>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183" name="Google Shape;1183;p36"/>
          <p:cNvGrpSpPr/>
          <p:nvPr/>
        </p:nvGrpSpPr>
        <p:grpSpPr>
          <a:xfrm>
            <a:off x="1598355" y="3608289"/>
            <a:ext cx="2204156" cy="2018295"/>
            <a:chOff x="1598355" y="3608289"/>
            <a:chExt cx="2204156" cy="2018295"/>
          </a:xfrm>
        </p:grpSpPr>
        <p:grpSp>
          <p:nvGrpSpPr>
            <p:cNvPr id="1184" name="Google Shape;1184;p36"/>
            <p:cNvGrpSpPr/>
            <p:nvPr/>
          </p:nvGrpSpPr>
          <p:grpSpPr>
            <a:xfrm>
              <a:off x="1598355" y="4368136"/>
              <a:ext cx="868989" cy="1258447"/>
              <a:chOff x="3235834" y="3793115"/>
              <a:chExt cx="868989" cy="1258447"/>
            </a:xfrm>
          </p:grpSpPr>
          <p:sp>
            <p:nvSpPr>
              <p:cNvPr id="1185" name="Google Shape;1185;p36"/>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186" name="Google Shape;1186;p36"/>
              <p:cNvGrpSpPr/>
              <p:nvPr/>
            </p:nvGrpSpPr>
            <p:grpSpPr>
              <a:xfrm>
                <a:off x="3235834" y="3793115"/>
                <a:ext cx="865418" cy="1258447"/>
                <a:chOff x="3235834" y="3793115"/>
                <a:chExt cx="865418" cy="1258447"/>
              </a:xfrm>
            </p:grpSpPr>
            <p:sp>
              <p:nvSpPr>
                <p:cNvPr id="1187" name="Google Shape;1187;p36"/>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8" name="Google Shape;1188;p36"/>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9" name="Google Shape;1189;p36"/>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0" name="Google Shape;1190;p36"/>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1" name="Google Shape;1191;p36"/>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2" name="Google Shape;1192;p36"/>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3" name="Google Shape;1193;p36"/>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4" name="Google Shape;1194;p36"/>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5" name="Google Shape;1195;p36"/>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6" name="Google Shape;1196;p36"/>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7" name="Google Shape;1197;p36"/>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8" name="Google Shape;1198;p36"/>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9" name="Google Shape;1199;p36"/>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0" name="Google Shape;1200;p36"/>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1" name="Google Shape;1201;p36"/>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2" name="Google Shape;1202;p36"/>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3" name="Google Shape;1203;p36"/>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4" name="Google Shape;1204;p36"/>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5" name="Google Shape;1205;p36"/>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6" name="Google Shape;1206;p36"/>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7" name="Google Shape;1207;p36"/>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8" name="Google Shape;1208;p36"/>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9" name="Google Shape;1209;p36"/>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0" name="Google Shape;1210;p36"/>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sp>
          <p:nvSpPr>
            <p:cNvPr id="1211" name="Google Shape;1211;p36"/>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2" name="Google Shape;1212;p36"/>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3" name="Google Shape;1213;p36"/>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4" name="Google Shape;1214;p36"/>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5" name="Google Shape;1215;p36"/>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6" name="Google Shape;1216;p36"/>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7" name="Google Shape;1217;p36"/>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8" name="Google Shape;1218;p36"/>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9" name="Google Shape;1219;p36"/>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0" name="Google Shape;1220;p36"/>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1" name="Google Shape;1221;p36"/>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2" name="Google Shape;1222;p36"/>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3" name="Google Shape;1223;p36"/>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4" name="Google Shape;1224;p36"/>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5" name="Google Shape;1225;p36"/>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6" name="Google Shape;1226;p36"/>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7" name="Google Shape;1227;p36"/>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8" name="Google Shape;1228;p36"/>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9" name="Google Shape;1229;p36"/>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0" name="Google Shape;1230;p36"/>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1" name="Google Shape;1231;p36"/>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2" name="Google Shape;1232;p36"/>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3" name="Google Shape;1233;p36"/>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4" name="Google Shape;1234;p36"/>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5" name="Google Shape;1235;p36"/>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6" name="Google Shape;1236;p36"/>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7" name="Google Shape;1237;p36"/>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8" name="Google Shape;1238;p36"/>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9" name="Google Shape;1239;p36"/>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0" name="Google Shape;1240;p36"/>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1" name="Google Shape;1241;p36"/>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2" name="Google Shape;1242;p36"/>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3" name="Google Shape;1243;p36"/>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4" name="Google Shape;1244;p36"/>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5" name="Google Shape;1245;p36"/>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6" name="Google Shape;1246;p36"/>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7" name="Google Shape;1247;p36"/>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8" name="Google Shape;1248;p36"/>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9" name="Google Shape;1249;p36"/>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50" name="Google Shape;1250;p36"/>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51" name="Google Shape;1251;p36"/>
            <p:cNvGrpSpPr/>
            <p:nvPr/>
          </p:nvGrpSpPr>
          <p:grpSpPr>
            <a:xfrm>
              <a:off x="3041664" y="5111577"/>
              <a:ext cx="320455" cy="156580"/>
              <a:chOff x="2774143" y="4536556"/>
              <a:chExt cx="320455" cy="156580"/>
            </a:xfrm>
          </p:grpSpPr>
          <p:sp>
            <p:nvSpPr>
              <p:cNvPr id="1252" name="Google Shape;1252;p36"/>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53" name="Google Shape;1253;p36"/>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54" name="Google Shape;1254;p36"/>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55" name="Google Shape;1255;p36"/>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56" name="Google Shape;1256;p36"/>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57" name="Google Shape;1257;p36"/>
          <p:cNvGrpSpPr/>
          <p:nvPr/>
        </p:nvGrpSpPr>
        <p:grpSpPr>
          <a:xfrm>
            <a:off x="1524301" y="5626805"/>
            <a:ext cx="9320239" cy="1231194"/>
            <a:chOff x="1524301" y="5626805"/>
            <a:chExt cx="9320239" cy="1231194"/>
          </a:xfrm>
        </p:grpSpPr>
        <p:sp>
          <p:nvSpPr>
            <p:cNvPr id="1258" name="Google Shape;1258;p36"/>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59" name="Google Shape;1259;p36"/>
            <p:cNvGrpSpPr/>
            <p:nvPr/>
          </p:nvGrpSpPr>
          <p:grpSpPr>
            <a:xfrm>
              <a:off x="1524301" y="5626805"/>
              <a:ext cx="9320239" cy="1231194"/>
              <a:chOff x="929285" y="5051507"/>
              <a:chExt cx="7315206" cy="1231194"/>
            </a:xfrm>
          </p:grpSpPr>
          <p:sp>
            <p:nvSpPr>
              <p:cNvPr id="1260" name="Google Shape;1260;p36"/>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1" name="Google Shape;1261;p36"/>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2" name="Google Shape;1262;p36"/>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3" name="Google Shape;1263;p36"/>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4" name="Google Shape;1264;p36"/>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5" name="Google Shape;1265;p36"/>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57"/>
                                        </p:tgtEl>
                                        <p:attrNameLst>
                                          <p:attrName>style.visibility</p:attrName>
                                        </p:attrNameLst>
                                      </p:cBhvr>
                                      <p:to>
                                        <p:strVal val="visible"/>
                                      </p:to>
                                    </p:set>
                                    <p:anim calcmode="lin" valueType="num">
                                      <p:cBhvr additive="base">
                                        <p:cTn id="7" dur="500"/>
                                        <p:tgtEl>
                                          <p:spTgt spid="1257"/>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183"/>
                                        </p:tgtEl>
                                        <p:attrNameLst>
                                          <p:attrName>style.visibility</p:attrName>
                                        </p:attrNameLst>
                                      </p:cBhvr>
                                      <p:to>
                                        <p:strVal val="visible"/>
                                      </p:to>
                                    </p:set>
                                    <p:anim calcmode="lin" valueType="num">
                                      <p:cBhvr additive="base">
                                        <p:cTn id="11" dur="500"/>
                                        <p:tgtEl>
                                          <p:spTgt spid="1183"/>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1126"/>
                                        </p:tgtEl>
                                        <p:attrNameLst>
                                          <p:attrName>style.visibility</p:attrName>
                                        </p:attrNameLst>
                                      </p:cBhvr>
                                      <p:to>
                                        <p:strVal val="visible"/>
                                      </p:to>
                                    </p:set>
                                    <p:anim calcmode="lin" valueType="num">
                                      <p:cBhvr additive="base">
                                        <p:cTn id="15" dur="500"/>
                                        <p:tgtEl>
                                          <p:spTgt spid="1126"/>
                                        </p:tgtEl>
                                        <p:attrNameLst>
                                          <p:attrName>ppt_x</p:attrName>
                                        </p:attrNameLst>
                                      </p:cBhvr>
                                      <p:tavLst>
                                        <p:tav tm="0">
                                          <p:val>
                                            <p:strVal val="#ppt_x+1"/>
                                          </p:val>
                                        </p:tav>
                                        <p:tav tm="100000">
                                          <p:val>
                                            <p:strVal val="#ppt_x"/>
                                          </p:val>
                                        </p:tav>
                                      </p:tavLst>
                                    </p:anim>
                                  </p:childTnLst>
                                </p:cTn>
                              </p:par>
                            </p:childTnLst>
                          </p:cTn>
                        </p:par>
                        <p:par>
                          <p:cTn id="16" fill="hold">
                            <p:stCondLst>
                              <p:cond delay="1500"/>
                            </p:stCondLst>
                            <p:childTnLst>
                              <p:par>
                                <p:cTn id="17" presetID="1" presetClass="entr" presetSubtype="0" fill="hold" nodeType="afterEffect">
                                  <p:stCondLst>
                                    <p:cond delay="0"/>
                                  </p:stCondLst>
                                  <p:childTnLst>
                                    <p:set>
                                      <p:cBhvr>
                                        <p:cTn id="18" dur="1" fill="hold">
                                          <p:stCondLst>
                                            <p:cond delay="0"/>
                                          </p:stCondLst>
                                        </p:cTn>
                                        <p:tgtEl>
                                          <p:spTgt spid="1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ookie"/>
              <a:buNone/>
              <a:defRPr sz="4400" b="0" i="0" u="none" strike="noStrike" cap="none">
                <a:solidFill>
                  <a:schemeClr val="dk1"/>
                </a:solidFill>
                <a:latin typeface="Cookie"/>
                <a:ea typeface="Cookie"/>
                <a:cs typeface="Cookie"/>
                <a:sym typeface="Cooki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27"/>
          <p:cNvSpPr/>
          <p:nvPr/>
        </p:nvSpPr>
        <p:spPr>
          <a:xfrm>
            <a:off x="9762629" y="6492875"/>
            <a:ext cx="161294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800" b="0" i="0" u="none" strike="noStrike" cap="none">
                <a:solidFill>
                  <a:srgbClr val="000000"/>
                </a:solidFill>
                <a:latin typeface="Arial"/>
                <a:ea typeface="Arial"/>
                <a:cs typeface="Arial"/>
                <a:sym typeface="Arial"/>
              </a:rPr>
              <a:t>FeistyForwarders_0968120672</a:t>
            </a:r>
            <a:endParaRPr sz="8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96"/>
        <p:cNvGrpSpPr/>
        <p:nvPr/>
      </p:nvGrpSpPr>
      <p:grpSpPr>
        <a:xfrm>
          <a:off x="0" y="0"/>
          <a:ext cx="0" cy="0"/>
          <a:chOff x="0" y="0"/>
          <a:chExt cx="0" cy="0"/>
        </a:xfrm>
      </p:grpSpPr>
      <p:grpSp>
        <p:nvGrpSpPr>
          <p:cNvPr id="2597" name="Google Shape;2597;p1"/>
          <p:cNvGrpSpPr/>
          <p:nvPr/>
        </p:nvGrpSpPr>
        <p:grpSpPr>
          <a:xfrm>
            <a:off x="1137602" y="223582"/>
            <a:ext cx="2190751" cy="980661"/>
            <a:chOff x="1523998" y="0"/>
            <a:chExt cx="2190751" cy="980661"/>
          </a:xfrm>
        </p:grpSpPr>
        <p:grpSp>
          <p:nvGrpSpPr>
            <p:cNvPr id="2598" name="Google Shape;2598;p1"/>
            <p:cNvGrpSpPr/>
            <p:nvPr/>
          </p:nvGrpSpPr>
          <p:grpSpPr>
            <a:xfrm>
              <a:off x="1523998" y="0"/>
              <a:ext cx="2190751" cy="980661"/>
              <a:chOff x="1523999" y="0"/>
              <a:chExt cx="1285462" cy="1828800"/>
            </a:xfrm>
          </p:grpSpPr>
          <p:sp>
            <p:nvSpPr>
              <p:cNvPr id="2599" name="Google Shape;2599;p1"/>
              <p:cNvSpPr/>
              <p:nvPr/>
            </p:nvSpPr>
            <p:spPr>
              <a:xfrm rot="10800000">
                <a:off x="1523999" y="0"/>
                <a:ext cx="1285462" cy="1828800"/>
              </a:xfrm>
              <a:prstGeom prst="round2SameRect">
                <a:avLst>
                  <a:gd name="adj1" fmla="val 16667"/>
                  <a:gd name="adj2" fmla="val 0"/>
                </a:avLst>
              </a:prstGeom>
              <a:solidFill>
                <a:srgbClr val="76923C"/>
              </a:solidFill>
              <a:ln w="12700" cap="flat" cmpd="sng">
                <a:solidFill>
                  <a:srgbClr val="4F6128"/>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2060"/>
                  </a:solidFill>
                  <a:latin typeface="Arial"/>
                  <a:ea typeface="Arial"/>
                  <a:cs typeface="Arial"/>
                  <a:sym typeface="Arial"/>
                </a:endParaRPr>
              </a:p>
            </p:txBody>
          </p:sp>
          <p:sp>
            <p:nvSpPr>
              <p:cNvPr id="2600" name="Google Shape;2600;p1"/>
              <p:cNvSpPr/>
              <p:nvPr/>
            </p:nvSpPr>
            <p:spPr>
              <a:xfrm rot="10800000">
                <a:off x="1566862" y="76199"/>
                <a:ext cx="1204497" cy="1709738"/>
              </a:xfrm>
              <a:prstGeom prst="round2SameRect">
                <a:avLst>
                  <a:gd name="adj1" fmla="val 16667"/>
                  <a:gd name="adj2" fmla="val 0"/>
                </a:avLst>
              </a:prstGeom>
              <a:solidFill>
                <a:schemeClr val="lt1"/>
              </a:solidFill>
              <a:ln w="12700" cap="flat" cmpd="sng">
                <a:solidFill>
                  <a:srgbClr val="4F6128"/>
                </a:solidFill>
                <a:prstDash val="lg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2060"/>
                  </a:solidFill>
                  <a:latin typeface="Arial"/>
                  <a:ea typeface="Arial"/>
                  <a:cs typeface="Arial"/>
                  <a:sym typeface="Arial"/>
                </a:endParaRPr>
              </a:p>
            </p:txBody>
          </p:sp>
        </p:grpSp>
        <p:sp>
          <p:nvSpPr>
            <p:cNvPr id="2601" name="Google Shape;2601;p1"/>
            <p:cNvSpPr txBox="1"/>
            <p:nvPr/>
          </p:nvSpPr>
          <p:spPr>
            <a:xfrm>
              <a:off x="1588934" y="197943"/>
              <a:ext cx="2125815"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0" i="0" u="none" strike="noStrike" cap="none">
                  <a:solidFill>
                    <a:srgbClr val="76923C"/>
                  </a:solidFill>
                  <a:latin typeface="Cookie"/>
                  <a:ea typeface="Cookie"/>
                  <a:cs typeface="Cookie"/>
                  <a:sym typeface="Cookie"/>
                </a:rPr>
                <a:t>CHỦ ĐỀ 12</a:t>
              </a:r>
              <a:endParaRPr sz="3200" b="0" i="0" u="none" strike="noStrike" cap="none">
                <a:solidFill>
                  <a:srgbClr val="76923C"/>
                </a:solidFill>
                <a:latin typeface="Cookie"/>
                <a:ea typeface="Cookie"/>
                <a:cs typeface="Cookie"/>
                <a:sym typeface="Cookie"/>
              </a:endParaRPr>
            </a:p>
          </p:txBody>
        </p:sp>
      </p:grpSp>
      <p:sp>
        <p:nvSpPr>
          <p:cNvPr id="2602" name="Google Shape;2602;p1"/>
          <p:cNvSpPr txBox="1"/>
          <p:nvPr/>
        </p:nvSpPr>
        <p:spPr>
          <a:xfrm>
            <a:off x="3107421" y="290067"/>
            <a:ext cx="6755037" cy="1200329"/>
          </a:xfrm>
          <a:prstGeom prst="rect">
            <a:avLst/>
          </a:prstGeom>
          <a:noFill/>
          <a:ln>
            <a:noFill/>
          </a:ln>
        </p:spPr>
        <p:txBody>
          <a:bodyPr spcFirstLastPara="1" wrap="square" lIns="91425" tIns="45700" rIns="91425" bIns="45700" anchor="t" anchorCtr="0">
            <a:spAutoFit/>
          </a:bodyPr>
          <a:lstStyle/>
          <a:p>
            <a:pPr marL="457200" marR="0" lvl="1" indent="0" algn="ctr" rtl="0">
              <a:spcBef>
                <a:spcPts val="0"/>
              </a:spcBef>
              <a:spcAft>
                <a:spcPts val="0"/>
              </a:spcAft>
              <a:buNone/>
            </a:pPr>
            <a:r>
              <a:rPr lang="en-US" sz="3600" b="0" i="0" u="none" strike="noStrike" cap="none">
                <a:solidFill>
                  <a:srgbClr val="4F6128"/>
                </a:solidFill>
                <a:latin typeface="Cookie"/>
                <a:ea typeface="Cookie"/>
                <a:cs typeface="Cookie"/>
                <a:sym typeface="Cookie"/>
              </a:rPr>
              <a:t>PHÉP CỘNG, PHÉP TRỪ TRONG PHẠM VI 1000</a:t>
            </a:r>
            <a:endParaRPr sz="3600" b="0" i="0" u="none" strike="noStrike" cap="none">
              <a:solidFill>
                <a:srgbClr val="4F6128"/>
              </a:solidFill>
              <a:latin typeface="Cookie"/>
              <a:ea typeface="Cookie"/>
              <a:cs typeface="Cookie"/>
              <a:sym typeface="Cookie"/>
            </a:endParaRPr>
          </a:p>
        </p:txBody>
      </p:sp>
      <p:sp>
        <p:nvSpPr>
          <p:cNvPr id="2603" name="Google Shape;2603;p1"/>
          <p:cNvSpPr txBox="1"/>
          <p:nvPr/>
        </p:nvSpPr>
        <p:spPr>
          <a:xfrm>
            <a:off x="2474640" y="2129251"/>
            <a:ext cx="6949441" cy="212365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0" i="0" u="none" strike="noStrike" cap="none">
                <a:solidFill>
                  <a:schemeClr val="lt1"/>
                </a:solidFill>
                <a:latin typeface="Cookie"/>
                <a:ea typeface="Cookie"/>
                <a:cs typeface="Cookie"/>
                <a:sym typeface="Cookie"/>
              </a:rPr>
              <a:t>BÀI 62:</a:t>
            </a:r>
            <a:endParaRPr/>
          </a:p>
          <a:p>
            <a:pPr marL="0" marR="0" lvl="0" indent="0" algn="ctr" rtl="0">
              <a:spcBef>
                <a:spcPts val="0"/>
              </a:spcBef>
              <a:spcAft>
                <a:spcPts val="0"/>
              </a:spcAft>
              <a:buNone/>
            </a:pPr>
            <a:r>
              <a:rPr lang="en-US" sz="4400" b="0" i="0" u="none" strike="noStrike" cap="none">
                <a:solidFill>
                  <a:schemeClr val="lt1"/>
                </a:solidFill>
                <a:latin typeface="Cookie"/>
                <a:ea typeface="Cookie"/>
                <a:cs typeface="Cookie"/>
                <a:sym typeface="Cookie"/>
              </a:rPr>
              <a:t>PHÉP TRỪ (CÓ NHỚ) TRONG PHẠM VI 1000</a:t>
            </a:r>
            <a:endParaRPr sz="4400" b="0" i="0" u="none" strike="noStrike" cap="none">
              <a:solidFill>
                <a:schemeClr val="lt1"/>
              </a:solidFill>
              <a:latin typeface="Cookie"/>
              <a:ea typeface="Cookie"/>
              <a:cs typeface="Cookie"/>
              <a:sym typeface="Cooki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03"/>
                                        </p:tgtEl>
                                        <p:attrNameLst>
                                          <p:attrName>style.visibility</p:attrName>
                                        </p:attrNameLst>
                                      </p:cBhvr>
                                      <p:to>
                                        <p:strVal val="visible"/>
                                      </p:to>
                                    </p:set>
                                    <p:animEffect transition="in" filter="fade">
                                      <p:cBhvr>
                                        <p:cTn id="7" dur="500"/>
                                        <p:tgtEl>
                                          <p:spTgt spid="2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50"/>
        <p:cNvGrpSpPr/>
        <p:nvPr/>
      </p:nvGrpSpPr>
      <p:grpSpPr>
        <a:xfrm>
          <a:off x="0" y="0"/>
          <a:ext cx="0" cy="0"/>
          <a:chOff x="0" y="0"/>
          <a:chExt cx="0" cy="0"/>
        </a:xfrm>
      </p:grpSpPr>
      <p:grpSp>
        <p:nvGrpSpPr>
          <p:cNvPr id="3151" name="Google Shape;3151;p10"/>
          <p:cNvGrpSpPr/>
          <p:nvPr/>
        </p:nvGrpSpPr>
        <p:grpSpPr>
          <a:xfrm>
            <a:off x="3096728" y="660813"/>
            <a:ext cx="3614218" cy="570588"/>
            <a:chOff x="1296327" y="1647588"/>
            <a:chExt cx="3614218" cy="570588"/>
          </a:xfrm>
        </p:grpSpPr>
        <p:sp>
          <p:nvSpPr>
            <p:cNvPr id="3152" name="Google Shape;3152;p10"/>
            <p:cNvSpPr txBox="1"/>
            <p:nvPr/>
          </p:nvSpPr>
          <p:spPr>
            <a:xfrm>
              <a:off x="1866915" y="1694956"/>
              <a:ext cx="304363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Tính (theo mẫu)</a:t>
              </a:r>
              <a:endParaRPr/>
            </a:p>
          </p:txBody>
        </p:sp>
        <p:sp>
          <p:nvSpPr>
            <p:cNvPr id="3153" name="Google Shape;3153;p10"/>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1</a:t>
              </a:r>
              <a:endParaRPr sz="3600" b="1">
                <a:solidFill>
                  <a:schemeClr val="lt1"/>
                </a:solidFill>
                <a:latin typeface="Arial"/>
                <a:ea typeface="Arial"/>
                <a:cs typeface="Arial"/>
                <a:sym typeface="Arial"/>
              </a:endParaRPr>
            </a:p>
          </p:txBody>
        </p:sp>
      </p:grpSp>
      <p:sp>
        <p:nvSpPr>
          <p:cNvPr id="3154" name="Google Shape;3154;p10"/>
          <p:cNvSpPr txBox="1"/>
          <p:nvPr/>
        </p:nvSpPr>
        <p:spPr>
          <a:xfrm>
            <a:off x="2011936" y="1271364"/>
            <a:ext cx="1323968" cy="175432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600" b="1">
                <a:solidFill>
                  <a:srgbClr val="31859B"/>
                </a:solidFill>
                <a:latin typeface="Arial"/>
                <a:ea typeface="Arial"/>
                <a:cs typeface="Arial"/>
                <a:sym typeface="Arial"/>
              </a:rPr>
              <a:t>457</a:t>
            </a:r>
            <a:endParaRPr/>
          </a:p>
          <a:p>
            <a:pPr marL="0" marR="0" lvl="0" indent="0" algn="l" rtl="0">
              <a:lnSpc>
                <a:spcPct val="150000"/>
              </a:lnSpc>
              <a:spcBef>
                <a:spcPts val="0"/>
              </a:spcBef>
              <a:spcAft>
                <a:spcPts val="0"/>
              </a:spcAft>
              <a:buNone/>
            </a:pPr>
            <a:r>
              <a:rPr lang="en-US" sz="3600" b="1">
                <a:solidFill>
                  <a:srgbClr val="31859B"/>
                </a:solidFill>
                <a:latin typeface="Arial"/>
                <a:ea typeface="Arial"/>
                <a:cs typeface="Arial"/>
                <a:sym typeface="Arial"/>
              </a:rPr>
              <a:t>285</a:t>
            </a:r>
            <a:endParaRPr sz="3600" b="1">
              <a:solidFill>
                <a:srgbClr val="31859B"/>
              </a:solidFill>
              <a:latin typeface="Arial"/>
              <a:ea typeface="Arial"/>
              <a:cs typeface="Arial"/>
              <a:sym typeface="Arial"/>
            </a:endParaRPr>
          </a:p>
        </p:txBody>
      </p:sp>
      <p:sp>
        <p:nvSpPr>
          <p:cNvPr id="3155" name="Google Shape;3155;p10"/>
          <p:cNvSpPr txBox="1"/>
          <p:nvPr/>
        </p:nvSpPr>
        <p:spPr>
          <a:xfrm>
            <a:off x="1709954" y="1870760"/>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31859B"/>
                </a:solidFill>
                <a:latin typeface="Arial"/>
                <a:ea typeface="Arial"/>
                <a:cs typeface="Arial"/>
                <a:sym typeface="Arial"/>
              </a:rPr>
              <a:t>-</a:t>
            </a:r>
            <a:endParaRPr sz="3600" b="1">
              <a:solidFill>
                <a:srgbClr val="31859B"/>
              </a:solidFill>
              <a:latin typeface="Arial"/>
              <a:ea typeface="Arial"/>
              <a:cs typeface="Arial"/>
              <a:sym typeface="Arial"/>
            </a:endParaRPr>
          </a:p>
        </p:txBody>
      </p:sp>
      <p:cxnSp>
        <p:nvCxnSpPr>
          <p:cNvPr id="3156" name="Google Shape;3156;p10"/>
          <p:cNvCxnSpPr/>
          <p:nvPr/>
        </p:nvCxnSpPr>
        <p:spPr>
          <a:xfrm>
            <a:off x="1821180" y="2895225"/>
            <a:ext cx="1275548" cy="0"/>
          </a:xfrm>
          <a:prstGeom prst="straightConnector1">
            <a:avLst/>
          </a:prstGeom>
          <a:noFill/>
          <a:ln w="28575" cap="flat" cmpd="sng">
            <a:solidFill>
              <a:schemeClr val="accent1"/>
            </a:solidFill>
            <a:prstDash val="solid"/>
            <a:miter lim="800000"/>
            <a:headEnd type="none" w="sm" len="sm"/>
            <a:tailEnd type="none" w="sm" len="sm"/>
          </a:ln>
        </p:spPr>
      </p:cxnSp>
      <p:sp>
        <p:nvSpPr>
          <p:cNvPr id="3157" name="Google Shape;3157;p10"/>
          <p:cNvSpPr txBox="1"/>
          <p:nvPr/>
        </p:nvSpPr>
        <p:spPr>
          <a:xfrm>
            <a:off x="1991605" y="2978755"/>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E36C09"/>
                </a:solidFill>
                <a:latin typeface="Arial"/>
                <a:ea typeface="Arial"/>
                <a:cs typeface="Arial"/>
                <a:sym typeface="Arial"/>
              </a:rPr>
              <a:t>1</a:t>
            </a:r>
            <a:endParaRPr sz="3600" b="1">
              <a:solidFill>
                <a:srgbClr val="E36C09"/>
              </a:solidFill>
              <a:latin typeface="Arial"/>
              <a:ea typeface="Arial"/>
              <a:cs typeface="Arial"/>
              <a:sym typeface="Arial"/>
            </a:endParaRPr>
          </a:p>
        </p:txBody>
      </p:sp>
      <p:sp>
        <p:nvSpPr>
          <p:cNvPr id="3158" name="Google Shape;3158;p10"/>
          <p:cNvSpPr txBox="1"/>
          <p:nvPr/>
        </p:nvSpPr>
        <p:spPr>
          <a:xfrm>
            <a:off x="2256398" y="2978755"/>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E36C09"/>
                </a:solidFill>
                <a:latin typeface="Arial"/>
                <a:ea typeface="Arial"/>
                <a:cs typeface="Arial"/>
                <a:sym typeface="Arial"/>
              </a:rPr>
              <a:t>7</a:t>
            </a:r>
            <a:endParaRPr sz="3600" b="1">
              <a:solidFill>
                <a:srgbClr val="E36C09"/>
              </a:solidFill>
              <a:latin typeface="Arial"/>
              <a:ea typeface="Arial"/>
              <a:cs typeface="Arial"/>
              <a:sym typeface="Arial"/>
            </a:endParaRPr>
          </a:p>
        </p:txBody>
      </p:sp>
      <p:sp>
        <p:nvSpPr>
          <p:cNvPr id="3159" name="Google Shape;3159;p10"/>
          <p:cNvSpPr txBox="1"/>
          <p:nvPr/>
        </p:nvSpPr>
        <p:spPr>
          <a:xfrm>
            <a:off x="2509860" y="2980588"/>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E36C09"/>
                </a:solidFill>
                <a:latin typeface="Arial"/>
                <a:ea typeface="Arial"/>
                <a:cs typeface="Arial"/>
                <a:sym typeface="Arial"/>
              </a:rPr>
              <a:t>2</a:t>
            </a:r>
            <a:endParaRPr sz="3600" b="1">
              <a:solidFill>
                <a:srgbClr val="E36C09"/>
              </a:solidFill>
              <a:latin typeface="Arial"/>
              <a:ea typeface="Arial"/>
              <a:cs typeface="Arial"/>
              <a:sym typeface="Arial"/>
            </a:endParaRPr>
          </a:p>
        </p:txBody>
      </p:sp>
      <p:sp>
        <p:nvSpPr>
          <p:cNvPr id="3160" name="Google Shape;3160;p10"/>
          <p:cNvSpPr txBox="1"/>
          <p:nvPr/>
        </p:nvSpPr>
        <p:spPr>
          <a:xfrm>
            <a:off x="3409985" y="1468205"/>
            <a:ext cx="7524715" cy="2677656"/>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7 trừ 5 bằng 2, viết 2</a:t>
            </a:r>
            <a:endParaRPr/>
          </a:p>
          <a:p>
            <a:pPr marL="285750" marR="0" lvl="0" indent="-285750" algn="l" rtl="0">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5 không trừ được 8 lấy 15 trừ 8 bằng 7, </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viết 7 nhớ 1</a:t>
            </a:r>
            <a:endParaRPr/>
          </a:p>
          <a:p>
            <a:pPr marL="285750" marR="0" lvl="0" indent="-285750" algn="l" rtl="0">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4 trừ 1 bằng 3, 3 trừ 2 bằng 1, viết 1</a:t>
            </a:r>
            <a:endParaRPr sz="2800">
              <a:solidFill>
                <a:schemeClr val="dk1"/>
              </a:solidFill>
              <a:latin typeface="Arial"/>
              <a:ea typeface="Arial"/>
              <a:cs typeface="Arial"/>
              <a:sym typeface="Arial"/>
            </a:endParaRPr>
          </a:p>
        </p:txBody>
      </p:sp>
      <p:grpSp>
        <p:nvGrpSpPr>
          <p:cNvPr id="3161" name="Google Shape;3161;p10"/>
          <p:cNvGrpSpPr/>
          <p:nvPr/>
        </p:nvGrpSpPr>
        <p:grpSpPr>
          <a:xfrm>
            <a:off x="3541464" y="4026912"/>
            <a:ext cx="1147790" cy="1569660"/>
            <a:chOff x="1566470" y="2095726"/>
            <a:chExt cx="1147790" cy="1569660"/>
          </a:xfrm>
        </p:grpSpPr>
        <p:grpSp>
          <p:nvGrpSpPr>
            <p:cNvPr id="3162" name="Google Shape;3162;p10"/>
            <p:cNvGrpSpPr/>
            <p:nvPr/>
          </p:nvGrpSpPr>
          <p:grpSpPr>
            <a:xfrm>
              <a:off x="1566470" y="2095726"/>
              <a:ext cx="1147790" cy="1569660"/>
              <a:chOff x="1697011" y="2095726"/>
              <a:chExt cx="1147790" cy="1569660"/>
            </a:xfrm>
          </p:grpSpPr>
          <p:sp>
            <p:nvSpPr>
              <p:cNvPr id="3163" name="Google Shape;3163;p10"/>
              <p:cNvSpPr txBox="1"/>
              <p:nvPr/>
            </p:nvSpPr>
            <p:spPr>
              <a:xfrm>
                <a:off x="1934771" y="2095726"/>
                <a:ext cx="910030" cy="156966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427</a:t>
                </a:r>
                <a:endParaRPr/>
              </a:p>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251</a:t>
                </a:r>
                <a:endParaRPr/>
              </a:p>
            </p:txBody>
          </p:sp>
          <p:sp>
            <p:nvSpPr>
              <p:cNvPr id="3164" name="Google Shape;3164;p10"/>
              <p:cNvSpPr txBox="1"/>
              <p:nvPr/>
            </p:nvSpPr>
            <p:spPr>
              <a:xfrm>
                <a:off x="1697011" y="2418890"/>
                <a:ext cx="237760" cy="73975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a:t>
                </a:r>
                <a:endParaRPr/>
              </a:p>
            </p:txBody>
          </p:sp>
        </p:grpSp>
        <p:cxnSp>
          <p:nvCxnSpPr>
            <p:cNvPr id="3165" name="Google Shape;3165;p10"/>
            <p:cNvCxnSpPr/>
            <p:nvPr/>
          </p:nvCxnSpPr>
          <p:spPr>
            <a:xfrm>
              <a:off x="1768475" y="3521075"/>
              <a:ext cx="889000" cy="0"/>
            </a:xfrm>
            <a:prstGeom prst="straightConnector1">
              <a:avLst/>
            </a:prstGeom>
            <a:noFill/>
            <a:ln w="19050" cap="flat" cmpd="sng">
              <a:solidFill>
                <a:schemeClr val="dk1"/>
              </a:solidFill>
              <a:prstDash val="solid"/>
              <a:miter lim="800000"/>
              <a:headEnd type="none" w="sm" len="sm"/>
              <a:tailEnd type="none" w="sm" len="sm"/>
            </a:ln>
          </p:spPr>
        </p:cxnSp>
      </p:grpSp>
      <p:sp>
        <p:nvSpPr>
          <p:cNvPr id="3166" name="Google Shape;3166;p10"/>
          <p:cNvSpPr txBox="1"/>
          <p:nvPr/>
        </p:nvSpPr>
        <p:spPr>
          <a:xfrm>
            <a:off x="3775828" y="5425451"/>
            <a:ext cx="910030" cy="73975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a:solidFill>
                  <a:srgbClr val="C00000"/>
                </a:solidFill>
                <a:latin typeface="Arial"/>
                <a:ea typeface="Arial"/>
                <a:cs typeface="Arial"/>
                <a:sym typeface="Arial"/>
              </a:rPr>
              <a:t>176</a:t>
            </a:r>
            <a:endParaRPr/>
          </a:p>
        </p:txBody>
      </p:sp>
      <p:grpSp>
        <p:nvGrpSpPr>
          <p:cNvPr id="3167" name="Google Shape;3167;p10"/>
          <p:cNvGrpSpPr/>
          <p:nvPr/>
        </p:nvGrpSpPr>
        <p:grpSpPr>
          <a:xfrm>
            <a:off x="6640264" y="4026912"/>
            <a:ext cx="1147790" cy="1569660"/>
            <a:chOff x="1566470" y="2095726"/>
            <a:chExt cx="1147790" cy="1569660"/>
          </a:xfrm>
        </p:grpSpPr>
        <p:grpSp>
          <p:nvGrpSpPr>
            <p:cNvPr id="3168" name="Google Shape;3168;p10"/>
            <p:cNvGrpSpPr/>
            <p:nvPr/>
          </p:nvGrpSpPr>
          <p:grpSpPr>
            <a:xfrm>
              <a:off x="1566470" y="2095726"/>
              <a:ext cx="1147790" cy="1569660"/>
              <a:chOff x="1697011" y="2095726"/>
              <a:chExt cx="1147790" cy="1569660"/>
            </a:xfrm>
          </p:grpSpPr>
          <p:sp>
            <p:nvSpPr>
              <p:cNvPr id="3169" name="Google Shape;3169;p10"/>
              <p:cNvSpPr txBox="1"/>
              <p:nvPr/>
            </p:nvSpPr>
            <p:spPr>
              <a:xfrm>
                <a:off x="1934771" y="2095726"/>
                <a:ext cx="910030" cy="156966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608</a:t>
                </a:r>
                <a:endParaRPr/>
              </a:p>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315</a:t>
                </a:r>
                <a:endParaRPr/>
              </a:p>
            </p:txBody>
          </p:sp>
          <p:sp>
            <p:nvSpPr>
              <p:cNvPr id="3170" name="Google Shape;3170;p10"/>
              <p:cNvSpPr txBox="1"/>
              <p:nvPr/>
            </p:nvSpPr>
            <p:spPr>
              <a:xfrm>
                <a:off x="1697011" y="2418890"/>
                <a:ext cx="237760" cy="830997"/>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a:t>
                </a:r>
                <a:endParaRPr/>
              </a:p>
            </p:txBody>
          </p:sp>
        </p:grpSp>
        <p:cxnSp>
          <p:nvCxnSpPr>
            <p:cNvPr id="3171" name="Google Shape;3171;p10"/>
            <p:cNvCxnSpPr/>
            <p:nvPr/>
          </p:nvCxnSpPr>
          <p:spPr>
            <a:xfrm>
              <a:off x="1768475" y="3521075"/>
              <a:ext cx="889000" cy="0"/>
            </a:xfrm>
            <a:prstGeom prst="straightConnector1">
              <a:avLst/>
            </a:prstGeom>
            <a:noFill/>
            <a:ln w="19050" cap="flat" cmpd="sng">
              <a:solidFill>
                <a:schemeClr val="dk1"/>
              </a:solidFill>
              <a:prstDash val="solid"/>
              <a:miter lim="800000"/>
              <a:headEnd type="none" w="sm" len="sm"/>
              <a:tailEnd type="none" w="sm" len="sm"/>
            </a:ln>
          </p:spPr>
        </p:cxnSp>
      </p:grpSp>
      <p:sp>
        <p:nvSpPr>
          <p:cNvPr id="3172" name="Google Shape;3172;p10"/>
          <p:cNvSpPr txBox="1"/>
          <p:nvPr/>
        </p:nvSpPr>
        <p:spPr>
          <a:xfrm>
            <a:off x="6874628" y="5425451"/>
            <a:ext cx="910030" cy="73975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a:solidFill>
                  <a:srgbClr val="C00000"/>
                </a:solidFill>
                <a:latin typeface="Arial"/>
                <a:ea typeface="Arial"/>
                <a:cs typeface="Arial"/>
                <a:sym typeface="Arial"/>
              </a:rPr>
              <a:t>293</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51"/>
                                        </p:tgtEl>
                                        <p:attrNameLst>
                                          <p:attrName>style.visibility</p:attrName>
                                        </p:attrNameLst>
                                      </p:cBhvr>
                                      <p:to>
                                        <p:strVal val="visible"/>
                                      </p:to>
                                    </p:set>
                                    <p:animEffect transition="in" filter="fade">
                                      <p:cBhvr>
                                        <p:cTn id="7" dur="500"/>
                                        <p:tgtEl>
                                          <p:spTgt spid="31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54"/>
                                        </p:tgtEl>
                                        <p:attrNameLst>
                                          <p:attrName>style.visibility</p:attrName>
                                        </p:attrNameLst>
                                      </p:cBhvr>
                                      <p:to>
                                        <p:strVal val="visible"/>
                                      </p:to>
                                    </p:set>
                                    <p:animEffect transition="in" filter="fade">
                                      <p:cBhvr>
                                        <p:cTn id="12" dur="500"/>
                                        <p:tgtEl>
                                          <p:spTgt spid="3154"/>
                                        </p:tgtEl>
                                      </p:cBhvr>
                                    </p:animEffect>
                                  </p:childTnLst>
                                </p:cTn>
                              </p:par>
                              <p:par>
                                <p:cTn id="13" presetID="10" presetClass="entr" presetSubtype="0" fill="hold" nodeType="withEffect">
                                  <p:stCondLst>
                                    <p:cond delay="0"/>
                                  </p:stCondLst>
                                  <p:childTnLst>
                                    <p:set>
                                      <p:cBhvr>
                                        <p:cTn id="14" dur="1" fill="hold">
                                          <p:stCondLst>
                                            <p:cond delay="0"/>
                                          </p:stCondLst>
                                        </p:cTn>
                                        <p:tgtEl>
                                          <p:spTgt spid="3155"/>
                                        </p:tgtEl>
                                        <p:attrNameLst>
                                          <p:attrName>style.visibility</p:attrName>
                                        </p:attrNameLst>
                                      </p:cBhvr>
                                      <p:to>
                                        <p:strVal val="visible"/>
                                      </p:to>
                                    </p:set>
                                    <p:animEffect transition="in" filter="fade">
                                      <p:cBhvr>
                                        <p:cTn id="15" dur="500"/>
                                        <p:tgtEl>
                                          <p:spTgt spid="315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156"/>
                                        </p:tgtEl>
                                        <p:attrNameLst>
                                          <p:attrName>style.visibility</p:attrName>
                                        </p:attrNameLst>
                                      </p:cBhvr>
                                      <p:to>
                                        <p:strVal val="visible"/>
                                      </p:to>
                                    </p:set>
                                    <p:animEffect transition="in" filter="fade">
                                      <p:cBhvr>
                                        <p:cTn id="20" dur="500"/>
                                        <p:tgtEl>
                                          <p:spTgt spid="315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160">
                                            <p:txEl>
                                              <p:pRg st="0" end="0"/>
                                            </p:txEl>
                                          </p:spTgt>
                                        </p:tgtEl>
                                        <p:attrNameLst>
                                          <p:attrName>style.visibility</p:attrName>
                                        </p:attrNameLst>
                                      </p:cBhvr>
                                      <p:to>
                                        <p:strVal val="visible"/>
                                      </p:to>
                                    </p:set>
                                    <p:animEffect transition="in" filter="fade">
                                      <p:cBhvr>
                                        <p:cTn id="25" dur="500"/>
                                        <p:tgtEl>
                                          <p:spTgt spid="3160">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160">
                                            <p:txEl>
                                              <p:pRg st="1" end="1"/>
                                            </p:txEl>
                                          </p:spTgt>
                                        </p:tgtEl>
                                        <p:attrNameLst>
                                          <p:attrName>style.visibility</p:attrName>
                                        </p:attrNameLst>
                                      </p:cBhvr>
                                      <p:to>
                                        <p:strVal val="visible"/>
                                      </p:to>
                                    </p:set>
                                    <p:animEffect transition="in" filter="fade">
                                      <p:cBhvr>
                                        <p:cTn id="30" dur="500"/>
                                        <p:tgtEl>
                                          <p:spTgt spid="3160">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160">
                                            <p:txEl>
                                              <p:pRg st="2" end="2"/>
                                            </p:txEl>
                                          </p:spTgt>
                                        </p:tgtEl>
                                        <p:attrNameLst>
                                          <p:attrName>style.visibility</p:attrName>
                                        </p:attrNameLst>
                                      </p:cBhvr>
                                      <p:to>
                                        <p:strVal val="visible"/>
                                      </p:to>
                                    </p:set>
                                    <p:animEffect transition="in" filter="fade">
                                      <p:cBhvr>
                                        <p:cTn id="35" dur="500"/>
                                        <p:tgtEl>
                                          <p:spTgt spid="3160">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160">
                                            <p:txEl>
                                              <p:pRg st="3" end="3"/>
                                            </p:txEl>
                                          </p:spTgt>
                                        </p:tgtEl>
                                        <p:attrNameLst>
                                          <p:attrName>style.visibility</p:attrName>
                                        </p:attrNameLst>
                                      </p:cBhvr>
                                      <p:to>
                                        <p:strVal val="visible"/>
                                      </p:to>
                                    </p:set>
                                    <p:animEffect transition="in" filter="fade">
                                      <p:cBhvr>
                                        <p:cTn id="40" dur="500"/>
                                        <p:tgtEl>
                                          <p:spTgt spid="3160">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159"/>
                                        </p:tgtEl>
                                        <p:attrNameLst>
                                          <p:attrName>style.visibility</p:attrName>
                                        </p:attrNameLst>
                                      </p:cBhvr>
                                      <p:to>
                                        <p:strVal val="visible"/>
                                      </p:to>
                                    </p:set>
                                    <p:animEffect transition="in" filter="fade">
                                      <p:cBhvr>
                                        <p:cTn id="45" dur="1000"/>
                                        <p:tgtEl>
                                          <p:spTgt spid="3159"/>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158"/>
                                        </p:tgtEl>
                                        <p:attrNameLst>
                                          <p:attrName>style.visibility</p:attrName>
                                        </p:attrNameLst>
                                      </p:cBhvr>
                                      <p:to>
                                        <p:strVal val="visible"/>
                                      </p:to>
                                    </p:set>
                                    <p:animEffect transition="in" filter="fade">
                                      <p:cBhvr>
                                        <p:cTn id="50" dur="1000"/>
                                        <p:tgtEl>
                                          <p:spTgt spid="315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157"/>
                                        </p:tgtEl>
                                        <p:attrNameLst>
                                          <p:attrName>style.visibility</p:attrName>
                                        </p:attrNameLst>
                                      </p:cBhvr>
                                      <p:to>
                                        <p:strVal val="visible"/>
                                      </p:to>
                                    </p:set>
                                    <p:animEffect transition="in" filter="fade">
                                      <p:cBhvr>
                                        <p:cTn id="55" dur="1000"/>
                                        <p:tgtEl>
                                          <p:spTgt spid="315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3161"/>
                                        </p:tgtEl>
                                        <p:attrNameLst>
                                          <p:attrName>style.visibility</p:attrName>
                                        </p:attrNameLst>
                                      </p:cBhvr>
                                      <p:to>
                                        <p:strVal val="visible"/>
                                      </p:to>
                                    </p:set>
                                    <p:animEffect transition="in" filter="fade">
                                      <p:cBhvr>
                                        <p:cTn id="60" dur="500"/>
                                        <p:tgtEl>
                                          <p:spTgt spid="3161"/>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167"/>
                                        </p:tgtEl>
                                        <p:attrNameLst>
                                          <p:attrName>style.visibility</p:attrName>
                                        </p:attrNameLst>
                                      </p:cBhvr>
                                      <p:to>
                                        <p:strVal val="visible"/>
                                      </p:to>
                                    </p:set>
                                    <p:animEffect transition="in" filter="fade">
                                      <p:cBhvr>
                                        <p:cTn id="65" dur="500"/>
                                        <p:tgtEl>
                                          <p:spTgt spid="3167"/>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3166"/>
                                        </p:tgtEl>
                                        <p:attrNameLst>
                                          <p:attrName>style.visibility</p:attrName>
                                        </p:attrNameLst>
                                      </p:cBhvr>
                                      <p:to>
                                        <p:strVal val="visible"/>
                                      </p:to>
                                    </p:set>
                                    <p:animEffect transition="in" filter="fade">
                                      <p:cBhvr>
                                        <p:cTn id="70" dur="1000"/>
                                        <p:tgtEl>
                                          <p:spTgt spid="3166"/>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3172"/>
                                        </p:tgtEl>
                                        <p:attrNameLst>
                                          <p:attrName>style.visibility</p:attrName>
                                        </p:attrNameLst>
                                      </p:cBhvr>
                                      <p:to>
                                        <p:strVal val="visible"/>
                                      </p:to>
                                    </p:set>
                                    <p:animEffect transition="in" filter="fade">
                                      <p:cBhvr>
                                        <p:cTn id="75" dur="1000"/>
                                        <p:tgtEl>
                                          <p:spTgt spid="3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76"/>
        <p:cNvGrpSpPr/>
        <p:nvPr/>
      </p:nvGrpSpPr>
      <p:grpSpPr>
        <a:xfrm>
          <a:off x="0" y="0"/>
          <a:ext cx="0" cy="0"/>
          <a:chOff x="0" y="0"/>
          <a:chExt cx="0" cy="0"/>
        </a:xfrm>
      </p:grpSpPr>
      <p:grpSp>
        <p:nvGrpSpPr>
          <p:cNvPr id="3177" name="Google Shape;3177;p11"/>
          <p:cNvGrpSpPr/>
          <p:nvPr/>
        </p:nvGrpSpPr>
        <p:grpSpPr>
          <a:xfrm>
            <a:off x="1140928" y="749713"/>
            <a:ext cx="1918940" cy="570588"/>
            <a:chOff x="1001228" y="571913"/>
            <a:chExt cx="1918940" cy="570588"/>
          </a:xfrm>
        </p:grpSpPr>
        <p:grpSp>
          <p:nvGrpSpPr>
            <p:cNvPr id="3178" name="Google Shape;3178;p11"/>
            <p:cNvGrpSpPr/>
            <p:nvPr/>
          </p:nvGrpSpPr>
          <p:grpSpPr>
            <a:xfrm>
              <a:off x="1797268" y="619281"/>
              <a:ext cx="1122900" cy="523220"/>
              <a:chOff x="1999127" y="1726873"/>
              <a:chExt cx="1122900" cy="523220"/>
            </a:xfrm>
          </p:grpSpPr>
          <p:sp>
            <p:nvSpPr>
              <p:cNvPr id="3179" name="Google Shape;3179;p11"/>
              <p:cNvSpPr/>
              <p:nvPr/>
            </p:nvSpPr>
            <p:spPr>
              <a:xfrm>
                <a:off x="1999127" y="1734850"/>
                <a:ext cx="705394" cy="483326"/>
              </a:xfrm>
              <a:prstGeom prst="roundRect">
                <a:avLst>
                  <a:gd name="adj" fmla="val 16667"/>
                </a:avLst>
              </a:prstGeom>
              <a:solidFill>
                <a:srgbClr val="FABF8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0" name="Google Shape;3180;p11"/>
              <p:cNvSpPr txBox="1"/>
              <p:nvPr/>
            </p:nvSpPr>
            <p:spPr>
              <a:xfrm>
                <a:off x="2033262" y="1726873"/>
                <a:ext cx="108876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Số  ?</a:t>
                </a:r>
                <a:endParaRPr/>
              </a:p>
            </p:txBody>
          </p:sp>
        </p:grpSp>
        <p:sp>
          <p:nvSpPr>
            <p:cNvPr id="3181" name="Google Shape;3181;p11"/>
            <p:cNvSpPr/>
            <p:nvPr/>
          </p:nvSpPr>
          <p:spPr>
            <a:xfrm>
              <a:off x="1001228" y="571913"/>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2</a:t>
              </a:r>
              <a:endParaRPr sz="3600" b="1">
                <a:solidFill>
                  <a:schemeClr val="lt1"/>
                </a:solidFill>
                <a:latin typeface="Arial"/>
                <a:ea typeface="Arial"/>
                <a:cs typeface="Arial"/>
                <a:sym typeface="Arial"/>
              </a:endParaRPr>
            </a:p>
          </p:txBody>
        </p:sp>
      </p:grpSp>
      <p:graphicFrame>
        <p:nvGraphicFramePr>
          <p:cNvPr id="3182" name="Google Shape;3182;p11"/>
          <p:cNvGraphicFramePr/>
          <p:nvPr/>
        </p:nvGraphicFramePr>
        <p:xfrm>
          <a:off x="1320800" y="2103966"/>
          <a:ext cx="3000000" cy="3000000"/>
        </p:xfrm>
        <a:graphic>
          <a:graphicData uri="http://schemas.openxmlformats.org/drawingml/2006/table">
            <a:tbl>
              <a:tblPr firstRow="1" bandRow="1">
                <a:noFill/>
                <a:tableStyleId>{846496A3-E4EB-4305-A1DD-AE22991BD5B0}</a:tableStyleId>
              </a:tblPr>
              <a:tblGrid>
                <a:gridCol w="1851650"/>
                <a:gridCol w="1851650"/>
                <a:gridCol w="1851650"/>
                <a:gridCol w="1851650"/>
                <a:gridCol w="1851650"/>
              </a:tblGrid>
              <a:tr h="670275">
                <a:tc>
                  <a:txBody>
                    <a:bodyPr/>
                    <a:lstStyle/>
                    <a:p>
                      <a:pPr marL="0" marR="0" lvl="0" indent="0" algn="ctr" rtl="0">
                        <a:spcBef>
                          <a:spcPts val="0"/>
                        </a:spcBef>
                        <a:spcAft>
                          <a:spcPts val="0"/>
                        </a:spcAft>
                        <a:buNone/>
                      </a:pPr>
                      <a:r>
                        <a:rPr lang="en-US" sz="3200"/>
                        <a:t>Số bị trừ</a:t>
                      </a:r>
                      <a:endParaRPr sz="3200"/>
                    </a:p>
                  </a:txBody>
                  <a:tcPr marL="91450" marR="91450" marT="45725" marB="45725" anchor="ctr">
                    <a:solidFill>
                      <a:srgbClr val="F9C8C3"/>
                    </a:solidFill>
                  </a:tcPr>
                </a:tc>
                <a:tc>
                  <a:txBody>
                    <a:bodyPr/>
                    <a:lstStyle/>
                    <a:p>
                      <a:pPr marL="0" marR="0" lvl="0" indent="0" algn="ctr" rtl="0">
                        <a:spcBef>
                          <a:spcPts val="0"/>
                        </a:spcBef>
                        <a:spcAft>
                          <a:spcPts val="0"/>
                        </a:spcAft>
                        <a:buNone/>
                      </a:pPr>
                      <a:r>
                        <a:rPr lang="en-US" sz="3200"/>
                        <a:t>482</a:t>
                      </a:r>
                      <a:endParaRPr sz="3200"/>
                    </a:p>
                  </a:txBody>
                  <a:tcPr marL="91450" marR="91450" marT="45725" marB="45725" anchor="ctr"/>
                </a:tc>
                <a:tc>
                  <a:txBody>
                    <a:bodyPr/>
                    <a:lstStyle/>
                    <a:p>
                      <a:pPr marL="0" marR="0" lvl="0" indent="0" algn="ctr" rtl="0">
                        <a:spcBef>
                          <a:spcPts val="0"/>
                        </a:spcBef>
                        <a:spcAft>
                          <a:spcPts val="0"/>
                        </a:spcAft>
                        <a:buNone/>
                      </a:pPr>
                      <a:r>
                        <a:rPr lang="en-US" sz="3200"/>
                        <a:t>354</a:t>
                      </a:r>
                      <a:endParaRPr sz="3200"/>
                    </a:p>
                  </a:txBody>
                  <a:tcPr marL="91450" marR="91450" marT="45725" marB="45725" anchor="ctr"/>
                </a:tc>
                <a:tc>
                  <a:txBody>
                    <a:bodyPr/>
                    <a:lstStyle/>
                    <a:p>
                      <a:pPr marL="0" marR="0" lvl="0" indent="0" algn="ctr" rtl="0">
                        <a:spcBef>
                          <a:spcPts val="0"/>
                        </a:spcBef>
                        <a:spcAft>
                          <a:spcPts val="0"/>
                        </a:spcAft>
                        <a:buNone/>
                      </a:pPr>
                      <a:r>
                        <a:rPr lang="en-US" sz="3200"/>
                        <a:t>772</a:t>
                      </a:r>
                      <a:endParaRPr sz="3200"/>
                    </a:p>
                  </a:txBody>
                  <a:tcPr marL="91450" marR="91450" marT="45725" marB="45725" anchor="ctr"/>
                </a:tc>
                <a:tc>
                  <a:txBody>
                    <a:bodyPr/>
                    <a:lstStyle/>
                    <a:p>
                      <a:pPr marL="0" marR="0" lvl="0" indent="0" algn="ctr" rtl="0">
                        <a:spcBef>
                          <a:spcPts val="0"/>
                        </a:spcBef>
                        <a:spcAft>
                          <a:spcPts val="0"/>
                        </a:spcAft>
                        <a:buNone/>
                      </a:pPr>
                      <a:r>
                        <a:rPr lang="en-US" sz="3200"/>
                        <a:t>530</a:t>
                      </a:r>
                      <a:endParaRPr sz="3200"/>
                    </a:p>
                  </a:txBody>
                  <a:tcPr marL="91450" marR="91450" marT="45725" marB="45725" anchor="ctr"/>
                </a:tc>
              </a:tr>
              <a:tr h="670275">
                <a:tc>
                  <a:txBody>
                    <a:bodyPr/>
                    <a:lstStyle/>
                    <a:p>
                      <a:pPr marL="0" marR="0" lvl="0" indent="0" algn="ctr" rtl="0">
                        <a:spcBef>
                          <a:spcPts val="0"/>
                        </a:spcBef>
                        <a:spcAft>
                          <a:spcPts val="0"/>
                        </a:spcAft>
                        <a:buNone/>
                      </a:pPr>
                      <a:r>
                        <a:rPr lang="en-US" sz="3200"/>
                        <a:t>Số trừ</a:t>
                      </a:r>
                      <a:endParaRPr sz="3200"/>
                    </a:p>
                  </a:txBody>
                  <a:tcPr marL="91450" marR="91450" marT="45725" marB="45725" anchor="ctr">
                    <a:solidFill>
                      <a:srgbClr val="F9C8C3"/>
                    </a:solidFill>
                  </a:tcPr>
                </a:tc>
                <a:tc>
                  <a:txBody>
                    <a:bodyPr/>
                    <a:lstStyle/>
                    <a:p>
                      <a:pPr marL="0" marR="0" lvl="0" indent="0" algn="ctr" rtl="0">
                        <a:spcBef>
                          <a:spcPts val="0"/>
                        </a:spcBef>
                        <a:spcAft>
                          <a:spcPts val="0"/>
                        </a:spcAft>
                        <a:buNone/>
                      </a:pPr>
                      <a:r>
                        <a:rPr lang="en-US" sz="3200"/>
                        <a:t>135</a:t>
                      </a:r>
                      <a:endParaRPr sz="3200"/>
                    </a:p>
                  </a:txBody>
                  <a:tcPr marL="91450" marR="91450" marT="45725" marB="45725" anchor="ctr"/>
                </a:tc>
                <a:tc>
                  <a:txBody>
                    <a:bodyPr/>
                    <a:lstStyle/>
                    <a:p>
                      <a:pPr marL="0" marR="0" lvl="0" indent="0" algn="ctr" rtl="0">
                        <a:spcBef>
                          <a:spcPts val="0"/>
                        </a:spcBef>
                        <a:spcAft>
                          <a:spcPts val="0"/>
                        </a:spcAft>
                        <a:buNone/>
                      </a:pPr>
                      <a:r>
                        <a:rPr lang="en-US" sz="3200"/>
                        <a:t>190</a:t>
                      </a:r>
                      <a:endParaRPr sz="3200"/>
                    </a:p>
                  </a:txBody>
                  <a:tcPr marL="91450" marR="91450" marT="45725" marB="45725" anchor="ctr"/>
                </a:tc>
                <a:tc>
                  <a:txBody>
                    <a:bodyPr/>
                    <a:lstStyle/>
                    <a:p>
                      <a:pPr marL="0" marR="0" lvl="0" indent="0" algn="ctr" rtl="0">
                        <a:spcBef>
                          <a:spcPts val="0"/>
                        </a:spcBef>
                        <a:spcAft>
                          <a:spcPts val="0"/>
                        </a:spcAft>
                        <a:buNone/>
                      </a:pPr>
                      <a:r>
                        <a:rPr lang="en-US" sz="3200"/>
                        <a:t>391</a:t>
                      </a:r>
                      <a:endParaRPr sz="3200"/>
                    </a:p>
                  </a:txBody>
                  <a:tcPr marL="91450" marR="91450" marT="45725" marB="45725" anchor="ctr"/>
                </a:tc>
                <a:tc>
                  <a:txBody>
                    <a:bodyPr/>
                    <a:lstStyle/>
                    <a:p>
                      <a:pPr marL="0" marR="0" lvl="0" indent="0" algn="ctr" rtl="0">
                        <a:spcBef>
                          <a:spcPts val="0"/>
                        </a:spcBef>
                        <a:spcAft>
                          <a:spcPts val="0"/>
                        </a:spcAft>
                        <a:buNone/>
                      </a:pPr>
                      <a:r>
                        <a:rPr lang="en-US" sz="3200"/>
                        <a:t>  60</a:t>
                      </a:r>
                      <a:endParaRPr sz="3200"/>
                    </a:p>
                  </a:txBody>
                  <a:tcPr marL="91450" marR="91450" marT="45725" marB="45725" anchor="ctr"/>
                </a:tc>
              </a:tr>
              <a:tr h="670275">
                <a:tc>
                  <a:txBody>
                    <a:bodyPr/>
                    <a:lstStyle/>
                    <a:p>
                      <a:pPr marL="0" marR="0" lvl="0" indent="0" algn="ctr" rtl="0">
                        <a:spcBef>
                          <a:spcPts val="0"/>
                        </a:spcBef>
                        <a:spcAft>
                          <a:spcPts val="0"/>
                        </a:spcAft>
                        <a:buNone/>
                      </a:pPr>
                      <a:r>
                        <a:rPr lang="en-US" sz="3200"/>
                        <a:t>Hiệu</a:t>
                      </a:r>
                      <a:endParaRPr sz="3200"/>
                    </a:p>
                  </a:txBody>
                  <a:tcPr marL="91450" marR="91450" marT="45725" marB="45725" anchor="ctr">
                    <a:solidFill>
                      <a:srgbClr val="F9C8C3"/>
                    </a:solidFill>
                  </a:tcPr>
                </a:tc>
                <a:tc>
                  <a:txBody>
                    <a:bodyPr/>
                    <a:lstStyle/>
                    <a:p>
                      <a:pPr marL="0" marR="0" lvl="0" indent="0" algn="ctr" rtl="0">
                        <a:spcBef>
                          <a:spcPts val="0"/>
                        </a:spcBef>
                        <a:spcAft>
                          <a:spcPts val="0"/>
                        </a:spcAft>
                        <a:buNone/>
                      </a:pPr>
                      <a:r>
                        <a:rPr lang="en-US" sz="3200"/>
                        <a:t>347</a:t>
                      </a:r>
                      <a:endParaRPr sz="3200"/>
                    </a:p>
                  </a:txBody>
                  <a:tcPr marL="91450" marR="91450" marT="45725" marB="45725" anchor="ctr"/>
                </a:tc>
                <a:tc>
                  <a:txBody>
                    <a:bodyPr/>
                    <a:lstStyle/>
                    <a:p>
                      <a:pPr marL="0" marR="0" lvl="0" indent="0" algn="ctr" rtl="0">
                        <a:spcBef>
                          <a:spcPts val="0"/>
                        </a:spcBef>
                        <a:spcAft>
                          <a:spcPts val="0"/>
                        </a:spcAft>
                        <a:buNone/>
                      </a:pPr>
                      <a:r>
                        <a:rPr lang="en-US" sz="3200"/>
                        <a:t>?</a:t>
                      </a:r>
                      <a:endParaRPr sz="3200"/>
                    </a:p>
                  </a:txBody>
                  <a:tcPr marL="91450" marR="91450" marT="45725" marB="45725" anchor="ctr"/>
                </a:tc>
                <a:tc>
                  <a:txBody>
                    <a:bodyPr/>
                    <a:lstStyle/>
                    <a:p>
                      <a:pPr marL="0" marR="0" lvl="0" indent="0" algn="ctr" rtl="0">
                        <a:spcBef>
                          <a:spcPts val="0"/>
                        </a:spcBef>
                        <a:spcAft>
                          <a:spcPts val="0"/>
                        </a:spcAft>
                        <a:buNone/>
                      </a:pPr>
                      <a:r>
                        <a:rPr lang="en-US" sz="3200"/>
                        <a:t>?</a:t>
                      </a:r>
                      <a:endParaRPr sz="3200"/>
                    </a:p>
                  </a:txBody>
                  <a:tcPr marL="91450" marR="91450" marT="45725" marB="45725" anchor="ctr"/>
                </a:tc>
                <a:tc>
                  <a:txBody>
                    <a:bodyPr/>
                    <a:lstStyle/>
                    <a:p>
                      <a:pPr marL="0" marR="0" lvl="0" indent="0" algn="ctr" rtl="0">
                        <a:spcBef>
                          <a:spcPts val="0"/>
                        </a:spcBef>
                        <a:spcAft>
                          <a:spcPts val="0"/>
                        </a:spcAft>
                        <a:buNone/>
                      </a:pPr>
                      <a:r>
                        <a:rPr lang="en-US" sz="3200"/>
                        <a:t>?</a:t>
                      </a:r>
                      <a:endParaRPr sz="3200"/>
                    </a:p>
                  </a:txBody>
                  <a:tcPr marL="91450" marR="91450" marT="45725" marB="45725" anchor="ctr"/>
                </a:tc>
              </a:tr>
            </a:tbl>
          </a:graphicData>
        </a:graphic>
      </p:graphicFrame>
      <p:sp>
        <p:nvSpPr>
          <p:cNvPr id="3183" name="Google Shape;3183;p11"/>
          <p:cNvSpPr txBox="1"/>
          <p:nvPr/>
        </p:nvSpPr>
        <p:spPr>
          <a:xfrm>
            <a:off x="5524500" y="3496516"/>
            <a:ext cx="1143000" cy="58477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E36C09"/>
                </a:solidFill>
                <a:latin typeface="Arial"/>
                <a:ea typeface="Arial"/>
                <a:cs typeface="Arial"/>
                <a:sym typeface="Arial"/>
              </a:rPr>
              <a:t>164</a:t>
            </a:r>
            <a:endParaRPr sz="3200" b="1">
              <a:solidFill>
                <a:srgbClr val="E36C09"/>
              </a:solidFill>
              <a:latin typeface="Arial"/>
              <a:ea typeface="Arial"/>
              <a:cs typeface="Arial"/>
              <a:sym typeface="Arial"/>
            </a:endParaRPr>
          </a:p>
        </p:txBody>
      </p:sp>
      <p:sp>
        <p:nvSpPr>
          <p:cNvPr id="3184" name="Google Shape;3184;p11"/>
          <p:cNvSpPr txBox="1"/>
          <p:nvPr/>
        </p:nvSpPr>
        <p:spPr>
          <a:xfrm>
            <a:off x="7264400" y="3496516"/>
            <a:ext cx="1143000" cy="58477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E36C09"/>
                </a:solidFill>
                <a:latin typeface="Arial"/>
                <a:ea typeface="Arial"/>
                <a:cs typeface="Arial"/>
                <a:sym typeface="Arial"/>
              </a:rPr>
              <a:t>381</a:t>
            </a:r>
            <a:endParaRPr sz="3200" b="1">
              <a:solidFill>
                <a:srgbClr val="E36C09"/>
              </a:solidFill>
              <a:latin typeface="Arial"/>
              <a:ea typeface="Arial"/>
              <a:cs typeface="Arial"/>
              <a:sym typeface="Arial"/>
            </a:endParaRPr>
          </a:p>
        </p:txBody>
      </p:sp>
      <p:sp>
        <p:nvSpPr>
          <p:cNvPr id="3185" name="Google Shape;3185;p11"/>
          <p:cNvSpPr txBox="1"/>
          <p:nvPr/>
        </p:nvSpPr>
        <p:spPr>
          <a:xfrm>
            <a:off x="9239250" y="3496516"/>
            <a:ext cx="1143000" cy="58477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E36C09"/>
                </a:solidFill>
                <a:latin typeface="Arial"/>
                <a:ea typeface="Arial"/>
                <a:cs typeface="Arial"/>
                <a:sym typeface="Arial"/>
              </a:rPr>
              <a:t>470</a:t>
            </a:r>
            <a:endParaRPr sz="3200" b="1">
              <a:solidFill>
                <a:srgbClr val="E36C09"/>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77"/>
                                        </p:tgtEl>
                                        <p:attrNameLst>
                                          <p:attrName>style.visibility</p:attrName>
                                        </p:attrNameLst>
                                      </p:cBhvr>
                                      <p:to>
                                        <p:strVal val="visible"/>
                                      </p:to>
                                    </p:set>
                                    <p:animEffect transition="in" filter="fade">
                                      <p:cBhvr>
                                        <p:cTn id="7" dur="500"/>
                                        <p:tgtEl>
                                          <p:spTgt spid="317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82"/>
                                        </p:tgtEl>
                                        <p:attrNameLst>
                                          <p:attrName>style.visibility</p:attrName>
                                        </p:attrNameLst>
                                      </p:cBhvr>
                                      <p:to>
                                        <p:strVal val="visible"/>
                                      </p:to>
                                    </p:set>
                                    <p:animEffect transition="in" filter="fade">
                                      <p:cBhvr>
                                        <p:cTn id="12" dur="500"/>
                                        <p:tgtEl>
                                          <p:spTgt spid="3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89"/>
        <p:cNvGrpSpPr/>
        <p:nvPr/>
      </p:nvGrpSpPr>
      <p:grpSpPr>
        <a:xfrm>
          <a:off x="0" y="0"/>
          <a:ext cx="0" cy="0"/>
          <a:chOff x="0" y="0"/>
          <a:chExt cx="0" cy="0"/>
        </a:xfrm>
      </p:grpSpPr>
      <p:grpSp>
        <p:nvGrpSpPr>
          <p:cNvPr id="3190" name="Google Shape;3190;p12"/>
          <p:cNvGrpSpPr/>
          <p:nvPr/>
        </p:nvGrpSpPr>
        <p:grpSpPr>
          <a:xfrm>
            <a:off x="879671" y="437656"/>
            <a:ext cx="5259872" cy="570588"/>
            <a:chOff x="1296327" y="1647588"/>
            <a:chExt cx="5259872" cy="570588"/>
          </a:xfrm>
        </p:grpSpPr>
        <p:sp>
          <p:nvSpPr>
            <p:cNvPr id="3191" name="Google Shape;3191;p12"/>
            <p:cNvSpPr txBox="1"/>
            <p:nvPr/>
          </p:nvSpPr>
          <p:spPr>
            <a:xfrm>
              <a:off x="1866915" y="1694956"/>
              <a:ext cx="468928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Tìm địa chỉ cho mỗi bức thư</a:t>
              </a:r>
              <a:endParaRPr sz="2800">
                <a:solidFill>
                  <a:schemeClr val="dk1"/>
                </a:solidFill>
                <a:latin typeface="Arial"/>
                <a:ea typeface="Arial"/>
                <a:cs typeface="Arial"/>
                <a:sym typeface="Arial"/>
              </a:endParaRPr>
            </a:p>
          </p:txBody>
        </p:sp>
        <p:sp>
          <p:nvSpPr>
            <p:cNvPr id="3192" name="Google Shape;3192;p12"/>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3</a:t>
              </a:r>
              <a:endParaRPr sz="3600" b="1">
                <a:solidFill>
                  <a:schemeClr val="lt1"/>
                </a:solidFill>
                <a:latin typeface="Arial"/>
                <a:ea typeface="Arial"/>
                <a:cs typeface="Arial"/>
                <a:sym typeface="Arial"/>
              </a:endParaRPr>
            </a:p>
          </p:txBody>
        </p:sp>
      </p:grpSp>
      <p:pic>
        <p:nvPicPr>
          <p:cNvPr id="3193" name="Google Shape;3193;p12" descr="Screen Clipping"/>
          <p:cNvPicPr preferRelativeResize="0"/>
          <p:nvPr/>
        </p:nvPicPr>
        <p:blipFill rotWithShape="1">
          <a:blip r:embed="rId3">
            <a:alphaModFix/>
          </a:blip>
          <a:srcRect/>
          <a:stretch/>
        </p:blipFill>
        <p:spPr>
          <a:xfrm>
            <a:off x="2119331" y="1152717"/>
            <a:ext cx="7535327" cy="5048955"/>
          </a:xfrm>
          <a:prstGeom prst="rect">
            <a:avLst/>
          </a:prstGeom>
          <a:noFill/>
          <a:ln>
            <a:noFill/>
          </a:ln>
        </p:spPr>
      </p:pic>
      <p:cxnSp>
        <p:nvCxnSpPr>
          <p:cNvPr id="3194" name="Google Shape;3194;p12"/>
          <p:cNvCxnSpPr/>
          <p:nvPr/>
        </p:nvCxnSpPr>
        <p:spPr>
          <a:xfrm rot="10800000">
            <a:off x="4101737" y="2717075"/>
            <a:ext cx="796834" cy="960119"/>
          </a:xfrm>
          <a:prstGeom prst="straightConnector1">
            <a:avLst/>
          </a:prstGeom>
          <a:noFill/>
          <a:ln w="28575" cap="flat" cmpd="sng">
            <a:solidFill>
              <a:schemeClr val="dk1"/>
            </a:solidFill>
            <a:prstDash val="solid"/>
            <a:miter lim="800000"/>
            <a:headEnd type="none" w="sm" len="sm"/>
            <a:tailEnd type="none" w="sm" len="sm"/>
          </a:ln>
        </p:spPr>
      </p:cxnSp>
      <p:cxnSp>
        <p:nvCxnSpPr>
          <p:cNvPr id="3195" name="Google Shape;3195;p12"/>
          <p:cNvCxnSpPr/>
          <p:nvPr/>
        </p:nvCxnSpPr>
        <p:spPr>
          <a:xfrm flipH="1">
            <a:off x="7393577" y="3043646"/>
            <a:ext cx="836023" cy="326571"/>
          </a:xfrm>
          <a:prstGeom prst="straightConnector1">
            <a:avLst/>
          </a:prstGeom>
          <a:noFill/>
          <a:ln w="28575" cap="flat" cmpd="sng">
            <a:solidFill>
              <a:schemeClr val="dk1"/>
            </a:solidFill>
            <a:prstDash val="solid"/>
            <a:miter lim="800000"/>
            <a:headEnd type="none" w="sm" len="sm"/>
            <a:tailEnd type="none" w="sm" len="sm"/>
          </a:ln>
        </p:spPr>
      </p:cxnSp>
      <p:cxnSp>
        <p:nvCxnSpPr>
          <p:cNvPr id="3196" name="Google Shape;3196;p12"/>
          <p:cNvCxnSpPr/>
          <p:nvPr/>
        </p:nvCxnSpPr>
        <p:spPr>
          <a:xfrm rot="10800000">
            <a:off x="6766560" y="5094514"/>
            <a:ext cx="1672046" cy="613955"/>
          </a:xfrm>
          <a:prstGeom prst="straightConnector1">
            <a:avLst/>
          </a:prstGeom>
          <a:noFill/>
          <a:ln w="28575" cap="flat" cmpd="sng">
            <a:solidFill>
              <a:schemeClr val="dk1"/>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90"/>
                                        </p:tgtEl>
                                        <p:attrNameLst>
                                          <p:attrName>style.visibility</p:attrName>
                                        </p:attrNameLst>
                                      </p:cBhvr>
                                      <p:to>
                                        <p:strVal val="visible"/>
                                      </p:to>
                                    </p:set>
                                    <p:animEffect transition="in" filter="fade">
                                      <p:cBhvr>
                                        <p:cTn id="7" dur="500"/>
                                        <p:tgtEl>
                                          <p:spTgt spid="31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94"/>
                                        </p:tgtEl>
                                        <p:attrNameLst>
                                          <p:attrName>style.visibility</p:attrName>
                                        </p:attrNameLst>
                                      </p:cBhvr>
                                      <p:to>
                                        <p:strVal val="visible"/>
                                      </p:to>
                                    </p:set>
                                    <p:animEffect transition="in" filter="fade">
                                      <p:cBhvr>
                                        <p:cTn id="12" dur="500"/>
                                        <p:tgtEl>
                                          <p:spTgt spid="319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95"/>
                                        </p:tgtEl>
                                        <p:attrNameLst>
                                          <p:attrName>style.visibility</p:attrName>
                                        </p:attrNameLst>
                                      </p:cBhvr>
                                      <p:to>
                                        <p:strVal val="visible"/>
                                      </p:to>
                                    </p:set>
                                    <p:animEffect transition="in" filter="fade">
                                      <p:cBhvr>
                                        <p:cTn id="17" dur="500"/>
                                        <p:tgtEl>
                                          <p:spTgt spid="319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96"/>
                                        </p:tgtEl>
                                        <p:attrNameLst>
                                          <p:attrName>style.visibility</p:attrName>
                                        </p:attrNameLst>
                                      </p:cBhvr>
                                      <p:to>
                                        <p:strVal val="visible"/>
                                      </p:to>
                                    </p:set>
                                    <p:animEffect transition="in" filter="fade">
                                      <p:cBhvr>
                                        <p:cTn id="22" dur="500"/>
                                        <p:tgtEl>
                                          <p:spTgt spid="3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00"/>
        <p:cNvGrpSpPr/>
        <p:nvPr/>
      </p:nvGrpSpPr>
      <p:grpSpPr>
        <a:xfrm>
          <a:off x="0" y="0"/>
          <a:ext cx="0" cy="0"/>
          <a:chOff x="0" y="0"/>
          <a:chExt cx="0" cy="0"/>
        </a:xfrm>
      </p:grpSpPr>
      <p:grpSp>
        <p:nvGrpSpPr>
          <p:cNvPr id="3201" name="Google Shape;3201;p13"/>
          <p:cNvGrpSpPr/>
          <p:nvPr/>
        </p:nvGrpSpPr>
        <p:grpSpPr>
          <a:xfrm>
            <a:off x="810728" y="698913"/>
            <a:ext cx="10390672" cy="1432363"/>
            <a:chOff x="1296327" y="1647588"/>
            <a:chExt cx="10390672" cy="1432363"/>
          </a:xfrm>
        </p:grpSpPr>
        <p:sp>
          <p:nvSpPr>
            <p:cNvPr id="3202" name="Google Shape;3202;p13"/>
            <p:cNvSpPr txBox="1"/>
            <p:nvPr/>
          </p:nvSpPr>
          <p:spPr>
            <a:xfrm>
              <a:off x="1866915" y="1694956"/>
              <a:ext cx="9820084"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Đầu năm, một công ty có 205 người đang làm việc. Đến cuối năm, công ty có 12 người nghỉ việc. Hỏi cuối năm, công ty đó còn lại bao nhiêu người đang làm việc?</a:t>
              </a:r>
              <a:endParaRPr/>
            </a:p>
          </p:txBody>
        </p:sp>
        <p:sp>
          <p:nvSpPr>
            <p:cNvPr id="3203" name="Google Shape;3203;p13"/>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4</a:t>
              </a:r>
              <a:endParaRPr sz="3600" b="1">
                <a:solidFill>
                  <a:schemeClr val="lt1"/>
                </a:solidFill>
                <a:latin typeface="Arial"/>
                <a:ea typeface="Arial"/>
                <a:cs typeface="Arial"/>
                <a:sym typeface="Arial"/>
              </a:endParaRPr>
            </a:p>
          </p:txBody>
        </p:sp>
      </p:grpSp>
      <p:sp>
        <p:nvSpPr>
          <p:cNvPr id="3204" name="Google Shape;3204;p13"/>
          <p:cNvSpPr txBox="1"/>
          <p:nvPr/>
        </p:nvSpPr>
        <p:spPr>
          <a:xfrm>
            <a:off x="1048067" y="2178644"/>
            <a:ext cx="3319215" cy="2144177"/>
          </a:xfrm>
          <a:prstGeom prst="rect">
            <a:avLst/>
          </a:prstGeom>
          <a:noFill/>
          <a:ln>
            <a:noFill/>
          </a:ln>
        </p:spPr>
        <p:txBody>
          <a:bodyPr spcFirstLastPara="1" wrap="square" lIns="91425" tIns="45700" rIns="91425" bIns="45700" anchor="t" anchorCtr="0">
            <a:spAutoFit/>
          </a:bodyPr>
          <a:lstStyle/>
          <a:p>
            <a:pPr marL="0" marR="0" lvl="0" indent="0" algn="ctr" rtl="0">
              <a:lnSpc>
                <a:spcPct val="142857"/>
              </a:lnSpc>
              <a:spcBef>
                <a:spcPts val="0"/>
              </a:spcBef>
              <a:spcAft>
                <a:spcPts val="0"/>
              </a:spcAft>
              <a:buNone/>
            </a:pPr>
            <a:r>
              <a:rPr lang="en-US" sz="2800">
                <a:solidFill>
                  <a:schemeClr val="dk1"/>
                </a:solidFill>
                <a:latin typeface="Arial"/>
                <a:ea typeface="Arial"/>
                <a:cs typeface="Arial"/>
                <a:sym typeface="Arial"/>
              </a:rPr>
              <a:t>Tóm tắt:</a:t>
            </a:r>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Có       : 205 người</a:t>
            </a:r>
            <a:endParaRPr sz="2800">
              <a:solidFill>
                <a:schemeClr val="dk1"/>
              </a:solidFill>
              <a:latin typeface="Arial"/>
              <a:ea typeface="Arial"/>
              <a:cs typeface="Arial"/>
              <a:sym typeface="Arial"/>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Nghỉ    : 12 người</a:t>
            </a:r>
            <a:endParaRPr sz="2800">
              <a:solidFill>
                <a:schemeClr val="dk1"/>
              </a:solidFill>
              <a:latin typeface="Arial"/>
              <a:ea typeface="Arial"/>
              <a:cs typeface="Arial"/>
              <a:sym typeface="Arial"/>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Còn lại: … người?</a:t>
            </a:r>
            <a:endParaRPr/>
          </a:p>
        </p:txBody>
      </p:sp>
      <p:sp>
        <p:nvSpPr>
          <p:cNvPr id="3205" name="Google Shape;3205;p13"/>
          <p:cNvSpPr txBox="1"/>
          <p:nvPr/>
        </p:nvSpPr>
        <p:spPr>
          <a:xfrm>
            <a:off x="1529385" y="4052361"/>
            <a:ext cx="9523946" cy="2144177"/>
          </a:xfrm>
          <a:prstGeom prst="rect">
            <a:avLst/>
          </a:prstGeom>
          <a:noFill/>
          <a:ln>
            <a:noFill/>
          </a:ln>
        </p:spPr>
        <p:txBody>
          <a:bodyPr spcFirstLastPara="1" wrap="square" lIns="91425" tIns="45700" rIns="91425" bIns="45700" anchor="t" anchorCtr="0">
            <a:spAutoFit/>
          </a:bodyPr>
          <a:lstStyle/>
          <a:p>
            <a:pPr marL="0" marR="0" lvl="0" indent="0" algn="ctr" rtl="0">
              <a:lnSpc>
                <a:spcPct val="142857"/>
              </a:lnSpc>
              <a:spcBef>
                <a:spcPts val="0"/>
              </a:spcBef>
              <a:spcAft>
                <a:spcPts val="0"/>
              </a:spcAft>
              <a:buNone/>
            </a:pPr>
            <a:r>
              <a:rPr lang="en-US" sz="2800">
                <a:solidFill>
                  <a:srgbClr val="E36C09"/>
                </a:solidFill>
                <a:latin typeface="Arial"/>
                <a:ea typeface="Arial"/>
                <a:cs typeface="Arial"/>
                <a:sym typeface="Arial"/>
              </a:rPr>
              <a:t>Bài giải</a:t>
            </a:r>
            <a:endParaRPr sz="2800">
              <a:solidFill>
                <a:srgbClr val="E36C09"/>
              </a:solidFill>
              <a:latin typeface="Arial"/>
              <a:ea typeface="Arial"/>
              <a:cs typeface="Arial"/>
              <a:sym typeface="Arial"/>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Cuối năm, công ty đó còn lại số người đang làm việc là:</a:t>
            </a:r>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                  205 – 12 = 193 (người)</a:t>
            </a:r>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                                 Đáp số: 193 người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01"/>
                                        </p:tgtEl>
                                        <p:attrNameLst>
                                          <p:attrName>style.visibility</p:attrName>
                                        </p:attrNameLst>
                                      </p:cBhvr>
                                      <p:to>
                                        <p:strVal val="visible"/>
                                      </p:to>
                                    </p:set>
                                    <p:animEffect transition="in" filter="fade">
                                      <p:cBhvr>
                                        <p:cTn id="7" dur="500"/>
                                        <p:tgtEl>
                                          <p:spTgt spid="320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04"/>
                                        </p:tgtEl>
                                        <p:attrNameLst>
                                          <p:attrName>style.visibility</p:attrName>
                                        </p:attrNameLst>
                                      </p:cBhvr>
                                      <p:to>
                                        <p:strVal val="visible"/>
                                      </p:to>
                                    </p:set>
                                    <p:animEffect transition="in" filter="fade">
                                      <p:cBhvr>
                                        <p:cTn id="12" dur="500"/>
                                        <p:tgtEl>
                                          <p:spTgt spid="320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05">
                                            <p:txEl>
                                              <p:pRg st="0" end="0"/>
                                            </p:txEl>
                                          </p:spTgt>
                                        </p:tgtEl>
                                        <p:attrNameLst>
                                          <p:attrName>style.visibility</p:attrName>
                                        </p:attrNameLst>
                                      </p:cBhvr>
                                      <p:to>
                                        <p:strVal val="visible"/>
                                      </p:to>
                                    </p:set>
                                    <p:animEffect transition="in" filter="fade">
                                      <p:cBhvr>
                                        <p:cTn id="17" dur="500"/>
                                        <p:tgtEl>
                                          <p:spTgt spid="320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05">
                                            <p:txEl>
                                              <p:pRg st="1" end="1"/>
                                            </p:txEl>
                                          </p:spTgt>
                                        </p:tgtEl>
                                        <p:attrNameLst>
                                          <p:attrName>style.visibility</p:attrName>
                                        </p:attrNameLst>
                                      </p:cBhvr>
                                      <p:to>
                                        <p:strVal val="visible"/>
                                      </p:to>
                                    </p:set>
                                    <p:animEffect transition="in" filter="fade">
                                      <p:cBhvr>
                                        <p:cTn id="22" dur="500"/>
                                        <p:tgtEl>
                                          <p:spTgt spid="320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205">
                                            <p:txEl>
                                              <p:pRg st="2" end="2"/>
                                            </p:txEl>
                                          </p:spTgt>
                                        </p:tgtEl>
                                        <p:attrNameLst>
                                          <p:attrName>style.visibility</p:attrName>
                                        </p:attrNameLst>
                                      </p:cBhvr>
                                      <p:to>
                                        <p:strVal val="visible"/>
                                      </p:to>
                                    </p:set>
                                    <p:animEffect transition="in" filter="fade">
                                      <p:cBhvr>
                                        <p:cTn id="27" dur="500"/>
                                        <p:tgtEl>
                                          <p:spTgt spid="320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205">
                                            <p:txEl>
                                              <p:pRg st="3" end="3"/>
                                            </p:txEl>
                                          </p:spTgt>
                                        </p:tgtEl>
                                        <p:attrNameLst>
                                          <p:attrName>style.visibility</p:attrName>
                                        </p:attrNameLst>
                                      </p:cBhvr>
                                      <p:to>
                                        <p:strVal val="visible"/>
                                      </p:to>
                                    </p:set>
                                    <p:animEffect transition="in" filter="fade">
                                      <p:cBhvr>
                                        <p:cTn id="32" dur="500"/>
                                        <p:tgtEl>
                                          <p:spTgt spid="320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09"/>
        <p:cNvGrpSpPr/>
        <p:nvPr/>
      </p:nvGrpSpPr>
      <p:grpSpPr>
        <a:xfrm>
          <a:off x="0" y="0"/>
          <a:ext cx="0" cy="0"/>
          <a:chOff x="0" y="0"/>
          <a:chExt cx="0" cy="0"/>
        </a:xfrm>
      </p:grpSpPr>
      <p:grpSp>
        <p:nvGrpSpPr>
          <p:cNvPr id="3210" name="Google Shape;3210;p14"/>
          <p:cNvGrpSpPr/>
          <p:nvPr/>
        </p:nvGrpSpPr>
        <p:grpSpPr>
          <a:xfrm>
            <a:off x="710511" y="564686"/>
            <a:ext cx="3150289" cy="2494177"/>
            <a:chOff x="1201797" y="1647588"/>
            <a:chExt cx="3150289" cy="2494177"/>
          </a:xfrm>
        </p:grpSpPr>
        <p:sp>
          <p:nvSpPr>
            <p:cNvPr id="3211" name="Google Shape;3211;p14"/>
            <p:cNvSpPr txBox="1"/>
            <p:nvPr/>
          </p:nvSpPr>
          <p:spPr>
            <a:xfrm>
              <a:off x="1201797" y="2325883"/>
              <a:ext cx="3150289" cy="18158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Trong tấm bản đồ, Rô-bốt đi qua các phép tính có thứ tự như sau:</a:t>
              </a:r>
              <a:endParaRPr/>
            </a:p>
          </p:txBody>
        </p:sp>
        <p:sp>
          <p:nvSpPr>
            <p:cNvPr id="3212" name="Google Shape;3212;p14"/>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5</a:t>
              </a:r>
              <a:endParaRPr sz="3600" b="1">
                <a:solidFill>
                  <a:schemeClr val="lt1"/>
                </a:solidFill>
                <a:latin typeface="Arial"/>
                <a:ea typeface="Arial"/>
                <a:cs typeface="Arial"/>
                <a:sym typeface="Arial"/>
              </a:endParaRPr>
            </a:p>
          </p:txBody>
        </p:sp>
      </p:grpSp>
      <p:grpSp>
        <p:nvGrpSpPr>
          <p:cNvPr id="3213" name="Google Shape;3213;p14"/>
          <p:cNvGrpSpPr/>
          <p:nvPr/>
        </p:nvGrpSpPr>
        <p:grpSpPr>
          <a:xfrm>
            <a:off x="4397591" y="717086"/>
            <a:ext cx="5933884" cy="523220"/>
            <a:chOff x="1711516" y="1747756"/>
            <a:chExt cx="5933884" cy="523220"/>
          </a:xfrm>
        </p:grpSpPr>
        <p:sp>
          <p:nvSpPr>
            <p:cNvPr id="3214" name="Google Shape;3214;p14"/>
            <p:cNvSpPr txBox="1"/>
            <p:nvPr/>
          </p:nvSpPr>
          <p:spPr>
            <a:xfrm>
              <a:off x="1711516" y="1747756"/>
              <a:ext cx="593388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292       537       380       38       1000</a:t>
              </a:r>
              <a:endParaRPr/>
            </a:p>
          </p:txBody>
        </p:sp>
        <p:sp>
          <p:nvSpPr>
            <p:cNvPr id="3215" name="Google Shape;3215;p14"/>
            <p:cNvSpPr/>
            <p:nvPr/>
          </p:nvSpPr>
          <p:spPr>
            <a:xfrm>
              <a:off x="2514600" y="1896134"/>
              <a:ext cx="457200" cy="226464"/>
            </a:xfrm>
            <a:prstGeom prst="rightArrow">
              <a:avLst>
                <a:gd name="adj1" fmla="val 50000"/>
                <a:gd name="adj2" fmla="val 50000"/>
              </a:avLst>
            </a:prstGeom>
            <a:solidFill>
              <a:srgbClr val="FFC000"/>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6" name="Google Shape;3216;p14"/>
            <p:cNvSpPr/>
            <p:nvPr/>
          </p:nvSpPr>
          <p:spPr>
            <a:xfrm>
              <a:off x="3774884" y="1896134"/>
              <a:ext cx="457200" cy="226464"/>
            </a:xfrm>
            <a:prstGeom prst="rightArrow">
              <a:avLst>
                <a:gd name="adj1" fmla="val 50000"/>
                <a:gd name="adj2" fmla="val 50000"/>
              </a:avLst>
            </a:prstGeom>
            <a:solidFill>
              <a:srgbClr val="FFC000"/>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7" name="Google Shape;3217;p14"/>
            <p:cNvSpPr/>
            <p:nvPr/>
          </p:nvSpPr>
          <p:spPr>
            <a:xfrm>
              <a:off x="5105400" y="1896134"/>
              <a:ext cx="457200" cy="226464"/>
            </a:xfrm>
            <a:prstGeom prst="rightArrow">
              <a:avLst>
                <a:gd name="adj1" fmla="val 50000"/>
                <a:gd name="adj2" fmla="val 50000"/>
              </a:avLst>
            </a:prstGeom>
            <a:solidFill>
              <a:srgbClr val="FFC000"/>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8" name="Google Shape;3218;p14"/>
            <p:cNvSpPr/>
            <p:nvPr/>
          </p:nvSpPr>
          <p:spPr>
            <a:xfrm>
              <a:off x="6187884" y="1896134"/>
              <a:ext cx="457200" cy="226464"/>
            </a:xfrm>
            <a:prstGeom prst="rightArrow">
              <a:avLst>
                <a:gd name="adj1" fmla="val 50000"/>
                <a:gd name="adj2" fmla="val 50000"/>
              </a:avLst>
            </a:prstGeom>
            <a:solidFill>
              <a:srgbClr val="FFC000"/>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3219" name="Google Shape;3219;p14"/>
          <p:cNvPicPr preferRelativeResize="0"/>
          <p:nvPr/>
        </p:nvPicPr>
        <p:blipFill rotWithShape="1">
          <a:blip r:embed="rId3">
            <a:alphaModFix/>
          </a:blip>
          <a:srcRect/>
          <a:stretch/>
        </p:blipFill>
        <p:spPr>
          <a:xfrm>
            <a:off x="3666752" y="1380793"/>
            <a:ext cx="7395563" cy="5002392"/>
          </a:xfrm>
          <a:prstGeom prst="rect">
            <a:avLst/>
          </a:prstGeom>
          <a:noFill/>
          <a:ln>
            <a:noFill/>
          </a:ln>
        </p:spPr>
      </p:pic>
      <p:grpSp>
        <p:nvGrpSpPr>
          <p:cNvPr id="3220" name="Google Shape;3220;p14"/>
          <p:cNvGrpSpPr/>
          <p:nvPr/>
        </p:nvGrpSpPr>
        <p:grpSpPr>
          <a:xfrm>
            <a:off x="4188517" y="3852272"/>
            <a:ext cx="699230" cy="609600"/>
            <a:chOff x="1839017" y="3577189"/>
            <a:chExt cx="699230" cy="609600"/>
          </a:xfrm>
        </p:grpSpPr>
        <p:sp>
          <p:nvSpPr>
            <p:cNvPr id="3221" name="Google Shape;3221;p14"/>
            <p:cNvSpPr/>
            <p:nvPr/>
          </p:nvSpPr>
          <p:spPr>
            <a:xfrm>
              <a:off x="1883832" y="3577189"/>
              <a:ext cx="609600" cy="609600"/>
            </a:xfrm>
            <a:prstGeom prst="ellipse">
              <a:avLst/>
            </a:prstGeom>
            <a:solidFill>
              <a:schemeClr val="lt1"/>
            </a:solidFill>
            <a:ln w="50800" cap="flat" cmpd="dbl">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3222" name="Google Shape;3222;p14"/>
            <p:cNvSpPr txBox="1"/>
            <p:nvPr/>
          </p:nvSpPr>
          <p:spPr>
            <a:xfrm>
              <a:off x="1839017" y="3651156"/>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292</a:t>
              </a:r>
              <a:endParaRPr sz="2400" b="1">
                <a:solidFill>
                  <a:schemeClr val="dk1"/>
                </a:solidFill>
                <a:latin typeface="Arial"/>
                <a:ea typeface="Arial"/>
                <a:cs typeface="Arial"/>
                <a:sym typeface="Arial"/>
              </a:endParaRPr>
            </a:p>
          </p:txBody>
        </p:sp>
      </p:grpSp>
      <p:grpSp>
        <p:nvGrpSpPr>
          <p:cNvPr id="3223" name="Google Shape;3223;p14"/>
          <p:cNvGrpSpPr/>
          <p:nvPr/>
        </p:nvGrpSpPr>
        <p:grpSpPr>
          <a:xfrm>
            <a:off x="6111344" y="3179172"/>
            <a:ext cx="699230" cy="609600"/>
            <a:chOff x="1839017" y="3577189"/>
            <a:chExt cx="699230" cy="609600"/>
          </a:xfrm>
        </p:grpSpPr>
        <p:sp>
          <p:nvSpPr>
            <p:cNvPr id="3224" name="Google Shape;3224;p14"/>
            <p:cNvSpPr/>
            <p:nvPr/>
          </p:nvSpPr>
          <p:spPr>
            <a:xfrm>
              <a:off x="1883832" y="3577189"/>
              <a:ext cx="609600" cy="609600"/>
            </a:xfrm>
            <a:prstGeom prst="ellipse">
              <a:avLst/>
            </a:prstGeom>
            <a:solidFill>
              <a:schemeClr val="lt1"/>
            </a:solidFill>
            <a:ln w="50800" cap="flat" cmpd="dbl">
              <a:solidFill>
                <a:srgbClr val="76923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3225" name="Google Shape;3225;p14"/>
            <p:cNvSpPr txBox="1"/>
            <p:nvPr/>
          </p:nvSpPr>
          <p:spPr>
            <a:xfrm>
              <a:off x="1839017" y="3651156"/>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195</a:t>
              </a:r>
              <a:endParaRPr sz="2400" b="1">
                <a:solidFill>
                  <a:schemeClr val="dk1"/>
                </a:solidFill>
                <a:latin typeface="Arial"/>
                <a:ea typeface="Arial"/>
                <a:cs typeface="Arial"/>
                <a:sym typeface="Arial"/>
              </a:endParaRPr>
            </a:p>
          </p:txBody>
        </p:sp>
      </p:grpSp>
      <p:grpSp>
        <p:nvGrpSpPr>
          <p:cNvPr id="3226" name="Google Shape;3226;p14"/>
          <p:cNvGrpSpPr/>
          <p:nvPr/>
        </p:nvGrpSpPr>
        <p:grpSpPr>
          <a:xfrm>
            <a:off x="4378197" y="5309632"/>
            <a:ext cx="699230" cy="609600"/>
            <a:chOff x="1839017" y="3577189"/>
            <a:chExt cx="699230" cy="609600"/>
          </a:xfrm>
        </p:grpSpPr>
        <p:sp>
          <p:nvSpPr>
            <p:cNvPr id="3227" name="Google Shape;3227;p14"/>
            <p:cNvSpPr/>
            <p:nvPr/>
          </p:nvSpPr>
          <p:spPr>
            <a:xfrm>
              <a:off x="1883832" y="3577189"/>
              <a:ext cx="609600" cy="609600"/>
            </a:xfrm>
            <a:prstGeom prst="ellipse">
              <a:avLst/>
            </a:prstGeom>
            <a:solidFill>
              <a:schemeClr val="lt1"/>
            </a:solidFill>
            <a:ln w="50800" cap="flat" cmpd="dbl">
              <a:solidFill>
                <a:srgbClr val="76923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3228" name="Google Shape;3228;p14"/>
            <p:cNvSpPr txBox="1"/>
            <p:nvPr/>
          </p:nvSpPr>
          <p:spPr>
            <a:xfrm>
              <a:off x="1839017" y="3651156"/>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537</a:t>
              </a:r>
              <a:endParaRPr sz="2400" b="1">
                <a:solidFill>
                  <a:schemeClr val="dk1"/>
                </a:solidFill>
                <a:latin typeface="Arial"/>
                <a:ea typeface="Arial"/>
                <a:cs typeface="Arial"/>
                <a:sym typeface="Arial"/>
              </a:endParaRPr>
            </a:p>
          </p:txBody>
        </p:sp>
      </p:grpSp>
      <p:grpSp>
        <p:nvGrpSpPr>
          <p:cNvPr id="3229" name="Google Shape;3229;p14"/>
          <p:cNvGrpSpPr/>
          <p:nvPr/>
        </p:nvGrpSpPr>
        <p:grpSpPr>
          <a:xfrm>
            <a:off x="7286580" y="5411232"/>
            <a:ext cx="699230" cy="609600"/>
            <a:chOff x="1839017" y="3577189"/>
            <a:chExt cx="699230" cy="609600"/>
          </a:xfrm>
        </p:grpSpPr>
        <p:sp>
          <p:nvSpPr>
            <p:cNvPr id="3230" name="Google Shape;3230;p14"/>
            <p:cNvSpPr/>
            <p:nvPr/>
          </p:nvSpPr>
          <p:spPr>
            <a:xfrm>
              <a:off x="1883832" y="3577189"/>
              <a:ext cx="609600" cy="609600"/>
            </a:xfrm>
            <a:prstGeom prst="ellipse">
              <a:avLst/>
            </a:prstGeom>
            <a:solidFill>
              <a:schemeClr val="lt1"/>
            </a:solidFill>
            <a:ln w="50800" cap="flat" cmpd="dbl">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3231" name="Google Shape;3231;p14"/>
            <p:cNvSpPr txBox="1"/>
            <p:nvPr/>
          </p:nvSpPr>
          <p:spPr>
            <a:xfrm>
              <a:off x="1839017" y="3651156"/>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380</a:t>
              </a:r>
              <a:endParaRPr sz="2400" b="1">
                <a:solidFill>
                  <a:schemeClr val="dk1"/>
                </a:solidFill>
                <a:latin typeface="Arial"/>
                <a:ea typeface="Arial"/>
                <a:cs typeface="Arial"/>
                <a:sym typeface="Arial"/>
              </a:endParaRPr>
            </a:p>
          </p:txBody>
        </p:sp>
      </p:grpSp>
      <p:grpSp>
        <p:nvGrpSpPr>
          <p:cNvPr id="3232" name="Google Shape;3232;p14"/>
          <p:cNvGrpSpPr/>
          <p:nvPr/>
        </p:nvGrpSpPr>
        <p:grpSpPr>
          <a:xfrm>
            <a:off x="8219544" y="2501094"/>
            <a:ext cx="609600" cy="609600"/>
            <a:chOff x="1883832" y="3577189"/>
            <a:chExt cx="609600" cy="609600"/>
          </a:xfrm>
        </p:grpSpPr>
        <p:sp>
          <p:nvSpPr>
            <p:cNvPr id="3233" name="Google Shape;3233;p14"/>
            <p:cNvSpPr/>
            <p:nvPr/>
          </p:nvSpPr>
          <p:spPr>
            <a:xfrm>
              <a:off x="1883832" y="3577189"/>
              <a:ext cx="609600" cy="609600"/>
            </a:xfrm>
            <a:prstGeom prst="ellipse">
              <a:avLst/>
            </a:prstGeom>
            <a:solidFill>
              <a:schemeClr val="lt1"/>
            </a:solidFill>
            <a:ln w="50800" cap="flat" cmpd="dbl">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3234" name="Google Shape;3234;p14"/>
            <p:cNvSpPr txBox="1"/>
            <p:nvPr/>
          </p:nvSpPr>
          <p:spPr>
            <a:xfrm>
              <a:off x="1915217" y="3651156"/>
              <a:ext cx="52770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38</a:t>
              </a:r>
              <a:endParaRPr sz="2400" b="1">
                <a:solidFill>
                  <a:schemeClr val="dk1"/>
                </a:solidFill>
                <a:latin typeface="Arial"/>
                <a:ea typeface="Arial"/>
                <a:cs typeface="Arial"/>
                <a:sym typeface="Arial"/>
              </a:endParaRPr>
            </a:p>
          </p:txBody>
        </p:sp>
      </p:grpSp>
      <p:grpSp>
        <p:nvGrpSpPr>
          <p:cNvPr id="3235" name="Google Shape;3235;p14"/>
          <p:cNvGrpSpPr/>
          <p:nvPr/>
        </p:nvGrpSpPr>
        <p:grpSpPr>
          <a:xfrm>
            <a:off x="9260944" y="1602133"/>
            <a:ext cx="699230" cy="609600"/>
            <a:chOff x="1864417" y="3577189"/>
            <a:chExt cx="699230" cy="609600"/>
          </a:xfrm>
        </p:grpSpPr>
        <p:sp>
          <p:nvSpPr>
            <p:cNvPr id="3236" name="Google Shape;3236;p14"/>
            <p:cNvSpPr/>
            <p:nvPr/>
          </p:nvSpPr>
          <p:spPr>
            <a:xfrm>
              <a:off x="1883832" y="3577189"/>
              <a:ext cx="609600" cy="609600"/>
            </a:xfrm>
            <a:prstGeom prst="ellipse">
              <a:avLst/>
            </a:prstGeom>
            <a:solidFill>
              <a:schemeClr val="lt1"/>
            </a:solidFill>
            <a:ln w="50800" cap="flat" cmpd="dbl">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3237" name="Google Shape;3237;p14"/>
            <p:cNvSpPr txBox="1"/>
            <p:nvPr/>
          </p:nvSpPr>
          <p:spPr>
            <a:xfrm>
              <a:off x="1864417" y="3651156"/>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321</a:t>
              </a:r>
              <a:endParaRPr sz="2400" b="1">
                <a:solidFill>
                  <a:schemeClr val="dk1"/>
                </a:solidFill>
                <a:latin typeface="Arial"/>
                <a:ea typeface="Arial"/>
                <a:cs typeface="Arial"/>
                <a:sym typeface="Arial"/>
              </a:endParaRPr>
            </a:p>
          </p:txBody>
        </p:sp>
      </p:grpSp>
      <p:grpSp>
        <p:nvGrpSpPr>
          <p:cNvPr id="3238" name="Google Shape;3238;p14"/>
          <p:cNvGrpSpPr/>
          <p:nvPr/>
        </p:nvGrpSpPr>
        <p:grpSpPr>
          <a:xfrm>
            <a:off x="9585159" y="4801632"/>
            <a:ext cx="870751" cy="609600"/>
            <a:chOff x="1864417" y="3577189"/>
            <a:chExt cx="870751" cy="609600"/>
          </a:xfrm>
        </p:grpSpPr>
        <p:sp>
          <p:nvSpPr>
            <p:cNvPr id="3239" name="Google Shape;3239;p14"/>
            <p:cNvSpPr/>
            <p:nvPr/>
          </p:nvSpPr>
          <p:spPr>
            <a:xfrm>
              <a:off x="1883832" y="3577189"/>
              <a:ext cx="851336" cy="609600"/>
            </a:xfrm>
            <a:prstGeom prst="ellipse">
              <a:avLst/>
            </a:prstGeom>
            <a:solidFill>
              <a:schemeClr val="lt1"/>
            </a:solidFill>
            <a:ln w="50800" cap="flat" cmpd="dbl">
              <a:solidFill>
                <a:srgbClr val="FC51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3240" name="Google Shape;3240;p14"/>
            <p:cNvSpPr txBox="1"/>
            <p:nvPr/>
          </p:nvSpPr>
          <p:spPr>
            <a:xfrm>
              <a:off x="1864417" y="3651156"/>
              <a:ext cx="87075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1000</a:t>
              </a:r>
              <a:endParaRPr sz="2400" b="1">
                <a:solidFill>
                  <a:schemeClr val="dk1"/>
                </a:solidFill>
                <a:latin typeface="Arial"/>
                <a:ea typeface="Arial"/>
                <a:cs typeface="Arial"/>
                <a:sym typeface="Arial"/>
              </a:endParaRPr>
            </a:p>
          </p:txBody>
        </p:sp>
      </p:grpSp>
      <p:sp>
        <p:nvSpPr>
          <p:cNvPr id="3241" name="Google Shape;3241;p14"/>
          <p:cNvSpPr/>
          <p:nvPr/>
        </p:nvSpPr>
        <p:spPr>
          <a:xfrm>
            <a:off x="4203700" y="2654300"/>
            <a:ext cx="177800" cy="736600"/>
          </a:xfrm>
          <a:custGeom>
            <a:avLst/>
            <a:gdLst/>
            <a:ahLst/>
            <a:cxnLst/>
            <a:rect l="l" t="t" r="r" b="b"/>
            <a:pathLst>
              <a:path w="177800" h="736600" extrusionOk="0">
                <a:moveTo>
                  <a:pt x="0" y="0"/>
                </a:moveTo>
                <a:lnTo>
                  <a:pt x="0" y="0"/>
                </a:lnTo>
                <a:cubicBezTo>
                  <a:pt x="12376" y="41255"/>
                  <a:pt x="45025" y="135637"/>
                  <a:pt x="50800" y="190500"/>
                </a:cubicBezTo>
                <a:cubicBezTo>
                  <a:pt x="57020" y="249591"/>
                  <a:pt x="56558" y="309289"/>
                  <a:pt x="63500" y="368300"/>
                </a:cubicBezTo>
                <a:cubicBezTo>
                  <a:pt x="65064" y="381595"/>
                  <a:pt x="72522" y="393528"/>
                  <a:pt x="76200" y="406400"/>
                </a:cubicBezTo>
                <a:cubicBezTo>
                  <a:pt x="80995" y="423183"/>
                  <a:pt x="85114" y="440161"/>
                  <a:pt x="88900" y="457200"/>
                </a:cubicBezTo>
                <a:cubicBezTo>
                  <a:pt x="112834" y="564905"/>
                  <a:pt x="87352" y="477957"/>
                  <a:pt x="127000" y="596900"/>
                </a:cubicBezTo>
                <a:cubicBezTo>
                  <a:pt x="131233" y="609600"/>
                  <a:pt x="132274" y="623861"/>
                  <a:pt x="139700" y="635000"/>
                </a:cubicBezTo>
                <a:lnTo>
                  <a:pt x="165100" y="673100"/>
                </a:lnTo>
                <a:lnTo>
                  <a:pt x="177800" y="736600"/>
                </a:lnTo>
                <a:lnTo>
                  <a:pt x="177800" y="736600"/>
                </a:lnTo>
              </a:path>
            </a:pathLst>
          </a:custGeom>
          <a:noFill/>
          <a:ln w="38100" cap="flat" cmpd="sng">
            <a:solidFill>
              <a:srgbClr val="C000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42" name="Google Shape;3242;p14"/>
          <p:cNvSpPr/>
          <p:nvPr/>
        </p:nvSpPr>
        <p:spPr>
          <a:xfrm>
            <a:off x="4169499" y="3962400"/>
            <a:ext cx="173901" cy="1041400"/>
          </a:xfrm>
          <a:custGeom>
            <a:avLst/>
            <a:gdLst/>
            <a:ahLst/>
            <a:cxnLst/>
            <a:rect l="l" t="t" r="r" b="b"/>
            <a:pathLst>
              <a:path w="173901" h="1041400" extrusionOk="0">
                <a:moveTo>
                  <a:pt x="173901" y="0"/>
                </a:moveTo>
                <a:lnTo>
                  <a:pt x="173901" y="0"/>
                </a:lnTo>
                <a:cubicBezTo>
                  <a:pt x="161201" y="38100"/>
                  <a:pt x="144999" y="75207"/>
                  <a:pt x="135801" y="114300"/>
                </a:cubicBezTo>
                <a:cubicBezTo>
                  <a:pt x="89957" y="309136"/>
                  <a:pt x="147222" y="143965"/>
                  <a:pt x="110401" y="266700"/>
                </a:cubicBezTo>
                <a:cubicBezTo>
                  <a:pt x="102708" y="292345"/>
                  <a:pt x="99853" y="320623"/>
                  <a:pt x="85001" y="342900"/>
                </a:cubicBezTo>
                <a:cubicBezTo>
                  <a:pt x="52175" y="392139"/>
                  <a:pt x="64428" y="366520"/>
                  <a:pt x="46901" y="419100"/>
                </a:cubicBezTo>
                <a:cubicBezTo>
                  <a:pt x="42668" y="452967"/>
                  <a:pt x="43181" y="487772"/>
                  <a:pt x="34201" y="520700"/>
                </a:cubicBezTo>
                <a:cubicBezTo>
                  <a:pt x="30185" y="535426"/>
                  <a:pt x="9436" y="543550"/>
                  <a:pt x="8801" y="558800"/>
                </a:cubicBezTo>
                <a:cubicBezTo>
                  <a:pt x="6780" y="607312"/>
                  <a:pt x="-25219" y="791480"/>
                  <a:pt x="46901" y="863600"/>
                </a:cubicBezTo>
                <a:cubicBezTo>
                  <a:pt x="57694" y="874393"/>
                  <a:pt x="72301" y="880533"/>
                  <a:pt x="85001" y="889000"/>
                </a:cubicBezTo>
                <a:cubicBezTo>
                  <a:pt x="86695" y="895774"/>
                  <a:pt x="103113" y="966968"/>
                  <a:pt x="110401" y="977900"/>
                </a:cubicBezTo>
                <a:lnTo>
                  <a:pt x="173901" y="1041400"/>
                </a:lnTo>
                <a:lnTo>
                  <a:pt x="173901" y="1041400"/>
                </a:lnTo>
              </a:path>
            </a:pathLst>
          </a:custGeom>
          <a:noFill/>
          <a:ln w="38100" cap="flat" cmpd="sng">
            <a:solidFill>
              <a:srgbClr val="C000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43" name="Google Shape;3243;p14"/>
          <p:cNvSpPr/>
          <p:nvPr/>
        </p:nvSpPr>
        <p:spPr>
          <a:xfrm>
            <a:off x="5118100" y="5372100"/>
            <a:ext cx="2133600" cy="179193"/>
          </a:xfrm>
          <a:custGeom>
            <a:avLst/>
            <a:gdLst/>
            <a:ahLst/>
            <a:cxnLst/>
            <a:rect l="l" t="t" r="r" b="b"/>
            <a:pathLst>
              <a:path w="2133600" h="179193" extrusionOk="0">
                <a:moveTo>
                  <a:pt x="0" y="0"/>
                </a:moveTo>
                <a:lnTo>
                  <a:pt x="0" y="0"/>
                </a:lnTo>
                <a:lnTo>
                  <a:pt x="139700" y="38100"/>
                </a:lnTo>
                <a:cubicBezTo>
                  <a:pt x="189727" y="52394"/>
                  <a:pt x="170851" y="52672"/>
                  <a:pt x="228600" y="63500"/>
                </a:cubicBezTo>
                <a:cubicBezTo>
                  <a:pt x="279219" y="72991"/>
                  <a:pt x="332142" y="72614"/>
                  <a:pt x="381000" y="88900"/>
                </a:cubicBezTo>
                <a:cubicBezTo>
                  <a:pt x="509043" y="131581"/>
                  <a:pt x="310432" y="66460"/>
                  <a:pt x="469900" y="114300"/>
                </a:cubicBezTo>
                <a:cubicBezTo>
                  <a:pt x="495545" y="121993"/>
                  <a:pt x="519359" y="138363"/>
                  <a:pt x="546100" y="139700"/>
                </a:cubicBezTo>
                <a:lnTo>
                  <a:pt x="800100" y="152400"/>
                </a:lnTo>
                <a:cubicBezTo>
                  <a:pt x="838200" y="156633"/>
                  <a:pt x="876066" y="165100"/>
                  <a:pt x="914400" y="165100"/>
                </a:cubicBezTo>
                <a:cubicBezTo>
                  <a:pt x="1928909" y="165100"/>
                  <a:pt x="1636064" y="209923"/>
                  <a:pt x="2057400" y="139700"/>
                </a:cubicBezTo>
                <a:cubicBezTo>
                  <a:pt x="2070100" y="131233"/>
                  <a:pt x="2081848" y="121126"/>
                  <a:pt x="2095500" y="114300"/>
                </a:cubicBezTo>
                <a:cubicBezTo>
                  <a:pt x="2107474" y="108313"/>
                  <a:pt x="2133600" y="101600"/>
                  <a:pt x="2133600" y="101600"/>
                </a:cubicBezTo>
                <a:lnTo>
                  <a:pt x="2133600" y="101600"/>
                </a:lnTo>
              </a:path>
            </a:pathLst>
          </a:custGeom>
          <a:noFill/>
          <a:ln w="38100" cap="flat" cmpd="sng">
            <a:solidFill>
              <a:srgbClr val="C000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44" name="Google Shape;3244;p14"/>
          <p:cNvSpPr/>
          <p:nvPr/>
        </p:nvSpPr>
        <p:spPr>
          <a:xfrm>
            <a:off x="8089900" y="3467100"/>
            <a:ext cx="419100" cy="1651000"/>
          </a:xfrm>
          <a:custGeom>
            <a:avLst/>
            <a:gdLst/>
            <a:ahLst/>
            <a:cxnLst/>
            <a:rect l="l" t="t" r="r" b="b"/>
            <a:pathLst>
              <a:path w="419100" h="1651000" extrusionOk="0">
                <a:moveTo>
                  <a:pt x="0" y="1651000"/>
                </a:moveTo>
                <a:lnTo>
                  <a:pt x="0" y="1651000"/>
                </a:lnTo>
                <a:cubicBezTo>
                  <a:pt x="29633" y="1621367"/>
                  <a:pt x="61830" y="1594092"/>
                  <a:pt x="88900" y="1562100"/>
                </a:cubicBezTo>
                <a:cubicBezTo>
                  <a:pt x="108619" y="1538796"/>
                  <a:pt x="118114" y="1507486"/>
                  <a:pt x="139700" y="1485900"/>
                </a:cubicBezTo>
                <a:cubicBezTo>
                  <a:pt x="152400" y="1473200"/>
                  <a:pt x="166302" y="1461598"/>
                  <a:pt x="177800" y="1447800"/>
                </a:cubicBezTo>
                <a:cubicBezTo>
                  <a:pt x="187571" y="1436074"/>
                  <a:pt x="192407" y="1420493"/>
                  <a:pt x="203200" y="1409700"/>
                </a:cubicBezTo>
                <a:cubicBezTo>
                  <a:pt x="213993" y="1398907"/>
                  <a:pt x="228600" y="1392767"/>
                  <a:pt x="241300" y="1384300"/>
                </a:cubicBezTo>
                <a:cubicBezTo>
                  <a:pt x="245533" y="1371600"/>
                  <a:pt x="247358" y="1357823"/>
                  <a:pt x="254000" y="1346200"/>
                </a:cubicBezTo>
                <a:cubicBezTo>
                  <a:pt x="264502" y="1327822"/>
                  <a:pt x="283959" y="1314938"/>
                  <a:pt x="292100" y="1295400"/>
                </a:cubicBezTo>
                <a:cubicBezTo>
                  <a:pt x="305527" y="1263176"/>
                  <a:pt x="306461" y="1226918"/>
                  <a:pt x="317500" y="1193800"/>
                </a:cubicBezTo>
                <a:lnTo>
                  <a:pt x="342900" y="1117600"/>
                </a:lnTo>
                <a:cubicBezTo>
                  <a:pt x="347133" y="1087967"/>
                  <a:pt x="349729" y="1058053"/>
                  <a:pt x="355600" y="1028700"/>
                </a:cubicBezTo>
                <a:cubicBezTo>
                  <a:pt x="366241" y="975497"/>
                  <a:pt x="368726" y="1002449"/>
                  <a:pt x="393700" y="952500"/>
                </a:cubicBezTo>
                <a:cubicBezTo>
                  <a:pt x="409332" y="921236"/>
                  <a:pt x="414222" y="867466"/>
                  <a:pt x="419100" y="838200"/>
                </a:cubicBezTo>
                <a:cubicBezTo>
                  <a:pt x="414867" y="613833"/>
                  <a:pt x="418195" y="389196"/>
                  <a:pt x="406400" y="165100"/>
                </a:cubicBezTo>
                <a:cubicBezTo>
                  <a:pt x="405405" y="146194"/>
                  <a:pt x="388031" y="131878"/>
                  <a:pt x="381000" y="114300"/>
                </a:cubicBezTo>
                <a:cubicBezTo>
                  <a:pt x="351584" y="40760"/>
                  <a:pt x="355600" y="57897"/>
                  <a:pt x="355600" y="0"/>
                </a:cubicBezTo>
                <a:lnTo>
                  <a:pt x="355600" y="0"/>
                </a:lnTo>
              </a:path>
            </a:pathLst>
          </a:custGeom>
          <a:noFill/>
          <a:ln w="38100" cap="flat" cmpd="sng">
            <a:solidFill>
              <a:srgbClr val="C000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45" name="Google Shape;3245;p14"/>
          <p:cNvSpPr/>
          <p:nvPr/>
        </p:nvSpPr>
        <p:spPr>
          <a:xfrm>
            <a:off x="8813800" y="3441700"/>
            <a:ext cx="1143000" cy="431800"/>
          </a:xfrm>
          <a:custGeom>
            <a:avLst/>
            <a:gdLst/>
            <a:ahLst/>
            <a:cxnLst/>
            <a:rect l="l" t="t" r="r" b="b"/>
            <a:pathLst>
              <a:path w="1143000" h="431800" extrusionOk="0">
                <a:moveTo>
                  <a:pt x="0" y="0"/>
                </a:moveTo>
                <a:lnTo>
                  <a:pt x="0" y="0"/>
                </a:lnTo>
                <a:cubicBezTo>
                  <a:pt x="33867" y="12700"/>
                  <a:pt x="68672" y="23133"/>
                  <a:pt x="101600" y="38100"/>
                </a:cubicBezTo>
                <a:cubicBezTo>
                  <a:pt x="115495" y="44416"/>
                  <a:pt x="125408" y="58141"/>
                  <a:pt x="139700" y="63500"/>
                </a:cubicBezTo>
                <a:cubicBezTo>
                  <a:pt x="159911" y="71079"/>
                  <a:pt x="182188" y="71256"/>
                  <a:pt x="203200" y="76200"/>
                </a:cubicBezTo>
                <a:cubicBezTo>
                  <a:pt x="254171" y="88193"/>
                  <a:pt x="304800" y="101600"/>
                  <a:pt x="355600" y="114300"/>
                </a:cubicBezTo>
                <a:cubicBezTo>
                  <a:pt x="372533" y="118533"/>
                  <a:pt x="389052" y="125072"/>
                  <a:pt x="406400" y="127000"/>
                </a:cubicBezTo>
                <a:lnTo>
                  <a:pt x="520700" y="139700"/>
                </a:lnTo>
                <a:cubicBezTo>
                  <a:pt x="605367" y="135467"/>
                  <a:pt x="689928" y="127000"/>
                  <a:pt x="774700" y="127000"/>
                </a:cubicBezTo>
                <a:cubicBezTo>
                  <a:pt x="806482" y="127000"/>
                  <a:pt x="840557" y="144361"/>
                  <a:pt x="863600" y="165100"/>
                </a:cubicBezTo>
                <a:cubicBezTo>
                  <a:pt x="894750" y="193135"/>
                  <a:pt x="917631" y="230754"/>
                  <a:pt x="952500" y="254000"/>
                </a:cubicBezTo>
                <a:cubicBezTo>
                  <a:pt x="965200" y="262467"/>
                  <a:pt x="979807" y="268607"/>
                  <a:pt x="990600" y="279400"/>
                </a:cubicBezTo>
                <a:cubicBezTo>
                  <a:pt x="1005567" y="294367"/>
                  <a:pt x="1013733" y="315233"/>
                  <a:pt x="1028700" y="330200"/>
                </a:cubicBezTo>
                <a:cubicBezTo>
                  <a:pt x="1043667" y="345167"/>
                  <a:pt x="1063570" y="354362"/>
                  <a:pt x="1079500" y="368300"/>
                </a:cubicBezTo>
                <a:lnTo>
                  <a:pt x="1143000" y="431800"/>
                </a:lnTo>
                <a:lnTo>
                  <a:pt x="1143000" y="431800"/>
                </a:lnTo>
              </a:path>
            </a:pathLst>
          </a:custGeom>
          <a:noFill/>
          <a:ln w="38100" cap="flat" cmpd="sng">
            <a:solidFill>
              <a:srgbClr val="C000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246" name="Google Shape;3246;p14" descr="Screen Clipping"/>
          <p:cNvPicPr preferRelativeResize="0"/>
          <p:nvPr/>
        </p:nvPicPr>
        <p:blipFill rotWithShape="1">
          <a:blip r:embed="rId4">
            <a:alphaModFix/>
          </a:blip>
          <a:srcRect l="10577" r="5864" b="3024"/>
          <a:stretch/>
        </p:blipFill>
        <p:spPr>
          <a:xfrm>
            <a:off x="4039888" y="1602133"/>
            <a:ext cx="657900" cy="109757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10"/>
                                        </p:tgtEl>
                                        <p:attrNameLst>
                                          <p:attrName>style.visibility</p:attrName>
                                        </p:attrNameLst>
                                      </p:cBhvr>
                                      <p:to>
                                        <p:strVal val="visible"/>
                                      </p:to>
                                    </p:set>
                                    <p:animEffect transition="in" filter="fade">
                                      <p:cBhvr>
                                        <p:cTn id="7" dur="500"/>
                                        <p:tgtEl>
                                          <p:spTgt spid="32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13"/>
                                        </p:tgtEl>
                                        <p:attrNameLst>
                                          <p:attrName>style.visibility</p:attrName>
                                        </p:attrNameLst>
                                      </p:cBhvr>
                                      <p:to>
                                        <p:strVal val="visible"/>
                                      </p:to>
                                    </p:set>
                                    <p:animEffect transition="in" filter="fade">
                                      <p:cBhvr>
                                        <p:cTn id="12" dur="500"/>
                                        <p:tgtEl>
                                          <p:spTgt spid="3213"/>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246"/>
                                        </p:tgtEl>
                                        <p:attrNameLst>
                                          <p:attrName>style.visibility</p:attrName>
                                        </p:attrNameLst>
                                      </p:cBhvr>
                                      <p:to>
                                        <p:strVal val="visible"/>
                                      </p:to>
                                    </p:set>
                                    <p:animEffect transition="in" filter="fade">
                                      <p:cBhvr>
                                        <p:cTn id="16" dur="500"/>
                                        <p:tgtEl>
                                          <p:spTgt spid="3246"/>
                                        </p:tgtEl>
                                      </p:cBhvr>
                                    </p:animEffect>
                                  </p:childTnLst>
                                </p:cTn>
                              </p:par>
                              <p:par>
                                <p:cTn id="17" presetID="10" presetClass="entr" presetSubtype="0" fill="hold" nodeType="withEffect">
                                  <p:stCondLst>
                                    <p:cond delay="0"/>
                                  </p:stCondLst>
                                  <p:childTnLst>
                                    <p:set>
                                      <p:cBhvr>
                                        <p:cTn id="18" dur="1" fill="hold">
                                          <p:stCondLst>
                                            <p:cond delay="0"/>
                                          </p:stCondLst>
                                        </p:cTn>
                                        <p:tgtEl>
                                          <p:spTgt spid="3219"/>
                                        </p:tgtEl>
                                        <p:attrNameLst>
                                          <p:attrName>style.visibility</p:attrName>
                                        </p:attrNameLst>
                                      </p:cBhvr>
                                      <p:to>
                                        <p:strVal val="visible"/>
                                      </p:to>
                                    </p:set>
                                    <p:animEffect transition="in" filter="fade">
                                      <p:cBhvr>
                                        <p:cTn id="19" dur="500"/>
                                        <p:tgtEl>
                                          <p:spTgt spid="321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220"/>
                                        </p:tgtEl>
                                        <p:attrNameLst>
                                          <p:attrName>style.visibility</p:attrName>
                                        </p:attrNameLst>
                                      </p:cBhvr>
                                      <p:to>
                                        <p:strVal val="visible"/>
                                      </p:to>
                                    </p:set>
                                    <p:animEffect transition="in" filter="fade">
                                      <p:cBhvr>
                                        <p:cTn id="24" dur="500"/>
                                        <p:tgtEl>
                                          <p:spTgt spid="322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241"/>
                                        </p:tgtEl>
                                        <p:attrNameLst>
                                          <p:attrName>style.visibility</p:attrName>
                                        </p:attrNameLst>
                                      </p:cBhvr>
                                      <p:to>
                                        <p:strVal val="visible"/>
                                      </p:to>
                                    </p:set>
                                    <p:animEffect transition="in" filter="fade">
                                      <p:cBhvr>
                                        <p:cTn id="29" dur="1000"/>
                                        <p:tgtEl>
                                          <p:spTgt spid="324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223"/>
                                        </p:tgtEl>
                                        <p:attrNameLst>
                                          <p:attrName>style.visibility</p:attrName>
                                        </p:attrNameLst>
                                      </p:cBhvr>
                                      <p:to>
                                        <p:strVal val="visible"/>
                                      </p:to>
                                    </p:set>
                                    <p:animEffect transition="in" filter="fade">
                                      <p:cBhvr>
                                        <p:cTn id="34" dur="500"/>
                                        <p:tgtEl>
                                          <p:spTgt spid="322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226"/>
                                        </p:tgtEl>
                                        <p:attrNameLst>
                                          <p:attrName>style.visibility</p:attrName>
                                        </p:attrNameLst>
                                      </p:cBhvr>
                                      <p:to>
                                        <p:strVal val="visible"/>
                                      </p:to>
                                    </p:set>
                                    <p:animEffect transition="in" filter="fade">
                                      <p:cBhvr>
                                        <p:cTn id="39" dur="500"/>
                                        <p:tgtEl>
                                          <p:spTgt spid="322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242"/>
                                        </p:tgtEl>
                                        <p:attrNameLst>
                                          <p:attrName>style.visibility</p:attrName>
                                        </p:attrNameLst>
                                      </p:cBhvr>
                                      <p:to>
                                        <p:strVal val="visible"/>
                                      </p:to>
                                    </p:set>
                                    <p:animEffect transition="in" filter="fade">
                                      <p:cBhvr>
                                        <p:cTn id="44" dur="1000"/>
                                        <p:tgtEl>
                                          <p:spTgt spid="324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229"/>
                                        </p:tgtEl>
                                        <p:attrNameLst>
                                          <p:attrName>style.visibility</p:attrName>
                                        </p:attrNameLst>
                                      </p:cBhvr>
                                      <p:to>
                                        <p:strVal val="visible"/>
                                      </p:to>
                                    </p:set>
                                    <p:animEffect transition="in" filter="fade">
                                      <p:cBhvr>
                                        <p:cTn id="49" dur="500"/>
                                        <p:tgtEl>
                                          <p:spTgt spid="3229"/>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243"/>
                                        </p:tgtEl>
                                        <p:attrNameLst>
                                          <p:attrName>style.visibility</p:attrName>
                                        </p:attrNameLst>
                                      </p:cBhvr>
                                      <p:to>
                                        <p:strVal val="visible"/>
                                      </p:to>
                                    </p:set>
                                    <p:animEffect transition="in" filter="fade">
                                      <p:cBhvr>
                                        <p:cTn id="54" dur="1250"/>
                                        <p:tgtEl>
                                          <p:spTgt spid="3243"/>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232"/>
                                        </p:tgtEl>
                                        <p:attrNameLst>
                                          <p:attrName>style.visibility</p:attrName>
                                        </p:attrNameLst>
                                      </p:cBhvr>
                                      <p:to>
                                        <p:strVal val="visible"/>
                                      </p:to>
                                    </p:set>
                                    <p:animEffect transition="in" filter="fade">
                                      <p:cBhvr>
                                        <p:cTn id="59" dur="500"/>
                                        <p:tgtEl>
                                          <p:spTgt spid="3232"/>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244"/>
                                        </p:tgtEl>
                                        <p:attrNameLst>
                                          <p:attrName>style.visibility</p:attrName>
                                        </p:attrNameLst>
                                      </p:cBhvr>
                                      <p:to>
                                        <p:strVal val="visible"/>
                                      </p:to>
                                    </p:set>
                                    <p:animEffect transition="in" filter="fade">
                                      <p:cBhvr>
                                        <p:cTn id="64" dur="1000"/>
                                        <p:tgtEl>
                                          <p:spTgt spid="3244"/>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3235"/>
                                        </p:tgtEl>
                                        <p:attrNameLst>
                                          <p:attrName>style.visibility</p:attrName>
                                        </p:attrNameLst>
                                      </p:cBhvr>
                                      <p:to>
                                        <p:strVal val="visible"/>
                                      </p:to>
                                    </p:set>
                                    <p:animEffect transition="in" filter="fade">
                                      <p:cBhvr>
                                        <p:cTn id="69" dur="500"/>
                                        <p:tgtEl>
                                          <p:spTgt spid="3235"/>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3238"/>
                                        </p:tgtEl>
                                        <p:attrNameLst>
                                          <p:attrName>style.visibility</p:attrName>
                                        </p:attrNameLst>
                                      </p:cBhvr>
                                      <p:to>
                                        <p:strVal val="visible"/>
                                      </p:to>
                                    </p:set>
                                    <p:animEffect transition="in" filter="fade">
                                      <p:cBhvr>
                                        <p:cTn id="74" dur="500"/>
                                        <p:tgtEl>
                                          <p:spTgt spid="3238"/>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3245"/>
                                        </p:tgtEl>
                                        <p:attrNameLst>
                                          <p:attrName>style.visibility</p:attrName>
                                        </p:attrNameLst>
                                      </p:cBhvr>
                                      <p:to>
                                        <p:strVal val="visible"/>
                                      </p:to>
                                    </p:set>
                                    <p:animEffect transition="in" filter="fade">
                                      <p:cBhvr>
                                        <p:cTn id="79" dur="1000"/>
                                        <p:tgtEl>
                                          <p:spTgt spid="3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50"/>
        <p:cNvGrpSpPr/>
        <p:nvPr/>
      </p:nvGrpSpPr>
      <p:grpSpPr>
        <a:xfrm>
          <a:off x="0" y="0"/>
          <a:ext cx="0" cy="0"/>
          <a:chOff x="0" y="0"/>
          <a:chExt cx="0" cy="0"/>
        </a:xfrm>
      </p:grpSpPr>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54"/>
        <p:cNvGrpSpPr/>
        <p:nvPr/>
      </p:nvGrpSpPr>
      <p:grpSpPr>
        <a:xfrm>
          <a:off x="0" y="0"/>
          <a:ext cx="0" cy="0"/>
          <a:chOff x="0" y="0"/>
          <a:chExt cx="0" cy="0"/>
        </a:xfrm>
      </p:grpSpPr>
      <p:sp>
        <p:nvSpPr>
          <p:cNvPr id="3255" name="Google Shape;3255;p16"/>
          <p:cNvSpPr/>
          <p:nvPr/>
        </p:nvSpPr>
        <p:spPr>
          <a:xfrm>
            <a:off x="4825999" y="1250116"/>
            <a:ext cx="4610100" cy="2472509"/>
          </a:xfrm>
          <a:prstGeom prst="rect">
            <a:avLst/>
          </a:prstGeom>
          <a:solidFill>
            <a:srgbClr val="FFFF6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256" name="Google Shape;3256;p16"/>
          <p:cNvGrpSpPr/>
          <p:nvPr/>
        </p:nvGrpSpPr>
        <p:grpSpPr>
          <a:xfrm>
            <a:off x="960685" y="1423341"/>
            <a:ext cx="4382024" cy="570588"/>
            <a:chOff x="1296327" y="1647588"/>
            <a:chExt cx="4382024" cy="570588"/>
          </a:xfrm>
        </p:grpSpPr>
        <p:sp>
          <p:nvSpPr>
            <p:cNvPr id="3257" name="Google Shape;3257;p16"/>
            <p:cNvSpPr txBox="1"/>
            <p:nvPr/>
          </p:nvSpPr>
          <p:spPr>
            <a:xfrm>
              <a:off x="1866915" y="1694956"/>
              <a:ext cx="381143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Tính (theo mẫu)</a:t>
              </a:r>
              <a:endParaRPr/>
            </a:p>
          </p:txBody>
        </p:sp>
        <p:sp>
          <p:nvSpPr>
            <p:cNvPr id="3258" name="Google Shape;3258;p16"/>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1</a:t>
              </a:r>
              <a:endParaRPr sz="3600" b="1">
                <a:solidFill>
                  <a:schemeClr val="lt1"/>
                </a:solidFill>
                <a:latin typeface="Arial"/>
                <a:ea typeface="Arial"/>
                <a:cs typeface="Arial"/>
                <a:sym typeface="Arial"/>
              </a:endParaRPr>
            </a:p>
          </p:txBody>
        </p:sp>
      </p:grpSp>
      <p:sp>
        <p:nvSpPr>
          <p:cNvPr id="3259" name="Google Shape;3259;p16"/>
          <p:cNvSpPr txBox="1"/>
          <p:nvPr/>
        </p:nvSpPr>
        <p:spPr>
          <a:xfrm>
            <a:off x="5061872" y="1470709"/>
            <a:ext cx="4374227" cy="203132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Mẫu: 800 + 200 = 1 000</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1 000 – 200 = 800</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1 000 – 800 = 200</a:t>
            </a:r>
            <a:endParaRPr/>
          </a:p>
        </p:txBody>
      </p:sp>
      <p:sp>
        <p:nvSpPr>
          <p:cNvPr id="3260" name="Google Shape;3260;p16"/>
          <p:cNvSpPr txBox="1"/>
          <p:nvPr/>
        </p:nvSpPr>
        <p:spPr>
          <a:xfrm>
            <a:off x="1245978" y="3943218"/>
            <a:ext cx="4418221" cy="203132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a) 300 + 700 = 1 000</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1 000 – 300 = 700</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1 000 – 700 = 300</a:t>
            </a:r>
            <a:endParaRPr/>
          </a:p>
        </p:txBody>
      </p:sp>
      <p:sp>
        <p:nvSpPr>
          <p:cNvPr id="3261" name="Google Shape;3261;p16"/>
          <p:cNvSpPr txBox="1"/>
          <p:nvPr/>
        </p:nvSpPr>
        <p:spPr>
          <a:xfrm>
            <a:off x="6554578" y="3943218"/>
            <a:ext cx="4418221" cy="203132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b) 400 + 600 = 1 000</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1 000 – 400 = 600</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1 000 – 600 = 400</a:t>
            </a:r>
            <a:endParaRPr/>
          </a:p>
        </p:txBody>
      </p:sp>
      <p:sp>
        <p:nvSpPr>
          <p:cNvPr id="3262" name="Google Shape;3262;p16"/>
          <p:cNvSpPr/>
          <p:nvPr/>
        </p:nvSpPr>
        <p:spPr>
          <a:xfrm>
            <a:off x="3835400" y="4114800"/>
            <a:ext cx="990599" cy="469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63" name="Google Shape;3263;p16"/>
          <p:cNvSpPr/>
          <p:nvPr/>
        </p:nvSpPr>
        <p:spPr>
          <a:xfrm>
            <a:off x="4071273" y="4723930"/>
            <a:ext cx="990599" cy="469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64" name="Google Shape;3264;p16"/>
          <p:cNvSpPr/>
          <p:nvPr/>
        </p:nvSpPr>
        <p:spPr>
          <a:xfrm>
            <a:off x="4103945" y="5383992"/>
            <a:ext cx="990599" cy="469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65" name="Google Shape;3265;p16"/>
          <p:cNvSpPr/>
          <p:nvPr/>
        </p:nvSpPr>
        <p:spPr>
          <a:xfrm>
            <a:off x="9200226" y="4163809"/>
            <a:ext cx="990599" cy="469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66" name="Google Shape;3266;p16"/>
          <p:cNvSpPr/>
          <p:nvPr/>
        </p:nvSpPr>
        <p:spPr>
          <a:xfrm>
            <a:off x="9436099" y="4772939"/>
            <a:ext cx="990599" cy="469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67" name="Google Shape;3267;p16"/>
          <p:cNvSpPr/>
          <p:nvPr/>
        </p:nvSpPr>
        <p:spPr>
          <a:xfrm>
            <a:off x="9417971" y="5433001"/>
            <a:ext cx="990599" cy="469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56"/>
                                        </p:tgtEl>
                                        <p:attrNameLst>
                                          <p:attrName>style.visibility</p:attrName>
                                        </p:attrNameLst>
                                      </p:cBhvr>
                                      <p:to>
                                        <p:strVal val="visible"/>
                                      </p:to>
                                    </p:set>
                                    <p:animEffect transition="in" filter="fade">
                                      <p:cBhvr>
                                        <p:cTn id="7" dur="500"/>
                                        <p:tgtEl>
                                          <p:spTgt spid="32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59"/>
                                        </p:tgtEl>
                                        <p:attrNameLst>
                                          <p:attrName>style.visibility</p:attrName>
                                        </p:attrNameLst>
                                      </p:cBhvr>
                                      <p:to>
                                        <p:strVal val="visible"/>
                                      </p:to>
                                    </p:set>
                                    <p:animEffect transition="in" filter="fade">
                                      <p:cBhvr>
                                        <p:cTn id="12" dur="500"/>
                                        <p:tgtEl>
                                          <p:spTgt spid="3259"/>
                                        </p:tgtEl>
                                      </p:cBhvr>
                                    </p:animEffect>
                                  </p:childTnLst>
                                </p:cTn>
                              </p:par>
                              <p:par>
                                <p:cTn id="13" presetID="10" presetClass="entr" presetSubtype="0" fill="hold" nodeType="withEffect">
                                  <p:stCondLst>
                                    <p:cond delay="0"/>
                                  </p:stCondLst>
                                  <p:childTnLst>
                                    <p:set>
                                      <p:cBhvr>
                                        <p:cTn id="14" dur="1" fill="hold">
                                          <p:stCondLst>
                                            <p:cond delay="0"/>
                                          </p:stCondLst>
                                        </p:cTn>
                                        <p:tgtEl>
                                          <p:spTgt spid="3255"/>
                                        </p:tgtEl>
                                        <p:attrNameLst>
                                          <p:attrName>style.visibility</p:attrName>
                                        </p:attrNameLst>
                                      </p:cBhvr>
                                      <p:to>
                                        <p:strVal val="visible"/>
                                      </p:to>
                                    </p:set>
                                    <p:animEffect transition="in" filter="fade">
                                      <p:cBhvr>
                                        <p:cTn id="15" dur="500"/>
                                        <p:tgtEl>
                                          <p:spTgt spid="325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260"/>
                                        </p:tgtEl>
                                        <p:attrNameLst>
                                          <p:attrName>style.visibility</p:attrName>
                                        </p:attrNameLst>
                                      </p:cBhvr>
                                      <p:to>
                                        <p:strVal val="visible"/>
                                      </p:to>
                                    </p:set>
                                    <p:animEffect transition="in" filter="fade">
                                      <p:cBhvr>
                                        <p:cTn id="20" dur="500"/>
                                        <p:tgtEl>
                                          <p:spTgt spid="326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261"/>
                                        </p:tgtEl>
                                        <p:attrNameLst>
                                          <p:attrName>style.visibility</p:attrName>
                                        </p:attrNameLst>
                                      </p:cBhvr>
                                      <p:to>
                                        <p:strVal val="visible"/>
                                      </p:to>
                                    </p:set>
                                    <p:animEffect transition="in" filter="fade">
                                      <p:cBhvr>
                                        <p:cTn id="25" dur="500"/>
                                        <p:tgtEl>
                                          <p:spTgt spid="326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3262"/>
                                        </p:tgtEl>
                                      </p:cBhvr>
                                    </p:animEffect>
                                    <p:set>
                                      <p:cBhvr>
                                        <p:cTn id="30" dur="1" fill="hold">
                                          <p:stCondLst>
                                            <p:cond delay="500"/>
                                          </p:stCondLst>
                                        </p:cTn>
                                        <p:tgtEl>
                                          <p:spTgt spid="326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3263"/>
                                        </p:tgtEl>
                                      </p:cBhvr>
                                    </p:animEffect>
                                    <p:set>
                                      <p:cBhvr>
                                        <p:cTn id="35" dur="1" fill="hold">
                                          <p:stCondLst>
                                            <p:cond delay="500"/>
                                          </p:stCondLst>
                                        </p:cTn>
                                        <p:tgtEl>
                                          <p:spTgt spid="3263"/>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3264"/>
                                        </p:tgtEl>
                                      </p:cBhvr>
                                    </p:animEffect>
                                    <p:set>
                                      <p:cBhvr>
                                        <p:cTn id="40" dur="1" fill="hold">
                                          <p:stCondLst>
                                            <p:cond delay="500"/>
                                          </p:stCondLst>
                                        </p:cTn>
                                        <p:tgtEl>
                                          <p:spTgt spid="3264"/>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500"/>
                                        <p:tgtEl>
                                          <p:spTgt spid="3265"/>
                                        </p:tgtEl>
                                      </p:cBhvr>
                                    </p:animEffect>
                                    <p:set>
                                      <p:cBhvr>
                                        <p:cTn id="45" dur="1" fill="hold">
                                          <p:stCondLst>
                                            <p:cond delay="500"/>
                                          </p:stCondLst>
                                        </p:cTn>
                                        <p:tgtEl>
                                          <p:spTgt spid="3265"/>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500"/>
                                        <p:tgtEl>
                                          <p:spTgt spid="3266"/>
                                        </p:tgtEl>
                                      </p:cBhvr>
                                    </p:animEffect>
                                    <p:set>
                                      <p:cBhvr>
                                        <p:cTn id="50" dur="1" fill="hold">
                                          <p:stCondLst>
                                            <p:cond delay="500"/>
                                          </p:stCondLst>
                                        </p:cTn>
                                        <p:tgtEl>
                                          <p:spTgt spid="3266"/>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500"/>
                                        <p:tgtEl>
                                          <p:spTgt spid="3267"/>
                                        </p:tgtEl>
                                      </p:cBhvr>
                                    </p:animEffect>
                                    <p:set>
                                      <p:cBhvr>
                                        <p:cTn id="55" dur="1" fill="hold">
                                          <p:stCondLst>
                                            <p:cond delay="500"/>
                                          </p:stCondLst>
                                        </p:cTn>
                                        <p:tgtEl>
                                          <p:spTgt spid="326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71"/>
        <p:cNvGrpSpPr/>
        <p:nvPr/>
      </p:nvGrpSpPr>
      <p:grpSpPr>
        <a:xfrm>
          <a:off x="0" y="0"/>
          <a:ext cx="0" cy="0"/>
          <a:chOff x="0" y="0"/>
          <a:chExt cx="0" cy="0"/>
        </a:xfrm>
      </p:grpSpPr>
      <p:grpSp>
        <p:nvGrpSpPr>
          <p:cNvPr id="3272" name="Google Shape;3272;p17"/>
          <p:cNvGrpSpPr/>
          <p:nvPr/>
        </p:nvGrpSpPr>
        <p:grpSpPr>
          <a:xfrm>
            <a:off x="1140928" y="749713"/>
            <a:ext cx="1918940" cy="570588"/>
            <a:chOff x="1001228" y="571913"/>
            <a:chExt cx="1918940" cy="570588"/>
          </a:xfrm>
        </p:grpSpPr>
        <p:grpSp>
          <p:nvGrpSpPr>
            <p:cNvPr id="3273" name="Google Shape;3273;p17"/>
            <p:cNvGrpSpPr/>
            <p:nvPr/>
          </p:nvGrpSpPr>
          <p:grpSpPr>
            <a:xfrm>
              <a:off x="1797268" y="619281"/>
              <a:ext cx="1122900" cy="523220"/>
              <a:chOff x="1999127" y="1726873"/>
              <a:chExt cx="1122900" cy="523220"/>
            </a:xfrm>
          </p:grpSpPr>
          <p:sp>
            <p:nvSpPr>
              <p:cNvPr id="3274" name="Google Shape;3274;p17"/>
              <p:cNvSpPr/>
              <p:nvPr/>
            </p:nvSpPr>
            <p:spPr>
              <a:xfrm>
                <a:off x="1999127" y="1734850"/>
                <a:ext cx="705394" cy="483326"/>
              </a:xfrm>
              <a:prstGeom prst="roundRect">
                <a:avLst>
                  <a:gd name="adj" fmla="val 16667"/>
                </a:avLst>
              </a:prstGeom>
              <a:solidFill>
                <a:srgbClr val="FABF8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75" name="Google Shape;3275;p17"/>
              <p:cNvSpPr txBox="1"/>
              <p:nvPr/>
            </p:nvSpPr>
            <p:spPr>
              <a:xfrm>
                <a:off x="2033262" y="1726873"/>
                <a:ext cx="108876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Số  ?</a:t>
                </a:r>
                <a:endParaRPr/>
              </a:p>
            </p:txBody>
          </p:sp>
        </p:grpSp>
        <p:sp>
          <p:nvSpPr>
            <p:cNvPr id="3276" name="Google Shape;3276;p17"/>
            <p:cNvSpPr/>
            <p:nvPr/>
          </p:nvSpPr>
          <p:spPr>
            <a:xfrm>
              <a:off x="1001228" y="571913"/>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2</a:t>
              </a:r>
              <a:endParaRPr sz="3600" b="1">
                <a:solidFill>
                  <a:schemeClr val="lt1"/>
                </a:solidFill>
                <a:latin typeface="Arial"/>
                <a:ea typeface="Arial"/>
                <a:cs typeface="Arial"/>
                <a:sym typeface="Arial"/>
              </a:endParaRPr>
            </a:p>
          </p:txBody>
        </p:sp>
      </p:grpSp>
      <p:sp>
        <p:nvSpPr>
          <p:cNvPr id="3277" name="Google Shape;3277;p17"/>
          <p:cNvSpPr/>
          <p:nvPr/>
        </p:nvSpPr>
        <p:spPr>
          <a:xfrm>
            <a:off x="1877133" y="1997715"/>
            <a:ext cx="1351270" cy="1351270"/>
          </a:xfrm>
          <a:prstGeom prst="ellipse">
            <a:avLst/>
          </a:prstGeom>
          <a:solidFill>
            <a:srgbClr val="873AC0"/>
          </a:solidFill>
          <a:ln w="12700" cap="flat" cmpd="sng">
            <a:solidFill>
              <a:srgbClr val="395E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231</a:t>
            </a:r>
            <a:endParaRPr sz="3600">
              <a:solidFill>
                <a:schemeClr val="lt1"/>
              </a:solidFill>
              <a:latin typeface="Arial"/>
              <a:ea typeface="Arial"/>
              <a:cs typeface="Arial"/>
              <a:sym typeface="Arial"/>
            </a:endParaRPr>
          </a:p>
        </p:txBody>
      </p:sp>
      <p:sp>
        <p:nvSpPr>
          <p:cNvPr id="3278" name="Google Shape;3278;p17"/>
          <p:cNvSpPr/>
          <p:nvPr/>
        </p:nvSpPr>
        <p:spPr>
          <a:xfrm>
            <a:off x="4834159" y="1892300"/>
            <a:ext cx="1804670" cy="1555750"/>
          </a:xfrm>
          <a:prstGeom prst="triangle">
            <a:avLst>
              <a:gd name="adj" fmla="val 50000"/>
            </a:avLst>
          </a:prstGeom>
          <a:solidFill>
            <a:schemeClr val="lt1"/>
          </a:solidFill>
          <a:ln w="381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chemeClr val="dk1"/>
                </a:solidFill>
                <a:latin typeface="Arial"/>
                <a:ea typeface="Arial"/>
                <a:cs typeface="Arial"/>
                <a:sym typeface="Arial"/>
              </a:rPr>
              <a:t>?</a:t>
            </a:r>
            <a:endParaRPr sz="4000">
              <a:solidFill>
                <a:schemeClr val="dk1"/>
              </a:solidFill>
              <a:latin typeface="Arial"/>
              <a:ea typeface="Arial"/>
              <a:cs typeface="Arial"/>
              <a:sym typeface="Arial"/>
            </a:endParaRPr>
          </a:p>
        </p:txBody>
      </p:sp>
      <p:sp>
        <p:nvSpPr>
          <p:cNvPr id="3279" name="Google Shape;3279;p17"/>
          <p:cNvSpPr/>
          <p:nvPr/>
        </p:nvSpPr>
        <p:spPr>
          <a:xfrm>
            <a:off x="8318500" y="1949450"/>
            <a:ext cx="1435100" cy="1435100"/>
          </a:xfrm>
          <a:prstGeom prst="roundRect">
            <a:avLst>
              <a:gd name="adj" fmla="val 16667"/>
            </a:avLst>
          </a:prstGeom>
          <a:solidFill>
            <a:schemeClr val="lt1"/>
          </a:solidFill>
          <a:ln w="38100" cap="flat" cmpd="sng">
            <a:solidFill>
              <a:srgbClr val="E36C0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cxnSp>
        <p:nvCxnSpPr>
          <p:cNvPr id="3280" name="Google Shape;3280;p17"/>
          <p:cNvCxnSpPr>
            <a:stCxn id="3277" idx="6"/>
            <a:endCxn id="3278" idx="1"/>
          </p:cNvCxnSpPr>
          <p:nvPr/>
        </p:nvCxnSpPr>
        <p:spPr>
          <a:xfrm rot="10800000" flipH="1">
            <a:off x="3228403" y="2670050"/>
            <a:ext cx="2056800" cy="3300"/>
          </a:xfrm>
          <a:prstGeom prst="straightConnector1">
            <a:avLst/>
          </a:prstGeom>
          <a:noFill/>
          <a:ln w="38100" cap="flat" cmpd="sng">
            <a:solidFill>
              <a:schemeClr val="dk1"/>
            </a:solidFill>
            <a:prstDash val="solid"/>
            <a:miter lim="800000"/>
            <a:headEnd type="none" w="sm" len="sm"/>
            <a:tailEnd type="triangle" w="med" len="med"/>
          </a:ln>
        </p:spPr>
      </p:cxnSp>
      <p:cxnSp>
        <p:nvCxnSpPr>
          <p:cNvPr id="3281" name="Google Shape;3281;p17"/>
          <p:cNvCxnSpPr>
            <a:stCxn id="3278" idx="5"/>
            <a:endCxn id="3279" idx="1"/>
          </p:cNvCxnSpPr>
          <p:nvPr/>
        </p:nvCxnSpPr>
        <p:spPr>
          <a:xfrm rot="10800000" flipH="1">
            <a:off x="6187661" y="2666875"/>
            <a:ext cx="2130900" cy="3300"/>
          </a:xfrm>
          <a:prstGeom prst="straightConnector1">
            <a:avLst/>
          </a:prstGeom>
          <a:noFill/>
          <a:ln w="38100" cap="flat" cmpd="sng">
            <a:solidFill>
              <a:schemeClr val="dk1"/>
            </a:solidFill>
            <a:prstDash val="solid"/>
            <a:miter lim="800000"/>
            <a:headEnd type="none" w="sm" len="sm"/>
            <a:tailEnd type="triangle" w="med" len="med"/>
          </a:ln>
        </p:spPr>
      </p:cxnSp>
      <p:sp>
        <p:nvSpPr>
          <p:cNvPr id="3282" name="Google Shape;3282;p17"/>
          <p:cNvSpPr/>
          <p:nvPr/>
        </p:nvSpPr>
        <p:spPr>
          <a:xfrm>
            <a:off x="1877133" y="4229100"/>
            <a:ext cx="1435100" cy="1435100"/>
          </a:xfrm>
          <a:prstGeom prst="roundRect">
            <a:avLst>
              <a:gd name="adj" fmla="val 16667"/>
            </a:avLst>
          </a:prstGeom>
          <a:solidFill>
            <a:srgbClr val="E36C09"/>
          </a:solidFill>
          <a:ln w="381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chemeClr val="lt1"/>
                </a:solidFill>
                <a:latin typeface="Arial"/>
                <a:ea typeface="Arial"/>
                <a:cs typeface="Arial"/>
                <a:sym typeface="Arial"/>
              </a:rPr>
              <a:t>362</a:t>
            </a:r>
            <a:endParaRPr sz="4000">
              <a:solidFill>
                <a:schemeClr val="lt1"/>
              </a:solidFill>
              <a:latin typeface="Arial"/>
              <a:ea typeface="Arial"/>
              <a:cs typeface="Arial"/>
              <a:sym typeface="Arial"/>
            </a:endParaRPr>
          </a:p>
        </p:txBody>
      </p:sp>
      <p:sp>
        <p:nvSpPr>
          <p:cNvPr id="3283" name="Google Shape;3283;p17"/>
          <p:cNvSpPr/>
          <p:nvPr/>
        </p:nvSpPr>
        <p:spPr>
          <a:xfrm rot="2700000">
            <a:off x="5043201" y="4229100"/>
            <a:ext cx="1435100" cy="1435100"/>
          </a:xfrm>
          <a:prstGeom prst="roundRect">
            <a:avLst>
              <a:gd name="adj" fmla="val 16667"/>
            </a:avLst>
          </a:prstGeom>
          <a:solidFill>
            <a:schemeClr val="lt1"/>
          </a:solidFill>
          <a:ln w="38100" cap="flat" cmpd="sng">
            <a:solidFill>
              <a:srgbClr val="76923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284" name="Google Shape;3284;p17"/>
          <p:cNvSpPr/>
          <p:nvPr/>
        </p:nvSpPr>
        <p:spPr>
          <a:xfrm>
            <a:off x="8407400" y="4267199"/>
            <a:ext cx="1346200" cy="1346200"/>
          </a:xfrm>
          <a:prstGeom prst="ellipse">
            <a:avLst/>
          </a:prstGeom>
          <a:solidFill>
            <a:schemeClr val="lt1"/>
          </a:solidFill>
          <a:ln w="381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cxnSp>
        <p:nvCxnSpPr>
          <p:cNvPr id="3285" name="Google Shape;3285;p17"/>
          <p:cNvCxnSpPr>
            <a:stCxn id="3282" idx="3"/>
          </p:cNvCxnSpPr>
          <p:nvPr/>
        </p:nvCxnSpPr>
        <p:spPr>
          <a:xfrm rot="10800000" flipH="1">
            <a:off x="3312233" y="4940350"/>
            <a:ext cx="1526400" cy="6300"/>
          </a:xfrm>
          <a:prstGeom prst="straightConnector1">
            <a:avLst/>
          </a:prstGeom>
          <a:noFill/>
          <a:ln w="38100" cap="flat" cmpd="sng">
            <a:solidFill>
              <a:schemeClr val="dk1"/>
            </a:solidFill>
            <a:prstDash val="solid"/>
            <a:miter lim="800000"/>
            <a:headEnd type="none" w="sm" len="sm"/>
            <a:tailEnd type="triangle" w="med" len="med"/>
          </a:ln>
        </p:spPr>
      </p:cxnSp>
      <p:cxnSp>
        <p:nvCxnSpPr>
          <p:cNvPr id="3286" name="Google Shape;3286;p17"/>
          <p:cNvCxnSpPr>
            <a:endCxn id="3284" idx="2"/>
          </p:cNvCxnSpPr>
          <p:nvPr/>
        </p:nvCxnSpPr>
        <p:spPr>
          <a:xfrm>
            <a:off x="6726500" y="4940299"/>
            <a:ext cx="1680900" cy="0"/>
          </a:xfrm>
          <a:prstGeom prst="straightConnector1">
            <a:avLst/>
          </a:prstGeom>
          <a:noFill/>
          <a:ln w="38100" cap="flat" cmpd="sng">
            <a:solidFill>
              <a:schemeClr val="dk1"/>
            </a:solidFill>
            <a:prstDash val="solid"/>
            <a:miter lim="800000"/>
            <a:headEnd type="none" w="sm" len="sm"/>
            <a:tailEnd type="triangle" w="med" len="med"/>
          </a:ln>
        </p:spPr>
      </p:cxnSp>
      <p:sp>
        <p:nvSpPr>
          <p:cNvPr id="3287" name="Google Shape;3287;p17"/>
          <p:cNvSpPr txBox="1"/>
          <p:nvPr/>
        </p:nvSpPr>
        <p:spPr>
          <a:xfrm>
            <a:off x="5488899" y="4592707"/>
            <a:ext cx="55238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dk1"/>
                </a:solidFill>
                <a:latin typeface="Arial"/>
                <a:ea typeface="Arial"/>
                <a:cs typeface="Arial"/>
                <a:sym typeface="Arial"/>
              </a:rPr>
              <a:t>?</a:t>
            </a:r>
            <a:endParaRPr sz="4000">
              <a:solidFill>
                <a:schemeClr val="dk1"/>
              </a:solidFill>
              <a:latin typeface="Arial"/>
              <a:ea typeface="Arial"/>
              <a:cs typeface="Arial"/>
              <a:sym typeface="Arial"/>
            </a:endParaRPr>
          </a:p>
        </p:txBody>
      </p:sp>
      <p:sp>
        <p:nvSpPr>
          <p:cNvPr id="3288" name="Google Shape;3288;p17"/>
          <p:cNvSpPr txBox="1"/>
          <p:nvPr/>
        </p:nvSpPr>
        <p:spPr>
          <a:xfrm>
            <a:off x="3408016" y="2044700"/>
            <a:ext cx="1777299"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dk1"/>
                </a:solidFill>
                <a:latin typeface="Arial"/>
                <a:ea typeface="Arial"/>
                <a:cs typeface="Arial"/>
                <a:sym typeface="Arial"/>
              </a:rPr>
              <a:t>+ 263</a:t>
            </a:r>
            <a:endParaRPr sz="4000">
              <a:solidFill>
                <a:schemeClr val="dk1"/>
              </a:solidFill>
              <a:latin typeface="Arial"/>
              <a:ea typeface="Arial"/>
              <a:cs typeface="Arial"/>
              <a:sym typeface="Arial"/>
            </a:endParaRPr>
          </a:p>
        </p:txBody>
      </p:sp>
      <p:sp>
        <p:nvSpPr>
          <p:cNvPr id="3289" name="Google Shape;3289;p17"/>
          <p:cNvSpPr txBox="1"/>
          <p:nvPr/>
        </p:nvSpPr>
        <p:spPr>
          <a:xfrm>
            <a:off x="6577487" y="2044700"/>
            <a:ext cx="1777299"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dk1"/>
                </a:solidFill>
                <a:latin typeface="Arial"/>
                <a:ea typeface="Arial"/>
                <a:cs typeface="Arial"/>
                <a:sym typeface="Arial"/>
              </a:rPr>
              <a:t>- 175</a:t>
            </a:r>
            <a:endParaRPr sz="4000">
              <a:solidFill>
                <a:schemeClr val="dk1"/>
              </a:solidFill>
              <a:latin typeface="Arial"/>
              <a:ea typeface="Arial"/>
              <a:cs typeface="Arial"/>
              <a:sym typeface="Arial"/>
            </a:endParaRPr>
          </a:p>
        </p:txBody>
      </p:sp>
      <p:sp>
        <p:nvSpPr>
          <p:cNvPr id="3290" name="Google Shape;3290;p17"/>
          <p:cNvSpPr txBox="1"/>
          <p:nvPr/>
        </p:nvSpPr>
        <p:spPr>
          <a:xfrm>
            <a:off x="3340141" y="4267199"/>
            <a:ext cx="1777299"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dk1"/>
                </a:solidFill>
                <a:latin typeface="Arial"/>
                <a:ea typeface="Arial"/>
                <a:cs typeface="Arial"/>
                <a:sym typeface="Arial"/>
              </a:rPr>
              <a:t>- 171</a:t>
            </a:r>
            <a:endParaRPr sz="4000">
              <a:solidFill>
                <a:schemeClr val="dk1"/>
              </a:solidFill>
              <a:latin typeface="Arial"/>
              <a:ea typeface="Arial"/>
              <a:cs typeface="Arial"/>
              <a:sym typeface="Arial"/>
            </a:endParaRPr>
          </a:p>
        </p:txBody>
      </p:sp>
      <p:sp>
        <p:nvSpPr>
          <p:cNvPr id="3291" name="Google Shape;3291;p17"/>
          <p:cNvSpPr txBox="1"/>
          <p:nvPr/>
        </p:nvSpPr>
        <p:spPr>
          <a:xfrm>
            <a:off x="6959641" y="4267199"/>
            <a:ext cx="1777299"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dk1"/>
                </a:solidFill>
                <a:latin typeface="Arial"/>
                <a:ea typeface="Arial"/>
                <a:cs typeface="Arial"/>
                <a:sym typeface="Arial"/>
              </a:rPr>
              <a:t>+ 90</a:t>
            </a:r>
            <a:endParaRPr sz="4000">
              <a:solidFill>
                <a:schemeClr val="dk1"/>
              </a:solidFill>
              <a:latin typeface="Arial"/>
              <a:ea typeface="Arial"/>
              <a:cs typeface="Arial"/>
              <a:sym typeface="Arial"/>
            </a:endParaRPr>
          </a:p>
        </p:txBody>
      </p:sp>
      <p:sp>
        <p:nvSpPr>
          <p:cNvPr id="3292" name="Google Shape;3292;p17"/>
          <p:cNvSpPr txBox="1"/>
          <p:nvPr/>
        </p:nvSpPr>
        <p:spPr>
          <a:xfrm>
            <a:off x="5309226" y="2768997"/>
            <a:ext cx="903050" cy="615553"/>
          </a:xfrm>
          <a:prstGeom prst="rect">
            <a:avLst/>
          </a:prstGeom>
          <a:solidFill>
            <a:schemeClr val="lt1"/>
          </a:solidFill>
          <a:ln>
            <a:noFill/>
          </a:ln>
        </p:spPr>
        <p:txBody>
          <a:bodyPr spcFirstLastPara="1" wrap="square" lIns="0" tIns="0" rIns="0" bIns="0" anchor="t" anchorCtr="0">
            <a:spAutoFit/>
          </a:bodyPr>
          <a:lstStyle/>
          <a:p>
            <a:pPr marL="0" marR="0" lvl="0" indent="0" algn="l" rtl="0">
              <a:spcBef>
                <a:spcPts val="0"/>
              </a:spcBef>
              <a:spcAft>
                <a:spcPts val="0"/>
              </a:spcAft>
              <a:buNone/>
            </a:pPr>
            <a:r>
              <a:rPr lang="en-US" sz="4000">
                <a:solidFill>
                  <a:srgbClr val="FC5160"/>
                </a:solidFill>
                <a:latin typeface="Arial"/>
                <a:ea typeface="Arial"/>
                <a:cs typeface="Arial"/>
                <a:sym typeface="Arial"/>
              </a:rPr>
              <a:t>494</a:t>
            </a:r>
            <a:endParaRPr sz="4000">
              <a:solidFill>
                <a:srgbClr val="FC5160"/>
              </a:solidFill>
              <a:latin typeface="Arial"/>
              <a:ea typeface="Arial"/>
              <a:cs typeface="Arial"/>
              <a:sym typeface="Arial"/>
            </a:endParaRPr>
          </a:p>
        </p:txBody>
      </p:sp>
      <p:sp>
        <p:nvSpPr>
          <p:cNvPr id="3293" name="Google Shape;3293;p17"/>
          <p:cNvSpPr txBox="1"/>
          <p:nvPr/>
        </p:nvSpPr>
        <p:spPr>
          <a:xfrm>
            <a:off x="8628975" y="2365573"/>
            <a:ext cx="903050" cy="615553"/>
          </a:xfrm>
          <a:prstGeom prst="rect">
            <a:avLst/>
          </a:prstGeom>
          <a:solidFill>
            <a:schemeClr val="lt1"/>
          </a:solidFill>
          <a:ln>
            <a:noFill/>
          </a:ln>
        </p:spPr>
        <p:txBody>
          <a:bodyPr spcFirstLastPara="1" wrap="square" lIns="0" tIns="0" rIns="0" bIns="0" anchor="t" anchorCtr="0">
            <a:spAutoFit/>
          </a:bodyPr>
          <a:lstStyle/>
          <a:p>
            <a:pPr marL="0" marR="0" lvl="0" indent="0" algn="l" rtl="0">
              <a:spcBef>
                <a:spcPts val="0"/>
              </a:spcBef>
              <a:spcAft>
                <a:spcPts val="0"/>
              </a:spcAft>
              <a:buNone/>
            </a:pPr>
            <a:r>
              <a:rPr lang="en-US" sz="4000">
                <a:solidFill>
                  <a:srgbClr val="FC5160"/>
                </a:solidFill>
                <a:latin typeface="Arial"/>
                <a:ea typeface="Arial"/>
                <a:cs typeface="Arial"/>
                <a:sym typeface="Arial"/>
              </a:rPr>
              <a:t>319</a:t>
            </a:r>
            <a:endParaRPr sz="4000">
              <a:solidFill>
                <a:srgbClr val="FC5160"/>
              </a:solidFill>
              <a:latin typeface="Arial"/>
              <a:ea typeface="Arial"/>
              <a:cs typeface="Arial"/>
              <a:sym typeface="Arial"/>
            </a:endParaRPr>
          </a:p>
        </p:txBody>
      </p:sp>
      <p:sp>
        <p:nvSpPr>
          <p:cNvPr id="3294" name="Google Shape;3294;p17"/>
          <p:cNvSpPr txBox="1"/>
          <p:nvPr/>
        </p:nvSpPr>
        <p:spPr>
          <a:xfrm>
            <a:off x="5309226" y="4592707"/>
            <a:ext cx="903050" cy="615553"/>
          </a:xfrm>
          <a:prstGeom prst="rect">
            <a:avLst/>
          </a:prstGeom>
          <a:solidFill>
            <a:schemeClr val="lt1"/>
          </a:solidFill>
          <a:ln>
            <a:noFill/>
          </a:ln>
        </p:spPr>
        <p:txBody>
          <a:bodyPr spcFirstLastPara="1" wrap="square" lIns="0" tIns="0" rIns="0" bIns="0" anchor="t" anchorCtr="0">
            <a:spAutoFit/>
          </a:bodyPr>
          <a:lstStyle/>
          <a:p>
            <a:pPr marL="0" marR="0" lvl="0" indent="0" algn="l" rtl="0">
              <a:spcBef>
                <a:spcPts val="0"/>
              </a:spcBef>
              <a:spcAft>
                <a:spcPts val="0"/>
              </a:spcAft>
              <a:buNone/>
            </a:pPr>
            <a:r>
              <a:rPr lang="en-US" sz="4000">
                <a:solidFill>
                  <a:srgbClr val="FC5160"/>
                </a:solidFill>
                <a:latin typeface="Arial"/>
                <a:ea typeface="Arial"/>
                <a:cs typeface="Arial"/>
                <a:sym typeface="Arial"/>
              </a:rPr>
              <a:t>191</a:t>
            </a:r>
            <a:endParaRPr sz="4000">
              <a:solidFill>
                <a:srgbClr val="FC5160"/>
              </a:solidFill>
              <a:latin typeface="Arial"/>
              <a:ea typeface="Arial"/>
              <a:cs typeface="Arial"/>
              <a:sym typeface="Arial"/>
            </a:endParaRPr>
          </a:p>
        </p:txBody>
      </p:sp>
      <p:sp>
        <p:nvSpPr>
          <p:cNvPr id="3295" name="Google Shape;3295;p17"/>
          <p:cNvSpPr txBox="1"/>
          <p:nvPr/>
        </p:nvSpPr>
        <p:spPr>
          <a:xfrm>
            <a:off x="8736940" y="4632522"/>
            <a:ext cx="903050" cy="615553"/>
          </a:xfrm>
          <a:prstGeom prst="rect">
            <a:avLst/>
          </a:prstGeom>
          <a:solidFill>
            <a:schemeClr val="lt1"/>
          </a:solidFill>
          <a:ln>
            <a:noFill/>
          </a:ln>
        </p:spPr>
        <p:txBody>
          <a:bodyPr spcFirstLastPara="1" wrap="square" lIns="0" tIns="0" rIns="0" bIns="0" anchor="t" anchorCtr="0">
            <a:spAutoFit/>
          </a:bodyPr>
          <a:lstStyle/>
          <a:p>
            <a:pPr marL="0" marR="0" lvl="0" indent="0" algn="l" rtl="0">
              <a:spcBef>
                <a:spcPts val="0"/>
              </a:spcBef>
              <a:spcAft>
                <a:spcPts val="0"/>
              </a:spcAft>
              <a:buNone/>
            </a:pPr>
            <a:r>
              <a:rPr lang="en-US" sz="4000">
                <a:solidFill>
                  <a:srgbClr val="FC5160"/>
                </a:solidFill>
                <a:latin typeface="Arial"/>
                <a:ea typeface="Arial"/>
                <a:cs typeface="Arial"/>
                <a:sym typeface="Arial"/>
              </a:rPr>
              <a:t>281</a:t>
            </a:r>
            <a:endParaRPr sz="4000">
              <a:solidFill>
                <a:srgbClr val="FC516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72"/>
                                        </p:tgtEl>
                                        <p:attrNameLst>
                                          <p:attrName>style.visibility</p:attrName>
                                        </p:attrNameLst>
                                      </p:cBhvr>
                                      <p:to>
                                        <p:strVal val="visible"/>
                                      </p:to>
                                    </p:set>
                                    <p:animEffect transition="in" filter="fade">
                                      <p:cBhvr>
                                        <p:cTn id="7" dur="500"/>
                                        <p:tgtEl>
                                          <p:spTgt spid="327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77"/>
                                        </p:tgtEl>
                                        <p:attrNameLst>
                                          <p:attrName>style.visibility</p:attrName>
                                        </p:attrNameLst>
                                      </p:cBhvr>
                                      <p:to>
                                        <p:strVal val="visible"/>
                                      </p:to>
                                    </p:set>
                                    <p:animEffect transition="in" filter="fade">
                                      <p:cBhvr>
                                        <p:cTn id="12" dur="500"/>
                                        <p:tgtEl>
                                          <p:spTgt spid="3277"/>
                                        </p:tgtEl>
                                      </p:cBhvr>
                                    </p:animEffect>
                                  </p:childTnLst>
                                </p:cTn>
                              </p:par>
                              <p:par>
                                <p:cTn id="13" presetID="10" presetClass="entr" presetSubtype="0" fill="hold" nodeType="withEffect">
                                  <p:stCondLst>
                                    <p:cond delay="0"/>
                                  </p:stCondLst>
                                  <p:childTnLst>
                                    <p:set>
                                      <p:cBhvr>
                                        <p:cTn id="14" dur="1" fill="hold">
                                          <p:stCondLst>
                                            <p:cond delay="0"/>
                                          </p:stCondLst>
                                        </p:cTn>
                                        <p:tgtEl>
                                          <p:spTgt spid="3278"/>
                                        </p:tgtEl>
                                        <p:attrNameLst>
                                          <p:attrName>style.visibility</p:attrName>
                                        </p:attrNameLst>
                                      </p:cBhvr>
                                      <p:to>
                                        <p:strVal val="visible"/>
                                      </p:to>
                                    </p:set>
                                    <p:animEffect transition="in" filter="fade">
                                      <p:cBhvr>
                                        <p:cTn id="15" dur="500"/>
                                        <p:tgtEl>
                                          <p:spTgt spid="3278"/>
                                        </p:tgtEl>
                                      </p:cBhvr>
                                    </p:animEffect>
                                  </p:childTnLst>
                                </p:cTn>
                              </p:par>
                              <p:par>
                                <p:cTn id="16" presetID="10" presetClass="entr" presetSubtype="0" fill="hold" nodeType="withEffect">
                                  <p:stCondLst>
                                    <p:cond delay="0"/>
                                  </p:stCondLst>
                                  <p:childTnLst>
                                    <p:set>
                                      <p:cBhvr>
                                        <p:cTn id="17" dur="1" fill="hold">
                                          <p:stCondLst>
                                            <p:cond delay="0"/>
                                          </p:stCondLst>
                                        </p:cTn>
                                        <p:tgtEl>
                                          <p:spTgt spid="3279"/>
                                        </p:tgtEl>
                                        <p:attrNameLst>
                                          <p:attrName>style.visibility</p:attrName>
                                        </p:attrNameLst>
                                      </p:cBhvr>
                                      <p:to>
                                        <p:strVal val="visible"/>
                                      </p:to>
                                    </p:set>
                                    <p:animEffect transition="in" filter="fade">
                                      <p:cBhvr>
                                        <p:cTn id="18" dur="500"/>
                                        <p:tgtEl>
                                          <p:spTgt spid="3279"/>
                                        </p:tgtEl>
                                      </p:cBhvr>
                                    </p:animEffect>
                                  </p:childTnLst>
                                </p:cTn>
                              </p:par>
                              <p:par>
                                <p:cTn id="19" presetID="10" presetClass="entr" presetSubtype="0" fill="hold" nodeType="withEffect">
                                  <p:stCondLst>
                                    <p:cond delay="0"/>
                                  </p:stCondLst>
                                  <p:childTnLst>
                                    <p:set>
                                      <p:cBhvr>
                                        <p:cTn id="20" dur="1" fill="hold">
                                          <p:stCondLst>
                                            <p:cond delay="0"/>
                                          </p:stCondLst>
                                        </p:cTn>
                                        <p:tgtEl>
                                          <p:spTgt spid="3280"/>
                                        </p:tgtEl>
                                        <p:attrNameLst>
                                          <p:attrName>style.visibility</p:attrName>
                                        </p:attrNameLst>
                                      </p:cBhvr>
                                      <p:to>
                                        <p:strVal val="visible"/>
                                      </p:to>
                                    </p:set>
                                    <p:animEffect transition="in" filter="fade">
                                      <p:cBhvr>
                                        <p:cTn id="21" dur="500"/>
                                        <p:tgtEl>
                                          <p:spTgt spid="3280"/>
                                        </p:tgtEl>
                                      </p:cBhvr>
                                    </p:animEffect>
                                  </p:childTnLst>
                                </p:cTn>
                              </p:par>
                              <p:par>
                                <p:cTn id="22" presetID="10" presetClass="entr" presetSubtype="0" fill="hold" nodeType="withEffect">
                                  <p:stCondLst>
                                    <p:cond delay="0"/>
                                  </p:stCondLst>
                                  <p:childTnLst>
                                    <p:set>
                                      <p:cBhvr>
                                        <p:cTn id="23" dur="1" fill="hold">
                                          <p:stCondLst>
                                            <p:cond delay="0"/>
                                          </p:stCondLst>
                                        </p:cTn>
                                        <p:tgtEl>
                                          <p:spTgt spid="3281"/>
                                        </p:tgtEl>
                                        <p:attrNameLst>
                                          <p:attrName>style.visibility</p:attrName>
                                        </p:attrNameLst>
                                      </p:cBhvr>
                                      <p:to>
                                        <p:strVal val="visible"/>
                                      </p:to>
                                    </p:set>
                                    <p:animEffect transition="in" filter="fade">
                                      <p:cBhvr>
                                        <p:cTn id="24" dur="500"/>
                                        <p:tgtEl>
                                          <p:spTgt spid="3281"/>
                                        </p:tgtEl>
                                      </p:cBhvr>
                                    </p:animEffect>
                                  </p:childTnLst>
                                </p:cTn>
                              </p:par>
                              <p:par>
                                <p:cTn id="25" presetID="10" presetClass="entr" presetSubtype="0" fill="hold" nodeType="withEffect">
                                  <p:stCondLst>
                                    <p:cond delay="0"/>
                                  </p:stCondLst>
                                  <p:childTnLst>
                                    <p:set>
                                      <p:cBhvr>
                                        <p:cTn id="26" dur="1" fill="hold">
                                          <p:stCondLst>
                                            <p:cond delay="0"/>
                                          </p:stCondLst>
                                        </p:cTn>
                                        <p:tgtEl>
                                          <p:spTgt spid="3282"/>
                                        </p:tgtEl>
                                        <p:attrNameLst>
                                          <p:attrName>style.visibility</p:attrName>
                                        </p:attrNameLst>
                                      </p:cBhvr>
                                      <p:to>
                                        <p:strVal val="visible"/>
                                      </p:to>
                                    </p:set>
                                    <p:animEffect transition="in" filter="fade">
                                      <p:cBhvr>
                                        <p:cTn id="27" dur="500"/>
                                        <p:tgtEl>
                                          <p:spTgt spid="3282"/>
                                        </p:tgtEl>
                                      </p:cBhvr>
                                    </p:animEffect>
                                  </p:childTnLst>
                                </p:cTn>
                              </p:par>
                              <p:par>
                                <p:cTn id="28" presetID="10" presetClass="entr" presetSubtype="0" fill="hold" nodeType="withEffect">
                                  <p:stCondLst>
                                    <p:cond delay="0"/>
                                  </p:stCondLst>
                                  <p:childTnLst>
                                    <p:set>
                                      <p:cBhvr>
                                        <p:cTn id="29" dur="1" fill="hold">
                                          <p:stCondLst>
                                            <p:cond delay="0"/>
                                          </p:stCondLst>
                                        </p:cTn>
                                        <p:tgtEl>
                                          <p:spTgt spid="3283"/>
                                        </p:tgtEl>
                                        <p:attrNameLst>
                                          <p:attrName>style.visibility</p:attrName>
                                        </p:attrNameLst>
                                      </p:cBhvr>
                                      <p:to>
                                        <p:strVal val="visible"/>
                                      </p:to>
                                    </p:set>
                                    <p:animEffect transition="in" filter="fade">
                                      <p:cBhvr>
                                        <p:cTn id="30" dur="500"/>
                                        <p:tgtEl>
                                          <p:spTgt spid="3283"/>
                                        </p:tgtEl>
                                      </p:cBhvr>
                                    </p:animEffect>
                                  </p:childTnLst>
                                </p:cTn>
                              </p:par>
                              <p:par>
                                <p:cTn id="31" presetID="10" presetClass="entr" presetSubtype="0" fill="hold" nodeType="withEffect">
                                  <p:stCondLst>
                                    <p:cond delay="0"/>
                                  </p:stCondLst>
                                  <p:childTnLst>
                                    <p:set>
                                      <p:cBhvr>
                                        <p:cTn id="32" dur="1" fill="hold">
                                          <p:stCondLst>
                                            <p:cond delay="0"/>
                                          </p:stCondLst>
                                        </p:cTn>
                                        <p:tgtEl>
                                          <p:spTgt spid="3284"/>
                                        </p:tgtEl>
                                        <p:attrNameLst>
                                          <p:attrName>style.visibility</p:attrName>
                                        </p:attrNameLst>
                                      </p:cBhvr>
                                      <p:to>
                                        <p:strVal val="visible"/>
                                      </p:to>
                                    </p:set>
                                    <p:animEffect transition="in" filter="fade">
                                      <p:cBhvr>
                                        <p:cTn id="33" dur="500"/>
                                        <p:tgtEl>
                                          <p:spTgt spid="3284"/>
                                        </p:tgtEl>
                                      </p:cBhvr>
                                    </p:animEffect>
                                  </p:childTnLst>
                                </p:cTn>
                              </p:par>
                              <p:par>
                                <p:cTn id="34" presetID="10" presetClass="entr" presetSubtype="0" fill="hold" nodeType="withEffect">
                                  <p:stCondLst>
                                    <p:cond delay="0"/>
                                  </p:stCondLst>
                                  <p:childTnLst>
                                    <p:set>
                                      <p:cBhvr>
                                        <p:cTn id="35" dur="1" fill="hold">
                                          <p:stCondLst>
                                            <p:cond delay="0"/>
                                          </p:stCondLst>
                                        </p:cTn>
                                        <p:tgtEl>
                                          <p:spTgt spid="3285"/>
                                        </p:tgtEl>
                                        <p:attrNameLst>
                                          <p:attrName>style.visibility</p:attrName>
                                        </p:attrNameLst>
                                      </p:cBhvr>
                                      <p:to>
                                        <p:strVal val="visible"/>
                                      </p:to>
                                    </p:set>
                                    <p:animEffect transition="in" filter="fade">
                                      <p:cBhvr>
                                        <p:cTn id="36" dur="500"/>
                                        <p:tgtEl>
                                          <p:spTgt spid="3285"/>
                                        </p:tgtEl>
                                      </p:cBhvr>
                                    </p:animEffect>
                                  </p:childTnLst>
                                </p:cTn>
                              </p:par>
                              <p:par>
                                <p:cTn id="37" presetID="10" presetClass="entr" presetSubtype="0" fill="hold" nodeType="withEffect">
                                  <p:stCondLst>
                                    <p:cond delay="0"/>
                                  </p:stCondLst>
                                  <p:childTnLst>
                                    <p:set>
                                      <p:cBhvr>
                                        <p:cTn id="38" dur="1" fill="hold">
                                          <p:stCondLst>
                                            <p:cond delay="0"/>
                                          </p:stCondLst>
                                        </p:cTn>
                                        <p:tgtEl>
                                          <p:spTgt spid="3286"/>
                                        </p:tgtEl>
                                        <p:attrNameLst>
                                          <p:attrName>style.visibility</p:attrName>
                                        </p:attrNameLst>
                                      </p:cBhvr>
                                      <p:to>
                                        <p:strVal val="visible"/>
                                      </p:to>
                                    </p:set>
                                    <p:animEffect transition="in" filter="fade">
                                      <p:cBhvr>
                                        <p:cTn id="39" dur="500"/>
                                        <p:tgtEl>
                                          <p:spTgt spid="3286"/>
                                        </p:tgtEl>
                                      </p:cBhvr>
                                    </p:animEffect>
                                  </p:childTnLst>
                                </p:cTn>
                              </p:par>
                              <p:par>
                                <p:cTn id="40" presetID="10" presetClass="entr" presetSubtype="0" fill="hold" nodeType="withEffect">
                                  <p:stCondLst>
                                    <p:cond delay="0"/>
                                  </p:stCondLst>
                                  <p:childTnLst>
                                    <p:set>
                                      <p:cBhvr>
                                        <p:cTn id="41" dur="1" fill="hold">
                                          <p:stCondLst>
                                            <p:cond delay="0"/>
                                          </p:stCondLst>
                                        </p:cTn>
                                        <p:tgtEl>
                                          <p:spTgt spid="3287"/>
                                        </p:tgtEl>
                                        <p:attrNameLst>
                                          <p:attrName>style.visibility</p:attrName>
                                        </p:attrNameLst>
                                      </p:cBhvr>
                                      <p:to>
                                        <p:strVal val="visible"/>
                                      </p:to>
                                    </p:set>
                                    <p:animEffect transition="in" filter="fade">
                                      <p:cBhvr>
                                        <p:cTn id="42" dur="500"/>
                                        <p:tgtEl>
                                          <p:spTgt spid="3287"/>
                                        </p:tgtEl>
                                      </p:cBhvr>
                                    </p:animEffect>
                                  </p:childTnLst>
                                </p:cTn>
                              </p:par>
                              <p:par>
                                <p:cTn id="43" presetID="10" presetClass="entr" presetSubtype="0" fill="hold" nodeType="withEffect">
                                  <p:stCondLst>
                                    <p:cond delay="0"/>
                                  </p:stCondLst>
                                  <p:childTnLst>
                                    <p:set>
                                      <p:cBhvr>
                                        <p:cTn id="44" dur="1" fill="hold">
                                          <p:stCondLst>
                                            <p:cond delay="0"/>
                                          </p:stCondLst>
                                        </p:cTn>
                                        <p:tgtEl>
                                          <p:spTgt spid="3288"/>
                                        </p:tgtEl>
                                        <p:attrNameLst>
                                          <p:attrName>style.visibility</p:attrName>
                                        </p:attrNameLst>
                                      </p:cBhvr>
                                      <p:to>
                                        <p:strVal val="visible"/>
                                      </p:to>
                                    </p:set>
                                    <p:animEffect transition="in" filter="fade">
                                      <p:cBhvr>
                                        <p:cTn id="45" dur="500"/>
                                        <p:tgtEl>
                                          <p:spTgt spid="3288"/>
                                        </p:tgtEl>
                                      </p:cBhvr>
                                    </p:animEffect>
                                  </p:childTnLst>
                                </p:cTn>
                              </p:par>
                              <p:par>
                                <p:cTn id="46" presetID="10" presetClass="entr" presetSubtype="0" fill="hold" nodeType="withEffect">
                                  <p:stCondLst>
                                    <p:cond delay="0"/>
                                  </p:stCondLst>
                                  <p:childTnLst>
                                    <p:set>
                                      <p:cBhvr>
                                        <p:cTn id="47" dur="1" fill="hold">
                                          <p:stCondLst>
                                            <p:cond delay="0"/>
                                          </p:stCondLst>
                                        </p:cTn>
                                        <p:tgtEl>
                                          <p:spTgt spid="3289"/>
                                        </p:tgtEl>
                                        <p:attrNameLst>
                                          <p:attrName>style.visibility</p:attrName>
                                        </p:attrNameLst>
                                      </p:cBhvr>
                                      <p:to>
                                        <p:strVal val="visible"/>
                                      </p:to>
                                    </p:set>
                                    <p:animEffect transition="in" filter="fade">
                                      <p:cBhvr>
                                        <p:cTn id="48" dur="500"/>
                                        <p:tgtEl>
                                          <p:spTgt spid="3289"/>
                                        </p:tgtEl>
                                      </p:cBhvr>
                                    </p:animEffect>
                                  </p:childTnLst>
                                </p:cTn>
                              </p:par>
                              <p:par>
                                <p:cTn id="49" presetID="10" presetClass="entr" presetSubtype="0" fill="hold" nodeType="withEffect">
                                  <p:stCondLst>
                                    <p:cond delay="0"/>
                                  </p:stCondLst>
                                  <p:childTnLst>
                                    <p:set>
                                      <p:cBhvr>
                                        <p:cTn id="50" dur="1" fill="hold">
                                          <p:stCondLst>
                                            <p:cond delay="0"/>
                                          </p:stCondLst>
                                        </p:cTn>
                                        <p:tgtEl>
                                          <p:spTgt spid="3290"/>
                                        </p:tgtEl>
                                        <p:attrNameLst>
                                          <p:attrName>style.visibility</p:attrName>
                                        </p:attrNameLst>
                                      </p:cBhvr>
                                      <p:to>
                                        <p:strVal val="visible"/>
                                      </p:to>
                                    </p:set>
                                    <p:animEffect transition="in" filter="fade">
                                      <p:cBhvr>
                                        <p:cTn id="51" dur="500"/>
                                        <p:tgtEl>
                                          <p:spTgt spid="3290"/>
                                        </p:tgtEl>
                                      </p:cBhvr>
                                    </p:animEffect>
                                  </p:childTnLst>
                                </p:cTn>
                              </p:par>
                              <p:par>
                                <p:cTn id="52" presetID="10" presetClass="entr" presetSubtype="0" fill="hold" nodeType="withEffect">
                                  <p:stCondLst>
                                    <p:cond delay="0"/>
                                  </p:stCondLst>
                                  <p:childTnLst>
                                    <p:set>
                                      <p:cBhvr>
                                        <p:cTn id="53" dur="1" fill="hold">
                                          <p:stCondLst>
                                            <p:cond delay="0"/>
                                          </p:stCondLst>
                                        </p:cTn>
                                        <p:tgtEl>
                                          <p:spTgt spid="3291"/>
                                        </p:tgtEl>
                                        <p:attrNameLst>
                                          <p:attrName>style.visibility</p:attrName>
                                        </p:attrNameLst>
                                      </p:cBhvr>
                                      <p:to>
                                        <p:strVal val="visible"/>
                                      </p:to>
                                    </p:set>
                                    <p:animEffect transition="in" filter="fade">
                                      <p:cBhvr>
                                        <p:cTn id="54" dur="500"/>
                                        <p:tgtEl>
                                          <p:spTgt spid="329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292"/>
                                        </p:tgtEl>
                                        <p:attrNameLst>
                                          <p:attrName>style.visibility</p:attrName>
                                        </p:attrNameLst>
                                      </p:cBhvr>
                                      <p:to>
                                        <p:strVal val="visible"/>
                                      </p:to>
                                    </p:set>
                                    <p:animEffect transition="in" filter="fade">
                                      <p:cBhvr>
                                        <p:cTn id="59" dur="500"/>
                                        <p:tgtEl>
                                          <p:spTgt spid="3292"/>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293"/>
                                        </p:tgtEl>
                                        <p:attrNameLst>
                                          <p:attrName>style.visibility</p:attrName>
                                        </p:attrNameLst>
                                      </p:cBhvr>
                                      <p:to>
                                        <p:strVal val="visible"/>
                                      </p:to>
                                    </p:set>
                                    <p:animEffect transition="in" filter="fade">
                                      <p:cBhvr>
                                        <p:cTn id="64" dur="500"/>
                                        <p:tgtEl>
                                          <p:spTgt spid="3293"/>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3294"/>
                                        </p:tgtEl>
                                        <p:attrNameLst>
                                          <p:attrName>style.visibility</p:attrName>
                                        </p:attrNameLst>
                                      </p:cBhvr>
                                      <p:to>
                                        <p:strVal val="visible"/>
                                      </p:to>
                                    </p:set>
                                    <p:animEffect transition="in" filter="fade">
                                      <p:cBhvr>
                                        <p:cTn id="69" dur="500"/>
                                        <p:tgtEl>
                                          <p:spTgt spid="3294"/>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3295"/>
                                        </p:tgtEl>
                                        <p:attrNameLst>
                                          <p:attrName>style.visibility</p:attrName>
                                        </p:attrNameLst>
                                      </p:cBhvr>
                                      <p:to>
                                        <p:strVal val="visible"/>
                                      </p:to>
                                    </p:set>
                                    <p:animEffect transition="in" filter="fade">
                                      <p:cBhvr>
                                        <p:cTn id="74" dur="500"/>
                                        <p:tgtEl>
                                          <p:spTgt spid="3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99"/>
        <p:cNvGrpSpPr/>
        <p:nvPr/>
      </p:nvGrpSpPr>
      <p:grpSpPr>
        <a:xfrm>
          <a:off x="0" y="0"/>
          <a:ext cx="0" cy="0"/>
          <a:chOff x="0" y="0"/>
          <a:chExt cx="0" cy="0"/>
        </a:xfrm>
      </p:grpSpPr>
      <p:grpSp>
        <p:nvGrpSpPr>
          <p:cNvPr id="3300" name="Google Shape;3300;p18"/>
          <p:cNvGrpSpPr/>
          <p:nvPr/>
        </p:nvGrpSpPr>
        <p:grpSpPr>
          <a:xfrm>
            <a:off x="810728" y="504981"/>
            <a:ext cx="10390672" cy="2246769"/>
            <a:chOff x="1296327" y="1453656"/>
            <a:chExt cx="10390672" cy="2246769"/>
          </a:xfrm>
        </p:grpSpPr>
        <p:sp>
          <p:nvSpPr>
            <p:cNvPr id="3301" name="Google Shape;3301;p18"/>
            <p:cNvSpPr txBox="1"/>
            <p:nvPr/>
          </p:nvSpPr>
          <p:spPr>
            <a:xfrm>
              <a:off x="1866915" y="1453656"/>
              <a:ext cx="9820084" cy="22467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Kết thúc Đại hội Thể thao Đông Nam Á lần thứ 30, Đoàn Thể thao Việt Nam giành được 288 huy chương gồm Vàng, Bạc và Đồng. Trong đó có 190 huy chương Bạc và Đồng. Hỏi Đoàn Thể thao Việt Nam giành được bao nhiêu huy chương Vàng?</a:t>
              </a:r>
              <a:endParaRPr/>
            </a:p>
          </p:txBody>
        </p:sp>
        <p:sp>
          <p:nvSpPr>
            <p:cNvPr id="3302" name="Google Shape;3302;p18"/>
            <p:cNvSpPr/>
            <p:nvPr/>
          </p:nvSpPr>
          <p:spPr>
            <a:xfrm>
              <a:off x="1296327" y="1520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3</a:t>
              </a:r>
              <a:endParaRPr sz="3600" b="1">
                <a:solidFill>
                  <a:schemeClr val="lt1"/>
                </a:solidFill>
                <a:latin typeface="Arial"/>
                <a:ea typeface="Arial"/>
                <a:cs typeface="Arial"/>
                <a:sym typeface="Arial"/>
              </a:endParaRPr>
            </a:p>
          </p:txBody>
        </p:sp>
      </p:grpSp>
      <p:sp>
        <p:nvSpPr>
          <p:cNvPr id="3303" name="Google Shape;3303;p18"/>
          <p:cNvSpPr txBox="1"/>
          <p:nvPr/>
        </p:nvSpPr>
        <p:spPr>
          <a:xfrm>
            <a:off x="1935606" y="2369986"/>
            <a:ext cx="7844778" cy="2144177"/>
          </a:xfrm>
          <a:prstGeom prst="rect">
            <a:avLst/>
          </a:prstGeom>
          <a:noFill/>
          <a:ln>
            <a:noFill/>
          </a:ln>
        </p:spPr>
        <p:txBody>
          <a:bodyPr spcFirstLastPara="1" wrap="square" lIns="91425" tIns="45700" rIns="91425" bIns="45700" anchor="t" anchorCtr="0">
            <a:spAutoFit/>
          </a:bodyPr>
          <a:lstStyle/>
          <a:p>
            <a:pPr marL="0" marR="0" lvl="0" indent="0" algn="ctr" rtl="0">
              <a:lnSpc>
                <a:spcPct val="142857"/>
              </a:lnSpc>
              <a:spcBef>
                <a:spcPts val="0"/>
              </a:spcBef>
              <a:spcAft>
                <a:spcPts val="0"/>
              </a:spcAft>
              <a:buNone/>
            </a:pPr>
            <a:r>
              <a:rPr lang="en-US" sz="2800">
                <a:solidFill>
                  <a:schemeClr val="dk1"/>
                </a:solidFill>
                <a:latin typeface="Arial"/>
                <a:ea typeface="Arial"/>
                <a:cs typeface="Arial"/>
                <a:sym typeface="Arial"/>
              </a:rPr>
              <a:t>Tóm tắt:</a:t>
            </a:r>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Có                                     : 288 huy chương</a:t>
            </a:r>
            <a:endParaRPr sz="2800">
              <a:solidFill>
                <a:schemeClr val="dk1"/>
              </a:solidFill>
              <a:latin typeface="Arial"/>
              <a:ea typeface="Arial"/>
              <a:cs typeface="Arial"/>
              <a:sym typeface="Arial"/>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Huy chương Bạc và Đồng: 190 huy chương</a:t>
            </a:r>
            <a:endParaRPr sz="2800">
              <a:solidFill>
                <a:schemeClr val="dk1"/>
              </a:solidFill>
              <a:latin typeface="Arial"/>
              <a:ea typeface="Arial"/>
              <a:cs typeface="Arial"/>
              <a:sym typeface="Arial"/>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Huy chương Vàng            : … huy chương?</a:t>
            </a:r>
            <a:endParaRPr/>
          </a:p>
        </p:txBody>
      </p:sp>
      <p:sp>
        <p:nvSpPr>
          <p:cNvPr id="3304" name="Google Shape;3304;p18"/>
          <p:cNvSpPr txBox="1"/>
          <p:nvPr/>
        </p:nvSpPr>
        <p:spPr>
          <a:xfrm>
            <a:off x="1096022" y="4336591"/>
            <a:ext cx="10003778" cy="2144177"/>
          </a:xfrm>
          <a:prstGeom prst="rect">
            <a:avLst/>
          </a:prstGeom>
          <a:noFill/>
          <a:ln>
            <a:noFill/>
          </a:ln>
        </p:spPr>
        <p:txBody>
          <a:bodyPr spcFirstLastPara="1" wrap="square" lIns="91425" tIns="45700" rIns="91425" bIns="45700" anchor="t" anchorCtr="0">
            <a:spAutoFit/>
          </a:bodyPr>
          <a:lstStyle/>
          <a:p>
            <a:pPr marL="0" marR="0" lvl="0" indent="0" algn="ctr" rtl="0">
              <a:lnSpc>
                <a:spcPct val="142857"/>
              </a:lnSpc>
              <a:spcBef>
                <a:spcPts val="0"/>
              </a:spcBef>
              <a:spcAft>
                <a:spcPts val="0"/>
              </a:spcAft>
              <a:buNone/>
            </a:pPr>
            <a:r>
              <a:rPr lang="en-US" sz="2800">
                <a:solidFill>
                  <a:srgbClr val="E36C09"/>
                </a:solidFill>
                <a:latin typeface="Arial"/>
                <a:ea typeface="Arial"/>
                <a:cs typeface="Arial"/>
                <a:sym typeface="Arial"/>
              </a:rPr>
              <a:t>  Bài giải</a:t>
            </a:r>
            <a:endParaRPr sz="2800">
              <a:solidFill>
                <a:srgbClr val="E36C09"/>
              </a:solidFill>
              <a:latin typeface="Arial"/>
              <a:ea typeface="Arial"/>
              <a:cs typeface="Arial"/>
              <a:sym typeface="Arial"/>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Đoàn Thể thao Việt Nam giành được số huy chương Vàng là:</a:t>
            </a:r>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                 288 – 190 = 98 (huy chương)</a:t>
            </a:r>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                                 Đáp số: 98 huy chương</a:t>
            </a:r>
            <a:endParaRPr sz="2800">
              <a:solidFill>
                <a:srgbClr val="E36C09"/>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00"/>
                                        </p:tgtEl>
                                        <p:attrNameLst>
                                          <p:attrName>style.visibility</p:attrName>
                                        </p:attrNameLst>
                                      </p:cBhvr>
                                      <p:to>
                                        <p:strVal val="visible"/>
                                      </p:to>
                                    </p:set>
                                    <p:animEffect transition="in" filter="fade">
                                      <p:cBhvr>
                                        <p:cTn id="7" dur="500"/>
                                        <p:tgtEl>
                                          <p:spTgt spid="33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03"/>
                                        </p:tgtEl>
                                        <p:attrNameLst>
                                          <p:attrName>style.visibility</p:attrName>
                                        </p:attrNameLst>
                                      </p:cBhvr>
                                      <p:to>
                                        <p:strVal val="visible"/>
                                      </p:to>
                                    </p:set>
                                    <p:animEffect transition="in" filter="fade">
                                      <p:cBhvr>
                                        <p:cTn id="12" dur="500"/>
                                        <p:tgtEl>
                                          <p:spTgt spid="330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04">
                                            <p:txEl>
                                              <p:pRg st="0" end="0"/>
                                            </p:txEl>
                                          </p:spTgt>
                                        </p:tgtEl>
                                        <p:attrNameLst>
                                          <p:attrName>style.visibility</p:attrName>
                                        </p:attrNameLst>
                                      </p:cBhvr>
                                      <p:to>
                                        <p:strVal val="visible"/>
                                      </p:to>
                                    </p:set>
                                    <p:animEffect transition="in" filter="fade">
                                      <p:cBhvr>
                                        <p:cTn id="17" dur="500"/>
                                        <p:tgtEl>
                                          <p:spTgt spid="330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04">
                                            <p:txEl>
                                              <p:pRg st="1" end="1"/>
                                            </p:txEl>
                                          </p:spTgt>
                                        </p:tgtEl>
                                        <p:attrNameLst>
                                          <p:attrName>style.visibility</p:attrName>
                                        </p:attrNameLst>
                                      </p:cBhvr>
                                      <p:to>
                                        <p:strVal val="visible"/>
                                      </p:to>
                                    </p:set>
                                    <p:animEffect transition="in" filter="fade">
                                      <p:cBhvr>
                                        <p:cTn id="22" dur="500"/>
                                        <p:tgtEl>
                                          <p:spTgt spid="330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304">
                                            <p:txEl>
                                              <p:pRg st="2" end="2"/>
                                            </p:txEl>
                                          </p:spTgt>
                                        </p:tgtEl>
                                        <p:attrNameLst>
                                          <p:attrName>style.visibility</p:attrName>
                                        </p:attrNameLst>
                                      </p:cBhvr>
                                      <p:to>
                                        <p:strVal val="visible"/>
                                      </p:to>
                                    </p:set>
                                    <p:animEffect transition="in" filter="fade">
                                      <p:cBhvr>
                                        <p:cTn id="27" dur="500"/>
                                        <p:tgtEl>
                                          <p:spTgt spid="330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04">
                                            <p:txEl>
                                              <p:pRg st="3" end="3"/>
                                            </p:txEl>
                                          </p:spTgt>
                                        </p:tgtEl>
                                        <p:attrNameLst>
                                          <p:attrName>style.visibility</p:attrName>
                                        </p:attrNameLst>
                                      </p:cBhvr>
                                      <p:to>
                                        <p:strVal val="visible"/>
                                      </p:to>
                                    </p:set>
                                    <p:animEffect transition="in" filter="fade">
                                      <p:cBhvr>
                                        <p:cTn id="32" dur="500"/>
                                        <p:tgtEl>
                                          <p:spTgt spid="330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08"/>
        <p:cNvGrpSpPr/>
        <p:nvPr/>
      </p:nvGrpSpPr>
      <p:grpSpPr>
        <a:xfrm>
          <a:off x="0" y="0"/>
          <a:ext cx="0" cy="0"/>
          <a:chOff x="0" y="0"/>
          <a:chExt cx="0" cy="0"/>
        </a:xfrm>
      </p:grpSpPr>
      <p:sp>
        <p:nvSpPr>
          <p:cNvPr id="3309" name="Google Shape;3309;p19"/>
          <p:cNvSpPr/>
          <p:nvPr/>
        </p:nvSpPr>
        <p:spPr>
          <a:xfrm>
            <a:off x="1140928" y="749713"/>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4</a:t>
            </a:r>
            <a:endParaRPr sz="3600" b="1">
              <a:solidFill>
                <a:schemeClr val="lt1"/>
              </a:solidFill>
              <a:latin typeface="Arial"/>
              <a:ea typeface="Arial"/>
              <a:cs typeface="Arial"/>
              <a:sym typeface="Arial"/>
            </a:endParaRPr>
          </a:p>
        </p:txBody>
      </p:sp>
      <p:pic>
        <p:nvPicPr>
          <p:cNvPr id="3310" name="Google Shape;3310;p19" descr="Screen Clipping"/>
          <p:cNvPicPr preferRelativeResize="0"/>
          <p:nvPr/>
        </p:nvPicPr>
        <p:blipFill rotWithShape="1">
          <a:blip r:embed="rId3">
            <a:alphaModFix/>
          </a:blip>
          <a:srcRect/>
          <a:stretch/>
        </p:blipFill>
        <p:spPr>
          <a:xfrm>
            <a:off x="1769078" y="3574018"/>
            <a:ext cx="8133152" cy="2238355"/>
          </a:xfrm>
          <a:prstGeom prst="rect">
            <a:avLst/>
          </a:prstGeom>
          <a:noFill/>
          <a:ln>
            <a:noFill/>
          </a:ln>
        </p:spPr>
      </p:pic>
      <p:sp>
        <p:nvSpPr>
          <p:cNvPr id="3311" name="Google Shape;3311;p19"/>
          <p:cNvSpPr/>
          <p:nvPr/>
        </p:nvSpPr>
        <p:spPr>
          <a:xfrm>
            <a:off x="2159000" y="1472701"/>
            <a:ext cx="1993900" cy="724399"/>
          </a:xfrm>
          <a:prstGeom prst="ellipse">
            <a:avLst/>
          </a:prstGeom>
          <a:solidFill>
            <a:schemeClr val="lt1"/>
          </a:solidFill>
          <a:ln w="38100"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231-125</a:t>
            </a:r>
            <a:endParaRPr sz="2800">
              <a:solidFill>
                <a:schemeClr val="dk1"/>
              </a:solidFill>
              <a:latin typeface="Arial"/>
              <a:ea typeface="Arial"/>
              <a:cs typeface="Arial"/>
              <a:sym typeface="Arial"/>
            </a:endParaRPr>
          </a:p>
        </p:txBody>
      </p:sp>
      <p:sp>
        <p:nvSpPr>
          <p:cNvPr id="3312" name="Google Shape;3312;p19"/>
          <p:cNvSpPr/>
          <p:nvPr/>
        </p:nvSpPr>
        <p:spPr>
          <a:xfrm>
            <a:off x="4758636" y="1472700"/>
            <a:ext cx="2148876" cy="724399"/>
          </a:xfrm>
          <a:prstGeom prst="ellipse">
            <a:avLst/>
          </a:prstGeom>
          <a:solidFill>
            <a:schemeClr val="lt1"/>
          </a:solidFill>
          <a:ln w="38100"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425 - 330</a:t>
            </a:r>
            <a:endParaRPr sz="2800">
              <a:solidFill>
                <a:schemeClr val="dk1"/>
              </a:solidFill>
              <a:latin typeface="Arial"/>
              <a:ea typeface="Arial"/>
              <a:cs typeface="Arial"/>
              <a:sym typeface="Arial"/>
            </a:endParaRPr>
          </a:p>
        </p:txBody>
      </p:sp>
      <p:sp>
        <p:nvSpPr>
          <p:cNvPr id="3313" name="Google Shape;3313;p19"/>
          <p:cNvSpPr/>
          <p:nvPr/>
        </p:nvSpPr>
        <p:spPr>
          <a:xfrm>
            <a:off x="7360848" y="1472700"/>
            <a:ext cx="2164152" cy="724399"/>
          </a:xfrm>
          <a:prstGeom prst="ellipse">
            <a:avLst/>
          </a:prstGeom>
          <a:solidFill>
            <a:schemeClr val="lt1"/>
          </a:solidFill>
          <a:ln w="38100"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526 - 400</a:t>
            </a:r>
            <a:endParaRPr sz="2800">
              <a:solidFill>
                <a:schemeClr val="dk1"/>
              </a:solidFill>
              <a:latin typeface="Arial"/>
              <a:ea typeface="Arial"/>
              <a:cs typeface="Arial"/>
              <a:sym typeface="Arial"/>
            </a:endParaRPr>
          </a:p>
        </p:txBody>
      </p:sp>
      <p:sp>
        <p:nvSpPr>
          <p:cNvPr id="3314" name="Google Shape;3314;p19"/>
          <p:cNvSpPr/>
          <p:nvPr/>
        </p:nvSpPr>
        <p:spPr>
          <a:xfrm>
            <a:off x="2711450" y="2441059"/>
            <a:ext cx="889000" cy="889000"/>
          </a:xfrm>
          <a:prstGeom prst="ellipse">
            <a:avLst/>
          </a:prstGeom>
          <a:solidFill>
            <a:schemeClr val="lt1"/>
          </a:solidFill>
          <a:ln w="57150" cap="flat" cmpd="dbl">
            <a:solidFill>
              <a:srgbClr val="92D050"/>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106</a:t>
            </a:r>
            <a:endParaRPr sz="2800">
              <a:solidFill>
                <a:schemeClr val="dk1"/>
              </a:solidFill>
              <a:latin typeface="Arial"/>
              <a:ea typeface="Arial"/>
              <a:cs typeface="Arial"/>
              <a:sym typeface="Arial"/>
            </a:endParaRPr>
          </a:p>
        </p:txBody>
      </p:sp>
      <p:cxnSp>
        <p:nvCxnSpPr>
          <p:cNvPr id="3315" name="Google Shape;3315;p19"/>
          <p:cNvCxnSpPr>
            <a:stCxn id="3314" idx="0"/>
            <a:endCxn id="3311" idx="4"/>
          </p:cNvCxnSpPr>
          <p:nvPr/>
        </p:nvCxnSpPr>
        <p:spPr>
          <a:xfrm rot="10800000">
            <a:off x="3155950" y="2197159"/>
            <a:ext cx="0" cy="243900"/>
          </a:xfrm>
          <a:prstGeom prst="straightConnector1">
            <a:avLst/>
          </a:prstGeom>
          <a:noFill/>
          <a:ln w="28575" cap="flat" cmpd="sng">
            <a:solidFill>
              <a:srgbClr val="92D050"/>
            </a:solidFill>
            <a:prstDash val="solid"/>
            <a:miter lim="800000"/>
            <a:headEnd type="none" w="sm" len="sm"/>
            <a:tailEnd type="none" w="sm" len="sm"/>
          </a:ln>
        </p:spPr>
      </p:cxnSp>
      <p:sp>
        <p:nvSpPr>
          <p:cNvPr id="3316" name="Google Shape;3316;p19"/>
          <p:cNvSpPr/>
          <p:nvPr/>
        </p:nvSpPr>
        <p:spPr>
          <a:xfrm>
            <a:off x="5391154" y="2441059"/>
            <a:ext cx="889000" cy="889000"/>
          </a:xfrm>
          <a:prstGeom prst="ellipse">
            <a:avLst/>
          </a:prstGeom>
          <a:solidFill>
            <a:schemeClr val="lt1"/>
          </a:solidFill>
          <a:ln w="57150" cap="flat" cmpd="dbl">
            <a:solidFill>
              <a:srgbClr val="92D050"/>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95</a:t>
            </a:r>
            <a:endParaRPr sz="2800">
              <a:solidFill>
                <a:schemeClr val="dk1"/>
              </a:solidFill>
              <a:latin typeface="Arial"/>
              <a:ea typeface="Arial"/>
              <a:cs typeface="Arial"/>
              <a:sym typeface="Arial"/>
            </a:endParaRPr>
          </a:p>
        </p:txBody>
      </p:sp>
      <p:cxnSp>
        <p:nvCxnSpPr>
          <p:cNvPr id="3317" name="Google Shape;3317;p19"/>
          <p:cNvCxnSpPr>
            <a:stCxn id="3316" idx="0"/>
          </p:cNvCxnSpPr>
          <p:nvPr/>
        </p:nvCxnSpPr>
        <p:spPr>
          <a:xfrm rot="10800000">
            <a:off x="5835654" y="2197159"/>
            <a:ext cx="0" cy="243900"/>
          </a:xfrm>
          <a:prstGeom prst="straightConnector1">
            <a:avLst/>
          </a:prstGeom>
          <a:noFill/>
          <a:ln w="28575" cap="flat" cmpd="sng">
            <a:solidFill>
              <a:srgbClr val="92D050"/>
            </a:solidFill>
            <a:prstDash val="solid"/>
            <a:miter lim="800000"/>
            <a:headEnd type="none" w="sm" len="sm"/>
            <a:tailEnd type="none" w="sm" len="sm"/>
          </a:ln>
        </p:spPr>
      </p:cxnSp>
      <p:sp>
        <p:nvSpPr>
          <p:cNvPr id="3318" name="Google Shape;3318;p19"/>
          <p:cNvSpPr/>
          <p:nvPr/>
        </p:nvSpPr>
        <p:spPr>
          <a:xfrm>
            <a:off x="8001004" y="2441059"/>
            <a:ext cx="889000" cy="889000"/>
          </a:xfrm>
          <a:prstGeom prst="ellipse">
            <a:avLst/>
          </a:prstGeom>
          <a:solidFill>
            <a:schemeClr val="lt1"/>
          </a:solidFill>
          <a:ln w="57150" cap="flat" cmpd="dbl">
            <a:solidFill>
              <a:srgbClr val="92D050"/>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126</a:t>
            </a:r>
            <a:endParaRPr sz="2800">
              <a:solidFill>
                <a:schemeClr val="dk1"/>
              </a:solidFill>
              <a:latin typeface="Arial"/>
              <a:ea typeface="Arial"/>
              <a:cs typeface="Arial"/>
              <a:sym typeface="Arial"/>
            </a:endParaRPr>
          </a:p>
        </p:txBody>
      </p:sp>
      <p:cxnSp>
        <p:nvCxnSpPr>
          <p:cNvPr id="3319" name="Google Shape;3319;p19"/>
          <p:cNvCxnSpPr>
            <a:stCxn id="3318" idx="0"/>
          </p:cNvCxnSpPr>
          <p:nvPr/>
        </p:nvCxnSpPr>
        <p:spPr>
          <a:xfrm rot="10800000">
            <a:off x="8445504" y="2197159"/>
            <a:ext cx="0" cy="243900"/>
          </a:xfrm>
          <a:prstGeom prst="straightConnector1">
            <a:avLst/>
          </a:prstGeom>
          <a:noFill/>
          <a:ln w="28575" cap="flat" cmpd="sng">
            <a:solidFill>
              <a:srgbClr val="92D050"/>
            </a:solidFill>
            <a:prstDash val="solid"/>
            <a:miter lim="800000"/>
            <a:headEnd type="none" w="sm" len="sm"/>
            <a:tailEnd type="none" w="sm" len="sm"/>
          </a:ln>
        </p:spPr>
      </p:cxnSp>
      <p:sp>
        <p:nvSpPr>
          <p:cNvPr id="3320" name="Google Shape;3320;p19"/>
          <p:cNvSpPr txBox="1"/>
          <p:nvPr/>
        </p:nvSpPr>
        <p:spPr>
          <a:xfrm>
            <a:off x="2424019" y="5049428"/>
            <a:ext cx="146386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1"/>
                </a:solidFill>
                <a:latin typeface="Arial"/>
                <a:ea typeface="Arial"/>
                <a:cs typeface="Arial"/>
                <a:sym typeface="Arial"/>
              </a:rPr>
              <a:t>Số lớn nhất</a:t>
            </a:r>
            <a:endParaRPr sz="1800" b="1">
              <a:solidFill>
                <a:schemeClr val="lt1"/>
              </a:solidFill>
              <a:latin typeface="Arial"/>
              <a:ea typeface="Arial"/>
              <a:cs typeface="Arial"/>
              <a:sym typeface="Arial"/>
            </a:endParaRPr>
          </a:p>
        </p:txBody>
      </p:sp>
      <p:sp>
        <p:nvSpPr>
          <p:cNvPr id="3321" name="Google Shape;3321;p19"/>
          <p:cNvSpPr txBox="1"/>
          <p:nvPr/>
        </p:nvSpPr>
        <p:spPr>
          <a:xfrm>
            <a:off x="5150836" y="5049428"/>
            <a:ext cx="136447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Arial"/>
                <a:ea typeface="Arial"/>
                <a:cs typeface="Arial"/>
                <a:sym typeface="Arial"/>
              </a:rPr>
              <a:t>Số bé nhất</a:t>
            </a:r>
            <a:endParaRPr sz="1800" b="1">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11"/>
                                        </p:tgtEl>
                                        <p:attrNameLst>
                                          <p:attrName>style.visibility</p:attrName>
                                        </p:attrNameLst>
                                      </p:cBhvr>
                                      <p:to>
                                        <p:strVal val="visible"/>
                                      </p:to>
                                    </p:set>
                                    <p:animEffect transition="in" filter="fade">
                                      <p:cBhvr>
                                        <p:cTn id="7" dur="500"/>
                                        <p:tgtEl>
                                          <p:spTgt spid="3311"/>
                                        </p:tgtEl>
                                      </p:cBhvr>
                                    </p:animEffect>
                                  </p:childTnLst>
                                </p:cTn>
                              </p:par>
                              <p:par>
                                <p:cTn id="8" presetID="10" presetClass="entr" presetSubtype="0" fill="hold" nodeType="withEffect">
                                  <p:stCondLst>
                                    <p:cond delay="0"/>
                                  </p:stCondLst>
                                  <p:childTnLst>
                                    <p:set>
                                      <p:cBhvr>
                                        <p:cTn id="9" dur="1" fill="hold">
                                          <p:stCondLst>
                                            <p:cond delay="0"/>
                                          </p:stCondLst>
                                        </p:cTn>
                                        <p:tgtEl>
                                          <p:spTgt spid="3312"/>
                                        </p:tgtEl>
                                        <p:attrNameLst>
                                          <p:attrName>style.visibility</p:attrName>
                                        </p:attrNameLst>
                                      </p:cBhvr>
                                      <p:to>
                                        <p:strVal val="visible"/>
                                      </p:to>
                                    </p:set>
                                    <p:animEffect transition="in" filter="fade">
                                      <p:cBhvr>
                                        <p:cTn id="10" dur="500"/>
                                        <p:tgtEl>
                                          <p:spTgt spid="3312"/>
                                        </p:tgtEl>
                                      </p:cBhvr>
                                    </p:animEffect>
                                  </p:childTnLst>
                                </p:cTn>
                              </p:par>
                              <p:par>
                                <p:cTn id="11" presetID="10" presetClass="entr" presetSubtype="0" fill="hold" nodeType="withEffect">
                                  <p:stCondLst>
                                    <p:cond delay="0"/>
                                  </p:stCondLst>
                                  <p:childTnLst>
                                    <p:set>
                                      <p:cBhvr>
                                        <p:cTn id="12" dur="1" fill="hold">
                                          <p:stCondLst>
                                            <p:cond delay="0"/>
                                          </p:stCondLst>
                                        </p:cTn>
                                        <p:tgtEl>
                                          <p:spTgt spid="3313"/>
                                        </p:tgtEl>
                                        <p:attrNameLst>
                                          <p:attrName>style.visibility</p:attrName>
                                        </p:attrNameLst>
                                      </p:cBhvr>
                                      <p:to>
                                        <p:strVal val="visible"/>
                                      </p:to>
                                    </p:set>
                                    <p:animEffect transition="in" filter="fade">
                                      <p:cBhvr>
                                        <p:cTn id="13" dur="500"/>
                                        <p:tgtEl>
                                          <p:spTgt spid="33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310"/>
                                        </p:tgtEl>
                                        <p:attrNameLst>
                                          <p:attrName>style.visibility</p:attrName>
                                        </p:attrNameLst>
                                      </p:cBhvr>
                                      <p:to>
                                        <p:strVal val="visible"/>
                                      </p:to>
                                    </p:set>
                                    <p:animEffect transition="in" filter="fade">
                                      <p:cBhvr>
                                        <p:cTn id="18" dur="500"/>
                                        <p:tgtEl>
                                          <p:spTgt spid="33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315"/>
                                        </p:tgtEl>
                                        <p:attrNameLst>
                                          <p:attrName>style.visibility</p:attrName>
                                        </p:attrNameLst>
                                      </p:cBhvr>
                                      <p:to>
                                        <p:strVal val="visible"/>
                                      </p:to>
                                    </p:set>
                                    <p:animEffect transition="in" filter="fade">
                                      <p:cBhvr>
                                        <p:cTn id="23" dur="250"/>
                                        <p:tgtEl>
                                          <p:spTgt spid="3315"/>
                                        </p:tgtEl>
                                      </p:cBhvr>
                                    </p:animEffect>
                                  </p:childTnLst>
                                </p:cTn>
                              </p:par>
                            </p:childTnLst>
                          </p:cTn>
                        </p:par>
                        <p:par>
                          <p:cTn id="24" fill="hold">
                            <p:stCondLst>
                              <p:cond delay="250"/>
                            </p:stCondLst>
                            <p:childTnLst>
                              <p:par>
                                <p:cTn id="25" presetID="10" presetClass="entr" presetSubtype="0" fill="hold" nodeType="afterEffect">
                                  <p:stCondLst>
                                    <p:cond delay="0"/>
                                  </p:stCondLst>
                                  <p:childTnLst>
                                    <p:set>
                                      <p:cBhvr>
                                        <p:cTn id="26" dur="1" fill="hold">
                                          <p:stCondLst>
                                            <p:cond delay="0"/>
                                          </p:stCondLst>
                                        </p:cTn>
                                        <p:tgtEl>
                                          <p:spTgt spid="3314"/>
                                        </p:tgtEl>
                                        <p:attrNameLst>
                                          <p:attrName>style.visibility</p:attrName>
                                        </p:attrNameLst>
                                      </p:cBhvr>
                                      <p:to>
                                        <p:strVal val="visible"/>
                                      </p:to>
                                    </p:set>
                                    <p:animEffect transition="in" filter="fade">
                                      <p:cBhvr>
                                        <p:cTn id="27" dur="500"/>
                                        <p:tgtEl>
                                          <p:spTgt spid="33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17"/>
                                        </p:tgtEl>
                                        <p:attrNameLst>
                                          <p:attrName>style.visibility</p:attrName>
                                        </p:attrNameLst>
                                      </p:cBhvr>
                                      <p:to>
                                        <p:strVal val="visible"/>
                                      </p:to>
                                    </p:set>
                                    <p:animEffect transition="in" filter="fade">
                                      <p:cBhvr>
                                        <p:cTn id="32" dur="250"/>
                                        <p:tgtEl>
                                          <p:spTgt spid="3317"/>
                                        </p:tgtEl>
                                      </p:cBhvr>
                                    </p:animEffect>
                                  </p:childTnLst>
                                </p:cTn>
                              </p:par>
                            </p:childTnLst>
                          </p:cTn>
                        </p:par>
                        <p:par>
                          <p:cTn id="33" fill="hold">
                            <p:stCondLst>
                              <p:cond delay="250"/>
                            </p:stCondLst>
                            <p:childTnLst>
                              <p:par>
                                <p:cTn id="34" presetID="10" presetClass="entr" presetSubtype="0" fill="hold" nodeType="afterEffect">
                                  <p:stCondLst>
                                    <p:cond delay="0"/>
                                  </p:stCondLst>
                                  <p:childTnLst>
                                    <p:set>
                                      <p:cBhvr>
                                        <p:cTn id="35" dur="1" fill="hold">
                                          <p:stCondLst>
                                            <p:cond delay="0"/>
                                          </p:stCondLst>
                                        </p:cTn>
                                        <p:tgtEl>
                                          <p:spTgt spid="3316"/>
                                        </p:tgtEl>
                                        <p:attrNameLst>
                                          <p:attrName>style.visibility</p:attrName>
                                        </p:attrNameLst>
                                      </p:cBhvr>
                                      <p:to>
                                        <p:strVal val="visible"/>
                                      </p:to>
                                    </p:set>
                                    <p:animEffect transition="in" filter="fade">
                                      <p:cBhvr>
                                        <p:cTn id="36" dur="500"/>
                                        <p:tgtEl>
                                          <p:spTgt spid="331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319"/>
                                        </p:tgtEl>
                                        <p:attrNameLst>
                                          <p:attrName>style.visibility</p:attrName>
                                        </p:attrNameLst>
                                      </p:cBhvr>
                                      <p:to>
                                        <p:strVal val="visible"/>
                                      </p:to>
                                    </p:set>
                                    <p:animEffect transition="in" filter="fade">
                                      <p:cBhvr>
                                        <p:cTn id="41" dur="250"/>
                                        <p:tgtEl>
                                          <p:spTgt spid="3319"/>
                                        </p:tgtEl>
                                      </p:cBhvr>
                                    </p:animEffect>
                                  </p:childTnLst>
                                </p:cTn>
                              </p:par>
                            </p:childTnLst>
                          </p:cTn>
                        </p:par>
                        <p:par>
                          <p:cTn id="42" fill="hold">
                            <p:stCondLst>
                              <p:cond delay="250"/>
                            </p:stCondLst>
                            <p:childTnLst>
                              <p:par>
                                <p:cTn id="43" presetID="10" presetClass="entr" presetSubtype="0" fill="hold" nodeType="afterEffect">
                                  <p:stCondLst>
                                    <p:cond delay="0"/>
                                  </p:stCondLst>
                                  <p:childTnLst>
                                    <p:set>
                                      <p:cBhvr>
                                        <p:cTn id="44" dur="1" fill="hold">
                                          <p:stCondLst>
                                            <p:cond delay="0"/>
                                          </p:stCondLst>
                                        </p:cTn>
                                        <p:tgtEl>
                                          <p:spTgt spid="3318"/>
                                        </p:tgtEl>
                                        <p:attrNameLst>
                                          <p:attrName>style.visibility</p:attrName>
                                        </p:attrNameLst>
                                      </p:cBhvr>
                                      <p:to>
                                        <p:strVal val="visible"/>
                                      </p:to>
                                    </p:set>
                                    <p:animEffect transition="in" filter="fade">
                                      <p:cBhvr>
                                        <p:cTn id="45" dur="500"/>
                                        <p:tgtEl>
                                          <p:spTgt spid="3318"/>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320"/>
                                        </p:tgtEl>
                                        <p:attrNameLst>
                                          <p:attrName>style.visibility</p:attrName>
                                        </p:attrNameLst>
                                      </p:cBhvr>
                                      <p:to>
                                        <p:strVal val="visible"/>
                                      </p:to>
                                    </p:set>
                                    <p:animEffect transition="in" filter="fade">
                                      <p:cBhvr>
                                        <p:cTn id="50" dur="500"/>
                                        <p:tgtEl>
                                          <p:spTgt spid="3320"/>
                                        </p:tgtEl>
                                      </p:cBhvr>
                                    </p:animEffect>
                                  </p:childTnLst>
                                </p:cTn>
                              </p:par>
                              <p:par>
                                <p:cTn id="51" presetID="10" presetClass="entr" presetSubtype="0" fill="hold" nodeType="withEffect">
                                  <p:stCondLst>
                                    <p:cond delay="0"/>
                                  </p:stCondLst>
                                  <p:childTnLst>
                                    <p:set>
                                      <p:cBhvr>
                                        <p:cTn id="52" dur="1" fill="hold">
                                          <p:stCondLst>
                                            <p:cond delay="0"/>
                                          </p:stCondLst>
                                        </p:cTn>
                                        <p:tgtEl>
                                          <p:spTgt spid="3321"/>
                                        </p:tgtEl>
                                        <p:attrNameLst>
                                          <p:attrName>style.visibility</p:attrName>
                                        </p:attrNameLst>
                                      </p:cBhvr>
                                      <p:to>
                                        <p:strVal val="visible"/>
                                      </p:to>
                                    </p:set>
                                    <p:animEffect transition="in" filter="fade">
                                      <p:cBhvr>
                                        <p:cTn id="53" dur="500"/>
                                        <p:tgtEl>
                                          <p:spTgt spid="33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07"/>
        <p:cNvGrpSpPr/>
        <p:nvPr/>
      </p:nvGrpSpPr>
      <p:grpSpPr>
        <a:xfrm>
          <a:off x="0" y="0"/>
          <a:ext cx="0" cy="0"/>
          <a:chOff x="0" y="0"/>
          <a:chExt cx="0" cy="0"/>
        </a:xfrm>
      </p:grpSpPr>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25"/>
        <p:cNvGrpSpPr/>
        <p:nvPr/>
      </p:nvGrpSpPr>
      <p:grpSpPr>
        <a:xfrm>
          <a:off x="0" y="0"/>
          <a:ext cx="0" cy="0"/>
          <a:chOff x="0" y="0"/>
          <a:chExt cx="0" cy="0"/>
        </a:xfrm>
      </p:grpSpPr>
      <p:pic>
        <p:nvPicPr>
          <p:cNvPr id="3326" name="Google Shape;3326;p20" descr="Screen Clipping"/>
          <p:cNvPicPr preferRelativeResize="0"/>
          <p:nvPr/>
        </p:nvPicPr>
        <p:blipFill rotWithShape="1">
          <a:blip r:embed="rId3">
            <a:alphaModFix/>
          </a:blip>
          <a:srcRect/>
          <a:stretch/>
        </p:blipFill>
        <p:spPr>
          <a:xfrm>
            <a:off x="810728" y="1209433"/>
            <a:ext cx="6971119" cy="5141340"/>
          </a:xfrm>
          <a:prstGeom prst="roundRect">
            <a:avLst>
              <a:gd name="adj" fmla="val 16667"/>
            </a:avLst>
          </a:prstGeom>
          <a:noFill/>
          <a:ln>
            <a:noFill/>
          </a:ln>
        </p:spPr>
      </p:pic>
      <p:grpSp>
        <p:nvGrpSpPr>
          <p:cNvPr id="3327" name="Google Shape;3327;p20"/>
          <p:cNvGrpSpPr/>
          <p:nvPr/>
        </p:nvGrpSpPr>
        <p:grpSpPr>
          <a:xfrm>
            <a:off x="810728" y="504981"/>
            <a:ext cx="10390672" cy="954107"/>
            <a:chOff x="1296327" y="1453656"/>
            <a:chExt cx="10390672" cy="954107"/>
          </a:xfrm>
        </p:grpSpPr>
        <p:sp>
          <p:nvSpPr>
            <p:cNvPr id="3328" name="Google Shape;3328;p20"/>
            <p:cNvSpPr txBox="1"/>
            <p:nvPr/>
          </p:nvSpPr>
          <p:spPr>
            <a:xfrm>
              <a:off x="1866915" y="1453656"/>
              <a:ext cx="9820084"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Em hãy giúp Rô-bốt tìm phép tính sai trong bức tranh và sửa lại cho đúng.</a:t>
              </a:r>
              <a:endParaRPr sz="2800">
                <a:solidFill>
                  <a:schemeClr val="dk1"/>
                </a:solidFill>
                <a:latin typeface="Arial"/>
                <a:ea typeface="Arial"/>
                <a:cs typeface="Arial"/>
                <a:sym typeface="Arial"/>
              </a:endParaRPr>
            </a:p>
          </p:txBody>
        </p:sp>
        <p:sp>
          <p:nvSpPr>
            <p:cNvPr id="3329" name="Google Shape;3329;p20"/>
            <p:cNvSpPr/>
            <p:nvPr/>
          </p:nvSpPr>
          <p:spPr>
            <a:xfrm>
              <a:off x="1296327" y="1520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5</a:t>
              </a:r>
              <a:endParaRPr sz="3600" b="1">
                <a:solidFill>
                  <a:schemeClr val="lt1"/>
                </a:solidFill>
                <a:latin typeface="Arial"/>
                <a:ea typeface="Arial"/>
                <a:cs typeface="Arial"/>
                <a:sym typeface="Arial"/>
              </a:endParaRPr>
            </a:p>
          </p:txBody>
        </p:sp>
      </p:grpSp>
      <p:sp>
        <p:nvSpPr>
          <p:cNvPr id="3330" name="Google Shape;3330;p20"/>
          <p:cNvSpPr txBox="1"/>
          <p:nvPr/>
        </p:nvSpPr>
        <p:spPr>
          <a:xfrm>
            <a:off x="8139073" y="2641600"/>
            <a:ext cx="2705100" cy="195149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762 – 70 =</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529 – 130 =</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430 – 50 = </a:t>
            </a:r>
            <a:endParaRPr sz="2800">
              <a:solidFill>
                <a:schemeClr val="dk1"/>
              </a:solidFill>
              <a:latin typeface="Arial"/>
              <a:ea typeface="Arial"/>
              <a:cs typeface="Arial"/>
              <a:sym typeface="Arial"/>
            </a:endParaRPr>
          </a:p>
        </p:txBody>
      </p:sp>
      <p:sp>
        <p:nvSpPr>
          <p:cNvPr id="3331" name="Google Shape;3331;p20"/>
          <p:cNvSpPr txBox="1"/>
          <p:nvPr/>
        </p:nvSpPr>
        <p:spPr>
          <a:xfrm>
            <a:off x="9917072" y="2641600"/>
            <a:ext cx="927101" cy="73866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692</a:t>
            </a:r>
            <a:endParaRPr sz="2800">
              <a:solidFill>
                <a:schemeClr val="dk1"/>
              </a:solidFill>
              <a:latin typeface="Arial"/>
              <a:ea typeface="Arial"/>
              <a:cs typeface="Arial"/>
              <a:sym typeface="Arial"/>
            </a:endParaRPr>
          </a:p>
        </p:txBody>
      </p:sp>
      <p:sp>
        <p:nvSpPr>
          <p:cNvPr id="3332" name="Google Shape;3332;p20"/>
          <p:cNvSpPr txBox="1"/>
          <p:nvPr/>
        </p:nvSpPr>
        <p:spPr>
          <a:xfrm>
            <a:off x="3378201" y="2163540"/>
            <a:ext cx="3810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rgbClr val="FF0000"/>
                </a:solidFill>
                <a:latin typeface="Arial"/>
                <a:ea typeface="Arial"/>
                <a:cs typeface="Arial"/>
                <a:sym typeface="Arial"/>
              </a:rPr>
              <a:t>đ</a:t>
            </a:r>
            <a:endParaRPr/>
          </a:p>
        </p:txBody>
      </p:sp>
      <p:sp>
        <p:nvSpPr>
          <p:cNvPr id="3333" name="Google Shape;3333;p20"/>
          <p:cNvSpPr txBox="1"/>
          <p:nvPr/>
        </p:nvSpPr>
        <p:spPr>
          <a:xfrm>
            <a:off x="10069472" y="3278664"/>
            <a:ext cx="927101"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399</a:t>
            </a:r>
            <a:endParaRPr sz="2800">
              <a:solidFill>
                <a:schemeClr val="dk1"/>
              </a:solidFill>
              <a:latin typeface="Arial"/>
              <a:ea typeface="Arial"/>
              <a:cs typeface="Arial"/>
              <a:sym typeface="Arial"/>
            </a:endParaRPr>
          </a:p>
        </p:txBody>
      </p:sp>
      <p:sp>
        <p:nvSpPr>
          <p:cNvPr id="3334" name="Google Shape;3334;p20"/>
          <p:cNvSpPr txBox="1"/>
          <p:nvPr/>
        </p:nvSpPr>
        <p:spPr>
          <a:xfrm>
            <a:off x="3340102" y="2780099"/>
            <a:ext cx="45719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FF0000"/>
                </a:solidFill>
                <a:latin typeface="Arial"/>
                <a:ea typeface="Arial"/>
                <a:cs typeface="Arial"/>
                <a:sym typeface="Arial"/>
              </a:rPr>
              <a:t>S</a:t>
            </a:r>
            <a:endParaRPr/>
          </a:p>
        </p:txBody>
      </p:sp>
      <p:sp>
        <p:nvSpPr>
          <p:cNvPr id="3335" name="Google Shape;3335;p20"/>
          <p:cNvSpPr txBox="1"/>
          <p:nvPr/>
        </p:nvSpPr>
        <p:spPr>
          <a:xfrm>
            <a:off x="10069472" y="3935880"/>
            <a:ext cx="927101"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380</a:t>
            </a:r>
            <a:endParaRPr sz="2800">
              <a:solidFill>
                <a:schemeClr val="dk1"/>
              </a:solidFill>
              <a:latin typeface="Arial"/>
              <a:ea typeface="Arial"/>
              <a:cs typeface="Arial"/>
              <a:sym typeface="Arial"/>
            </a:endParaRPr>
          </a:p>
        </p:txBody>
      </p:sp>
      <p:sp>
        <p:nvSpPr>
          <p:cNvPr id="3336" name="Google Shape;3336;p20"/>
          <p:cNvSpPr txBox="1"/>
          <p:nvPr/>
        </p:nvSpPr>
        <p:spPr>
          <a:xfrm>
            <a:off x="3684627" y="2807926"/>
            <a:ext cx="863599"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FF0000"/>
                </a:solidFill>
                <a:latin typeface="Arial"/>
                <a:ea typeface="Arial"/>
                <a:cs typeface="Arial"/>
                <a:sym typeface="Arial"/>
              </a:rPr>
              <a:t>399</a:t>
            </a:r>
            <a:endParaRPr sz="2800">
              <a:solidFill>
                <a:srgbClr val="FF0000"/>
              </a:solidFill>
              <a:latin typeface="Arial"/>
              <a:ea typeface="Arial"/>
              <a:cs typeface="Arial"/>
              <a:sym typeface="Arial"/>
            </a:endParaRPr>
          </a:p>
        </p:txBody>
      </p:sp>
      <p:sp>
        <p:nvSpPr>
          <p:cNvPr id="3337" name="Google Shape;3337;p20"/>
          <p:cNvSpPr txBox="1"/>
          <p:nvPr/>
        </p:nvSpPr>
        <p:spPr>
          <a:xfrm>
            <a:off x="3378201" y="3163137"/>
            <a:ext cx="3810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rgbClr val="FF0000"/>
                </a:solidFill>
                <a:latin typeface="Arial"/>
                <a:ea typeface="Arial"/>
                <a:cs typeface="Arial"/>
                <a:sym typeface="Arial"/>
              </a:rPr>
              <a:t>đ</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27"/>
                                        </p:tgtEl>
                                        <p:attrNameLst>
                                          <p:attrName>style.visibility</p:attrName>
                                        </p:attrNameLst>
                                      </p:cBhvr>
                                      <p:to>
                                        <p:strVal val="visible"/>
                                      </p:to>
                                    </p:set>
                                    <p:animEffect transition="in" filter="fade">
                                      <p:cBhvr>
                                        <p:cTn id="7" dur="500"/>
                                        <p:tgtEl>
                                          <p:spTgt spid="33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26"/>
                                        </p:tgtEl>
                                        <p:attrNameLst>
                                          <p:attrName>style.visibility</p:attrName>
                                        </p:attrNameLst>
                                      </p:cBhvr>
                                      <p:to>
                                        <p:strVal val="visible"/>
                                      </p:to>
                                    </p:set>
                                    <p:animEffect transition="in" filter="fade">
                                      <p:cBhvr>
                                        <p:cTn id="12" dur="500"/>
                                        <p:tgtEl>
                                          <p:spTgt spid="33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30">
                                            <p:txEl>
                                              <p:pRg st="0" end="0"/>
                                            </p:txEl>
                                          </p:spTgt>
                                        </p:tgtEl>
                                        <p:attrNameLst>
                                          <p:attrName>style.visibility</p:attrName>
                                        </p:attrNameLst>
                                      </p:cBhvr>
                                      <p:to>
                                        <p:strVal val="visible"/>
                                      </p:to>
                                    </p:set>
                                    <p:animEffect transition="in" filter="fade">
                                      <p:cBhvr>
                                        <p:cTn id="17" dur="500"/>
                                        <p:tgtEl>
                                          <p:spTgt spid="333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30">
                                            <p:txEl>
                                              <p:pRg st="1" end="1"/>
                                            </p:txEl>
                                          </p:spTgt>
                                        </p:tgtEl>
                                        <p:attrNameLst>
                                          <p:attrName>style.visibility</p:attrName>
                                        </p:attrNameLst>
                                      </p:cBhvr>
                                      <p:to>
                                        <p:strVal val="visible"/>
                                      </p:to>
                                    </p:set>
                                    <p:animEffect transition="in" filter="fade">
                                      <p:cBhvr>
                                        <p:cTn id="22" dur="500"/>
                                        <p:tgtEl>
                                          <p:spTgt spid="3330">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330">
                                            <p:txEl>
                                              <p:pRg st="2" end="2"/>
                                            </p:txEl>
                                          </p:spTgt>
                                        </p:tgtEl>
                                        <p:attrNameLst>
                                          <p:attrName>style.visibility</p:attrName>
                                        </p:attrNameLst>
                                      </p:cBhvr>
                                      <p:to>
                                        <p:strVal val="visible"/>
                                      </p:to>
                                    </p:set>
                                    <p:animEffect transition="in" filter="fade">
                                      <p:cBhvr>
                                        <p:cTn id="27" dur="500"/>
                                        <p:tgtEl>
                                          <p:spTgt spid="3330">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31">
                                            <p:txEl>
                                              <p:pRg st="0" end="0"/>
                                            </p:txEl>
                                          </p:spTgt>
                                        </p:tgtEl>
                                        <p:attrNameLst>
                                          <p:attrName>style.visibility</p:attrName>
                                        </p:attrNameLst>
                                      </p:cBhvr>
                                      <p:to>
                                        <p:strVal val="visible"/>
                                      </p:to>
                                    </p:set>
                                    <p:animEffect transition="in" filter="fade">
                                      <p:cBhvr>
                                        <p:cTn id="32" dur="500"/>
                                        <p:tgtEl>
                                          <p:spTgt spid="3331">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332"/>
                                        </p:tgtEl>
                                        <p:attrNameLst>
                                          <p:attrName>style.visibility</p:attrName>
                                        </p:attrNameLst>
                                      </p:cBhvr>
                                      <p:to>
                                        <p:strVal val="visible"/>
                                      </p:to>
                                    </p:set>
                                    <p:animEffect transition="in" filter="fade">
                                      <p:cBhvr>
                                        <p:cTn id="37" dur="500"/>
                                        <p:tgtEl>
                                          <p:spTgt spid="333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333">
                                            <p:txEl>
                                              <p:pRg st="0" end="0"/>
                                            </p:txEl>
                                          </p:spTgt>
                                        </p:tgtEl>
                                        <p:attrNameLst>
                                          <p:attrName>style.visibility</p:attrName>
                                        </p:attrNameLst>
                                      </p:cBhvr>
                                      <p:to>
                                        <p:strVal val="visible"/>
                                      </p:to>
                                    </p:set>
                                    <p:animEffect transition="in" filter="fade">
                                      <p:cBhvr>
                                        <p:cTn id="42" dur="500"/>
                                        <p:tgtEl>
                                          <p:spTgt spid="3333">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334"/>
                                        </p:tgtEl>
                                        <p:attrNameLst>
                                          <p:attrName>style.visibility</p:attrName>
                                        </p:attrNameLst>
                                      </p:cBhvr>
                                      <p:to>
                                        <p:strVal val="visible"/>
                                      </p:to>
                                    </p:set>
                                    <p:animEffect transition="in" filter="fade">
                                      <p:cBhvr>
                                        <p:cTn id="47" dur="500"/>
                                        <p:tgtEl>
                                          <p:spTgt spid="333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336"/>
                                        </p:tgtEl>
                                        <p:attrNameLst>
                                          <p:attrName>style.visibility</p:attrName>
                                        </p:attrNameLst>
                                      </p:cBhvr>
                                      <p:to>
                                        <p:strVal val="visible"/>
                                      </p:to>
                                    </p:set>
                                    <p:animEffect transition="in" filter="fade">
                                      <p:cBhvr>
                                        <p:cTn id="52" dur="500"/>
                                        <p:tgtEl>
                                          <p:spTgt spid="333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335">
                                            <p:txEl>
                                              <p:pRg st="0" end="0"/>
                                            </p:txEl>
                                          </p:spTgt>
                                        </p:tgtEl>
                                        <p:attrNameLst>
                                          <p:attrName>style.visibility</p:attrName>
                                        </p:attrNameLst>
                                      </p:cBhvr>
                                      <p:to>
                                        <p:strVal val="visible"/>
                                      </p:to>
                                    </p:set>
                                    <p:animEffect transition="in" filter="fade">
                                      <p:cBhvr>
                                        <p:cTn id="57" dur="500"/>
                                        <p:tgtEl>
                                          <p:spTgt spid="3335">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337"/>
                                        </p:tgtEl>
                                        <p:attrNameLst>
                                          <p:attrName>style.visibility</p:attrName>
                                        </p:attrNameLst>
                                      </p:cBhvr>
                                      <p:to>
                                        <p:strVal val="visible"/>
                                      </p:to>
                                    </p:set>
                                    <p:animEffect transition="in" filter="fade">
                                      <p:cBhvr>
                                        <p:cTn id="62" dur="500"/>
                                        <p:tgtEl>
                                          <p:spTgt spid="33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41"/>
        <p:cNvGrpSpPr/>
        <p:nvPr/>
      </p:nvGrpSpPr>
      <p:grpSpPr>
        <a:xfrm>
          <a:off x="0" y="0"/>
          <a:ext cx="0" cy="0"/>
          <a:chOff x="0" y="0"/>
          <a:chExt cx="0" cy="0"/>
        </a:xfrm>
      </p:grpSpPr>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45"/>
        <p:cNvGrpSpPr/>
        <p:nvPr/>
      </p:nvGrpSpPr>
      <p:grpSpPr>
        <a:xfrm>
          <a:off x="0" y="0"/>
          <a:ext cx="0" cy="0"/>
          <a:chOff x="0" y="0"/>
          <a:chExt cx="0" cy="0"/>
        </a:xfrm>
      </p:grpSpPr>
      <p:sp>
        <p:nvSpPr>
          <p:cNvPr id="3346" name="Google Shape;3346;p22"/>
          <p:cNvSpPr/>
          <p:nvPr/>
        </p:nvSpPr>
        <p:spPr>
          <a:xfrm>
            <a:off x="1135582" y="2578100"/>
            <a:ext cx="9443518" cy="2730500"/>
          </a:xfrm>
          <a:prstGeom prst="rect">
            <a:avLst/>
          </a:prstGeom>
          <a:solidFill>
            <a:srgbClr val="B6DD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347" name="Google Shape;3347;p22"/>
          <p:cNvGrpSpPr/>
          <p:nvPr/>
        </p:nvGrpSpPr>
        <p:grpSpPr>
          <a:xfrm>
            <a:off x="995882" y="1477770"/>
            <a:ext cx="10015018" cy="570588"/>
            <a:chOff x="1296327" y="1647588"/>
            <a:chExt cx="10015018" cy="570588"/>
          </a:xfrm>
        </p:grpSpPr>
        <p:sp>
          <p:nvSpPr>
            <p:cNvPr id="3348" name="Google Shape;3348;p22"/>
            <p:cNvSpPr txBox="1"/>
            <p:nvPr/>
          </p:nvSpPr>
          <p:spPr>
            <a:xfrm>
              <a:off x="1866915" y="1694956"/>
              <a:ext cx="944443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Hãy giúp Mai tìm lại kết quả của các phép tính.</a:t>
              </a:r>
              <a:endParaRPr sz="2800">
                <a:solidFill>
                  <a:schemeClr val="dk1"/>
                </a:solidFill>
                <a:latin typeface="Arial"/>
                <a:ea typeface="Arial"/>
                <a:cs typeface="Arial"/>
                <a:sym typeface="Arial"/>
              </a:endParaRPr>
            </a:p>
          </p:txBody>
        </p:sp>
        <p:sp>
          <p:nvSpPr>
            <p:cNvPr id="3349" name="Google Shape;3349;p22"/>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1</a:t>
              </a:r>
              <a:endParaRPr sz="3600" b="1">
                <a:solidFill>
                  <a:schemeClr val="lt1"/>
                </a:solidFill>
                <a:latin typeface="Arial"/>
                <a:ea typeface="Arial"/>
                <a:cs typeface="Arial"/>
                <a:sym typeface="Arial"/>
              </a:endParaRPr>
            </a:p>
          </p:txBody>
        </p:sp>
      </p:grpSp>
      <p:grpSp>
        <p:nvGrpSpPr>
          <p:cNvPr id="3350" name="Google Shape;3350;p22"/>
          <p:cNvGrpSpPr/>
          <p:nvPr/>
        </p:nvGrpSpPr>
        <p:grpSpPr>
          <a:xfrm>
            <a:off x="1566470" y="2857726"/>
            <a:ext cx="1147790" cy="1384995"/>
            <a:chOff x="1566470" y="2095726"/>
            <a:chExt cx="1147790" cy="1384995"/>
          </a:xfrm>
        </p:grpSpPr>
        <p:grpSp>
          <p:nvGrpSpPr>
            <p:cNvPr id="3351" name="Google Shape;3351;p22"/>
            <p:cNvGrpSpPr/>
            <p:nvPr/>
          </p:nvGrpSpPr>
          <p:grpSpPr>
            <a:xfrm>
              <a:off x="1566470" y="2095726"/>
              <a:ext cx="1147790" cy="1384995"/>
              <a:chOff x="1697011" y="2095726"/>
              <a:chExt cx="1147790" cy="1384995"/>
            </a:xfrm>
          </p:grpSpPr>
          <p:sp>
            <p:nvSpPr>
              <p:cNvPr id="3352" name="Google Shape;3352;p22"/>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346</a:t>
                </a:r>
                <a:endParaRPr sz="2800">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128</a:t>
                </a:r>
                <a:endParaRPr sz="2800">
                  <a:solidFill>
                    <a:schemeClr val="dk1"/>
                  </a:solidFill>
                  <a:latin typeface="Arial"/>
                  <a:ea typeface="Arial"/>
                  <a:cs typeface="Arial"/>
                  <a:sym typeface="Arial"/>
                </a:endParaRPr>
              </a:p>
            </p:txBody>
          </p:sp>
          <p:sp>
            <p:nvSpPr>
              <p:cNvPr id="3353" name="Google Shape;3353;p22"/>
              <p:cNvSpPr txBox="1"/>
              <p:nvPr/>
            </p:nvSpPr>
            <p:spPr>
              <a:xfrm>
                <a:off x="1697011" y="2418890"/>
                <a:ext cx="376630" cy="73866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354" name="Google Shape;3354;p22"/>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355" name="Google Shape;3355;p22"/>
          <p:cNvGrpSpPr/>
          <p:nvPr/>
        </p:nvGrpSpPr>
        <p:grpSpPr>
          <a:xfrm>
            <a:off x="4077687" y="2857726"/>
            <a:ext cx="1147790" cy="1384995"/>
            <a:chOff x="1566470" y="2095726"/>
            <a:chExt cx="1147790" cy="1384995"/>
          </a:xfrm>
        </p:grpSpPr>
        <p:grpSp>
          <p:nvGrpSpPr>
            <p:cNvPr id="3356" name="Google Shape;3356;p22"/>
            <p:cNvGrpSpPr/>
            <p:nvPr/>
          </p:nvGrpSpPr>
          <p:grpSpPr>
            <a:xfrm>
              <a:off x="1566470" y="2095726"/>
              <a:ext cx="1147790" cy="1384995"/>
              <a:chOff x="1697011" y="2095726"/>
              <a:chExt cx="1147790" cy="1384995"/>
            </a:xfrm>
          </p:grpSpPr>
          <p:sp>
            <p:nvSpPr>
              <p:cNvPr id="3357" name="Google Shape;3357;p22"/>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673</a:t>
                </a:r>
                <a:endParaRPr sz="2800">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280</a:t>
                </a:r>
                <a:endParaRPr sz="2800">
                  <a:solidFill>
                    <a:schemeClr val="dk1"/>
                  </a:solidFill>
                  <a:latin typeface="Arial"/>
                  <a:ea typeface="Arial"/>
                  <a:cs typeface="Arial"/>
                  <a:sym typeface="Arial"/>
                </a:endParaRPr>
              </a:p>
            </p:txBody>
          </p:sp>
          <p:sp>
            <p:nvSpPr>
              <p:cNvPr id="3358" name="Google Shape;3358;p22"/>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359" name="Google Shape;3359;p22"/>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360" name="Google Shape;3360;p22"/>
          <p:cNvGrpSpPr/>
          <p:nvPr/>
        </p:nvGrpSpPr>
        <p:grpSpPr>
          <a:xfrm>
            <a:off x="6588905" y="2857726"/>
            <a:ext cx="1147790" cy="1384995"/>
            <a:chOff x="1566470" y="2095726"/>
            <a:chExt cx="1147790" cy="1384995"/>
          </a:xfrm>
        </p:grpSpPr>
        <p:grpSp>
          <p:nvGrpSpPr>
            <p:cNvPr id="3361" name="Google Shape;3361;p22"/>
            <p:cNvGrpSpPr/>
            <p:nvPr/>
          </p:nvGrpSpPr>
          <p:grpSpPr>
            <a:xfrm>
              <a:off x="1566470" y="2095726"/>
              <a:ext cx="1147790" cy="1384995"/>
              <a:chOff x="1697011" y="2095726"/>
              <a:chExt cx="1147790" cy="1384995"/>
            </a:xfrm>
          </p:grpSpPr>
          <p:sp>
            <p:nvSpPr>
              <p:cNvPr id="3362" name="Google Shape;3362;p22"/>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484</a:t>
                </a:r>
                <a:endParaRPr sz="2800">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75</a:t>
                </a:r>
                <a:endParaRPr sz="2800">
                  <a:solidFill>
                    <a:schemeClr val="dk1"/>
                  </a:solidFill>
                  <a:latin typeface="Arial"/>
                  <a:ea typeface="Arial"/>
                  <a:cs typeface="Arial"/>
                  <a:sym typeface="Arial"/>
                </a:endParaRPr>
              </a:p>
            </p:txBody>
          </p:sp>
          <p:sp>
            <p:nvSpPr>
              <p:cNvPr id="3363" name="Google Shape;3363;p22"/>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364" name="Google Shape;3364;p22"/>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365" name="Google Shape;3365;p22"/>
          <p:cNvGrpSpPr/>
          <p:nvPr/>
        </p:nvGrpSpPr>
        <p:grpSpPr>
          <a:xfrm>
            <a:off x="8932470" y="2857726"/>
            <a:ext cx="1147790" cy="1384995"/>
            <a:chOff x="1566470" y="2095726"/>
            <a:chExt cx="1147790" cy="1384995"/>
          </a:xfrm>
        </p:grpSpPr>
        <p:grpSp>
          <p:nvGrpSpPr>
            <p:cNvPr id="3366" name="Google Shape;3366;p22"/>
            <p:cNvGrpSpPr/>
            <p:nvPr/>
          </p:nvGrpSpPr>
          <p:grpSpPr>
            <a:xfrm>
              <a:off x="1566470" y="2095726"/>
              <a:ext cx="1147790" cy="1384995"/>
              <a:chOff x="1697011" y="2095726"/>
              <a:chExt cx="1147790" cy="1384995"/>
            </a:xfrm>
          </p:grpSpPr>
          <p:sp>
            <p:nvSpPr>
              <p:cNvPr id="3367" name="Google Shape;3367;p22"/>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161</a:t>
                </a:r>
                <a:endParaRPr sz="2800">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90</a:t>
                </a:r>
                <a:endParaRPr sz="2800">
                  <a:solidFill>
                    <a:schemeClr val="dk1"/>
                  </a:solidFill>
                  <a:latin typeface="Arial"/>
                  <a:ea typeface="Arial"/>
                  <a:cs typeface="Arial"/>
                  <a:sym typeface="Arial"/>
                </a:endParaRPr>
              </a:p>
            </p:txBody>
          </p:sp>
          <p:sp>
            <p:nvSpPr>
              <p:cNvPr id="3368" name="Google Shape;3368;p22"/>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sz="2800">
                  <a:solidFill>
                    <a:schemeClr val="dk1"/>
                  </a:solidFill>
                  <a:latin typeface="Arial"/>
                  <a:ea typeface="Arial"/>
                  <a:cs typeface="Arial"/>
                  <a:sym typeface="Arial"/>
                </a:endParaRPr>
              </a:p>
            </p:txBody>
          </p:sp>
        </p:grpSp>
        <p:cxnSp>
          <p:nvCxnSpPr>
            <p:cNvPr id="3369" name="Google Shape;3369;p22"/>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sp>
        <p:nvSpPr>
          <p:cNvPr id="3370" name="Google Shape;3370;p22"/>
          <p:cNvSpPr txBox="1"/>
          <p:nvPr/>
        </p:nvSpPr>
        <p:spPr>
          <a:xfrm>
            <a:off x="1786950" y="4013410"/>
            <a:ext cx="9100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218</a:t>
            </a:r>
            <a:endParaRPr sz="2800">
              <a:solidFill>
                <a:srgbClr val="C00000"/>
              </a:solidFill>
              <a:latin typeface="Arial"/>
              <a:ea typeface="Arial"/>
              <a:cs typeface="Arial"/>
              <a:sym typeface="Arial"/>
            </a:endParaRPr>
          </a:p>
        </p:txBody>
      </p:sp>
      <p:sp>
        <p:nvSpPr>
          <p:cNvPr id="3371" name="Google Shape;3371;p22"/>
          <p:cNvSpPr txBox="1"/>
          <p:nvPr/>
        </p:nvSpPr>
        <p:spPr>
          <a:xfrm>
            <a:off x="4305459" y="4013410"/>
            <a:ext cx="825342"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393</a:t>
            </a:r>
            <a:endParaRPr sz="2800">
              <a:solidFill>
                <a:srgbClr val="C00000"/>
              </a:solidFill>
              <a:latin typeface="Arial"/>
              <a:ea typeface="Arial"/>
              <a:cs typeface="Arial"/>
              <a:sym typeface="Arial"/>
            </a:endParaRPr>
          </a:p>
        </p:txBody>
      </p:sp>
      <p:sp>
        <p:nvSpPr>
          <p:cNvPr id="3372" name="Google Shape;3372;p22"/>
          <p:cNvSpPr txBox="1"/>
          <p:nvPr/>
        </p:nvSpPr>
        <p:spPr>
          <a:xfrm>
            <a:off x="6819899" y="4013410"/>
            <a:ext cx="972636"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409</a:t>
            </a:r>
            <a:endParaRPr sz="2800">
              <a:solidFill>
                <a:srgbClr val="C00000"/>
              </a:solidFill>
              <a:latin typeface="Arial"/>
              <a:ea typeface="Arial"/>
              <a:cs typeface="Arial"/>
              <a:sym typeface="Arial"/>
            </a:endParaRPr>
          </a:p>
        </p:txBody>
      </p:sp>
      <p:sp>
        <p:nvSpPr>
          <p:cNvPr id="3373" name="Google Shape;3373;p22"/>
          <p:cNvSpPr txBox="1"/>
          <p:nvPr/>
        </p:nvSpPr>
        <p:spPr>
          <a:xfrm>
            <a:off x="9179586" y="4013410"/>
            <a:ext cx="972636"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  71</a:t>
            </a:r>
            <a:endParaRPr sz="2800">
              <a:solidFill>
                <a:srgbClr val="C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47"/>
                                        </p:tgtEl>
                                        <p:attrNameLst>
                                          <p:attrName>style.visibility</p:attrName>
                                        </p:attrNameLst>
                                      </p:cBhvr>
                                      <p:to>
                                        <p:strVal val="visible"/>
                                      </p:to>
                                    </p:set>
                                    <p:animEffect transition="in" filter="fade">
                                      <p:cBhvr>
                                        <p:cTn id="7" dur="500"/>
                                        <p:tgtEl>
                                          <p:spTgt spid="33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46"/>
                                        </p:tgtEl>
                                        <p:attrNameLst>
                                          <p:attrName>style.visibility</p:attrName>
                                        </p:attrNameLst>
                                      </p:cBhvr>
                                      <p:to>
                                        <p:strVal val="visible"/>
                                      </p:to>
                                    </p:set>
                                    <p:animEffect transition="in" filter="fade">
                                      <p:cBhvr>
                                        <p:cTn id="12" dur="500"/>
                                        <p:tgtEl>
                                          <p:spTgt spid="3346"/>
                                        </p:tgtEl>
                                      </p:cBhvr>
                                    </p:animEffect>
                                  </p:childTnLst>
                                </p:cTn>
                              </p:par>
                              <p:par>
                                <p:cTn id="13" presetID="10" presetClass="entr" presetSubtype="0" fill="hold" nodeType="withEffect">
                                  <p:stCondLst>
                                    <p:cond delay="0"/>
                                  </p:stCondLst>
                                  <p:childTnLst>
                                    <p:set>
                                      <p:cBhvr>
                                        <p:cTn id="14" dur="1" fill="hold">
                                          <p:stCondLst>
                                            <p:cond delay="0"/>
                                          </p:stCondLst>
                                        </p:cTn>
                                        <p:tgtEl>
                                          <p:spTgt spid="3350"/>
                                        </p:tgtEl>
                                        <p:attrNameLst>
                                          <p:attrName>style.visibility</p:attrName>
                                        </p:attrNameLst>
                                      </p:cBhvr>
                                      <p:to>
                                        <p:strVal val="visible"/>
                                      </p:to>
                                    </p:set>
                                    <p:animEffect transition="in" filter="fade">
                                      <p:cBhvr>
                                        <p:cTn id="15" dur="500"/>
                                        <p:tgtEl>
                                          <p:spTgt spid="3350"/>
                                        </p:tgtEl>
                                      </p:cBhvr>
                                    </p:animEffect>
                                  </p:childTnLst>
                                </p:cTn>
                              </p:par>
                              <p:par>
                                <p:cTn id="16" presetID="10" presetClass="entr" presetSubtype="0" fill="hold" nodeType="withEffect">
                                  <p:stCondLst>
                                    <p:cond delay="0"/>
                                  </p:stCondLst>
                                  <p:childTnLst>
                                    <p:set>
                                      <p:cBhvr>
                                        <p:cTn id="17" dur="1" fill="hold">
                                          <p:stCondLst>
                                            <p:cond delay="0"/>
                                          </p:stCondLst>
                                        </p:cTn>
                                        <p:tgtEl>
                                          <p:spTgt spid="3355"/>
                                        </p:tgtEl>
                                        <p:attrNameLst>
                                          <p:attrName>style.visibility</p:attrName>
                                        </p:attrNameLst>
                                      </p:cBhvr>
                                      <p:to>
                                        <p:strVal val="visible"/>
                                      </p:to>
                                    </p:set>
                                    <p:animEffect transition="in" filter="fade">
                                      <p:cBhvr>
                                        <p:cTn id="18" dur="500"/>
                                        <p:tgtEl>
                                          <p:spTgt spid="3355"/>
                                        </p:tgtEl>
                                      </p:cBhvr>
                                    </p:animEffect>
                                  </p:childTnLst>
                                </p:cTn>
                              </p:par>
                              <p:par>
                                <p:cTn id="19" presetID="10" presetClass="entr" presetSubtype="0" fill="hold" nodeType="withEffect">
                                  <p:stCondLst>
                                    <p:cond delay="0"/>
                                  </p:stCondLst>
                                  <p:childTnLst>
                                    <p:set>
                                      <p:cBhvr>
                                        <p:cTn id="20" dur="1" fill="hold">
                                          <p:stCondLst>
                                            <p:cond delay="0"/>
                                          </p:stCondLst>
                                        </p:cTn>
                                        <p:tgtEl>
                                          <p:spTgt spid="3360"/>
                                        </p:tgtEl>
                                        <p:attrNameLst>
                                          <p:attrName>style.visibility</p:attrName>
                                        </p:attrNameLst>
                                      </p:cBhvr>
                                      <p:to>
                                        <p:strVal val="visible"/>
                                      </p:to>
                                    </p:set>
                                    <p:animEffect transition="in" filter="fade">
                                      <p:cBhvr>
                                        <p:cTn id="21" dur="500"/>
                                        <p:tgtEl>
                                          <p:spTgt spid="3360"/>
                                        </p:tgtEl>
                                      </p:cBhvr>
                                    </p:animEffect>
                                  </p:childTnLst>
                                </p:cTn>
                              </p:par>
                              <p:par>
                                <p:cTn id="22" presetID="10" presetClass="entr" presetSubtype="0" fill="hold" nodeType="withEffect">
                                  <p:stCondLst>
                                    <p:cond delay="0"/>
                                  </p:stCondLst>
                                  <p:childTnLst>
                                    <p:set>
                                      <p:cBhvr>
                                        <p:cTn id="23" dur="1" fill="hold">
                                          <p:stCondLst>
                                            <p:cond delay="0"/>
                                          </p:stCondLst>
                                        </p:cTn>
                                        <p:tgtEl>
                                          <p:spTgt spid="3365"/>
                                        </p:tgtEl>
                                        <p:attrNameLst>
                                          <p:attrName>style.visibility</p:attrName>
                                        </p:attrNameLst>
                                      </p:cBhvr>
                                      <p:to>
                                        <p:strVal val="visible"/>
                                      </p:to>
                                    </p:set>
                                    <p:animEffect transition="in" filter="fade">
                                      <p:cBhvr>
                                        <p:cTn id="24" dur="500"/>
                                        <p:tgtEl>
                                          <p:spTgt spid="336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370"/>
                                        </p:tgtEl>
                                        <p:attrNameLst>
                                          <p:attrName>style.visibility</p:attrName>
                                        </p:attrNameLst>
                                      </p:cBhvr>
                                      <p:to>
                                        <p:strVal val="visible"/>
                                      </p:to>
                                    </p:set>
                                    <p:animEffect transition="in" filter="fade">
                                      <p:cBhvr>
                                        <p:cTn id="29" dur="1000"/>
                                        <p:tgtEl>
                                          <p:spTgt spid="337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371"/>
                                        </p:tgtEl>
                                        <p:attrNameLst>
                                          <p:attrName>style.visibility</p:attrName>
                                        </p:attrNameLst>
                                      </p:cBhvr>
                                      <p:to>
                                        <p:strVal val="visible"/>
                                      </p:to>
                                    </p:set>
                                    <p:animEffect transition="in" filter="fade">
                                      <p:cBhvr>
                                        <p:cTn id="34" dur="1000"/>
                                        <p:tgtEl>
                                          <p:spTgt spid="337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372"/>
                                        </p:tgtEl>
                                        <p:attrNameLst>
                                          <p:attrName>style.visibility</p:attrName>
                                        </p:attrNameLst>
                                      </p:cBhvr>
                                      <p:to>
                                        <p:strVal val="visible"/>
                                      </p:to>
                                    </p:set>
                                    <p:animEffect transition="in" filter="fade">
                                      <p:cBhvr>
                                        <p:cTn id="39" dur="1000"/>
                                        <p:tgtEl>
                                          <p:spTgt spid="337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373"/>
                                        </p:tgtEl>
                                        <p:attrNameLst>
                                          <p:attrName>style.visibility</p:attrName>
                                        </p:attrNameLst>
                                      </p:cBhvr>
                                      <p:to>
                                        <p:strVal val="visible"/>
                                      </p:to>
                                    </p:set>
                                    <p:animEffect transition="in" filter="fade">
                                      <p:cBhvr>
                                        <p:cTn id="44" dur="1000"/>
                                        <p:tgtEl>
                                          <p:spTgt spid="3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77"/>
        <p:cNvGrpSpPr/>
        <p:nvPr/>
      </p:nvGrpSpPr>
      <p:grpSpPr>
        <a:xfrm>
          <a:off x="0" y="0"/>
          <a:ext cx="0" cy="0"/>
          <a:chOff x="0" y="0"/>
          <a:chExt cx="0" cy="0"/>
        </a:xfrm>
      </p:grpSpPr>
      <p:grpSp>
        <p:nvGrpSpPr>
          <p:cNvPr id="3378" name="Google Shape;3378;p23"/>
          <p:cNvGrpSpPr/>
          <p:nvPr/>
        </p:nvGrpSpPr>
        <p:grpSpPr>
          <a:xfrm>
            <a:off x="960685" y="1423341"/>
            <a:ext cx="4382024" cy="570588"/>
            <a:chOff x="1296327" y="1647588"/>
            <a:chExt cx="4382024" cy="570588"/>
          </a:xfrm>
        </p:grpSpPr>
        <p:sp>
          <p:nvSpPr>
            <p:cNvPr id="3379" name="Google Shape;3379;p23"/>
            <p:cNvSpPr txBox="1"/>
            <p:nvPr/>
          </p:nvSpPr>
          <p:spPr>
            <a:xfrm>
              <a:off x="1866915" y="1694956"/>
              <a:ext cx="381143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Tìm chữ số thích hợp.</a:t>
              </a:r>
              <a:endParaRPr/>
            </a:p>
          </p:txBody>
        </p:sp>
        <p:sp>
          <p:nvSpPr>
            <p:cNvPr id="3380" name="Google Shape;3380;p23"/>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2</a:t>
              </a:r>
              <a:endParaRPr sz="3600" b="1">
                <a:solidFill>
                  <a:schemeClr val="lt1"/>
                </a:solidFill>
                <a:latin typeface="Arial"/>
                <a:ea typeface="Arial"/>
                <a:cs typeface="Arial"/>
                <a:sym typeface="Arial"/>
              </a:endParaRPr>
            </a:p>
          </p:txBody>
        </p:sp>
      </p:grpSp>
      <p:grpSp>
        <p:nvGrpSpPr>
          <p:cNvPr id="3381" name="Google Shape;3381;p23"/>
          <p:cNvGrpSpPr/>
          <p:nvPr/>
        </p:nvGrpSpPr>
        <p:grpSpPr>
          <a:xfrm>
            <a:off x="814902" y="2160962"/>
            <a:ext cx="1969573" cy="2123658"/>
            <a:chOff x="1566470" y="2095726"/>
            <a:chExt cx="1147790" cy="2123658"/>
          </a:xfrm>
        </p:grpSpPr>
        <p:grpSp>
          <p:nvGrpSpPr>
            <p:cNvPr id="3382" name="Google Shape;3382;p23"/>
            <p:cNvGrpSpPr/>
            <p:nvPr/>
          </p:nvGrpSpPr>
          <p:grpSpPr>
            <a:xfrm>
              <a:off x="1566470" y="2095726"/>
              <a:ext cx="1147790" cy="2123658"/>
              <a:chOff x="1697011" y="2095726"/>
              <a:chExt cx="1147790" cy="2123658"/>
            </a:xfrm>
          </p:grpSpPr>
          <p:sp>
            <p:nvSpPr>
              <p:cNvPr id="3383" name="Google Shape;3383;p23"/>
              <p:cNvSpPr txBox="1"/>
              <p:nvPr/>
            </p:nvSpPr>
            <p:spPr>
              <a:xfrm>
                <a:off x="1934771" y="2095726"/>
                <a:ext cx="910030" cy="212365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rgbClr val="0C0C0C"/>
                    </a:solidFill>
                    <a:latin typeface="Arial"/>
                    <a:ea typeface="Arial"/>
                    <a:cs typeface="Arial"/>
                    <a:sym typeface="Arial"/>
                  </a:rPr>
                  <a:t>5 5 2</a:t>
                </a:r>
                <a:endParaRPr sz="4400">
                  <a:solidFill>
                    <a:srgbClr val="0C0C0C"/>
                  </a:solidFill>
                  <a:latin typeface="Arial"/>
                  <a:ea typeface="Arial"/>
                  <a:cs typeface="Arial"/>
                  <a:sym typeface="Arial"/>
                </a:endParaRPr>
              </a:p>
              <a:p>
                <a:pPr marL="0" marR="0" lvl="0" indent="0" algn="l" rtl="0">
                  <a:lnSpc>
                    <a:spcPct val="150000"/>
                  </a:lnSpc>
                  <a:spcBef>
                    <a:spcPts val="0"/>
                  </a:spcBef>
                  <a:spcAft>
                    <a:spcPts val="0"/>
                  </a:spcAft>
                  <a:buNone/>
                </a:pPr>
                <a:r>
                  <a:rPr lang="en-US" sz="4400" b="1">
                    <a:solidFill>
                      <a:srgbClr val="E36C09"/>
                    </a:solidFill>
                    <a:latin typeface="Arial"/>
                    <a:ea typeface="Arial"/>
                    <a:cs typeface="Arial"/>
                    <a:sym typeface="Arial"/>
                  </a:rPr>
                  <a:t>2</a:t>
                </a:r>
                <a:r>
                  <a:rPr lang="en-US" sz="4400">
                    <a:solidFill>
                      <a:schemeClr val="dk1"/>
                    </a:solidFill>
                    <a:latin typeface="Arial"/>
                    <a:ea typeface="Arial"/>
                    <a:cs typeface="Arial"/>
                    <a:sym typeface="Arial"/>
                  </a:rPr>
                  <a:t> 0 8</a:t>
                </a:r>
                <a:endParaRPr sz="4400" b="1">
                  <a:solidFill>
                    <a:srgbClr val="E36C09"/>
                  </a:solidFill>
                  <a:latin typeface="Arial"/>
                  <a:ea typeface="Arial"/>
                  <a:cs typeface="Arial"/>
                  <a:sym typeface="Arial"/>
                </a:endParaRPr>
              </a:p>
            </p:txBody>
          </p:sp>
          <p:sp>
            <p:nvSpPr>
              <p:cNvPr id="3384" name="Google Shape;3384;p23"/>
              <p:cNvSpPr txBox="1"/>
              <p:nvPr/>
            </p:nvSpPr>
            <p:spPr>
              <a:xfrm>
                <a:off x="1697011" y="2523394"/>
                <a:ext cx="237760" cy="101566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a:t>
                </a:r>
                <a:endParaRPr/>
              </a:p>
            </p:txBody>
          </p:sp>
        </p:grpSp>
        <p:cxnSp>
          <p:nvCxnSpPr>
            <p:cNvPr id="3385" name="Google Shape;3385;p23"/>
            <p:cNvCxnSpPr/>
            <p:nvPr/>
          </p:nvCxnSpPr>
          <p:spPr>
            <a:xfrm>
              <a:off x="1701799" y="4135851"/>
              <a:ext cx="977900" cy="0"/>
            </a:xfrm>
            <a:prstGeom prst="straightConnector1">
              <a:avLst/>
            </a:prstGeom>
            <a:noFill/>
            <a:ln w="28575" cap="flat" cmpd="sng">
              <a:solidFill>
                <a:schemeClr val="dk1"/>
              </a:solidFill>
              <a:prstDash val="solid"/>
              <a:miter lim="800000"/>
              <a:headEnd type="none" w="sm" len="sm"/>
              <a:tailEnd type="none" w="sm" len="sm"/>
            </a:ln>
          </p:spPr>
        </p:cxnSp>
      </p:grpSp>
      <p:sp>
        <p:nvSpPr>
          <p:cNvPr id="3386" name="Google Shape;3386;p23"/>
          <p:cNvSpPr txBox="1"/>
          <p:nvPr/>
        </p:nvSpPr>
        <p:spPr>
          <a:xfrm>
            <a:off x="1222891" y="4137414"/>
            <a:ext cx="1561584" cy="98251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3 4 </a:t>
            </a:r>
            <a:r>
              <a:rPr lang="en-US" sz="4400" b="1">
                <a:solidFill>
                  <a:srgbClr val="E36C09"/>
                </a:solidFill>
                <a:latin typeface="Arial"/>
                <a:ea typeface="Arial"/>
                <a:cs typeface="Arial"/>
                <a:sym typeface="Arial"/>
              </a:rPr>
              <a:t>4</a:t>
            </a:r>
            <a:endParaRPr sz="4400" b="1">
              <a:solidFill>
                <a:srgbClr val="E36C09"/>
              </a:solidFill>
              <a:latin typeface="Arial"/>
              <a:ea typeface="Arial"/>
              <a:cs typeface="Arial"/>
              <a:sym typeface="Arial"/>
            </a:endParaRPr>
          </a:p>
        </p:txBody>
      </p:sp>
      <p:sp>
        <p:nvSpPr>
          <p:cNvPr id="3387" name="Google Shape;3387;p23"/>
          <p:cNvSpPr/>
          <p:nvPr/>
        </p:nvSpPr>
        <p:spPr>
          <a:xfrm>
            <a:off x="1156391" y="3450790"/>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388" name="Google Shape;3388;p23"/>
          <p:cNvSpPr/>
          <p:nvPr/>
        </p:nvSpPr>
        <p:spPr>
          <a:xfrm>
            <a:off x="2112858" y="4424396"/>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grpSp>
        <p:nvGrpSpPr>
          <p:cNvPr id="3389" name="Google Shape;3389;p23"/>
          <p:cNvGrpSpPr/>
          <p:nvPr/>
        </p:nvGrpSpPr>
        <p:grpSpPr>
          <a:xfrm>
            <a:off x="3560876" y="2160962"/>
            <a:ext cx="1969573" cy="2123658"/>
            <a:chOff x="1566470" y="2095726"/>
            <a:chExt cx="1147790" cy="2123658"/>
          </a:xfrm>
        </p:grpSpPr>
        <p:grpSp>
          <p:nvGrpSpPr>
            <p:cNvPr id="3390" name="Google Shape;3390;p23"/>
            <p:cNvGrpSpPr/>
            <p:nvPr/>
          </p:nvGrpSpPr>
          <p:grpSpPr>
            <a:xfrm>
              <a:off x="1566470" y="2095726"/>
              <a:ext cx="1147790" cy="2123658"/>
              <a:chOff x="1697011" y="2095726"/>
              <a:chExt cx="1147790" cy="2123658"/>
            </a:xfrm>
          </p:grpSpPr>
          <p:sp>
            <p:nvSpPr>
              <p:cNvPr id="3391" name="Google Shape;3391;p23"/>
              <p:cNvSpPr txBox="1"/>
              <p:nvPr/>
            </p:nvSpPr>
            <p:spPr>
              <a:xfrm>
                <a:off x="1934771" y="2095726"/>
                <a:ext cx="910030" cy="212365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7 2 9</a:t>
                </a:r>
                <a:endParaRPr/>
              </a:p>
              <a:p>
                <a:pPr marL="0" marR="0" lvl="0" indent="0" algn="l" rtl="0">
                  <a:lnSpc>
                    <a:spcPct val="150000"/>
                  </a:lnSpc>
                  <a:spcBef>
                    <a:spcPts val="0"/>
                  </a:spcBef>
                  <a:spcAft>
                    <a:spcPts val="0"/>
                  </a:spcAft>
                  <a:buNone/>
                </a:pPr>
                <a:r>
                  <a:rPr lang="en-US" sz="4400" b="1">
                    <a:solidFill>
                      <a:srgbClr val="E36C09"/>
                    </a:solidFill>
                    <a:latin typeface="Arial"/>
                    <a:ea typeface="Arial"/>
                    <a:cs typeface="Arial"/>
                    <a:sym typeface="Arial"/>
                  </a:rPr>
                  <a:t>1 </a:t>
                </a:r>
                <a:r>
                  <a:rPr lang="en-US" sz="4400">
                    <a:solidFill>
                      <a:schemeClr val="dk1"/>
                    </a:solidFill>
                    <a:latin typeface="Arial"/>
                    <a:ea typeface="Arial"/>
                    <a:cs typeface="Arial"/>
                    <a:sym typeface="Arial"/>
                  </a:rPr>
                  <a:t>6</a:t>
                </a:r>
                <a:r>
                  <a:rPr lang="en-US" sz="4400" b="1">
                    <a:solidFill>
                      <a:srgbClr val="E36C09"/>
                    </a:solidFill>
                    <a:latin typeface="Arial"/>
                    <a:ea typeface="Arial"/>
                    <a:cs typeface="Arial"/>
                    <a:sym typeface="Arial"/>
                  </a:rPr>
                  <a:t> </a:t>
                </a:r>
                <a:r>
                  <a:rPr lang="en-US" sz="4400">
                    <a:solidFill>
                      <a:schemeClr val="dk1"/>
                    </a:solidFill>
                    <a:latin typeface="Arial"/>
                    <a:ea typeface="Arial"/>
                    <a:cs typeface="Arial"/>
                    <a:sym typeface="Arial"/>
                  </a:rPr>
                  <a:t>1</a:t>
                </a:r>
                <a:endParaRPr sz="4400" b="1">
                  <a:solidFill>
                    <a:srgbClr val="E36C09"/>
                  </a:solidFill>
                  <a:latin typeface="Arial"/>
                  <a:ea typeface="Arial"/>
                  <a:cs typeface="Arial"/>
                  <a:sym typeface="Arial"/>
                </a:endParaRPr>
              </a:p>
            </p:txBody>
          </p:sp>
          <p:sp>
            <p:nvSpPr>
              <p:cNvPr id="3392" name="Google Shape;3392;p23"/>
              <p:cNvSpPr txBox="1"/>
              <p:nvPr/>
            </p:nvSpPr>
            <p:spPr>
              <a:xfrm>
                <a:off x="1697011" y="2523394"/>
                <a:ext cx="237760" cy="101566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a:t>
                </a:r>
                <a:endParaRPr/>
              </a:p>
            </p:txBody>
          </p:sp>
        </p:grpSp>
        <p:cxnSp>
          <p:nvCxnSpPr>
            <p:cNvPr id="3393" name="Google Shape;3393;p23"/>
            <p:cNvCxnSpPr/>
            <p:nvPr/>
          </p:nvCxnSpPr>
          <p:spPr>
            <a:xfrm>
              <a:off x="1701799" y="4135851"/>
              <a:ext cx="977900" cy="0"/>
            </a:xfrm>
            <a:prstGeom prst="straightConnector1">
              <a:avLst/>
            </a:prstGeom>
            <a:noFill/>
            <a:ln w="28575" cap="flat" cmpd="sng">
              <a:solidFill>
                <a:schemeClr val="dk1"/>
              </a:solidFill>
              <a:prstDash val="solid"/>
              <a:miter lim="800000"/>
              <a:headEnd type="none" w="sm" len="sm"/>
              <a:tailEnd type="none" w="sm" len="sm"/>
            </a:ln>
          </p:spPr>
        </p:cxnSp>
      </p:grpSp>
      <p:sp>
        <p:nvSpPr>
          <p:cNvPr id="3394" name="Google Shape;3394;p23"/>
          <p:cNvSpPr txBox="1"/>
          <p:nvPr/>
        </p:nvSpPr>
        <p:spPr>
          <a:xfrm>
            <a:off x="3968865" y="4137414"/>
            <a:ext cx="1561584" cy="98251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5 6</a:t>
            </a:r>
            <a:r>
              <a:rPr lang="en-US" sz="4400" b="1">
                <a:solidFill>
                  <a:srgbClr val="974806"/>
                </a:solidFill>
                <a:latin typeface="Arial"/>
                <a:ea typeface="Arial"/>
                <a:cs typeface="Arial"/>
                <a:sym typeface="Arial"/>
              </a:rPr>
              <a:t> 8</a:t>
            </a:r>
            <a:endParaRPr sz="4400" b="1">
              <a:solidFill>
                <a:srgbClr val="974806"/>
              </a:solidFill>
              <a:latin typeface="Arial"/>
              <a:ea typeface="Arial"/>
              <a:cs typeface="Arial"/>
              <a:sym typeface="Arial"/>
            </a:endParaRPr>
          </a:p>
        </p:txBody>
      </p:sp>
      <p:sp>
        <p:nvSpPr>
          <p:cNvPr id="3395" name="Google Shape;3395;p23"/>
          <p:cNvSpPr/>
          <p:nvPr/>
        </p:nvSpPr>
        <p:spPr>
          <a:xfrm>
            <a:off x="3875955" y="3450789"/>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396" name="Google Shape;3396;p23"/>
          <p:cNvSpPr/>
          <p:nvPr/>
        </p:nvSpPr>
        <p:spPr>
          <a:xfrm>
            <a:off x="4880265" y="4400720"/>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grpSp>
        <p:nvGrpSpPr>
          <p:cNvPr id="3397" name="Google Shape;3397;p23"/>
          <p:cNvGrpSpPr/>
          <p:nvPr/>
        </p:nvGrpSpPr>
        <p:grpSpPr>
          <a:xfrm>
            <a:off x="6299813" y="2160962"/>
            <a:ext cx="1969573" cy="2123658"/>
            <a:chOff x="1566470" y="2095726"/>
            <a:chExt cx="1147790" cy="2123658"/>
          </a:xfrm>
        </p:grpSpPr>
        <p:grpSp>
          <p:nvGrpSpPr>
            <p:cNvPr id="3398" name="Google Shape;3398;p23"/>
            <p:cNvGrpSpPr/>
            <p:nvPr/>
          </p:nvGrpSpPr>
          <p:grpSpPr>
            <a:xfrm>
              <a:off x="1566470" y="2095726"/>
              <a:ext cx="1147790" cy="2123658"/>
              <a:chOff x="1697011" y="2095726"/>
              <a:chExt cx="1147790" cy="2123658"/>
            </a:xfrm>
          </p:grpSpPr>
          <p:sp>
            <p:nvSpPr>
              <p:cNvPr id="3399" name="Google Shape;3399;p23"/>
              <p:cNvSpPr txBox="1"/>
              <p:nvPr/>
            </p:nvSpPr>
            <p:spPr>
              <a:xfrm>
                <a:off x="1934771" y="2095726"/>
                <a:ext cx="910030" cy="212365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6 2 6</a:t>
                </a:r>
                <a:endParaRPr sz="4400">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r>
                  <a:rPr lang="en-US" sz="4400" b="1">
                    <a:solidFill>
                      <a:srgbClr val="E36C09"/>
                    </a:solidFill>
                    <a:latin typeface="Arial"/>
                    <a:ea typeface="Arial"/>
                    <a:cs typeface="Arial"/>
                    <a:sym typeface="Arial"/>
                  </a:rPr>
                  <a:t>3</a:t>
                </a:r>
                <a:r>
                  <a:rPr lang="en-US" sz="4400">
                    <a:solidFill>
                      <a:schemeClr val="dk1"/>
                    </a:solidFill>
                    <a:latin typeface="Arial"/>
                    <a:ea typeface="Arial"/>
                    <a:cs typeface="Arial"/>
                    <a:sym typeface="Arial"/>
                  </a:rPr>
                  <a:t> 1 9</a:t>
                </a:r>
                <a:endParaRPr sz="4400" b="1">
                  <a:solidFill>
                    <a:srgbClr val="E36C09"/>
                  </a:solidFill>
                  <a:latin typeface="Arial"/>
                  <a:ea typeface="Arial"/>
                  <a:cs typeface="Arial"/>
                  <a:sym typeface="Arial"/>
                </a:endParaRPr>
              </a:p>
            </p:txBody>
          </p:sp>
          <p:sp>
            <p:nvSpPr>
              <p:cNvPr id="3400" name="Google Shape;3400;p23"/>
              <p:cNvSpPr txBox="1"/>
              <p:nvPr/>
            </p:nvSpPr>
            <p:spPr>
              <a:xfrm>
                <a:off x="1697011" y="2523394"/>
                <a:ext cx="237760" cy="101566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a:t>
                </a:r>
                <a:endParaRPr/>
              </a:p>
            </p:txBody>
          </p:sp>
        </p:grpSp>
        <p:cxnSp>
          <p:nvCxnSpPr>
            <p:cNvPr id="3401" name="Google Shape;3401;p23"/>
            <p:cNvCxnSpPr/>
            <p:nvPr/>
          </p:nvCxnSpPr>
          <p:spPr>
            <a:xfrm>
              <a:off x="1701799" y="4135851"/>
              <a:ext cx="977900" cy="0"/>
            </a:xfrm>
            <a:prstGeom prst="straightConnector1">
              <a:avLst/>
            </a:prstGeom>
            <a:noFill/>
            <a:ln w="28575" cap="flat" cmpd="sng">
              <a:solidFill>
                <a:schemeClr val="dk1"/>
              </a:solidFill>
              <a:prstDash val="solid"/>
              <a:miter lim="800000"/>
              <a:headEnd type="none" w="sm" len="sm"/>
              <a:tailEnd type="none" w="sm" len="sm"/>
            </a:ln>
          </p:spPr>
        </p:cxnSp>
      </p:grpSp>
      <p:sp>
        <p:nvSpPr>
          <p:cNvPr id="3402" name="Google Shape;3402;p23"/>
          <p:cNvSpPr txBox="1"/>
          <p:nvPr/>
        </p:nvSpPr>
        <p:spPr>
          <a:xfrm>
            <a:off x="6707802" y="4137414"/>
            <a:ext cx="1561584" cy="110799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3</a:t>
            </a:r>
            <a:r>
              <a:rPr lang="en-US" sz="4400" b="1">
                <a:solidFill>
                  <a:srgbClr val="E36C09"/>
                </a:solidFill>
                <a:latin typeface="Arial"/>
                <a:ea typeface="Arial"/>
                <a:cs typeface="Arial"/>
                <a:sym typeface="Arial"/>
              </a:rPr>
              <a:t> 0 </a:t>
            </a:r>
            <a:r>
              <a:rPr lang="en-US" sz="4400">
                <a:solidFill>
                  <a:schemeClr val="dk1"/>
                </a:solidFill>
                <a:latin typeface="Arial"/>
                <a:ea typeface="Arial"/>
                <a:cs typeface="Arial"/>
                <a:sym typeface="Arial"/>
              </a:rPr>
              <a:t>7</a:t>
            </a:r>
            <a:endParaRPr sz="4400">
              <a:solidFill>
                <a:schemeClr val="dk1"/>
              </a:solidFill>
              <a:latin typeface="Arial"/>
              <a:ea typeface="Arial"/>
              <a:cs typeface="Arial"/>
              <a:sym typeface="Arial"/>
            </a:endParaRPr>
          </a:p>
        </p:txBody>
      </p:sp>
      <p:sp>
        <p:nvSpPr>
          <p:cNvPr id="3403" name="Google Shape;3403;p23"/>
          <p:cNvSpPr/>
          <p:nvPr/>
        </p:nvSpPr>
        <p:spPr>
          <a:xfrm>
            <a:off x="6594469" y="3450790"/>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404" name="Google Shape;3404;p23"/>
          <p:cNvSpPr/>
          <p:nvPr/>
        </p:nvSpPr>
        <p:spPr>
          <a:xfrm>
            <a:off x="7111000" y="4382516"/>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grpSp>
        <p:nvGrpSpPr>
          <p:cNvPr id="3405" name="Google Shape;3405;p23"/>
          <p:cNvGrpSpPr/>
          <p:nvPr/>
        </p:nvGrpSpPr>
        <p:grpSpPr>
          <a:xfrm>
            <a:off x="9108327" y="2160962"/>
            <a:ext cx="1969573" cy="2123658"/>
            <a:chOff x="1566470" y="2095726"/>
            <a:chExt cx="1147790" cy="2123658"/>
          </a:xfrm>
        </p:grpSpPr>
        <p:grpSp>
          <p:nvGrpSpPr>
            <p:cNvPr id="3406" name="Google Shape;3406;p23"/>
            <p:cNvGrpSpPr/>
            <p:nvPr/>
          </p:nvGrpSpPr>
          <p:grpSpPr>
            <a:xfrm>
              <a:off x="1566470" y="2095726"/>
              <a:ext cx="1147790" cy="2123658"/>
              <a:chOff x="1697011" y="2095726"/>
              <a:chExt cx="1147790" cy="2123658"/>
            </a:xfrm>
          </p:grpSpPr>
          <p:sp>
            <p:nvSpPr>
              <p:cNvPr id="3407" name="Google Shape;3407;p23"/>
              <p:cNvSpPr txBox="1"/>
              <p:nvPr/>
            </p:nvSpPr>
            <p:spPr>
              <a:xfrm>
                <a:off x="1934771" y="2095726"/>
                <a:ext cx="910030" cy="212365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7 5 4</a:t>
                </a:r>
                <a:endParaRPr sz="4400">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r>
                  <a:rPr lang="en-US" sz="4400" b="1">
                    <a:solidFill>
                      <a:srgbClr val="E36C09"/>
                    </a:solidFill>
                    <a:latin typeface="Arial"/>
                    <a:ea typeface="Arial"/>
                    <a:cs typeface="Arial"/>
                    <a:sym typeface="Arial"/>
                  </a:rPr>
                  <a:t>5 </a:t>
                </a:r>
                <a:r>
                  <a:rPr lang="en-US" sz="4400">
                    <a:solidFill>
                      <a:schemeClr val="dk1"/>
                    </a:solidFill>
                    <a:latin typeface="Arial"/>
                    <a:ea typeface="Arial"/>
                    <a:cs typeface="Arial"/>
                    <a:sym typeface="Arial"/>
                  </a:rPr>
                  <a:t>6 3</a:t>
                </a:r>
                <a:endParaRPr sz="4400">
                  <a:solidFill>
                    <a:schemeClr val="dk1"/>
                  </a:solidFill>
                  <a:latin typeface="Arial"/>
                  <a:ea typeface="Arial"/>
                  <a:cs typeface="Arial"/>
                  <a:sym typeface="Arial"/>
                </a:endParaRPr>
              </a:p>
            </p:txBody>
          </p:sp>
          <p:sp>
            <p:nvSpPr>
              <p:cNvPr id="3408" name="Google Shape;3408;p23"/>
              <p:cNvSpPr txBox="1"/>
              <p:nvPr/>
            </p:nvSpPr>
            <p:spPr>
              <a:xfrm>
                <a:off x="1697011" y="2523394"/>
                <a:ext cx="237760" cy="101566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a:t>
                </a:r>
                <a:endParaRPr/>
              </a:p>
            </p:txBody>
          </p:sp>
        </p:grpSp>
        <p:cxnSp>
          <p:nvCxnSpPr>
            <p:cNvPr id="3409" name="Google Shape;3409;p23"/>
            <p:cNvCxnSpPr/>
            <p:nvPr/>
          </p:nvCxnSpPr>
          <p:spPr>
            <a:xfrm>
              <a:off x="1701799" y="4135851"/>
              <a:ext cx="977900" cy="0"/>
            </a:xfrm>
            <a:prstGeom prst="straightConnector1">
              <a:avLst/>
            </a:prstGeom>
            <a:noFill/>
            <a:ln w="28575" cap="flat" cmpd="sng">
              <a:solidFill>
                <a:schemeClr val="dk1"/>
              </a:solidFill>
              <a:prstDash val="solid"/>
              <a:miter lim="800000"/>
              <a:headEnd type="none" w="sm" len="sm"/>
              <a:tailEnd type="none" w="sm" len="sm"/>
            </a:ln>
          </p:spPr>
        </p:cxnSp>
      </p:grpSp>
      <p:sp>
        <p:nvSpPr>
          <p:cNvPr id="3410" name="Google Shape;3410;p23"/>
          <p:cNvSpPr txBox="1"/>
          <p:nvPr/>
        </p:nvSpPr>
        <p:spPr>
          <a:xfrm>
            <a:off x="9516316" y="4137414"/>
            <a:ext cx="1561584" cy="98251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1 </a:t>
            </a:r>
            <a:r>
              <a:rPr lang="en-US" sz="4400" b="1">
                <a:solidFill>
                  <a:srgbClr val="E36C09"/>
                </a:solidFill>
                <a:latin typeface="Arial"/>
                <a:ea typeface="Arial"/>
                <a:cs typeface="Arial"/>
                <a:sym typeface="Arial"/>
              </a:rPr>
              <a:t>9 </a:t>
            </a:r>
            <a:r>
              <a:rPr lang="en-US" sz="4400">
                <a:solidFill>
                  <a:schemeClr val="dk1"/>
                </a:solidFill>
                <a:latin typeface="Arial"/>
                <a:ea typeface="Arial"/>
                <a:cs typeface="Arial"/>
                <a:sym typeface="Arial"/>
              </a:rPr>
              <a:t>1</a:t>
            </a:r>
            <a:endParaRPr sz="4400">
              <a:solidFill>
                <a:schemeClr val="dk1"/>
              </a:solidFill>
              <a:latin typeface="Arial"/>
              <a:ea typeface="Arial"/>
              <a:cs typeface="Arial"/>
              <a:sym typeface="Arial"/>
            </a:endParaRPr>
          </a:p>
        </p:txBody>
      </p:sp>
      <p:sp>
        <p:nvSpPr>
          <p:cNvPr id="3411" name="Google Shape;3411;p23"/>
          <p:cNvSpPr/>
          <p:nvPr/>
        </p:nvSpPr>
        <p:spPr>
          <a:xfrm>
            <a:off x="9402983" y="3450790"/>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412" name="Google Shape;3412;p23"/>
          <p:cNvSpPr/>
          <p:nvPr/>
        </p:nvSpPr>
        <p:spPr>
          <a:xfrm>
            <a:off x="9919514" y="4382516"/>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78"/>
                                        </p:tgtEl>
                                        <p:attrNameLst>
                                          <p:attrName>style.visibility</p:attrName>
                                        </p:attrNameLst>
                                      </p:cBhvr>
                                      <p:to>
                                        <p:strVal val="visible"/>
                                      </p:to>
                                    </p:set>
                                    <p:animEffect transition="in" filter="fade">
                                      <p:cBhvr>
                                        <p:cTn id="7" dur="500"/>
                                        <p:tgtEl>
                                          <p:spTgt spid="337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381"/>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386"/>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387"/>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388"/>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389"/>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394"/>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395"/>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396"/>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397"/>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402"/>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403"/>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404"/>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3405"/>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3410"/>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3411"/>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3412"/>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3388"/>
                                        </p:tgtEl>
                                      </p:cBhvr>
                                    </p:animEffect>
                                    <p:set>
                                      <p:cBhvr>
                                        <p:cTn id="46" dur="1" fill="hold">
                                          <p:stCondLst>
                                            <p:cond delay="500"/>
                                          </p:stCondLst>
                                        </p:cTn>
                                        <p:tgtEl>
                                          <p:spTgt spid="3388"/>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3387"/>
                                        </p:tgtEl>
                                      </p:cBhvr>
                                    </p:animEffect>
                                    <p:set>
                                      <p:cBhvr>
                                        <p:cTn id="51" dur="1" fill="hold">
                                          <p:stCondLst>
                                            <p:cond delay="500"/>
                                          </p:stCondLst>
                                        </p:cTn>
                                        <p:tgtEl>
                                          <p:spTgt spid="3387"/>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nodeType="clickEffect">
                                  <p:stCondLst>
                                    <p:cond delay="0"/>
                                  </p:stCondLst>
                                  <p:childTnLst>
                                    <p:animEffect transition="out" filter="fade">
                                      <p:cBhvr>
                                        <p:cTn id="55" dur="500"/>
                                        <p:tgtEl>
                                          <p:spTgt spid="3396"/>
                                        </p:tgtEl>
                                      </p:cBhvr>
                                    </p:animEffect>
                                    <p:set>
                                      <p:cBhvr>
                                        <p:cTn id="56" dur="1" fill="hold">
                                          <p:stCondLst>
                                            <p:cond delay="500"/>
                                          </p:stCondLst>
                                        </p:cTn>
                                        <p:tgtEl>
                                          <p:spTgt spid="3396"/>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nodeType="clickEffect">
                                  <p:stCondLst>
                                    <p:cond delay="0"/>
                                  </p:stCondLst>
                                  <p:childTnLst>
                                    <p:animEffect transition="out" filter="fade">
                                      <p:cBhvr>
                                        <p:cTn id="60" dur="500"/>
                                        <p:tgtEl>
                                          <p:spTgt spid="3395"/>
                                        </p:tgtEl>
                                      </p:cBhvr>
                                    </p:animEffect>
                                    <p:set>
                                      <p:cBhvr>
                                        <p:cTn id="61" dur="1" fill="hold">
                                          <p:stCondLst>
                                            <p:cond delay="500"/>
                                          </p:stCondLst>
                                        </p:cTn>
                                        <p:tgtEl>
                                          <p:spTgt spid="3395"/>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nodeType="clickEffect">
                                  <p:stCondLst>
                                    <p:cond delay="0"/>
                                  </p:stCondLst>
                                  <p:childTnLst>
                                    <p:animEffect transition="out" filter="fade">
                                      <p:cBhvr>
                                        <p:cTn id="65" dur="500"/>
                                        <p:tgtEl>
                                          <p:spTgt spid="3404"/>
                                        </p:tgtEl>
                                      </p:cBhvr>
                                    </p:animEffect>
                                    <p:set>
                                      <p:cBhvr>
                                        <p:cTn id="66" dur="1" fill="hold">
                                          <p:stCondLst>
                                            <p:cond delay="500"/>
                                          </p:stCondLst>
                                        </p:cTn>
                                        <p:tgtEl>
                                          <p:spTgt spid="3404"/>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nodeType="clickEffect">
                                  <p:stCondLst>
                                    <p:cond delay="0"/>
                                  </p:stCondLst>
                                  <p:childTnLst>
                                    <p:animEffect transition="out" filter="fade">
                                      <p:cBhvr>
                                        <p:cTn id="70" dur="500"/>
                                        <p:tgtEl>
                                          <p:spTgt spid="3403"/>
                                        </p:tgtEl>
                                      </p:cBhvr>
                                    </p:animEffect>
                                    <p:set>
                                      <p:cBhvr>
                                        <p:cTn id="71" dur="1" fill="hold">
                                          <p:stCondLst>
                                            <p:cond delay="500"/>
                                          </p:stCondLst>
                                        </p:cTn>
                                        <p:tgtEl>
                                          <p:spTgt spid="3403"/>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nodeType="clickEffect">
                                  <p:stCondLst>
                                    <p:cond delay="0"/>
                                  </p:stCondLst>
                                  <p:childTnLst>
                                    <p:animEffect transition="out" filter="fade">
                                      <p:cBhvr>
                                        <p:cTn id="75" dur="500"/>
                                        <p:tgtEl>
                                          <p:spTgt spid="3412"/>
                                        </p:tgtEl>
                                      </p:cBhvr>
                                    </p:animEffect>
                                    <p:set>
                                      <p:cBhvr>
                                        <p:cTn id="76" dur="1" fill="hold">
                                          <p:stCondLst>
                                            <p:cond delay="500"/>
                                          </p:stCondLst>
                                        </p:cTn>
                                        <p:tgtEl>
                                          <p:spTgt spid="3412"/>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10" presetClass="exit" presetSubtype="0" fill="hold" nodeType="clickEffect">
                                  <p:stCondLst>
                                    <p:cond delay="0"/>
                                  </p:stCondLst>
                                  <p:childTnLst>
                                    <p:animEffect transition="out" filter="fade">
                                      <p:cBhvr>
                                        <p:cTn id="80" dur="500"/>
                                        <p:tgtEl>
                                          <p:spTgt spid="3411"/>
                                        </p:tgtEl>
                                      </p:cBhvr>
                                    </p:animEffect>
                                    <p:set>
                                      <p:cBhvr>
                                        <p:cTn id="81" dur="1" fill="hold">
                                          <p:stCondLst>
                                            <p:cond delay="500"/>
                                          </p:stCondLst>
                                        </p:cTn>
                                        <p:tgtEl>
                                          <p:spTgt spid="34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16"/>
        <p:cNvGrpSpPr/>
        <p:nvPr/>
      </p:nvGrpSpPr>
      <p:grpSpPr>
        <a:xfrm>
          <a:off x="0" y="0"/>
          <a:ext cx="0" cy="0"/>
          <a:chOff x="0" y="0"/>
          <a:chExt cx="0" cy="0"/>
        </a:xfrm>
      </p:grpSpPr>
      <p:grpSp>
        <p:nvGrpSpPr>
          <p:cNvPr id="3417" name="Google Shape;3417;p24"/>
          <p:cNvGrpSpPr/>
          <p:nvPr/>
        </p:nvGrpSpPr>
        <p:grpSpPr>
          <a:xfrm>
            <a:off x="986811" y="561192"/>
            <a:ext cx="10090492" cy="570588"/>
            <a:chOff x="1296327" y="1647588"/>
            <a:chExt cx="10090492" cy="570588"/>
          </a:xfrm>
        </p:grpSpPr>
        <p:sp>
          <p:nvSpPr>
            <p:cNvPr id="3418" name="Google Shape;3418;p24"/>
            <p:cNvSpPr txBox="1"/>
            <p:nvPr/>
          </p:nvSpPr>
          <p:spPr>
            <a:xfrm>
              <a:off x="1866915" y="1694956"/>
              <a:ext cx="951990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Kết quả của mỗi phép tính tương ứng với một chữ cái sau:</a:t>
              </a:r>
              <a:endParaRPr sz="2800">
                <a:solidFill>
                  <a:schemeClr val="dk1"/>
                </a:solidFill>
                <a:latin typeface="Arial"/>
                <a:ea typeface="Arial"/>
                <a:cs typeface="Arial"/>
                <a:sym typeface="Arial"/>
              </a:endParaRPr>
            </a:p>
          </p:txBody>
        </p:sp>
        <p:sp>
          <p:nvSpPr>
            <p:cNvPr id="3419" name="Google Shape;3419;p24"/>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3</a:t>
              </a:r>
              <a:endParaRPr sz="3600" b="1">
                <a:solidFill>
                  <a:schemeClr val="lt1"/>
                </a:solidFill>
                <a:latin typeface="Arial"/>
                <a:ea typeface="Arial"/>
                <a:cs typeface="Arial"/>
                <a:sym typeface="Arial"/>
              </a:endParaRPr>
            </a:p>
          </p:txBody>
        </p:sp>
      </p:grpSp>
      <p:graphicFrame>
        <p:nvGraphicFramePr>
          <p:cNvPr id="3420" name="Google Shape;3420;p24"/>
          <p:cNvGraphicFramePr/>
          <p:nvPr>
            <p:extLst>
              <p:ext uri="{D42A27DB-BD31-4B8C-83A1-F6EECF244321}">
                <p14:modId xmlns:p14="http://schemas.microsoft.com/office/powerpoint/2010/main" val="2682328952"/>
              </p:ext>
            </p:extLst>
          </p:nvPr>
        </p:nvGraphicFramePr>
        <p:xfrm>
          <a:off x="1557398" y="1345643"/>
          <a:ext cx="8666500" cy="1036340"/>
        </p:xfrm>
        <a:graphic>
          <a:graphicData uri="http://schemas.openxmlformats.org/drawingml/2006/table">
            <a:tbl>
              <a:tblPr firstRow="1" bandRow="1">
                <a:noFill/>
                <a:tableStyleId>{846496A3-E4EB-4305-A1DD-AE22991BD5B0}</a:tableStyleId>
              </a:tblPr>
              <a:tblGrid>
                <a:gridCol w="2166625"/>
                <a:gridCol w="2166625"/>
                <a:gridCol w="2166625"/>
                <a:gridCol w="2166625"/>
              </a:tblGrid>
              <a:tr h="370850">
                <a:tc>
                  <a:txBody>
                    <a:bodyPr/>
                    <a:lstStyle/>
                    <a:p>
                      <a:pPr marL="0" marR="0" lvl="0" indent="0" algn="ctr" rtl="0">
                        <a:spcBef>
                          <a:spcPts val="0"/>
                        </a:spcBef>
                        <a:spcAft>
                          <a:spcPts val="0"/>
                        </a:spcAft>
                        <a:buNone/>
                      </a:pPr>
                      <a:r>
                        <a:rPr lang="en-US" sz="2800" dirty="0"/>
                        <a:t>521 – 140</a:t>
                      </a:r>
                      <a:endParaRPr sz="2800" dirty="0"/>
                    </a:p>
                  </a:txBody>
                  <a:tcPr marL="91450" marR="91450" marT="45725" marB="45725" anchor="ctr"/>
                </a:tc>
                <a:tc>
                  <a:txBody>
                    <a:bodyPr/>
                    <a:lstStyle/>
                    <a:p>
                      <a:pPr marL="0" marR="0" lvl="0" indent="0" algn="ctr" rtl="0">
                        <a:spcBef>
                          <a:spcPts val="0"/>
                        </a:spcBef>
                        <a:spcAft>
                          <a:spcPts val="0"/>
                        </a:spcAft>
                        <a:buNone/>
                      </a:pPr>
                      <a:r>
                        <a:rPr lang="en-US" sz="2800"/>
                        <a:t>145 – 38</a:t>
                      </a:r>
                      <a:endParaRPr sz="2800"/>
                    </a:p>
                  </a:txBody>
                  <a:tcPr marL="91450" marR="91450" marT="45725" marB="45725" anchor="ctr"/>
                </a:tc>
                <a:tc>
                  <a:txBody>
                    <a:bodyPr/>
                    <a:lstStyle/>
                    <a:p>
                      <a:pPr marL="0" marR="0" lvl="0" indent="0" algn="ctr" rtl="0">
                        <a:spcBef>
                          <a:spcPts val="0"/>
                        </a:spcBef>
                        <a:spcAft>
                          <a:spcPts val="0"/>
                        </a:spcAft>
                        <a:buNone/>
                      </a:pPr>
                      <a:r>
                        <a:rPr lang="en-US" sz="2800"/>
                        <a:t>1 000 – 600</a:t>
                      </a:r>
                      <a:endParaRPr sz="2800"/>
                    </a:p>
                  </a:txBody>
                  <a:tcPr marL="91450" marR="91450" marT="45725" marB="45725" anchor="ctr"/>
                </a:tc>
                <a:tc>
                  <a:txBody>
                    <a:bodyPr/>
                    <a:lstStyle/>
                    <a:p>
                      <a:pPr marL="0" marR="0" lvl="0" indent="0" algn="ctr" rtl="0">
                        <a:spcBef>
                          <a:spcPts val="0"/>
                        </a:spcBef>
                        <a:spcAft>
                          <a:spcPts val="0"/>
                        </a:spcAft>
                        <a:buNone/>
                      </a:pPr>
                      <a:r>
                        <a:rPr lang="en-US" sz="2800" dirty="0"/>
                        <a:t>231 </a:t>
                      </a:r>
                      <a:r>
                        <a:rPr lang="en-US" sz="2800" dirty="0" smtClean="0"/>
                        <a:t>+ </a:t>
                      </a:r>
                      <a:r>
                        <a:rPr lang="en-US" sz="2800" dirty="0"/>
                        <a:t>427</a:t>
                      </a:r>
                      <a:endParaRPr sz="2800" dirty="0"/>
                    </a:p>
                  </a:txBody>
                  <a:tcPr marL="91450" marR="91450" marT="45725" marB="45725" anchor="ctr"/>
                </a:tc>
              </a:tr>
              <a:tr h="370850">
                <a:tc>
                  <a:txBody>
                    <a:bodyPr/>
                    <a:lstStyle/>
                    <a:p>
                      <a:pPr marL="0" marR="0" lvl="0" indent="0" algn="ctr" rtl="0">
                        <a:spcBef>
                          <a:spcPts val="0"/>
                        </a:spcBef>
                        <a:spcAft>
                          <a:spcPts val="0"/>
                        </a:spcAft>
                        <a:buNone/>
                      </a:pPr>
                      <a:endParaRPr sz="2800"/>
                    </a:p>
                  </a:txBody>
                  <a:tcPr marL="91450" marR="91450" marT="45725" marB="45725" anchor="ctr"/>
                </a:tc>
                <a:tc>
                  <a:txBody>
                    <a:bodyPr/>
                    <a:lstStyle/>
                    <a:p>
                      <a:pPr marL="0" marR="0" lvl="0" indent="0" algn="ctr" rtl="0">
                        <a:spcBef>
                          <a:spcPts val="0"/>
                        </a:spcBef>
                        <a:spcAft>
                          <a:spcPts val="0"/>
                        </a:spcAft>
                        <a:buNone/>
                      </a:pPr>
                      <a:endParaRPr sz="2800"/>
                    </a:p>
                  </a:txBody>
                  <a:tcPr marL="91450" marR="91450" marT="45725" marB="45725" anchor="ctr"/>
                </a:tc>
                <a:tc>
                  <a:txBody>
                    <a:bodyPr/>
                    <a:lstStyle/>
                    <a:p>
                      <a:pPr marL="0" marR="0" lvl="0" indent="0" algn="ctr" rtl="0">
                        <a:spcBef>
                          <a:spcPts val="0"/>
                        </a:spcBef>
                        <a:spcAft>
                          <a:spcPts val="0"/>
                        </a:spcAft>
                        <a:buNone/>
                      </a:pPr>
                      <a:endParaRPr sz="2800"/>
                    </a:p>
                  </a:txBody>
                  <a:tcPr marL="91450" marR="91450" marT="45725" marB="45725" anchor="ctr"/>
                </a:tc>
                <a:tc>
                  <a:txBody>
                    <a:bodyPr/>
                    <a:lstStyle/>
                    <a:p>
                      <a:pPr marL="0" marR="0" lvl="0" indent="0" algn="ctr" rtl="0">
                        <a:spcBef>
                          <a:spcPts val="0"/>
                        </a:spcBef>
                        <a:spcAft>
                          <a:spcPts val="0"/>
                        </a:spcAft>
                        <a:buNone/>
                      </a:pPr>
                      <a:endParaRPr sz="2800"/>
                    </a:p>
                  </a:txBody>
                  <a:tcPr marL="91450" marR="91450" marT="45725" marB="45725" anchor="ctr"/>
                </a:tc>
              </a:tr>
            </a:tbl>
          </a:graphicData>
        </a:graphic>
      </p:graphicFrame>
      <p:sp>
        <p:nvSpPr>
          <p:cNvPr id="3421" name="Google Shape;3421;p24"/>
          <p:cNvSpPr txBox="1"/>
          <p:nvPr/>
        </p:nvSpPr>
        <p:spPr>
          <a:xfrm>
            <a:off x="1272105" y="2708215"/>
            <a:ext cx="9519904"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Tính kết quả của mỗi phép tính rồi tìm chữ cái tương ứng với kết quả đó để giải ô chữ sau: </a:t>
            </a:r>
            <a:endParaRPr sz="2800">
              <a:solidFill>
                <a:schemeClr val="dk1"/>
              </a:solidFill>
              <a:latin typeface="Arial"/>
              <a:ea typeface="Arial"/>
              <a:cs typeface="Arial"/>
              <a:sym typeface="Arial"/>
            </a:endParaRPr>
          </a:p>
        </p:txBody>
      </p:sp>
      <p:pic>
        <p:nvPicPr>
          <p:cNvPr id="3422" name="Google Shape;3422;p24" descr="Screen Clipping"/>
          <p:cNvPicPr preferRelativeResize="0"/>
          <p:nvPr/>
        </p:nvPicPr>
        <p:blipFill rotWithShape="1">
          <a:blip r:embed="rId3">
            <a:alphaModFix/>
          </a:blip>
          <a:srcRect/>
          <a:stretch/>
        </p:blipFill>
        <p:spPr>
          <a:xfrm>
            <a:off x="661602" y="3775869"/>
            <a:ext cx="10458073" cy="1593269"/>
          </a:xfrm>
          <a:prstGeom prst="rect">
            <a:avLst/>
          </a:prstGeom>
          <a:noFill/>
          <a:ln>
            <a:noFill/>
          </a:ln>
        </p:spPr>
      </p:pic>
      <p:sp>
        <p:nvSpPr>
          <p:cNvPr id="3423" name="Google Shape;3423;p24"/>
          <p:cNvSpPr txBox="1"/>
          <p:nvPr/>
        </p:nvSpPr>
        <p:spPr>
          <a:xfrm>
            <a:off x="2717074" y="1858743"/>
            <a:ext cx="109517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E36C09"/>
                </a:solidFill>
                <a:latin typeface="Arial"/>
                <a:ea typeface="Arial"/>
                <a:cs typeface="Arial"/>
                <a:sym typeface="Arial"/>
              </a:rPr>
              <a:t>= 381</a:t>
            </a:r>
            <a:endParaRPr sz="2800">
              <a:solidFill>
                <a:srgbClr val="E36C09"/>
              </a:solidFill>
              <a:latin typeface="Arial"/>
              <a:ea typeface="Arial"/>
              <a:cs typeface="Arial"/>
              <a:sym typeface="Arial"/>
            </a:endParaRPr>
          </a:p>
        </p:txBody>
      </p:sp>
      <p:sp>
        <p:nvSpPr>
          <p:cNvPr id="3424" name="Google Shape;3424;p24"/>
          <p:cNvSpPr txBox="1"/>
          <p:nvPr/>
        </p:nvSpPr>
        <p:spPr>
          <a:xfrm>
            <a:off x="4908651" y="1858743"/>
            <a:ext cx="109517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E36C09"/>
                </a:solidFill>
                <a:latin typeface="Arial"/>
                <a:ea typeface="Arial"/>
                <a:cs typeface="Arial"/>
                <a:sym typeface="Arial"/>
              </a:rPr>
              <a:t>= 107</a:t>
            </a:r>
            <a:endParaRPr sz="2800">
              <a:solidFill>
                <a:srgbClr val="E36C09"/>
              </a:solidFill>
              <a:latin typeface="Arial"/>
              <a:ea typeface="Arial"/>
              <a:cs typeface="Arial"/>
              <a:sym typeface="Arial"/>
            </a:endParaRPr>
          </a:p>
        </p:txBody>
      </p:sp>
      <p:sp>
        <p:nvSpPr>
          <p:cNvPr id="3425" name="Google Shape;3425;p24"/>
          <p:cNvSpPr txBox="1"/>
          <p:nvPr/>
        </p:nvSpPr>
        <p:spPr>
          <a:xfrm>
            <a:off x="7018679" y="1858743"/>
            <a:ext cx="109517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E36C09"/>
                </a:solidFill>
                <a:latin typeface="Arial"/>
                <a:ea typeface="Arial"/>
                <a:cs typeface="Arial"/>
                <a:sym typeface="Arial"/>
              </a:rPr>
              <a:t>= 400</a:t>
            </a:r>
            <a:endParaRPr sz="2800">
              <a:solidFill>
                <a:srgbClr val="E36C09"/>
              </a:solidFill>
              <a:latin typeface="Arial"/>
              <a:ea typeface="Arial"/>
              <a:cs typeface="Arial"/>
              <a:sym typeface="Arial"/>
            </a:endParaRPr>
          </a:p>
        </p:txBody>
      </p:sp>
      <p:sp>
        <p:nvSpPr>
          <p:cNvPr id="3426" name="Google Shape;3426;p24"/>
          <p:cNvSpPr txBox="1"/>
          <p:nvPr/>
        </p:nvSpPr>
        <p:spPr>
          <a:xfrm>
            <a:off x="9195838" y="1858743"/>
            <a:ext cx="109517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a:solidFill>
                  <a:srgbClr val="E36C09"/>
                </a:solidFill>
                <a:latin typeface="Arial"/>
                <a:ea typeface="Arial"/>
                <a:cs typeface="Arial"/>
                <a:sym typeface="Arial"/>
              </a:rPr>
              <a:t>= </a:t>
            </a:r>
            <a:r>
              <a:rPr lang="en-US" sz="2800" dirty="0" smtClean="0">
                <a:solidFill>
                  <a:srgbClr val="E36C09"/>
                </a:solidFill>
              </a:rPr>
              <a:t>658</a:t>
            </a:r>
            <a:endParaRPr sz="2800" dirty="0">
              <a:solidFill>
                <a:srgbClr val="E36C09"/>
              </a:solidFill>
              <a:latin typeface="Arial"/>
              <a:ea typeface="Arial"/>
              <a:cs typeface="Arial"/>
              <a:sym typeface="Arial"/>
            </a:endParaRPr>
          </a:p>
        </p:txBody>
      </p:sp>
      <p:sp>
        <p:nvSpPr>
          <p:cNvPr id="3427" name="Google Shape;3427;p24"/>
          <p:cNvSpPr txBox="1"/>
          <p:nvPr/>
        </p:nvSpPr>
        <p:spPr>
          <a:xfrm>
            <a:off x="2427766" y="1918575"/>
            <a:ext cx="444352" cy="430887"/>
          </a:xfrm>
          <a:prstGeom prst="rect">
            <a:avLst/>
          </a:prstGeom>
          <a:solidFill>
            <a:schemeClr val="lt1"/>
          </a:solidFill>
          <a:ln>
            <a:noFill/>
          </a:ln>
        </p:spPr>
        <p:txBody>
          <a:bodyPr spcFirstLastPara="1" wrap="square" lIns="91425" tIns="0" rIns="91425" bIns="0" anchor="t" anchorCtr="0">
            <a:spAutoFit/>
          </a:bodyPr>
          <a:lstStyle/>
          <a:p>
            <a:pPr marL="0" marR="0" lvl="0" indent="0" algn="l" rtl="0">
              <a:spcBef>
                <a:spcPts val="0"/>
              </a:spcBef>
              <a:spcAft>
                <a:spcPts val="0"/>
              </a:spcAft>
              <a:buNone/>
            </a:pPr>
            <a:r>
              <a:rPr lang="en-US" sz="2800" dirty="0">
                <a:solidFill>
                  <a:schemeClr val="dk1"/>
                </a:solidFill>
                <a:latin typeface="Arial"/>
                <a:ea typeface="Arial"/>
                <a:cs typeface="Arial"/>
                <a:sym typeface="Arial"/>
              </a:rPr>
              <a:t>H</a:t>
            </a:r>
            <a:endParaRPr sz="2800" dirty="0">
              <a:solidFill>
                <a:schemeClr val="dk1"/>
              </a:solidFill>
              <a:latin typeface="Arial"/>
              <a:ea typeface="Arial"/>
              <a:cs typeface="Arial"/>
              <a:sym typeface="Arial"/>
            </a:endParaRPr>
          </a:p>
        </p:txBody>
      </p:sp>
      <p:sp>
        <p:nvSpPr>
          <p:cNvPr id="3428" name="Google Shape;3428;p24"/>
          <p:cNvSpPr txBox="1"/>
          <p:nvPr/>
        </p:nvSpPr>
        <p:spPr>
          <a:xfrm>
            <a:off x="4604926" y="1918575"/>
            <a:ext cx="444352" cy="430887"/>
          </a:xfrm>
          <a:prstGeom prst="rect">
            <a:avLst/>
          </a:prstGeom>
          <a:solidFill>
            <a:schemeClr val="lt1"/>
          </a:solidFill>
          <a:ln>
            <a:noFill/>
          </a:ln>
        </p:spPr>
        <p:txBody>
          <a:bodyPr spcFirstLastPara="1" wrap="square" lIns="91425" tIns="0" rIns="91425" bIns="0" anchor="t" anchorCtr="0">
            <a:spAutoFit/>
          </a:bodyPr>
          <a:lstStyle/>
          <a:p>
            <a:pPr marL="0" marR="0" lvl="0" indent="0" algn="l" rtl="0">
              <a:spcBef>
                <a:spcPts val="0"/>
              </a:spcBef>
              <a:spcAft>
                <a:spcPts val="0"/>
              </a:spcAft>
              <a:buNone/>
            </a:pPr>
            <a:r>
              <a:rPr lang="en-US" sz="2800" dirty="0">
                <a:solidFill>
                  <a:schemeClr val="dk1"/>
                </a:solidFill>
                <a:latin typeface="Arial"/>
                <a:ea typeface="Arial"/>
                <a:cs typeface="Arial"/>
                <a:sym typeface="Arial"/>
              </a:rPr>
              <a:t>N</a:t>
            </a:r>
            <a:endParaRPr sz="2800" dirty="0">
              <a:solidFill>
                <a:schemeClr val="dk1"/>
              </a:solidFill>
              <a:latin typeface="Arial"/>
              <a:ea typeface="Arial"/>
              <a:cs typeface="Arial"/>
              <a:sym typeface="Arial"/>
            </a:endParaRPr>
          </a:p>
        </p:txBody>
      </p:sp>
      <p:sp>
        <p:nvSpPr>
          <p:cNvPr id="3429" name="Google Shape;3429;p24"/>
          <p:cNvSpPr txBox="1"/>
          <p:nvPr/>
        </p:nvSpPr>
        <p:spPr>
          <a:xfrm>
            <a:off x="6678206" y="1918575"/>
            <a:ext cx="463588" cy="430887"/>
          </a:xfrm>
          <a:prstGeom prst="rect">
            <a:avLst/>
          </a:prstGeom>
          <a:solidFill>
            <a:schemeClr val="lt1"/>
          </a:solidFill>
          <a:ln>
            <a:noFill/>
          </a:ln>
        </p:spPr>
        <p:txBody>
          <a:bodyPr spcFirstLastPara="1" wrap="square" lIns="91425" tIns="0" rIns="91425" bIns="0" anchor="t" anchorCtr="0">
            <a:spAutoFit/>
          </a:bodyPr>
          <a:lstStyle/>
          <a:p>
            <a:pPr marL="0" marR="0" lvl="0" indent="0" algn="l" rtl="0">
              <a:spcBef>
                <a:spcPts val="0"/>
              </a:spcBef>
              <a:spcAft>
                <a:spcPts val="0"/>
              </a:spcAft>
              <a:buNone/>
            </a:pPr>
            <a:r>
              <a:rPr lang="en-US" sz="2800" dirty="0">
                <a:solidFill>
                  <a:schemeClr val="dk1"/>
                </a:solidFill>
                <a:latin typeface="Arial"/>
                <a:ea typeface="Arial"/>
                <a:cs typeface="Arial"/>
                <a:sym typeface="Arial"/>
              </a:rPr>
              <a:t>G</a:t>
            </a:r>
            <a:endParaRPr sz="2800" dirty="0">
              <a:solidFill>
                <a:schemeClr val="dk1"/>
              </a:solidFill>
              <a:latin typeface="Arial"/>
              <a:ea typeface="Arial"/>
              <a:cs typeface="Arial"/>
              <a:sym typeface="Arial"/>
            </a:endParaRPr>
          </a:p>
        </p:txBody>
      </p:sp>
      <p:sp>
        <p:nvSpPr>
          <p:cNvPr id="3430" name="Google Shape;3430;p24"/>
          <p:cNvSpPr txBox="1"/>
          <p:nvPr/>
        </p:nvSpPr>
        <p:spPr>
          <a:xfrm>
            <a:off x="8916149" y="1918575"/>
            <a:ext cx="444352" cy="430887"/>
          </a:xfrm>
          <a:prstGeom prst="rect">
            <a:avLst/>
          </a:prstGeom>
          <a:solidFill>
            <a:schemeClr val="lt1"/>
          </a:solidFill>
          <a:ln>
            <a:noFill/>
          </a:ln>
        </p:spPr>
        <p:txBody>
          <a:bodyPr spcFirstLastPara="1" wrap="square" lIns="91425" tIns="0" rIns="91425" bIns="0" anchor="t" anchorCtr="0">
            <a:spAutoFit/>
          </a:bodyPr>
          <a:lstStyle/>
          <a:p>
            <a:pPr marL="0" marR="0" lvl="0" indent="0" algn="r" rtl="0">
              <a:spcBef>
                <a:spcPts val="0"/>
              </a:spcBef>
              <a:spcAft>
                <a:spcPts val="0"/>
              </a:spcAft>
              <a:buNone/>
            </a:pPr>
            <a:r>
              <a:rPr lang="en-US" sz="2800">
                <a:solidFill>
                  <a:schemeClr val="dk1"/>
                </a:solidFill>
                <a:latin typeface="Arial"/>
                <a:ea typeface="Arial"/>
                <a:cs typeface="Arial"/>
                <a:sym typeface="Arial"/>
              </a:rPr>
              <a:t>R</a:t>
            </a:r>
            <a:endParaRPr sz="2800">
              <a:solidFill>
                <a:schemeClr val="dk1"/>
              </a:solidFill>
              <a:latin typeface="Arial"/>
              <a:ea typeface="Arial"/>
              <a:cs typeface="Arial"/>
              <a:sym typeface="Arial"/>
            </a:endParaRPr>
          </a:p>
        </p:txBody>
      </p:sp>
      <p:sp>
        <p:nvSpPr>
          <p:cNvPr id="16" name="Google Shape;3427;p24"/>
          <p:cNvSpPr txBox="1"/>
          <p:nvPr/>
        </p:nvSpPr>
        <p:spPr>
          <a:xfrm>
            <a:off x="7669499" y="4601050"/>
            <a:ext cx="444352" cy="430887"/>
          </a:xfrm>
          <a:prstGeom prst="rect">
            <a:avLst/>
          </a:prstGeom>
          <a:solidFill>
            <a:schemeClr val="lt1"/>
          </a:solidFill>
          <a:ln>
            <a:noFill/>
          </a:ln>
        </p:spPr>
        <p:txBody>
          <a:bodyPr spcFirstLastPara="1" wrap="square" lIns="91425" tIns="0" rIns="91425" bIns="0" anchor="t" anchorCtr="0">
            <a:spAutoFit/>
          </a:bodyPr>
          <a:lstStyle/>
          <a:p>
            <a:pPr marL="0" marR="0" lvl="0" indent="0" algn="l" rtl="0">
              <a:spcBef>
                <a:spcPts val="0"/>
              </a:spcBef>
              <a:spcAft>
                <a:spcPts val="0"/>
              </a:spcAft>
              <a:buNone/>
            </a:pPr>
            <a:r>
              <a:rPr lang="en-US" sz="2800" dirty="0">
                <a:solidFill>
                  <a:schemeClr val="dk1"/>
                </a:solidFill>
                <a:latin typeface="Arial"/>
                <a:ea typeface="Arial"/>
                <a:cs typeface="Arial"/>
                <a:sym typeface="Arial"/>
              </a:rPr>
              <a:t>H</a:t>
            </a:r>
            <a:endParaRPr sz="2800" dirty="0">
              <a:solidFill>
                <a:schemeClr val="dk1"/>
              </a:solidFill>
              <a:latin typeface="Arial"/>
              <a:ea typeface="Arial"/>
              <a:cs typeface="Arial"/>
              <a:sym typeface="Arial"/>
            </a:endParaRPr>
          </a:p>
        </p:txBody>
      </p:sp>
      <p:sp>
        <p:nvSpPr>
          <p:cNvPr id="18" name="Google Shape;3428;p24"/>
          <p:cNvSpPr txBox="1"/>
          <p:nvPr/>
        </p:nvSpPr>
        <p:spPr>
          <a:xfrm>
            <a:off x="4382750" y="4601050"/>
            <a:ext cx="444352" cy="430887"/>
          </a:xfrm>
          <a:prstGeom prst="rect">
            <a:avLst/>
          </a:prstGeom>
          <a:solidFill>
            <a:schemeClr val="lt1"/>
          </a:solidFill>
          <a:ln>
            <a:noFill/>
          </a:ln>
        </p:spPr>
        <p:txBody>
          <a:bodyPr spcFirstLastPara="1" wrap="square" lIns="91425" tIns="0" rIns="91425" bIns="0" anchor="t" anchorCtr="0">
            <a:spAutoFit/>
          </a:bodyPr>
          <a:lstStyle/>
          <a:p>
            <a:pPr marL="0" marR="0" lvl="0" indent="0" algn="l" rtl="0">
              <a:spcBef>
                <a:spcPts val="0"/>
              </a:spcBef>
              <a:spcAft>
                <a:spcPts val="0"/>
              </a:spcAft>
              <a:buNone/>
            </a:pPr>
            <a:r>
              <a:rPr lang="en-US" sz="2800" dirty="0">
                <a:solidFill>
                  <a:schemeClr val="dk1"/>
                </a:solidFill>
                <a:latin typeface="Arial"/>
                <a:ea typeface="Arial"/>
                <a:cs typeface="Arial"/>
                <a:sym typeface="Arial"/>
              </a:rPr>
              <a:t>N</a:t>
            </a:r>
            <a:endParaRPr sz="2800" dirty="0">
              <a:solidFill>
                <a:schemeClr val="dk1"/>
              </a:solidFill>
              <a:latin typeface="Arial"/>
              <a:ea typeface="Arial"/>
              <a:cs typeface="Arial"/>
              <a:sym typeface="Arial"/>
            </a:endParaRPr>
          </a:p>
        </p:txBody>
      </p:sp>
      <p:sp>
        <p:nvSpPr>
          <p:cNvPr id="19" name="Google Shape;3429;p24"/>
          <p:cNvSpPr txBox="1"/>
          <p:nvPr/>
        </p:nvSpPr>
        <p:spPr>
          <a:xfrm>
            <a:off x="5912899" y="4601050"/>
            <a:ext cx="463588" cy="430887"/>
          </a:xfrm>
          <a:prstGeom prst="rect">
            <a:avLst/>
          </a:prstGeom>
          <a:solidFill>
            <a:schemeClr val="lt1"/>
          </a:solidFill>
          <a:ln>
            <a:noFill/>
          </a:ln>
        </p:spPr>
        <p:txBody>
          <a:bodyPr spcFirstLastPara="1" wrap="square" lIns="91425" tIns="0" rIns="91425" bIns="0" anchor="t" anchorCtr="0">
            <a:spAutoFit/>
          </a:bodyPr>
          <a:lstStyle/>
          <a:p>
            <a:pPr marL="0" marR="0" lvl="0" indent="0" algn="l" rtl="0">
              <a:spcBef>
                <a:spcPts val="0"/>
              </a:spcBef>
              <a:spcAft>
                <a:spcPts val="0"/>
              </a:spcAft>
              <a:buNone/>
            </a:pPr>
            <a:r>
              <a:rPr lang="en-US" sz="2800" dirty="0">
                <a:solidFill>
                  <a:schemeClr val="dk1"/>
                </a:solidFill>
                <a:latin typeface="Arial"/>
                <a:ea typeface="Arial"/>
                <a:cs typeface="Arial"/>
                <a:sym typeface="Arial"/>
              </a:rPr>
              <a:t>G</a:t>
            </a:r>
            <a:endParaRPr sz="2800" dirty="0">
              <a:solidFill>
                <a:schemeClr val="dk1"/>
              </a:solidFill>
              <a:latin typeface="Arial"/>
              <a:ea typeface="Arial"/>
              <a:cs typeface="Arial"/>
              <a:sym typeface="Arial"/>
            </a:endParaRPr>
          </a:p>
        </p:txBody>
      </p:sp>
      <p:sp>
        <p:nvSpPr>
          <p:cNvPr id="20" name="Google Shape;3430;p24"/>
          <p:cNvSpPr txBox="1"/>
          <p:nvPr/>
        </p:nvSpPr>
        <p:spPr>
          <a:xfrm>
            <a:off x="2300000" y="4601050"/>
            <a:ext cx="444352" cy="430887"/>
          </a:xfrm>
          <a:prstGeom prst="rect">
            <a:avLst/>
          </a:prstGeom>
          <a:solidFill>
            <a:schemeClr val="lt1"/>
          </a:solidFill>
          <a:ln>
            <a:noFill/>
          </a:ln>
        </p:spPr>
        <p:txBody>
          <a:bodyPr spcFirstLastPara="1" wrap="square" lIns="91425" tIns="0" rIns="91425" bIns="0" anchor="t" anchorCtr="0">
            <a:spAutoFit/>
          </a:bodyPr>
          <a:lstStyle/>
          <a:p>
            <a:pPr marL="0" marR="0" lvl="0" indent="0" algn="r" rtl="0">
              <a:spcBef>
                <a:spcPts val="0"/>
              </a:spcBef>
              <a:spcAft>
                <a:spcPts val="0"/>
              </a:spcAft>
              <a:buNone/>
            </a:pPr>
            <a:r>
              <a:rPr lang="en-US" sz="2800">
                <a:solidFill>
                  <a:schemeClr val="dk1"/>
                </a:solidFill>
                <a:latin typeface="Arial"/>
                <a:ea typeface="Arial"/>
                <a:cs typeface="Arial"/>
                <a:sym typeface="Arial"/>
              </a:rPr>
              <a:t>R</a:t>
            </a:r>
            <a:endParaRPr sz="280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17"/>
                                        </p:tgtEl>
                                        <p:attrNameLst>
                                          <p:attrName>style.visibility</p:attrName>
                                        </p:attrNameLst>
                                      </p:cBhvr>
                                      <p:to>
                                        <p:strVal val="visible"/>
                                      </p:to>
                                    </p:set>
                                    <p:animEffect transition="in" filter="fade">
                                      <p:cBhvr>
                                        <p:cTn id="7" dur="500"/>
                                        <p:tgtEl>
                                          <p:spTgt spid="341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420"/>
                                        </p:tgtEl>
                                        <p:attrNameLst>
                                          <p:attrName>style.visibility</p:attrName>
                                        </p:attrNameLst>
                                      </p:cBhvr>
                                      <p:to>
                                        <p:strVal val="visible"/>
                                      </p:to>
                                    </p:set>
                                    <p:animEffect transition="in" filter="fade">
                                      <p:cBhvr>
                                        <p:cTn id="11" dur="500"/>
                                        <p:tgtEl>
                                          <p:spTgt spid="3420"/>
                                        </p:tgtEl>
                                      </p:cBhvr>
                                    </p:animEffect>
                                  </p:childTnLst>
                                </p:cTn>
                              </p:par>
                              <p:par>
                                <p:cTn id="12" presetID="10" presetClass="entr" presetSubtype="0" fill="hold" nodeType="withEffect">
                                  <p:stCondLst>
                                    <p:cond delay="0"/>
                                  </p:stCondLst>
                                  <p:childTnLst>
                                    <p:set>
                                      <p:cBhvr>
                                        <p:cTn id="13" dur="1" fill="hold">
                                          <p:stCondLst>
                                            <p:cond delay="0"/>
                                          </p:stCondLst>
                                        </p:cTn>
                                        <p:tgtEl>
                                          <p:spTgt spid="3430"/>
                                        </p:tgtEl>
                                        <p:attrNameLst>
                                          <p:attrName>style.visibility</p:attrName>
                                        </p:attrNameLst>
                                      </p:cBhvr>
                                      <p:to>
                                        <p:strVal val="visible"/>
                                      </p:to>
                                    </p:set>
                                    <p:animEffect transition="in" filter="fade">
                                      <p:cBhvr>
                                        <p:cTn id="14" dur="500"/>
                                        <p:tgtEl>
                                          <p:spTgt spid="3430"/>
                                        </p:tgtEl>
                                      </p:cBhvr>
                                    </p:animEffect>
                                  </p:childTnLst>
                                </p:cTn>
                              </p:par>
                              <p:par>
                                <p:cTn id="15" presetID="10" presetClass="entr" presetSubtype="0" fill="hold" nodeType="withEffect">
                                  <p:stCondLst>
                                    <p:cond delay="0"/>
                                  </p:stCondLst>
                                  <p:childTnLst>
                                    <p:set>
                                      <p:cBhvr>
                                        <p:cTn id="16" dur="1" fill="hold">
                                          <p:stCondLst>
                                            <p:cond delay="0"/>
                                          </p:stCondLst>
                                        </p:cTn>
                                        <p:tgtEl>
                                          <p:spTgt spid="3429"/>
                                        </p:tgtEl>
                                        <p:attrNameLst>
                                          <p:attrName>style.visibility</p:attrName>
                                        </p:attrNameLst>
                                      </p:cBhvr>
                                      <p:to>
                                        <p:strVal val="visible"/>
                                      </p:to>
                                    </p:set>
                                    <p:animEffect transition="in" filter="fade">
                                      <p:cBhvr>
                                        <p:cTn id="17" dur="500"/>
                                        <p:tgtEl>
                                          <p:spTgt spid="3429"/>
                                        </p:tgtEl>
                                      </p:cBhvr>
                                    </p:animEffect>
                                  </p:childTnLst>
                                </p:cTn>
                              </p:par>
                              <p:par>
                                <p:cTn id="18" presetID="10" presetClass="entr" presetSubtype="0" fill="hold" nodeType="withEffect">
                                  <p:stCondLst>
                                    <p:cond delay="0"/>
                                  </p:stCondLst>
                                  <p:childTnLst>
                                    <p:set>
                                      <p:cBhvr>
                                        <p:cTn id="19" dur="1" fill="hold">
                                          <p:stCondLst>
                                            <p:cond delay="0"/>
                                          </p:stCondLst>
                                        </p:cTn>
                                        <p:tgtEl>
                                          <p:spTgt spid="3428"/>
                                        </p:tgtEl>
                                        <p:attrNameLst>
                                          <p:attrName>style.visibility</p:attrName>
                                        </p:attrNameLst>
                                      </p:cBhvr>
                                      <p:to>
                                        <p:strVal val="visible"/>
                                      </p:to>
                                    </p:set>
                                    <p:animEffect transition="in" filter="fade">
                                      <p:cBhvr>
                                        <p:cTn id="20" dur="500"/>
                                        <p:tgtEl>
                                          <p:spTgt spid="3428"/>
                                        </p:tgtEl>
                                      </p:cBhvr>
                                    </p:animEffect>
                                  </p:childTnLst>
                                </p:cTn>
                              </p:par>
                              <p:par>
                                <p:cTn id="21" presetID="10" presetClass="entr" presetSubtype="0" fill="hold" nodeType="withEffect">
                                  <p:stCondLst>
                                    <p:cond delay="0"/>
                                  </p:stCondLst>
                                  <p:childTnLst>
                                    <p:set>
                                      <p:cBhvr>
                                        <p:cTn id="22" dur="1" fill="hold">
                                          <p:stCondLst>
                                            <p:cond delay="0"/>
                                          </p:stCondLst>
                                        </p:cTn>
                                        <p:tgtEl>
                                          <p:spTgt spid="3427"/>
                                        </p:tgtEl>
                                        <p:attrNameLst>
                                          <p:attrName>style.visibility</p:attrName>
                                        </p:attrNameLst>
                                      </p:cBhvr>
                                      <p:to>
                                        <p:strVal val="visible"/>
                                      </p:to>
                                    </p:set>
                                    <p:animEffect transition="in" filter="fade">
                                      <p:cBhvr>
                                        <p:cTn id="23" dur="500"/>
                                        <p:tgtEl>
                                          <p:spTgt spid="3427"/>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3421"/>
                                        </p:tgtEl>
                                        <p:attrNameLst>
                                          <p:attrName>style.visibility</p:attrName>
                                        </p:attrNameLst>
                                      </p:cBhvr>
                                      <p:to>
                                        <p:strVal val="visible"/>
                                      </p:to>
                                    </p:set>
                                    <p:animEffect transition="in" filter="fade">
                                      <p:cBhvr>
                                        <p:cTn id="27" dur="500"/>
                                        <p:tgtEl>
                                          <p:spTgt spid="3421"/>
                                        </p:tgtEl>
                                      </p:cBhvr>
                                    </p:animEffec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3422"/>
                                        </p:tgtEl>
                                        <p:attrNameLst>
                                          <p:attrName>style.visibility</p:attrName>
                                        </p:attrNameLst>
                                      </p:cBhvr>
                                      <p:to>
                                        <p:strVal val="visible"/>
                                      </p:to>
                                    </p:set>
                                    <p:animEffect transition="in" filter="fade">
                                      <p:cBhvr>
                                        <p:cTn id="31" dur="500"/>
                                        <p:tgtEl>
                                          <p:spTgt spid="342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423"/>
                                        </p:tgtEl>
                                        <p:attrNameLst>
                                          <p:attrName>style.visibility</p:attrName>
                                        </p:attrNameLst>
                                      </p:cBhvr>
                                      <p:to>
                                        <p:strVal val="visible"/>
                                      </p:to>
                                    </p:set>
                                    <p:animEffect transition="in" filter="fade">
                                      <p:cBhvr>
                                        <p:cTn id="36" dur="500"/>
                                        <p:tgtEl>
                                          <p:spTgt spid="342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424"/>
                                        </p:tgtEl>
                                        <p:attrNameLst>
                                          <p:attrName>style.visibility</p:attrName>
                                        </p:attrNameLst>
                                      </p:cBhvr>
                                      <p:to>
                                        <p:strVal val="visible"/>
                                      </p:to>
                                    </p:set>
                                    <p:animEffect transition="in" filter="fade">
                                      <p:cBhvr>
                                        <p:cTn id="41" dur="500"/>
                                        <p:tgtEl>
                                          <p:spTgt spid="342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425"/>
                                        </p:tgtEl>
                                        <p:attrNameLst>
                                          <p:attrName>style.visibility</p:attrName>
                                        </p:attrNameLst>
                                      </p:cBhvr>
                                      <p:to>
                                        <p:strVal val="visible"/>
                                      </p:to>
                                    </p:set>
                                    <p:animEffect transition="in" filter="fade">
                                      <p:cBhvr>
                                        <p:cTn id="46" dur="500"/>
                                        <p:tgtEl>
                                          <p:spTgt spid="342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426"/>
                                        </p:tgtEl>
                                        <p:attrNameLst>
                                          <p:attrName>style.visibility</p:attrName>
                                        </p:attrNameLst>
                                      </p:cBhvr>
                                      <p:to>
                                        <p:strVal val="visible"/>
                                      </p:to>
                                    </p:set>
                                    <p:animEffect transition="in" filter="fade">
                                      <p:cBhvr>
                                        <p:cTn id="51" dur="500"/>
                                        <p:tgtEl>
                                          <p:spTgt spid="3426"/>
                                        </p:tgtEl>
                                      </p:cBhvr>
                                    </p:animEffect>
                                  </p:childTnLst>
                                </p:cTn>
                              </p:par>
                              <p:par>
                                <p:cTn id="52" presetID="10" presetClass="entr" presetSubtype="0" fill="hold" nodeType="with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500"/>
                                        <p:tgtEl>
                                          <p:spTgt spid="16"/>
                                        </p:tgtEl>
                                      </p:cBhvr>
                                    </p:animEffect>
                                  </p:childTnLst>
                                </p:cTn>
                              </p:par>
                              <p:par>
                                <p:cTn id="55" presetID="10" presetClass="entr" presetSubtype="0" fill="hold" nodeType="with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par>
                                <p:cTn id="58" presetID="10" presetClass="entr" presetSubtype="0" fill="hold" nodeType="with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500"/>
                                        <p:tgtEl>
                                          <p:spTgt spid="19"/>
                                        </p:tgtEl>
                                      </p:cBhvr>
                                    </p:animEffect>
                                  </p:childTnLst>
                                </p:cTn>
                              </p:par>
                              <p:par>
                                <p:cTn id="61" presetID="10" presetClass="entr" presetSubtype="0" fill="hold" nodeType="with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34"/>
        <p:cNvGrpSpPr/>
        <p:nvPr/>
      </p:nvGrpSpPr>
      <p:grpSpPr>
        <a:xfrm>
          <a:off x="0" y="0"/>
          <a:ext cx="0" cy="0"/>
          <a:chOff x="0" y="0"/>
          <a:chExt cx="0" cy="0"/>
        </a:xfrm>
      </p:grpSpPr>
      <p:grpSp>
        <p:nvGrpSpPr>
          <p:cNvPr id="3435" name="Google Shape;3435;p25"/>
          <p:cNvGrpSpPr/>
          <p:nvPr/>
        </p:nvGrpSpPr>
        <p:grpSpPr>
          <a:xfrm>
            <a:off x="986811" y="561192"/>
            <a:ext cx="10090492" cy="570588"/>
            <a:chOff x="1296327" y="1647588"/>
            <a:chExt cx="10090492" cy="570588"/>
          </a:xfrm>
        </p:grpSpPr>
        <p:sp>
          <p:nvSpPr>
            <p:cNvPr id="3436" name="Google Shape;3436;p25"/>
            <p:cNvSpPr txBox="1"/>
            <p:nvPr/>
          </p:nvSpPr>
          <p:spPr>
            <a:xfrm>
              <a:off x="1866915" y="1694956"/>
              <a:ext cx="951990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Tìm cây nấm cho mỗi bạn nhím</a:t>
              </a:r>
              <a:endParaRPr sz="2800">
                <a:solidFill>
                  <a:schemeClr val="dk1"/>
                </a:solidFill>
                <a:latin typeface="Arial"/>
                <a:ea typeface="Arial"/>
                <a:cs typeface="Arial"/>
                <a:sym typeface="Arial"/>
              </a:endParaRPr>
            </a:p>
          </p:txBody>
        </p:sp>
        <p:sp>
          <p:nvSpPr>
            <p:cNvPr id="3437" name="Google Shape;3437;p25"/>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4</a:t>
              </a:r>
              <a:endParaRPr sz="3600" b="1">
                <a:solidFill>
                  <a:schemeClr val="lt1"/>
                </a:solidFill>
                <a:latin typeface="Arial"/>
                <a:ea typeface="Arial"/>
                <a:cs typeface="Arial"/>
                <a:sym typeface="Arial"/>
              </a:endParaRPr>
            </a:p>
          </p:txBody>
        </p:sp>
      </p:grpSp>
      <p:pic>
        <p:nvPicPr>
          <p:cNvPr id="3438" name="Google Shape;3438;p25" descr="Screen Clipping"/>
          <p:cNvPicPr preferRelativeResize="0"/>
          <p:nvPr/>
        </p:nvPicPr>
        <p:blipFill rotWithShape="1">
          <a:blip r:embed="rId3">
            <a:alphaModFix/>
          </a:blip>
          <a:srcRect/>
          <a:stretch/>
        </p:blipFill>
        <p:spPr>
          <a:xfrm>
            <a:off x="1557399" y="1733824"/>
            <a:ext cx="8735644" cy="3886742"/>
          </a:xfrm>
          <a:prstGeom prst="rect">
            <a:avLst/>
          </a:prstGeom>
          <a:noFill/>
          <a:ln>
            <a:noFill/>
          </a:ln>
        </p:spPr>
      </p:pic>
      <p:cxnSp>
        <p:nvCxnSpPr>
          <p:cNvPr id="3439" name="Google Shape;3439;p25"/>
          <p:cNvCxnSpPr/>
          <p:nvPr/>
        </p:nvCxnSpPr>
        <p:spPr>
          <a:xfrm flipH="1">
            <a:off x="3644537" y="2663671"/>
            <a:ext cx="4872446" cy="1803826"/>
          </a:xfrm>
          <a:prstGeom prst="straightConnector1">
            <a:avLst/>
          </a:prstGeom>
          <a:noFill/>
          <a:ln w="38100" cap="flat" cmpd="sng">
            <a:solidFill>
              <a:schemeClr val="dk1"/>
            </a:solidFill>
            <a:prstDash val="solid"/>
            <a:miter lim="800000"/>
            <a:headEnd type="none" w="sm" len="sm"/>
            <a:tailEnd type="none" w="sm" len="sm"/>
          </a:ln>
        </p:spPr>
      </p:cxnSp>
      <p:cxnSp>
        <p:nvCxnSpPr>
          <p:cNvPr id="3440" name="Google Shape;3440;p25"/>
          <p:cNvCxnSpPr/>
          <p:nvPr/>
        </p:nvCxnSpPr>
        <p:spPr>
          <a:xfrm>
            <a:off x="5826034" y="2663671"/>
            <a:ext cx="2690949" cy="1634009"/>
          </a:xfrm>
          <a:prstGeom prst="straightConnector1">
            <a:avLst/>
          </a:prstGeom>
          <a:noFill/>
          <a:ln w="38100" cap="flat" cmpd="sng">
            <a:solidFill>
              <a:schemeClr val="dk1"/>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35"/>
                                        </p:tgtEl>
                                        <p:attrNameLst>
                                          <p:attrName>style.visibility</p:attrName>
                                        </p:attrNameLst>
                                      </p:cBhvr>
                                      <p:to>
                                        <p:strVal val="visible"/>
                                      </p:to>
                                    </p:set>
                                    <p:animEffect transition="in" filter="fade">
                                      <p:cBhvr>
                                        <p:cTn id="7" dur="500"/>
                                        <p:tgtEl>
                                          <p:spTgt spid="34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38"/>
                                        </p:tgtEl>
                                        <p:attrNameLst>
                                          <p:attrName>style.visibility</p:attrName>
                                        </p:attrNameLst>
                                      </p:cBhvr>
                                      <p:to>
                                        <p:strVal val="visible"/>
                                      </p:to>
                                    </p:set>
                                    <p:animEffect transition="in" filter="fade">
                                      <p:cBhvr>
                                        <p:cTn id="12" dur="500"/>
                                        <p:tgtEl>
                                          <p:spTgt spid="343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39"/>
                                        </p:tgtEl>
                                        <p:attrNameLst>
                                          <p:attrName>style.visibility</p:attrName>
                                        </p:attrNameLst>
                                      </p:cBhvr>
                                      <p:to>
                                        <p:strVal val="visible"/>
                                      </p:to>
                                    </p:set>
                                    <p:animEffect transition="in" filter="fade">
                                      <p:cBhvr>
                                        <p:cTn id="17" dur="500"/>
                                        <p:tgtEl>
                                          <p:spTgt spid="343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40"/>
                                        </p:tgtEl>
                                        <p:attrNameLst>
                                          <p:attrName>style.visibility</p:attrName>
                                        </p:attrNameLst>
                                      </p:cBhvr>
                                      <p:to>
                                        <p:strVal val="visible"/>
                                      </p:to>
                                    </p:set>
                                    <p:animEffect transition="in" filter="fade">
                                      <p:cBhvr>
                                        <p:cTn id="22" dur="500"/>
                                        <p:tgtEl>
                                          <p:spTgt spid="34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44"/>
        <p:cNvGrpSpPr/>
        <p:nvPr/>
      </p:nvGrpSpPr>
      <p:grpSpPr>
        <a:xfrm>
          <a:off x="0" y="0"/>
          <a:ext cx="0" cy="0"/>
          <a:chOff x="0" y="0"/>
          <a:chExt cx="0" cy="0"/>
        </a:xfrm>
      </p:grpSpPr>
      <p:grpSp>
        <p:nvGrpSpPr>
          <p:cNvPr id="3445" name="Google Shape;3445;p26"/>
          <p:cNvGrpSpPr/>
          <p:nvPr/>
        </p:nvGrpSpPr>
        <p:grpSpPr>
          <a:xfrm>
            <a:off x="986811" y="561192"/>
            <a:ext cx="10090492" cy="570588"/>
            <a:chOff x="1296327" y="1647588"/>
            <a:chExt cx="10090492" cy="570588"/>
          </a:xfrm>
        </p:grpSpPr>
        <p:sp>
          <p:nvSpPr>
            <p:cNvPr id="3446" name="Google Shape;3446;p26"/>
            <p:cNvSpPr txBox="1"/>
            <p:nvPr/>
          </p:nvSpPr>
          <p:spPr>
            <a:xfrm>
              <a:off x="1866915" y="1694956"/>
              <a:ext cx="951990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Biết độ cao của một số núi ở Việt Nam như sau:</a:t>
              </a:r>
              <a:endParaRPr sz="2800">
                <a:solidFill>
                  <a:schemeClr val="dk1"/>
                </a:solidFill>
                <a:latin typeface="Arial"/>
                <a:ea typeface="Arial"/>
                <a:cs typeface="Arial"/>
                <a:sym typeface="Arial"/>
              </a:endParaRPr>
            </a:p>
          </p:txBody>
        </p:sp>
        <p:sp>
          <p:nvSpPr>
            <p:cNvPr id="3447" name="Google Shape;3447;p26"/>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5</a:t>
              </a:r>
              <a:endParaRPr sz="3600" b="1">
                <a:solidFill>
                  <a:schemeClr val="lt1"/>
                </a:solidFill>
                <a:latin typeface="Arial"/>
                <a:ea typeface="Arial"/>
                <a:cs typeface="Arial"/>
                <a:sym typeface="Arial"/>
              </a:endParaRPr>
            </a:p>
          </p:txBody>
        </p:sp>
      </p:grpSp>
      <p:graphicFrame>
        <p:nvGraphicFramePr>
          <p:cNvPr id="3448" name="Google Shape;3448;p26"/>
          <p:cNvGraphicFramePr/>
          <p:nvPr/>
        </p:nvGraphicFramePr>
        <p:xfrm>
          <a:off x="764742" y="1502348"/>
          <a:ext cx="5374800" cy="4129840"/>
        </p:xfrm>
        <a:graphic>
          <a:graphicData uri="http://schemas.openxmlformats.org/drawingml/2006/table">
            <a:tbl>
              <a:tblPr firstRow="1" bandRow="1">
                <a:noFill/>
                <a:tableStyleId>{846496A3-E4EB-4305-A1DD-AE22991BD5B0}</a:tableStyleId>
              </a:tblPr>
              <a:tblGrid>
                <a:gridCol w="3846450"/>
                <a:gridCol w="1528350"/>
              </a:tblGrid>
              <a:tr h="1028475">
                <a:tc>
                  <a:txBody>
                    <a:bodyPr/>
                    <a:lstStyle/>
                    <a:p>
                      <a:pPr marL="0" marR="0" lvl="0" indent="0" algn="ctr" rtl="0">
                        <a:spcBef>
                          <a:spcPts val="0"/>
                        </a:spcBef>
                        <a:spcAft>
                          <a:spcPts val="0"/>
                        </a:spcAft>
                        <a:buNone/>
                      </a:pPr>
                      <a:r>
                        <a:rPr lang="en-US" sz="2800"/>
                        <a:t>Tên núi</a:t>
                      </a:r>
                      <a:endParaRPr sz="2800"/>
                    </a:p>
                  </a:txBody>
                  <a:tcPr marL="91450" marR="91450" marT="45725" marB="45725" anchor="ctr">
                    <a:solidFill>
                      <a:srgbClr val="DAEEF3"/>
                    </a:solidFill>
                  </a:tcPr>
                </a:tc>
                <a:tc>
                  <a:txBody>
                    <a:bodyPr/>
                    <a:lstStyle/>
                    <a:p>
                      <a:pPr marL="0" marR="0" lvl="0" indent="0" algn="ctr" rtl="0">
                        <a:spcBef>
                          <a:spcPts val="0"/>
                        </a:spcBef>
                        <a:spcAft>
                          <a:spcPts val="0"/>
                        </a:spcAft>
                        <a:buNone/>
                      </a:pPr>
                      <a:r>
                        <a:rPr lang="en-US" sz="2800"/>
                        <a:t>Độ cao</a:t>
                      </a:r>
                      <a:endParaRPr sz="2800"/>
                    </a:p>
                  </a:txBody>
                  <a:tcPr marL="91450" marR="91450" marT="45725" marB="45725" anchor="ctr">
                    <a:solidFill>
                      <a:srgbClr val="DAEEF3"/>
                    </a:solidFill>
                  </a:tcPr>
                </a:tc>
              </a:tr>
              <a:tr h="564000">
                <a:tc>
                  <a:txBody>
                    <a:bodyPr/>
                    <a:lstStyle/>
                    <a:p>
                      <a:pPr marL="0" marR="0" lvl="0" indent="0" algn="l" rtl="0">
                        <a:spcBef>
                          <a:spcPts val="0"/>
                        </a:spcBef>
                        <a:spcAft>
                          <a:spcPts val="0"/>
                        </a:spcAft>
                        <a:buNone/>
                      </a:pPr>
                      <a:r>
                        <a:rPr lang="en-US" sz="2800"/>
                        <a:t>Núi Bà Đen (Tây Ninh)</a:t>
                      </a:r>
                      <a:endParaRPr sz="2800"/>
                    </a:p>
                  </a:txBody>
                  <a:tcPr marL="91450" marR="91450" marT="45725" marB="45725" anchor="ctr"/>
                </a:tc>
                <a:tc>
                  <a:txBody>
                    <a:bodyPr/>
                    <a:lstStyle/>
                    <a:p>
                      <a:pPr marL="0" marR="0" lvl="0" indent="0" algn="ctr" rtl="0">
                        <a:spcBef>
                          <a:spcPts val="0"/>
                        </a:spcBef>
                        <a:spcAft>
                          <a:spcPts val="0"/>
                        </a:spcAft>
                        <a:buNone/>
                      </a:pPr>
                      <a:r>
                        <a:rPr lang="en-US" sz="2800"/>
                        <a:t>986 m</a:t>
                      </a:r>
                      <a:endParaRPr sz="2800"/>
                    </a:p>
                  </a:txBody>
                  <a:tcPr marL="91450" marR="91450" marT="45725" marB="45725" anchor="ctr"/>
                </a:tc>
              </a:tr>
              <a:tr h="564000">
                <a:tc>
                  <a:txBody>
                    <a:bodyPr/>
                    <a:lstStyle/>
                    <a:p>
                      <a:pPr marL="0" marR="0" lvl="0" indent="0" algn="l" rtl="0">
                        <a:spcBef>
                          <a:spcPts val="0"/>
                        </a:spcBef>
                        <a:spcAft>
                          <a:spcPts val="0"/>
                        </a:spcAft>
                        <a:buNone/>
                      </a:pPr>
                      <a:r>
                        <a:rPr lang="en-US" sz="2800"/>
                        <a:t>Núi Cấm (An Giang)</a:t>
                      </a:r>
                      <a:endParaRPr sz="2800"/>
                    </a:p>
                  </a:txBody>
                  <a:tcPr marL="91450" marR="91450" marT="45725" marB="45725" anchor="ctr"/>
                </a:tc>
                <a:tc>
                  <a:txBody>
                    <a:bodyPr/>
                    <a:lstStyle/>
                    <a:p>
                      <a:pPr marL="0" marR="0" lvl="0" indent="0" algn="ctr" rtl="0">
                        <a:spcBef>
                          <a:spcPts val="0"/>
                        </a:spcBef>
                        <a:spcAft>
                          <a:spcPts val="0"/>
                        </a:spcAft>
                        <a:buNone/>
                      </a:pPr>
                      <a:r>
                        <a:rPr lang="en-US" sz="2800"/>
                        <a:t>705 m</a:t>
                      </a:r>
                      <a:endParaRPr sz="2800"/>
                    </a:p>
                  </a:txBody>
                  <a:tcPr marL="91450" marR="91450" marT="45725" marB="45725" anchor="ctr"/>
                </a:tc>
              </a:tr>
              <a:tr h="1028475">
                <a:tc>
                  <a:txBody>
                    <a:bodyPr/>
                    <a:lstStyle/>
                    <a:p>
                      <a:pPr marL="0" marR="0" lvl="0" indent="0" algn="l" rtl="0">
                        <a:spcBef>
                          <a:spcPts val="0"/>
                        </a:spcBef>
                        <a:spcAft>
                          <a:spcPts val="0"/>
                        </a:spcAft>
                        <a:buNone/>
                      </a:pPr>
                      <a:r>
                        <a:rPr lang="en-US" sz="2800"/>
                        <a:t>Núi Ngự Bình </a:t>
                      </a:r>
                      <a:endParaRPr/>
                    </a:p>
                    <a:p>
                      <a:pPr marL="0" marR="0" lvl="0" indent="0" algn="l" rtl="0">
                        <a:spcBef>
                          <a:spcPts val="0"/>
                        </a:spcBef>
                        <a:spcAft>
                          <a:spcPts val="0"/>
                        </a:spcAft>
                        <a:buNone/>
                      </a:pPr>
                      <a:r>
                        <a:rPr lang="en-US" sz="2800"/>
                        <a:t>(Thừa Thiên –Huế)</a:t>
                      </a:r>
                      <a:endParaRPr sz="2800"/>
                    </a:p>
                  </a:txBody>
                  <a:tcPr marL="91450" marR="91450" marT="45725" marB="45725" anchor="ctr"/>
                </a:tc>
                <a:tc>
                  <a:txBody>
                    <a:bodyPr/>
                    <a:lstStyle/>
                    <a:p>
                      <a:pPr marL="0" marR="0" lvl="0" indent="0" algn="ctr" rtl="0">
                        <a:spcBef>
                          <a:spcPts val="0"/>
                        </a:spcBef>
                        <a:spcAft>
                          <a:spcPts val="0"/>
                        </a:spcAft>
                        <a:buNone/>
                      </a:pPr>
                      <a:r>
                        <a:rPr lang="en-US" sz="2800"/>
                        <a:t>107 m</a:t>
                      </a:r>
                      <a:endParaRPr sz="2800"/>
                    </a:p>
                  </a:txBody>
                  <a:tcPr marL="91450" marR="91450" marT="45725" marB="45725" anchor="ctr"/>
                </a:tc>
              </a:tr>
              <a:tr h="564000">
                <a:tc>
                  <a:txBody>
                    <a:bodyPr/>
                    <a:lstStyle/>
                    <a:p>
                      <a:pPr marL="0" marR="0" lvl="0" indent="0" algn="l" rtl="0">
                        <a:spcBef>
                          <a:spcPts val="0"/>
                        </a:spcBef>
                        <a:spcAft>
                          <a:spcPts val="0"/>
                        </a:spcAft>
                        <a:buNone/>
                      </a:pPr>
                      <a:r>
                        <a:rPr lang="en-US" sz="2800"/>
                        <a:t>Núi Sơn Trà (Đà Nẵng)</a:t>
                      </a:r>
                      <a:endParaRPr sz="2800"/>
                    </a:p>
                  </a:txBody>
                  <a:tcPr marL="91450" marR="91450" marT="45725" marB="45725" anchor="ctr"/>
                </a:tc>
                <a:tc>
                  <a:txBody>
                    <a:bodyPr/>
                    <a:lstStyle/>
                    <a:p>
                      <a:pPr marL="0" marR="0" lvl="0" indent="0" algn="ctr" rtl="0">
                        <a:spcBef>
                          <a:spcPts val="0"/>
                        </a:spcBef>
                        <a:spcAft>
                          <a:spcPts val="0"/>
                        </a:spcAft>
                        <a:buNone/>
                      </a:pPr>
                      <a:r>
                        <a:rPr lang="en-US" sz="2800"/>
                        <a:t>696 m</a:t>
                      </a:r>
                      <a:endParaRPr sz="2800"/>
                    </a:p>
                  </a:txBody>
                  <a:tcPr marL="91450" marR="91450" marT="45725" marB="45725" anchor="ctr"/>
                </a:tc>
              </a:tr>
            </a:tbl>
          </a:graphicData>
        </a:graphic>
      </p:graphicFrame>
      <p:sp>
        <p:nvSpPr>
          <p:cNvPr id="3449" name="Google Shape;3449;p26"/>
          <p:cNvSpPr txBox="1"/>
          <p:nvPr/>
        </p:nvSpPr>
        <p:spPr>
          <a:xfrm>
            <a:off x="6317351" y="1348965"/>
            <a:ext cx="4884049" cy="48167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E36C09"/>
                </a:solidFill>
                <a:latin typeface="Arial"/>
                <a:ea typeface="Arial"/>
                <a:cs typeface="Arial"/>
                <a:sym typeface="Arial"/>
              </a:rPr>
              <a:t>a) Núi Bà Đen cao hơn núi Cấm số mét là:</a:t>
            </a:r>
            <a:endParaRPr/>
          </a:p>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      986 – 705 = 281 (m)</a:t>
            </a:r>
            <a:endParaRPr/>
          </a:p>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                       Đáp số 281 m</a:t>
            </a:r>
            <a:endParaRPr/>
          </a:p>
          <a:p>
            <a:pPr marL="0" marR="0" lvl="0" indent="0" algn="l" rtl="0">
              <a:lnSpc>
                <a:spcPct val="150000"/>
              </a:lnSpc>
              <a:spcBef>
                <a:spcPts val="0"/>
              </a:spcBef>
              <a:spcAft>
                <a:spcPts val="0"/>
              </a:spcAft>
              <a:buNone/>
            </a:pPr>
            <a:endParaRPr sz="1600">
              <a:solidFill>
                <a:schemeClr val="dk1"/>
              </a:solidFill>
              <a:latin typeface="Arial"/>
              <a:ea typeface="Arial"/>
              <a:cs typeface="Arial"/>
              <a:sym typeface="Arial"/>
            </a:endParaRPr>
          </a:p>
          <a:p>
            <a:pPr marL="0" marR="0" lvl="0" indent="0" algn="l" rtl="0">
              <a:spcBef>
                <a:spcPts val="0"/>
              </a:spcBef>
              <a:spcAft>
                <a:spcPts val="0"/>
              </a:spcAft>
              <a:buNone/>
            </a:pPr>
            <a:r>
              <a:rPr lang="en-US" sz="2800">
                <a:solidFill>
                  <a:srgbClr val="76923C"/>
                </a:solidFill>
                <a:latin typeface="Arial"/>
                <a:ea typeface="Arial"/>
                <a:cs typeface="Arial"/>
                <a:sym typeface="Arial"/>
              </a:rPr>
              <a:t>b) Núi Ngự Bình thấp hơn núi Sơn Trà số mét là:</a:t>
            </a:r>
            <a:endParaRPr/>
          </a:p>
          <a:p>
            <a:pPr marL="0" marR="0" lvl="0" indent="0" algn="l" rtl="0">
              <a:lnSpc>
                <a:spcPct val="150000"/>
              </a:lnSpc>
              <a:spcBef>
                <a:spcPts val="0"/>
              </a:spcBef>
              <a:spcAft>
                <a:spcPts val="0"/>
              </a:spcAft>
              <a:buNone/>
            </a:pPr>
            <a:r>
              <a:rPr lang="en-US" sz="2800">
                <a:solidFill>
                  <a:srgbClr val="76923C"/>
                </a:solidFill>
                <a:latin typeface="Arial"/>
                <a:ea typeface="Arial"/>
                <a:cs typeface="Arial"/>
                <a:sym typeface="Arial"/>
              </a:rPr>
              <a:t>      696 – 107 = 589 (m)</a:t>
            </a:r>
            <a:endParaRPr/>
          </a:p>
          <a:p>
            <a:pPr marL="0" marR="0" lvl="0" indent="0" algn="l" rtl="0">
              <a:lnSpc>
                <a:spcPct val="150000"/>
              </a:lnSpc>
              <a:spcBef>
                <a:spcPts val="0"/>
              </a:spcBef>
              <a:spcAft>
                <a:spcPts val="0"/>
              </a:spcAft>
              <a:buNone/>
            </a:pPr>
            <a:r>
              <a:rPr lang="en-US" sz="2800">
                <a:solidFill>
                  <a:srgbClr val="76923C"/>
                </a:solidFill>
                <a:latin typeface="Arial"/>
                <a:ea typeface="Arial"/>
                <a:cs typeface="Arial"/>
                <a:sym typeface="Arial"/>
              </a:rPr>
              <a:t>                       Đáp số: 589 m</a:t>
            </a:r>
            <a:endParaRPr sz="2800">
              <a:solidFill>
                <a:srgbClr val="76923C"/>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45"/>
                                        </p:tgtEl>
                                        <p:attrNameLst>
                                          <p:attrName>style.visibility</p:attrName>
                                        </p:attrNameLst>
                                      </p:cBhvr>
                                      <p:to>
                                        <p:strVal val="visible"/>
                                      </p:to>
                                    </p:set>
                                    <p:animEffect transition="in" filter="fade">
                                      <p:cBhvr>
                                        <p:cTn id="7" dur="500"/>
                                        <p:tgtEl>
                                          <p:spTgt spid="34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48"/>
                                        </p:tgtEl>
                                        <p:attrNameLst>
                                          <p:attrName>style.visibility</p:attrName>
                                        </p:attrNameLst>
                                      </p:cBhvr>
                                      <p:to>
                                        <p:strVal val="visible"/>
                                      </p:to>
                                    </p:set>
                                    <p:animEffect transition="in" filter="fade">
                                      <p:cBhvr>
                                        <p:cTn id="12" dur="500"/>
                                        <p:tgtEl>
                                          <p:spTgt spid="344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49">
                                            <p:txEl>
                                              <p:pRg st="0" end="0"/>
                                            </p:txEl>
                                          </p:spTgt>
                                        </p:tgtEl>
                                        <p:attrNameLst>
                                          <p:attrName>style.visibility</p:attrName>
                                        </p:attrNameLst>
                                      </p:cBhvr>
                                      <p:to>
                                        <p:strVal val="visible"/>
                                      </p:to>
                                    </p:set>
                                    <p:animEffect transition="in" filter="fade">
                                      <p:cBhvr>
                                        <p:cTn id="17" dur="500"/>
                                        <p:tgtEl>
                                          <p:spTgt spid="344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49">
                                            <p:txEl>
                                              <p:pRg st="1" end="1"/>
                                            </p:txEl>
                                          </p:spTgt>
                                        </p:tgtEl>
                                        <p:attrNameLst>
                                          <p:attrName>style.visibility</p:attrName>
                                        </p:attrNameLst>
                                      </p:cBhvr>
                                      <p:to>
                                        <p:strVal val="visible"/>
                                      </p:to>
                                    </p:set>
                                    <p:animEffect transition="in" filter="fade">
                                      <p:cBhvr>
                                        <p:cTn id="22" dur="500"/>
                                        <p:tgtEl>
                                          <p:spTgt spid="344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449">
                                            <p:txEl>
                                              <p:pRg st="2" end="2"/>
                                            </p:txEl>
                                          </p:spTgt>
                                        </p:tgtEl>
                                        <p:attrNameLst>
                                          <p:attrName>style.visibility</p:attrName>
                                        </p:attrNameLst>
                                      </p:cBhvr>
                                      <p:to>
                                        <p:strVal val="visible"/>
                                      </p:to>
                                    </p:set>
                                    <p:animEffect transition="in" filter="fade">
                                      <p:cBhvr>
                                        <p:cTn id="27" dur="500"/>
                                        <p:tgtEl>
                                          <p:spTgt spid="344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449">
                                            <p:txEl>
                                              <p:pRg st="3" end="3"/>
                                            </p:txEl>
                                          </p:spTgt>
                                        </p:tgtEl>
                                        <p:attrNameLst>
                                          <p:attrName>style.visibility</p:attrName>
                                        </p:attrNameLst>
                                      </p:cBhvr>
                                      <p:to>
                                        <p:strVal val="visible"/>
                                      </p:to>
                                    </p:set>
                                    <p:animEffect transition="in" filter="fade">
                                      <p:cBhvr>
                                        <p:cTn id="32" dur="500"/>
                                        <p:tgtEl>
                                          <p:spTgt spid="3449">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449">
                                            <p:txEl>
                                              <p:pRg st="4" end="4"/>
                                            </p:txEl>
                                          </p:spTgt>
                                        </p:tgtEl>
                                        <p:attrNameLst>
                                          <p:attrName>style.visibility</p:attrName>
                                        </p:attrNameLst>
                                      </p:cBhvr>
                                      <p:to>
                                        <p:strVal val="visible"/>
                                      </p:to>
                                    </p:set>
                                    <p:animEffect transition="in" filter="fade">
                                      <p:cBhvr>
                                        <p:cTn id="37" dur="500"/>
                                        <p:tgtEl>
                                          <p:spTgt spid="3449">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449">
                                            <p:txEl>
                                              <p:pRg st="5" end="5"/>
                                            </p:txEl>
                                          </p:spTgt>
                                        </p:tgtEl>
                                        <p:attrNameLst>
                                          <p:attrName>style.visibility</p:attrName>
                                        </p:attrNameLst>
                                      </p:cBhvr>
                                      <p:to>
                                        <p:strVal val="visible"/>
                                      </p:to>
                                    </p:set>
                                    <p:animEffect transition="in" filter="fade">
                                      <p:cBhvr>
                                        <p:cTn id="42" dur="500"/>
                                        <p:tgtEl>
                                          <p:spTgt spid="3449">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449">
                                            <p:txEl>
                                              <p:pRg st="6" end="6"/>
                                            </p:txEl>
                                          </p:spTgt>
                                        </p:tgtEl>
                                        <p:attrNameLst>
                                          <p:attrName>style.visibility</p:attrName>
                                        </p:attrNameLst>
                                      </p:cBhvr>
                                      <p:to>
                                        <p:strVal val="visible"/>
                                      </p:to>
                                    </p:set>
                                    <p:animEffect transition="in" filter="fade">
                                      <p:cBhvr>
                                        <p:cTn id="47" dur="500"/>
                                        <p:tgtEl>
                                          <p:spTgt spid="344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11"/>
        <p:cNvGrpSpPr/>
        <p:nvPr/>
      </p:nvGrpSpPr>
      <p:grpSpPr>
        <a:xfrm>
          <a:off x="0" y="0"/>
          <a:ext cx="0" cy="0"/>
          <a:chOff x="0" y="0"/>
          <a:chExt cx="0" cy="0"/>
        </a:xfrm>
      </p:grpSpPr>
      <p:sp>
        <p:nvSpPr>
          <p:cNvPr id="2612" name="Google Shape;2612;p3"/>
          <p:cNvSpPr txBox="1"/>
          <p:nvPr/>
        </p:nvSpPr>
        <p:spPr>
          <a:xfrm>
            <a:off x="4754882" y="5524955"/>
            <a:ext cx="2886891"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a:solidFill>
                  <a:srgbClr val="E36C09"/>
                </a:solidFill>
                <a:latin typeface="Arial"/>
                <a:ea typeface="Arial"/>
                <a:cs typeface="Arial"/>
                <a:sym typeface="Arial"/>
              </a:rPr>
              <a:t>386 – 139 = ?</a:t>
            </a:r>
            <a:endParaRPr sz="3200" b="1">
              <a:solidFill>
                <a:srgbClr val="E36C09"/>
              </a:solidFill>
              <a:latin typeface="Arial"/>
              <a:ea typeface="Arial"/>
              <a:cs typeface="Arial"/>
              <a:sym typeface="Arial"/>
            </a:endParaRPr>
          </a:p>
        </p:txBody>
      </p:sp>
      <p:sp>
        <p:nvSpPr>
          <p:cNvPr id="2613" name="Google Shape;2613;p3"/>
          <p:cNvSpPr/>
          <p:nvPr/>
        </p:nvSpPr>
        <p:spPr>
          <a:xfrm>
            <a:off x="875211" y="1305098"/>
            <a:ext cx="2821578" cy="483326"/>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614" name="Google Shape;2614;p3" descr="Screen Clipping"/>
          <p:cNvPicPr preferRelativeResize="0"/>
          <p:nvPr/>
        </p:nvPicPr>
        <p:blipFill rotWithShape="1">
          <a:blip r:embed="rId3">
            <a:alphaModFix/>
          </a:blip>
          <a:srcRect t="2487"/>
          <a:stretch/>
        </p:blipFill>
        <p:spPr>
          <a:xfrm>
            <a:off x="875211" y="1305098"/>
            <a:ext cx="9754961" cy="411523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12"/>
                                        </p:tgtEl>
                                        <p:attrNameLst>
                                          <p:attrName>style.visibility</p:attrName>
                                        </p:attrNameLst>
                                      </p:cBhvr>
                                      <p:to>
                                        <p:strVal val="visible"/>
                                      </p:to>
                                    </p:set>
                                    <p:animEffect transition="in" filter="fade">
                                      <p:cBhvr>
                                        <p:cTn id="7" dur="1000"/>
                                        <p:tgtEl>
                                          <p:spTgt spid="2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18"/>
        <p:cNvGrpSpPr/>
        <p:nvPr/>
      </p:nvGrpSpPr>
      <p:grpSpPr>
        <a:xfrm>
          <a:off x="0" y="0"/>
          <a:ext cx="0" cy="0"/>
          <a:chOff x="0" y="0"/>
          <a:chExt cx="0" cy="0"/>
        </a:xfrm>
      </p:grpSpPr>
      <p:graphicFrame>
        <p:nvGraphicFramePr>
          <p:cNvPr id="2619" name="Google Shape;2619;p4"/>
          <p:cNvGraphicFramePr/>
          <p:nvPr/>
        </p:nvGraphicFramePr>
        <p:xfrm>
          <a:off x="710108" y="666206"/>
          <a:ext cx="3000000" cy="3000000"/>
        </p:xfrm>
        <a:graphic>
          <a:graphicData uri="http://schemas.openxmlformats.org/drawingml/2006/table">
            <a:tbl>
              <a:tblPr firstRow="1" bandRow="1">
                <a:noFill/>
                <a:tableStyleId>{846496A3-E4EB-4305-A1DD-AE22991BD5B0}</a:tableStyleId>
              </a:tblPr>
              <a:tblGrid>
                <a:gridCol w="1527125"/>
                <a:gridCol w="1341625"/>
                <a:gridCol w="1649000"/>
              </a:tblGrid>
              <a:tr h="558575">
                <a:tc>
                  <a:txBody>
                    <a:bodyPr/>
                    <a:lstStyle/>
                    <a:p>
                      <a:pPr marL="0" marR="0" lvl="0" indent="0" algn="ctr" rtl="0">
                        <a:spcBef>
                          <a:spcPts val="0"/>
                        </a:spcBef>
                        <a:spcAft>
                          <a:spcPts val="0"/>
                        </a:spcAft>
                        <a:buNone/>
                      </a:pPr>
                      <a:r>
                        <a:rPr lang="en-US" sz="2800" u="none" strike="noStrike" cap="none"/>
                        <a:t>Trăm </a:t>
                      </a:r>
                      <a:endParaRPr sz="2800" u="none" strike="noStrike" cap="none"/>
                    </a:p>
                  </a:txBody>
                  <a:tcPr marL="91450" marR="91450" marT="45725" marB="45725" anchor="ctr"/>
                </a:tc>
                <a:tc>
                  <a:txBody>
                    <a:bodyPr/>
                    <a:lstStyle/>
                    <a:p>
                      <a:pPr marL="0" marR="0" lvl="0" indent="0" algn="ctr" rtl="0">
                        <a:spcBef>
                          <a:spcPts val="0"/>
                        </a:spcBef>
                        <a:spcAft>
                          <a:spcPts val="0"/>
                        </a:spcAft>
                        <a:buNone/>
                      </a:pPr>
                      <a:r>
                        <a:rPr lang="en-US" sz="2800" u="none" strike="noStrike" cap="none"/>
                        <a:t>Chục </a:t>
                      </a:r>
                      <a:endParaRPr sz="2800" u="none" strike="noStrike" cap="none"/>
                    </a:p>
                  </a:txBody>
                  <a:tcPr marL="91450" marR="91450" marT="45725" marB="45725" anchor="ctr"/>
                </a:tc>
                <a:tc>
                  <a:txBody>
                    <a:bodyPr/>
                    <a:lstStyle/>
                    <a:p>
                      <a:pPr marL="0" marR="0" lvl="0" indent="0" algn="ctr" rtl="0">
                        <a:spcBef>
                          <a:spcPts val="0"/>
                        </a:spcBef>
                        <a:spcAft>
                          <a:spcPts val="0"/>
                        </a:spcAft>
                        <a:buNone/>
                      </a:pPr>
                      <a:r>
                        <a:rPr lang="en-US" sz="2800" u="none" strike="noStrike" cap="none"/>
                        <a:t>Đơn vị</a:t>
                      </a:r>
                      <a:endParaRPr sz="2800" u="none" strike="noStrike" cap="none"/>
                    </a:p>
                  </a:txBody>
                  <a:tcPr marL="91450" marR="91450" marT="45725" marB="45725" anchor="ctr"/>
                </a:tc>
              </a:tr>
              <a:tr h="4837175">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r>
            </a:tbl>
          </a:graphicData>
        </a:graphic>
      </p:graphicFrame>
      <p:sp>
        <p:nvSpPr>
          <p:cNvPr id="2620" name="Google Shape;2620;p4"/>
          <p:cNvSpPr txBox="1"/>
          <p:nvPr/>
        </p:nvSpPr>
        <p:spPr>
          <a:xfrm>
            <a:off x="7038167"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3</a:t>
            </a:r>
            <a:endParaRPr sz="4800" b="1">
              <a:solidFill>
                <a:srgbClr val="E36C09"/>
              </a:solidFill>
              <a:latin typeface="Arial"/>
              <a:ea typeface="Arial"/>
              <a:cs typeface="Arial"/>
              <a:sym typeface="Arial"/>
            </a:endParaRPr>
          </a:p>
        </p:txBody>
      </p:sp>
      <p:sp>
        <p:nvSpPr>
          <p:cNvPr id="2621" name="Google Shape;2621;p4"/>
          <p:cNvSpPr txBox="1"/>
          <p:nvPr/>
        </p:nvSpPr>
        <p:spPr>
          <a:xfrm>
            <a:off x="7428238"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8</a:t>
            </a:r>
            <a:endParaRPr sz="4800" b="1">
              <a:solidFill>
                <a:srgbClr val="E36C09"/>
              </a:solidFill>
              <a:latin typeface="Arial"/>
              <a:ea typeface="Arial"/>
              <a:cs typeface="Arial"/>
              <a:sym typeface="Arial"/>
            </a:endParaRPr>
          </a:p>
        </p:txBody>
      </p:sp>
      <p:sp>
        <p:nvSpPr>
          <p:cNvPr id="2622" name="Google Shape;2622;p4"/>
          <p:cNvSpPr txBox="1"/>
          <p:nvPr/>
        </p:nvSpPr>
        <p:spPr>
          <a:xfrm>
            <a:off x="7804883"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6</a:t>
            </a:r>
            <a:endParaRPr sz="4800" b="1">
              <a:solidFill>
                <a:srgbClr val="E36C09"/>
              </a:solidFill>
              <a:latin typeface="Arial"/>
              <a:ea typeface="Arial"/>
              <a:cs typeface="Arial"/>
              <a:sym typeface="Arial"/>
            </a:endParaRPr>
          </a:p>
        </p:txBody>
      </p:sp>
      <p:sp>
        <p:nvSpPr>
          <p:cNvPr id="2623" name="Google Shape;2623;p4"/>
          <p:cNvSpPr txBox="1"/>
          <p:nvPr/>
        </p:nvSpPr>
        <p:spPr>
          <a:xfrm>
            <a:off x="8218816"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a:t>
            </a:r>
            <a:endParaRPr sz="4800" b="1">
              <a:solidFill>
                <a:srgbClr val="E36C09"/>
              </a:solidFill>
              <a:latin typeface="Arial"/>
              <a:ea typeface="Arial"/>
              <a:cs typeface="Arial"/>
              <a:sym typeface="Arial"/>
            </a:endParaRPr>
          </a:p>
        </p:txBody>
      </p:sp>
      <p:sp>
        <p:nvSpPr>
          <p:cNvPr id="2624" name="Google Shape;2624;p4"/>
          <p:cNvSpPr txBox="1"/>
          <p:nvPr/>
        </p:nvSpPr>
        <p:spPr>
          <a:xfrm>
            <a:off x="8631937"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1</a:t>
            </a:r>
            <a:endParaRPr sz="4800" b="1">
              <a:solidFill>
                <a:srgbClr val="E36C09"/>
              </a:solidFill>
              <a:latin typeface="Arial"/>
              <a:ea typeface="Arial"/>
              <a:cs typeface="Arial"/>
              <a:sym typeface="Arial"/>
            </a:endParaRPr>
          </a:p>
        </p:txBody>
      </p:sp>
      <p:sp>
        <p:nvSpPr>
          <p:cNvPr id="2625" name="Google Shape;2625;p4"/>
          <p:cNvSpPr txBox="1"/>
          <p:nvPr/>
        </p:nvSpPr>
        <p:spPr>
          <a:xfrm>
            <a:off x="9010034"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3</a:t>
            </a:r>
            <a:endParaRPr sz="4800" b="1">
              <a:solidFill>
                <a:srgbClr val="E36C09"/>
              </a:solidFill>
              <a:latin typeface="Arial"/>
              <a:ea typeface="Arial"/>
              <a:cs typeface="Arial"/>
              <a:sym typeface="Arial"/>
            </a:endParaRPr>
          </a:p>
        </p:txBody>
      </p:sp>
      <p:sp>
        <p:nvSpPr>
          <p:cNvPr id="2626" name="Google Shape;2626;p4"/>
          <p:cNvSpPr txBox="1"/>
          <p:nvPr/>
        </p:nvSpPr>
        <p:spPr>
          <a:xfrm>
            <a:off x="9361642"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9</a:t>
            </a:r>
            <a:endParaRPr sz="4800" b="1">
              <a:solidFill>
                <a:srgbClr val="E36C09"/>
              </a:solidFill>
              <a:latin typeface="Arial"/>
              <a:ea typeface="Arial"/>
              <a:cs typeface="Arial"/>
              <a:sym typeface="Arial"/>
            </a:endParaRPr>
          </a:p>
        </p:txBody>
      </p:sp>
      <p:grpSp>
        <p:nvGrpSpPr>
          <p:cNvPr id="2627" name="Google Shape;2627;p4"/>
          <p:cNvGrpSpPr/>
          <p:nvPr/>
        </p:nvGrpSpPr>
        <p:grpSpPr>
          <a:xfrm>
            <a:off x="766873" y="1382888"/>
            <a:ext cx="1399608" cy="1399608"/>
            <a:chOff x="4046220" y="2072640"/>
            <a:chExt cx="2590800" cy="2590800"/>
          </a:xfrm>
        </p:grpSpPr>
        <p:sp>
          <p:nvSpPr>
            <p:cNvPr id="2628" name="Google Shape;2628;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29" name="Google Shape;2629;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0" name="Google Shape;2630;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1" name="Google Shape;2631;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2" name="Google Shape;2632;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3" name="Google Shape;2633;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4" name="Google Shape;2634;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5" name="Google Shape;2635;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6" name="Google Shape;2636;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7" name="Google Shape;2637;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8" name="Google Shape;2638;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9" name="Google Shape;2639;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0" name="Google Shape;2640;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1" name="Google Shape;2641;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2" name="Google Shape;2642;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3" name="Google Shape;2643;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4" name="Google Shape;2644;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5" name="Google Shape;2645;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6" name="Google Shape;2646;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7" name="Google Shape;2647;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8" name="Google Shape;2648;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9" name="Google Shape;2649;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0" name="Google Shape;2650;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1" name="Google Shape;2651;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2" name="Google Shape;2652;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3" name="Google Shape;2653;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4" name="Google Shape;2654;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5" name="Google Shape;2655;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6" name="Google Shape;2656;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7" name="Google Shape;2657;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8" name="Google Shape;2658;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9" name="Google Shape;2659;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0" name="Google Shape;2660;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1" name="Google Shape;2661;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2" name="Google Shape;2662;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3" name="Google Shape;2663;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4" name="Google Shape;2664;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5" name="Google Shape;2665;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6" name="Google Shape;2666;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7" name="Google Shape;2667;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8" name="Google Shape;2668;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9" name="Google Shape;2669;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0" name="Google Shape;2670;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1" name="Google Shape;2671;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2" name="Google Shape;2672;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3" name="Google Shape;2673;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4" name="Google Shape;2674;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5" name="Google Shape;2675;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6" name="Google Shape;2676;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7" name="Google Shape;2677;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8" name="Google Shape;2678;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9" name="Google Shape;2679;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0" name="Google Shape;2680;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1" name="Google Shape;2681;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2" name="Google Shape;2682;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3" name="Google Shape;2683;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4" name="Google Shape;2684;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5" name="Google Shape;2685;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6" name="Google Shape;2686;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7" name="Google Shape;2687;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8" name="Google Shape;2688;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9" name="Google Shape;2689;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0" name="Google Shape;2690;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1" name="Google Shape;2691;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2" name="Google Shape;2692;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3" name="Google Shape;2693;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4" name="Google Shape;2694;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5" name="Google Shape;2695;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6" name="Google Shape;2696;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7" name="Google Shape;2697;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8" name="Google Shape;2698;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9" name="Google Shape;2699;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0" name="Google Shape;2700;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1" name="Google Shape;2701;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2" name="Google Shape;2702;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3" name="Google Shape;2703;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4" name="Google Shape;2704;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5" name="Google Shape;2705;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6" name="Google Shape;2706;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7" name="Google Shape;2707;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8" name="Google Shape;2708;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9" name="Google Shape;2709;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0" name="Google Shape;2710;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1" name="Google Shape;2711;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2" name="Google Shape;2712;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3" name="Google Shape;2713;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4" name="Google Shape;2714;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5" name="Google Shape;2715;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6" name="Google Shape;2716;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7" name="Google Shape;2717;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8" name="Google Shape;2718;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9" name="Google Shape;2719;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0" name="Google Shape;2720;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1" name="Google Shape;2721;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2" name="Google Shape;2722;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3" name="Google Shape;2723;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4" name="Google Shape;2724;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5" name="Google Shape;2725;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6" name="Google Shape;2726;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7" name="Google Shape;2727;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728" name="Google Shape;2728;p4"/>
          <p:cNvGrpSpPr/>
          <p:nvPr/>
        </p:nvGrpSpPr>
        <p:grpSpPr>
          <a:xfrm>
            <a:off x="766873" y="2956980"/>
            <a:ext cx="1399608" cy="1399608"/>
            <a:chOff x="4046220" y="2072640"/>
            <a:chExt cx="2590800" cy="2590800"/>
          </a:xfrm>
        </p:grpSpPr>
        <p:sp>
          <p:nvSpPr>
            <p:cNvPr id="2729" name="Google Shape;2729;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0" name="Google Shape;2730;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1" name="Google Shape;2731;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2" name="Google Shape;2732;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3" name="Google Shape;2733;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4" name="Google Shape;2734;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5" name="Google Shape;2735;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6" name="Google Shape;2736;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7" name="Google Shape;2737;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8" name="Google Shape;2738;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9" name="Google Shape;2739;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0" name="Google Shape;2740;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1" name="Google Shape;2741;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2" name="Google Shape;2742;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3" name="Google Shape;2743;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4" name="Google Shape;2744;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5" name="Google Shape;2745;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6" name="Google Shape;2746;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7" name="Google Shape;2747;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8" name="Google Shape;2748;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9" name="Google Shape;2749;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0" name="Google Shape;2750;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1" name="Google Shape;2751;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2" name="Google Shape;2752;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3" name="Google Shape;2753;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4" name="Google Shape;2754;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5" name="Google Shape;2755;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6" name="Google Shape;2756;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7" name="Google Shape;2757;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8" name="Google Shape;2758;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9" name="Google Shape;2759;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0" name="Google Shape;2760;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1" name="Google Shape;2761;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2" name="Google Shape;2762;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3" name="Google Shape;2763;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4" name="Google Shape;2764;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5" name="Google Shape;2765;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6" name="Google Shape;2766;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7" name="Google Shape;2767;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8" name="Google Shape;2768;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9" name="Google Shape;2769;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0" name="Google Shape;2770;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1" name="Google Shape;2771;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2" name="Google Shape;2772;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3" name="Google Shape;2773;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4" name="Google Shape;2774;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5" name="Google Shape;2775;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6" name="Google Shape;2776;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7" name="Google Shape;2777;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8" name="Google Shape;2778;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9" name="Google Shape;2779;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0" name="Google Shape;2780;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1" name="Google Shape;2781;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2" name="Google Shape;2782;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3" name="Google Shape;2783;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4" name="Google Shape;2784;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5" name="Google Shape;2785;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6" name="Google Shape;2786;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7" name="Google Shape;2787;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8" name="Google Shape;2788;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9" name="Google Shape;2789;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0" name="Google Shape;2790;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1" name="Google Shape;2791;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2" name="Google Shape;2792;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3" name="Google Shape;2793;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4" name="Google Shape;2794;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5" name="Google Shape;2795;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6" name="Google Shape;2796;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7" name="Google Shape;2797;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8" name="Google Shape;2798;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9" name="Google Shape;2799;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0" name="Google Shape;2800;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1" name="Google Shape;2801;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2" name="Google Shape;2802;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3" name="Google Shape;2803;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4" name="Google Shape;2804;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5" name="Google Shape;2805;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6" name="Google Shape;2806;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7" name="Google Shape;2807;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8" name="Google Shape;2808;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9" name="Google Shape;2809;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0" name="Google Shape;2810;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1" name="Google Shape;2811;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2" name="Google Shape;2812;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3" name="Google Shape;2813;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4" name="Google Shape;2814;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5" name="Google Shape;2815;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6" name="Google Shape;2816;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7" name="Google Shape;2817;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8" name="Google Shape;2818;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9" name="Google Shape;2819;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0" name="Google Shape;2820;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1" name="Google Shape;2821;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2" name="Google Shape;2822;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3" name="Google Shape;2823;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4" name="Google Shape;2824;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5" name="Google Shape;2825;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6" name="Google Shape;2826;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7" name="Google Shape;2827;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8" name="Google Shape;2828;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829" name="Google Shape;2829;p4"/>
          <p:cNvGrpSpPr/>
          <p:nvPr/>
        </p:nvGrpSpPr>
        <p:grpSpPr>
          <a:xfrm>
            <a:off x="766873" y="4530929"/>
            <a:ext cx="1399608" cy="1399608"/>
            <a:chOff x="4046220" y="2072640"/>
            <a:chExt cx="2590800" cy="2590800"/>
          </a:xfrm>
        </p:grpSpPr>
        <p:sp>
          <p:nvSpPr>
            <p:cNvPr id="2830" name="Google Shape;2830;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1" name="Google Shape;2831;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2" name="Google Shape;2832;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3" name="Google Shape;2833;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4" name="Google Shape;2834;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5" name="Google Shape;2835;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6" name="Google Shape;2836;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7" name="Google Shape;2837;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8" name="Google Shape;2838;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9" name="Google Shape;2839;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0" name="Google Shape;2840;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1" name="Google Shape;2841;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2" name="Google Shape;2842;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3" name="Google Shape;2843;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4" name="Google Shape;2844;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5" name="Google Shape;2845;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6" name="Google Shape;2846;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7" name="Google Shape;2847;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8" name="Google Shape;2848;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9" name="Google Shape;2849;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0" name="Google Shape;2850;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1" name="Google Shape;2851;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2" name="Google Shape;2852;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3" name="Google Shape;2853;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4" name="Google Shape;2854;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5" name="Google Shape;2855;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6" name="Google Shape;2856;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7" name="Google Shape;2857;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8" name="Google Shape;2858;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9" name="Google Shape;2859;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0" name="Google Shape;2860;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1" name="Google Shape;2861;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2" name="Google Shape;2862;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3" name="Google Shape;2863;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4" name="Google Shape;2864;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5" name="Google Shape;2865;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6" name="Google Shape;2866;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7" name="Google Shape;2867;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8" name="Google Shape;2868;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9" name="Google Shape;2869;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0" name="Google Shape;2870;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1" name="Google Shape;2871;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2" name="Google Shape;2872;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3" name="Google Shape;2873;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4" name="Google Shape;2874;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5" name="Google Shape;2875;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6" name="Google Shape;2876;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7" name="Google Shape;2877;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8" name="Google Shape;2878;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9" name="Google Shape;2879;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0" name="Google Shape;2880;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1" name="Google Shape;2881;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2" name="Google Shape;2882;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3" name="Google Shape;2883;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4" name="Google Shape;2884;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5" name="Google Shape;2885;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6" name="Google Shape;2886;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7" name="Google Shape;2887;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8" name="Google Shape;2888;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9" name="Google Shape;2889;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0" name="Google Shape;2890;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1" name="Google Shape;2891;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2" name="Google Shape;2892;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3" name="Google Shape;2893;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4" name="Google Shape;2894;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5" name="Google Shape;2895;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6" name="Google Shape;2896;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7" name="Google Shape;2897;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8" name="Google Shape;2898;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9" name="Google Shape;2899;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0" name="Google Shape;2900;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1" name="Google Shape;2901;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2" name="Google Shape;2902;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3" name="Google Shape;2903;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4" name="Google Shape;2904;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5" name="Google Shape;2905;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6" name="Google Shape;2906;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7" name="Google Shape;2907;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8" name="Google Shape;2908;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9" name="Google Shape;2909;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0" name="Google Shape;2910;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1" name="Google Shape;2911;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2" name="Google Shape;2912;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3" name="Google Shape;2913;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4" name="Google Shape;2914;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5" name="Google Shape;2915;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6" name="Google Shape;2916;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7" name="Google Shape;2917;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8" name="Google Shape;2918;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9" name="Google Shape;2919;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0" name="Google Shape;2920;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1" name="Google Shape;2921;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2" name="Google Shape;2922;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3" name="Google Shape;2923;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4" name="Google Shape;2924;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5" name="Google Shape;2925;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6" name="Google Shape;2926;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7" name="Google Shape;2927;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8" name="Google Shape;2928;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9" name="Google Shape;2929;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930" name="Google Shape;2930;p4"/>
          <p:cNvGrpSpPr/>
          <p:nvPr/>
        </p:nvGrpSpPr>
        <p:grpSpPr>
          <a:xfrm>
            <a:off x="2745969" y="2956980"/>
            <a:ext cx="139961" cy="1399608"/>
            <a:chOff x="3114999" y="2956980"/>
            <a:chExt cx="139961" cy="1399608"/>
          </a:xfrm>
        </p:grpSpPr>
        <p:sp>
          <p:nvSpPr>
            <p:cNvPr id="2931" name="Google Shape;2931;p4"/>
            <p:cNvSpPr/>
            <p:nvPr/>
          </p:nvSpPr>
          <p:spPr>
            <a:xfrm>
              <a:off x="3114999" y="2956980"/>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2" name="Google Shape;2932;p4"/>
            <p:cNvSpPr/>
            <p:nvPr/>
          </p:nvSpPr>
          <p:spPr>
            <a:xfrm>
              <a:off x="3114999" y="3096941"/>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3" name="Google Shape;2933;p4"/>
            <p:cNvSpPr/>
            <p:nvPr/>
          </p:nvSpPr>
          <p:spPr>
            <a:xfrm>
              <a:off x="3114999" y="323690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4" name="Google Shape;2934;p4"/>
            <p:cNvSpPr/>
            <p:nvPr/>
          </p:nvSpPr>
          <p:spPr>
            <a:xfrm>
              <a:off x="3114999" y="337686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5" name="Google Shape;2935;p4"/>
            <p:cNvSpPr/>
            <p:nvPr/>
          </p:nvSpPr>
          <p:spPr>
            <a:xfrm>
              <a:off x="3114999" y="3516823"/>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6" name="Google Shape;2936;p4"/>
            <p:cNvSpPr/>
            <p:nvPr/>
          </p:nvSpPr>
          <p:spPr>
            <a:xfrm>
              <a:off x="3114999" y="3656784"/>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7" name="Google Shape;2937;p4"/>
            <p:cNvSpPr/>
            <p:nvPr/>
          </p:nvSpPr>
          <p:spPr>
            <a:xfrm>
              <a:off x="3114999" y="3796745"/>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8" name="Google Shape;2938;p4"/>
            <p:cNvSpPr/>
            <p:nvPr/>
          </p:nvSpPr>
          <p:spPr>
            <a:xfrm>
              <a:off x="3114999" y="393670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9" name="Google Shape;2939;p4"/>
            <p:cNvSpPr/>
            <p:nvPr/>
          </p:nvSpPr>
          <p:spPr>
            <a:xfrm>
              <a:off x="3114999" y="407666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0" name="Google Shape;2940;p4"/>
            <p:cNvSpPr/>
            <p:nvPr/>
          </p:nvSpPr>
          <p:spPr>
            <a:xfrm>
              <a:off x="3114999" y="4216627"/>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941" name="Google Shape;2941;p4"/>
          <p:cNvGrpSpPr/>
          <p:nvPr/>
        </p:nvGrpSpPr>
        <p:grpSpPr>
          <a:xfrm>
            <a:off x="2541211" y="2956980"/>
            <a:ext cx="139961" cy="1399608"/>
            <a:chOff x="3114999" y="2956980"/>
            <a:chExt cx="139961" cy="1399608"/>
          </a:xfrm>
        </p:grpSpPr>
        <p:sp>
          <p:nvSpPr>
            <p:cNvPr id="2942" name="Google Shape;2942;p4"/>
            <p:cNvSpPr/>
            <p:nvPr/>
          </p:nvSpPr>
          <p:spPr>
            <a:xfrm>
              <a:off x="3114999" y="2956980"/>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3" name="Google Shape;2943;p4"/>
            <p:cNvSpPr/>
            <p:nvPr/>
          </p:nvSpPr>
          <p:spPr>
            <a:xfrm>
              <a:off x="3114999" y="3096941"/>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4" name="Google Shape;2944;p4"/>
            <p:cNvSpPr/>
            <p:nvPr/>
          </p:nvSpPr>
          <p:spPr>
            <a:xfrm>
              <a:off x="3114999" y="323690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5" name="Google Shape;2945;p4"/>
            <p:cNvSpPr/>
            <p:nvPr/>
          </p:nvSpPr>
          <p:spPr>
            <a:xfrm>
              <a:off x="3114999" y="337686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6" name="Google Shape;2946;p4"/>
            <p:cNvSpPr/>
            <p:nvPr/>
          </p:nvSpPr>
          <p:spPr>
            <a:xfrm>
              <a:off x="3114999" y="3516823"/>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7" name="Google Shape;2947;p4"/>
            <p:cNvSpPr/>
            <p:nvPr/>
          </p:nvSpPr>
          <p:spPr>
            <a:xfrm>
              <a:off x="3114999" y="3656784"/>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8" name="Google Shape;2948;p4"/>
            <p:cNvSpPr/>
            <p:nvPr/>
          </p:nvSpPr>
          <p:spPr>
            <a:xfrm>
              <a:off x="3114999" y="3796745"/>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9" name="Google Shape;2949;p4"/>
            <p:cNvSpPr/>
            <p:nvPr/>
          </p:nvSpPr>
          <p:spPr>
            <a:xfrm>
              <a:off x="3114999" y="393670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0" name="Google Shape;2950;p4"/>
            <p:cNvSpPr/>
            <p:nvPr/>
          </p:nvSpPr>
          <p:spPr>
            <a:xfrm>
              <a:off x="3114999" y="407666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1" name="Google Shape;2951;p4"/>
            <p:cNvSpPr/>
            <p:nvPr/>
          </p:nvSpPr>
          <p:spPr>
            <a:xfrm>
              <a:off x="3114999" y="4216627"/>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952" name="Google Shape;2952;p4"/>
          <p:cNvGrpSpPr/>
          <p:nvPr/>
        </p:nvGrpSpPr>
        <p:grpSpPr>
          <a:xfrm>
            <a:off x="2948296" y="2956980"/>
            <a:ext cx="139961" cy="1399608"/>
            <a:chOff x="3114999" y="2956980"/>
            <a:chExt cx="139961" cy="1399608"/>
          </a:xfrm>
        </p:grpSpPr>
        <p:sp>
          <p:nvSpPr>
            <p:cNvPr id="2953" name="Google Shape;2953;p4"/>
            <p:cNvSpPr/>
            <p:nvPr/>
          </p:nvSpPr>
          <p:spPr>
            <a:xfrm>
              <a:off x="3114999" y="2956980"/>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4" name="Google Shape;2954;p4"/>
            <p:cNvSpPr/>
            <p:nvPr/>
          </p:nvSpPr>
          <p:spPr>
            <a:xfrm>
              <a:off x="3114999" y="3096941"/>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5" name="Google Shape;2955;p4"/>
            <p:cNvSpPr/>
            <p:nvPr/>
          </p:nvSpPr>
          <p:spPr>
            <a:xfrm>
              <a:off x="3114999" y="323690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6" name="Google Shape;2956;p4"/>
            <p:cNvSpPr/>
            <p:nvPr/>
          </p:nvSpPr>
          <p:spPr>
            <a:xfrm>
              <a:off x="3114999" y="337686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7" name="Google Shape;2957;p4"/>
            <p:cNvSpPr/>
            <p:nvPr/>
          </p:nvSpPr>
          <p:spPr>
            <a:xfrm>
              <a:off x="3114999" y="3516823"/>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8" name="Google Shape;2958;p4"/>
            <p:cNvSpPr/>
            <p:nvPr/>
          </p:nvSpPr>
          <p:spPr>
            <a:xfrm>
              <a:off x="3114999" y="3656784"/>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9" name="Google Shape;2959;p4"/>
            <p:cNvSpPr/>
            <p:nvPr/>
          </p:nvSpPr>
          <p:spPr>
            <a:xfrm>
              <a:off x="3114999" y="3796745"/>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0" name="Google Shape;2960;p4"/>
            <p:cNvSpPr/>
            <p:nvPr/>
          </p:nvSpPr>
          <p:spPr>
            <a:xfrm>
              <a:off x="3114999" y="393670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1" name="Google Shape;2961;p4"/>
            <p:cNvSpPr/>
            <p:nvPr/>
          </p:nvSpPr>
          <p:spPr>
            <a:xfrm>
              <a:off x="3114999" y="407666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2" name="Google Shape;2962;p4"/>
            <p:cNvSpPr/>
            <p:nvPr/>
          </p:nvSpPr>
          <p:spPr>
            <a:xfrm>
              <a:off x="3114999" y="4216627"/>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963" name="Google Shape;2963;p4"/>
          <p:cNvGrpSpPr/>
          <p:nvPr/>
        </p:nvGrpSpPr>
        <p:grpSpPr>
          <a:xfrm>
            <a:off x="3160282" y="2956980"/>
            <a:ext cx="139961" cy="1399608"/>
            <a:chOff x="3114999" y="2956980"/>
            <a:chExt cx="139961" cy="1399608"/>
          </a:xfrm>
        </p:grpSpPr>
        <p:sp>
          <p:nvSpPr>
            <p:cNvPr id="2964" name="Google Shape;2964;p4"/>
            <p:cNvSpPr/>
            <p:nvPr/>
          </p:nvSpPr>
          <p:spPr>
            <a:xfrm>
              <a:off x="3114999" y="2956980"/>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5" name="Google Shape;2965;p4"/>
            <p:cNvSpPr/>
            <p:nvPr/>
          </p:nvSpPr>
          <p:spPr>
            <a:xfrm>
              <a:off x="3114999" y="3096941"/>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6" name="Google Shape;2966;p4"/>
            <p:cNvSpPr/>
            <p:nvPr/>
          </p:nvSpPr>
          <p:spPr>
            <a:xfrm>
              <a:off x="3114999" y="323690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7" name="Google Shape;2967;p4"/>
            <p:cNvSpPr/>
            <p:nvPr/>
          </p:nvSpPr>
          <p:spPr>
            <a:xfrm>
              <a:off x="3114999" y="337686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8" name="Google Shape;2968;p4"/>
            <p:cNvSpPr/>
            <p:nvPr/>
          </p:nvSpPr>
          <p:spPr>
            <a:xfrm>
              <a:off x="3114999" y="3516823"/>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9" name="Google Shape;2969;p4"/>
            <p:cNvSpPr/>
            <p:nvPr/>
          </p:nvSpPr>
          <p:spPr>
            <a:xfrm>
              <a:off x="3114999" y="3656784"/>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0" name="Google Shape;2970;p4"/>
            <p:cNvSpPr/>
            <p:nvPr/>
          </p:nvSpPr>
          <p:spPr>
            <a:xfrm>
              <a:off x="3114999" y="3796745"/>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1" name="Google Shape;2971;p4"/>
            <p:cNvSpPr/>
            <p:nvPr/>
          </p:nvSpPr>
          <p:spPr>
            <a:xfrm>
              <a:off x="3114999" y="393670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2" name="Google Shape;2972;p4"/>
            <p:cNvSpPr/>
            <p:nvPr/>
          </p:nvSpPr>
          <p:spPr>
            <a:xfrm>
              <a:off x="3114999" y="407666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3" name="Google Shape;2973;p4"/>
            <p:cNvSpPr/>
            <p:nvPr/>
          </p:nvSpPr>
          <p:spPr>
            <a:xfrm>
              <a:off x="3114999" y="4216627"/>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974" name="Google Shape;2974;p4"/>
          <p:cNvGrpSpPr/>
          <p:nvPr/>
        </p:nvGrpSpPr>
        <p:grpSpPr>
          <a:xfrm>
            <a:off x="2745969" y="4530929"/>
            <a:ext cx="139961" cy="1399608"/>
            <a:chOff x="3114999" y="2956980"/>
            <a:chExt cx="139961" cy="1399608"/>
          </a:xfrm>
        </p:grpSpPr>
        <p:sp>
          <p:nvSpPr>
            <p:cNvPr id="2975" name="Google Shape;2975;p4"/>
            <p:cNvSpPr/>
            <p:nvPr/>
          </p:nvSpPr>
          <p:spPr>
            <a:xfrm>
              <a:off x="3114999" y="2956980"/>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6" name="Google Shape;2976;p4"/>
            <p:cNvSpPr/>
            <p:nvPr/>
          </p:nvSpPr>
          <p:spPr>
            <a:xfrm>
              <a:off x="3114999" y="3096941"/>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7" name="Google Shape;2977;p4"/>
            <p:cNvSpPr/>
            <p:nvPr/>
          </p:nvSpPr>
          <p:spPr>
            <a:xfrm>
              <a:off x="3114999" y="323690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8" name="Google Shape;2978;p4"/>
            <p:cNvSpPr/>
            <p:nvPr/>
          </p:nvSpPr>
          <p:spPr>
            <a:xfrm>
              <a:off x="3114999" y="337686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9" name="Google Shape;2979;p4"/>
            <p:cNvSpPr/>
            <p:nvPr/>
          </p:nvSpPr>
          <p:spPr>
            <a:xfrm>
              <a:off x="3114999" y="3516823"/>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0" name="Google Shape;2980;p4"/>
            <p:cNvSpPr/>
            <p:nvPr/>
          </p:nvSpPr>
          <p:spPr>
            <a:xfrm>
              <a:off x="3114999" y="3656784"/>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1" name="Google Shape;2981;p4"/>
            <p:cNvSpPr/>
            <p:nvPr/>
          </p:nvSpPr>
          <p:spPr>
            <a:xfrm>
              <a:off x="3114999" y="3796745"/>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2" name="Google Shape;2982;p4"/>
            <p:cNvSpPr/>
            <p:nvPr/>
          </p:nvSpPr>
          <p:spPr>
            <a:xfrm>
              <a:off x="3114999" y="393670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3" name="Google Shape;2983;p4"/>
            <p:cNvSpPr/>
            <p:nvPr/>
          </p:nvSpPr>
          <p:spPr>
            <a:xfrm>
              <a:off x="3114999" y="407666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4" name="Google Shape;2984;p4"/>
            <p:cNvSpPr/>
            <p:nvPr/>
          </p:nvSpPr>
          <p:spPr>
            <a:xfrm>
              <a:off x="3114999" y="4216627"/>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985" name="Google Shape;2985;p4"/>
          <p:cNvGrpSpPr/>
          <p:nvPr/>
        </p:nvGrpSpPr>
        <p:grpSpPr>
          <a:xfrm>
            <a:off x="2541211" y="4530929"/>
            <a:ext cx="139961" cy="1399608"/>
            <a:chOff x="3114999" y="2956980"/>
            <a:chExt cx="139961" cy="1399608"/>
          </a:xfrm>
        </p:grpSpPr>
        <p:sp>
          <p:nvSpPr>
            <p:cNvPr id="2986" name="Google Shape;2986;p4"/>
            <p:cNvSpPr/>
            <p:nvPr/>
          </p:nvSpPr>
          <p:spPr>
            <a:xfrm>
              <a:off x="3114999" y="2956980"/>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7" name="Google Shape;2987;p4"/>
            <p:cNvSpPr/>
            <p:nvPr/>
          </p:nvSpPr>
          <p:spPr>
            <a:xfrm>
              <a:off x="3114999" y="3096941"/>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8" name="Google Shape;2988;p4"/>
            <p:cNvSpPr/>
            <p:nvPr/>
          </p:nvSpPr>
          <p:spPr>
            <a:xfrm>
              <a:off x="3114999" y="323690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9" name="Google Shape;2989;p4"/>
            <p:cNvSpPr/>
            <p:nvPr/>
          </p:nvSpPr>
          <p:spPr>
            <a:xfrm>
              <a:off x="3114999" y="337686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0" name="Google Shape;2990;p4"/>
            <p:cNvSpPr/>
            <p:nvPr/>
          </p:nvSpPr>
          <p:spPr>
            <a:xfrm>
              <a:off x="3114999" y="3516823"/>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1" name="Google Shape;2991;p4"/>
            <p:cNvSpPr/>
            <p:nvPr/>
          </p:nvSpPr>
          <p:spPr>
            <a:xfrm>
              <a:off x="3114999" y="3656784"/>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2" name="Google Shape;2992;p4"/>
            <p:cNvSpPr/>
            <p:nvPr/>
          </p:nvSpPr>
          <p:spPr>
            <a:xfrm>
              <a:off x="3114999" y="3796745"/>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3" name="Google Shape;2993;p4"/>
            <p:cNvSpPr/>
            <p:nvPr/>
          </p:nvSpPr>
          <p:spPr>
            <a:xfrm>
              <a:off x="3114999" y="393670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4" name="Google Shape;2994;p4"/>
            <p:cNvSpPr/>
            <p:nvPr/>
          </p:nvSpPr>
          <p:spPr>
            <a:xfrm>
              <a:off x="3114999" y="407666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5" name="Google Shape;2995;p4"/>
            <p:cNvSpPr/>
            <p:nvPr/>
          </p:nvSpPr>
          <p:spPr>
            <a:xfrm>
              <a:off x="3114999" y="4216627"/>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996" name="Google Shape;2996;p4"/>
          <p:cNvGrpSpPr/>
          <p:nvPr/>
        </p:nvGrpSpPr>
        <p:grpSpPr>
          <a:xfrm>
            <a:off x="2948296" y="4530929"/>
            <a:ext cx="139961" cy="1399608"/>
            <a:chOff x="3114999" y="2956980"/>
            <a:chExt cx="139961" cy="1399608"/>
          </a:xfrm>
        </p:grpSpPr>
        <p:sp>
          <p:nvSpPr>
            <p:cNvPr id="2997" name="Google Shape;2997;p4"/>
            <p:cNvSpPr/>
            <p:nvPr/>
          </p:nvSpPr>
          <p:spPr>
            <a:xfrm>
              <a:off x="3114999" y="2956980"/>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8" name="Google Shape;2998;p4"/>
            <p:cNvSpPr/>
            <p:nvPr/>
          </p:nvSpPr>
          <p:spPr>
            <a:xfrm>
              <a:off x="3114999" y="3096941"/>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9" name="Google Shape;2999;p4"/>
            <p:cNvSpPr/>
            <p:nvPr/>
          </p:nvSpPr>
          <p:spPr>
            <a:xfrm>
              <a:off x="3114999" y="323690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0" name="Google Shape;3000;p4"/>
            <p:cNvSpPr/>
            <p:nvPr/>
          </p:nvSpPr>
          <p:spPr>
            <a:xfrm>
              <a:off x="3114999" y="337686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1" name="Google Shape;3001;p4"/>
            <p:cNvSpPr/>
            <p:nvPr/>
          </p:nvSpPr>
          <p:spPr>
            <a:xfrm>
              <a:off x="3114999" y="3516823"/>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2" name="Google Shape;3002;p4"/>
            <p:cNvSpPr/>
            <p:nvPr/>
          </p:nvSpPr>
          <p:spPr>
            <a:xfrm>
              <a:off x="3114999" y="3656784"/>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3" name="Google Shape;3003;p4"/>
            <p:cNvSpPr/>
            <p:nvPr/>
          </p:nvSpPr>
          <p:spPr>
            <a:xfrm>
              <a:off x="3114999" y="3796745"/>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4" name="Google Shape;3004;p4"/>
            <p:cNvSpPr/>
            <p:nvPr/>
          </p:nvSpPr>
          <p:spPr>
            <a:xfrm>
              <a:off x="3114999" y="393670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5" name="Google Shape;3005;p4"/>
            <p:cNvSpPr/>
            <p:nvPr/>
          </p:nvSpPr>
          <p:spPr>
            <a:xfrm>
              <a:off x="3114999" y="407666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6" name="Google Shape;3006;p4"/>
            <p:cNvSpPr/>
            <p:nvPr/>
          </p:nvSpPr>
          <p:spPr>
            <a:xfrm>
              <a:off x="3114999" y="4216627"/>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007" name="Google Shape;3007;p4"/>
          <p:cNvGrpSpPr/>
          <p:nvPr/>
        </p:nvGrpSpPr>
        <p:grpSpPr>
          <a:xfrm>
            <a:off x="3160282" y="4530929"/>
            <a:ext cx="139961" cy="1399608"/>
            <a:chOff x="3114999" y="2956980"/>
            <a:chExt cx="139961" cy="1399608"/>
          </a:xfrm>
        </p:grpSpPr>
        <p:sp>
          <p:nvSpPr>
            <p:cNvPr id="3008" name="Google Shape;3008;p4"/>
            <p:cNvSpPr/>
            <p:nvPr/>
          </p:nvSpPr>
          <p:spPr>
            <a:xfrm>
              <a:off x="3114999" y="2956980"/>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9" name="Google Shape;3009;p4"/>
            <p:cNvSpPr/>
            <p:nvPr/>
          </p:nvSpPr>
          <p:spPr>
            <a:xfrm>
              <a:off x="3114999" y="3096941"/>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0" name="Google Shape;3010;p4"/>
            <p:cNvSpPr/>
            <p:nvPr/>
          </p:nvSpPr>
          <p:spPr>
            <a:xfrm>
              <a:off x="3114999" y="323690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1" name="Google Shape;3011;p4"/>
            <p:cNvSpPr/>
            <p:nvPr/>
          </p:nvSpPr>
          <p:spPr>
            <a:xfrm>
              <a:off x="3114999" y="337686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2" name="Google Shape;3012;p4"/>
            <p:cNvSpPr/>
            <p:nvPr/>
          </p:nvSpPr>
          <p:spPr>
            <a:xfrm>
              <a:off x="3114999" y="3516823"/>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3" name="Google Shape;3013;p4"/>
            <p:cNvSpPr/>
            <p:nvPr/>
          </p:nvSpPr>
          <p:spPr>
            <a:xfrm>
              <a:off x="3114999" y="3656784"/>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4" name="Google Shape;3014;p4"/>
            <p:cNvSpPr/>
            <p:nvPr/>
          </p:nvSpPr>
          <p:spPr>
            <a:xfrm>
              <a:off x="3114999" y="3796745"/>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5" name="Google Shape;3015;p4"/>
            <p:cNvSpPr/>
            <p:nvPr/>
          </p:nvSpPr>
          <p:spPr>
            <a:xfrm>
              <a:off x="3114999" y="393670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6" name="Google Shape;3016;p4"/>
            <p:cNvSpPr/>
            <p:nvPr/>
          </p:nvSpPr>
          <p:spPr>
            <a:xfrm>
              <a:off x="3114999" y="407666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7" name="Google Shape;3017;p4"/>
            <p:cNvSpPr/>
            <p:nvPr/>
          </p:nvSpPr>
          <p:spPr>
            <a:xfrm>
              <a:off x="3114999" y="4216627"/>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3018" name="Google Shape;3018;p4"/>
          <p:cNvSpPr/>
          <p:nvPr/>
        </p:nvSpPr>
        <p:spPr>
          <a:xfrm>
            <a:off x="4462976" y="4733547"/>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9" name="Google Shape;3019;p4"/>
          <p:cNvSpPr/>
          <p:nvPr/>
        </p:nvSpPr>
        <p:spPr>
          <a:xfrm>
            <a:off x="4462976" y="4944953"/>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0" name="Google Shape;3020;p4"/>
          <p:cNvSpPr/>
          <p:nvPr/>
        </p:nvSpPr>
        <p:spPr>
          <a:xfrm>
            <a:off x="4462976" y="5156359"/>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1" name="Google Shape;3021;p4"/>
          <p:cNvSpPr/>
          <p:nvPr/>
        </p:nvSpPr>
        <p:spPr>
          <a:xfrm>
            <a:off x="4462976" y="5367765"/>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2" name="Google Shape;3022;p4"/>
          <p:cNvSpPr/>
          <p:nvPr/>
        </p:nvSpPr>
        <p:spPr>
          <a:xfrm>
            <a:off x="4462976" y="5579170"/>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3" name="Google Shape;3023;p4"/>
          <p:cNvSpPr/>
          <p:nvPr/>
        </p:nvSpPr>
        <p:spPr>
          <a:xfrm>
            <a:off x="4462976" y="579057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4" name="Google Shape;3024;p4"/>
          <p:cNvSpPr txBox="1"/>
          <p:nvPr/>
        </p:nvSpPr>
        <p:spPr>
          <a:xfrm>
            <a:off x="5387590" y="1378925"/>
            <a:ext cx="1323968" cy="175432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600" b="1">
                <a:solidFill>
                  <a:srgbClr val="31859B"/>
                </a:solidFill>
                <a:latin typeface="Arial"/>
                <a:ea typeface="Arial"/>
                <a:cs typeface="Arial"/>
                <a:sym typeface="Arial"/>
              </a:rPr>
              <a:t>386</a:t>
            </a:r>
            <a:endParaRPr/>
          </a:p>
          <a:p>
            <a:pPr marL="0" marR="0" lvl="0" indent="0" algn="l" rtl="0">
              <a:lnSpc>
                <a:spcPct val="150000"/>
              </a:lnSpc>
              <a:spcBef>
                <a:spcPts val="0"/>
              </a:spcBef>
              <a:spcAft>
                <a:spcPts val="0"/>
              </a:spcAft>
              <a:buNone/>
            </a:pPr>
            <a:r>
              <a:rPr lang="en-US" sz="3600" b="1">
                <a:solidFill>
                  <a:srgbClr val="31859B"/>
                </a:solidFill>
                <a:latin typeface="Arial"/>
                <a:ea typeface="Arial"/>
                <a:cs typeface="Arial"/>
                <a:sym typeface="Arial"/>
              </a:rPr>
              <a:t>139</a:t>
            </a:r>
            <a:endParaRPr sz="3600" b="1">
              <a:solidFill>
                <a:srgbClr val="31859B"/>
              </a:solidFill>
              <a:latin typeface="Arial"/>
              <a:ea typeface="Arial"/>
              <a:cs typeface="Arial"/>
              <a:sym typeface="Arial"/>
            </a:endParaRPr>
          </a:p>
        </p:txBody>
      </p:sp>
      <p:sp>
        <p:nvSpPr>
          <p:cNvPr id="3025" name="Google Shape;3025;p4"/>
          <p:cNvSpPr txBox="1"/>
          <p:nvPr/>
        </p:nvSpPr>
        <p:spPr>
          <a:xfrm>
            <a:off x="5136408" y="1978321"/>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31859B"/>
                </a:solidFill>
                <a:latin typeface="Arial"/>
                <a:ea typeface="Arial"/>
                <a:cs typeface="Arial"/>
                <a:sym typeface="Arial"/>
              </a:rPr>
              <a:t>-</a:t>
            </a:r>
            <a:endParaRPr sz="3600" b="1">
              <a:solidFill>
                <a:srgbClr val="31859B"/>
              </a:solidFill>
              <a:latin typeface="Arial"/>
              <a:ea typeface="Arial"/>
              <a:cs typeface="Arial"/>
              <a:sym typeface="Arial"/>
            </a:endParaRPr>
          </a:p>
        </p:txBody>
      </p:sp>
      <p:cxnSp>
        <p:nvCxnSpPr>
          <p:cNvPr id="3026" name="Google Shape;3026;p4"/>
          <p:cNvCxnSpPr/>
          <p:nvPr/>
        </p:nvCxnSpPr>
        <p:spPr>
          <a:xfrm>
            <a:off x="5196834" y="3002786"/>
            <a:ext cx="1275548" cy="0"/>
          </a:xfrm>
          <a:prstGeom prst="straightConnector1">
            <a:avLst/>
          </a:prstGeom>
          <a:noFill/>
          <a:ln w="28575" cap="flat" cmpd="sng">
            <a:solidFill>
              <a:schemeClr val="accent1"/>
            </a:solidFill>
            <a:prstDash val="solid"/>
            <a:miter lim="800000"/>
            <a:headEnd type="none" w="sm" len="sm"/>
            <a:tailEnd type="none" w="sm" len="sm"/>
          </a:ln>
        </p:spPr>
      </p:cxnSp>
      <p:sp>
        <p:nvSpPr>
          <p:cNvPr id="3027" name="Google Shape;3027;p4"/>
          <p:cNvSpPr txBox="1"/>
          <p:nvPr/>
        </p:nvSpPr>
        <p:spPr>
          <a:xfrm>
            <a:off x="5897693" y="3084080"/>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E36C09"/>
                </a:solidFill>
                <a:latin typeface="Arial"/>
                <a:ea typeface="Arial"/>
                <a:cs typeface="Arial"/>
                <a:sym typeface="Arial"/>
              </a:rPr>
              <a:t>7</a:t>
            </a:r>
            <a:endParaRPr sz="3600" b="1">
              <a:solidFill>
                <a:srgbClr val="E36C09"/>
              </a:solidFill>
              <a:latin typeface="Arial"/>
              <a:ea typeface="Arial"/>
              <a:cs typeface="Arial"/>
              <a:sym typeface="Arial"/>
            </a:endParaRPr>
          </a:p>
        </p:txBody>
      </p:sp>
      <p:sp>
        <p:nvSpPr>
          <p:cNvPr id="3028" name="Google Shape;3028;p4"/>
          <p:cNvSpPr txBox="1"/>
          <p:nvPr/>
        </p:nvSpPr>
        <p:spPr>
          <a:xfrm>
            <a:off x="5639752" y="3084080"/>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E36C09"/>
                </a:solidFill>
                <a:latin typeface="Arial"/>
                <a:ea typeface="Arial"/>
                <a:cs typeface="Arial"/>
                <a:sym typeface="Arial"/>
              </a:rPr>
              <a:t>4</a:t>
            </a:r>
            <a:endParaRPr sz="3600" b="1">
              <a:solidFill>
                <a:srgbClr val="E36C09"/>
              </a:solidFill>
              <a:latin typeface="Arial"/>
              <a:ea typeface="Arial"/>
              <a:cs typeface="Arial"/>
              <a:sym typeface="Arial"/>
            </a:endParaRPr>
          </a:p>
        </p:txBody>
      </p:sp>
      <p:sp>
        <p:nvSpPr>
          <p:cNvPr id="3029" name="Google Shape;3029;p4"/>
          <p:cNvSpPr txBox="1"/>
          <p:nvPr/>
        </p:nvSpPr>
        <p:spPr>
          <a:xfrm>
            <a:off x="5373159" y="3084080"/>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E36C09"/>
                </a:solidFill>
                <a:latin typeface="Arial"/>
                <a:ea typeface="Arial"/>
                <a:cs typeface="Arial"/>
                <a:sym typeface="Arial"/>
              </a:rPr>
              <a:t>2</a:t>
            </a:r>
            <a:endParaRPr sz="3600" b="1">
              <a:solidFill>
                <a:srgbClr val="E36C09"/>
              </a:solidFill>
              <a:latin typeface="Arial"/>
              <a:ea typeface="Arial"/>
              <a:cs typeface="Arial"/>
              <a:sym typeface="Arial"/>
            </a:endParaRPr>
          </a:p>
        </p:txBody>
      </p:sp>
      <p:sp>
        <p:nvSpPr>
          <p:cNvPr id="3030" name="Google Shape;3030;p4"/>
          <p:cNvSpPr txBox="1"/>
          <p:nvPr/>
        </p:nvSpPr>
        <p:spPr>
          <a:xfrm>
            <a:off x="6482080" y="1396815"/>
            <a:ext cx="2597068" cy="738664"/>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6 không trừ 9</a:t>
            </a:r>
            <a:endParaRPr sz="2800">
              <a:solidFill>
                <a:schemeClr val="dk1"/>
              </a:solidFill>
              <a:latin typeface="Arial"/>
              <a:ea typeface="Arial"/>
              <a:cs typeface="Arial"/>
              <a:sym typeface="Arial"/>
            </a:endParaRPr>
          </a:p>
        </p:txBody>
      </p:sp>
      <p:sp>
        <p:nvSpPr>
          <p:cNvPr id="3031" name="Google Shape;3031;p4"/>
          <p:cNvSpPr/>
          <p:nvPr/>
        </p:nvSpPr>
        <p:spPr>
          <a:xfrm>
            <a:off x="4111029" y="4733547"/>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2" name="Google Shape;3032;p4"/>
          <p:cNvSpPr/>
          <p:nvPr/>
        </p:nvSpPr>
        <p:spPr>
          <a:xfrm>
            <a:off x="4111029" y="4944953"/>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3" name="Google Shape;3033;p4"/>
          <p:cNvSpPr/>
          <p:nvPr/>
        </p:nvSpPr>
        <p:spPr>
          <a:xfrm>
            <a:off x="4111029" y="5156359"/>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4" name="Google Shape;3034;p4"/>
          <p:cNvSpPr/>
          <p:nvPr/>
        </p:nvSpPr>
        <p:spPr>
          <a:xfrm>
            <a:off x="4111029" y="5367765"/>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5" name="Google Shape;3035;p4"/>
          <p:cNvSpPr/>
          <p:nvPr/>
        </p:nvSpPr>
        <p:spPr>
          <a:xfrm>
            <a:off x="4111029" y="5579170"/>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6" name="Google Shape;3036;p4"/>
          <p:cNvSpPr/>
          <p:nvPr/>
        </p:nvSpPr>
        <p:spPr>
          <a:xfrm>
            <a:off x="4111029" y="579057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7" name="Google Shape;3037;p4"/>
          <p:cNvSpPr/>
          <p:nvPr/>
        </p:nvSpPr>
        <p:spPr>
          <a:xfrm>
            <a:off x="4111029" y="389310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8" name="Google Shape;3038;p4"/>
          <p:cNvSpPr/>
          <p:nvPr/>
        </p:nvSpPr>
        <p:spPr>
          <a:xfrm>
            <a:off x="4111029" y="410451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9" name="Google Shape;3039;p4"/>
          <p:cNvSpPr/>
          <p:nvPr/>
        </p:nvSpPr>
        <p:spPr>
          <a:xfrm>
            <a:off x="4111029" y="4315917"/>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0" name="Google Shape;3040;p4"/>
          <p:cNvSpPr/>
          <p:nvPr/>
        </p:nvSpPr>
        <p:spPr>
          <a:xfrm>
            <a:off x="4111029" y="4527323"/>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1" name="Google Shape;3041;p4"/>
          <p:cNvSpPr txBox="1"/>
          <p:nvPr/>
        </p:nvSpPr>
        <p:spPr>
          <a:xfrm>
            <a:off x="8892289" y="1396815"/>
            <a:ext cx="2597068"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lấy 16 trừ 9</a:t>
            </a:r>
            <a:endParaRPr sz="2800">
              <a:solidFill>
                <a:schemeClr val="dk1"/>
              </a:solidFill>
              <a:latin typeface="Arial"/>
              <a:ea typeface="Arial"/>
              <a:cs typeface="Arial"/>
              <a:sym typeface="Arial"/>
            </a:endParaRPr>
          </a:p>
        </p:txBody>
      </p:sp>
      <p:cxnSp>
        <p:nvCxnSpPr>
          <p:cNvPr id="3042" name="Google Shape;3042;p4"/>
          <p:cNvCxnSpPr/>
          <p:nvPr/>
        </p:nvCxnSpPr>
        <p:spPr>
          <a:xfrm flipH="1">
            <a:off x="4084291" y="3866725"/>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043" name="Google Shape;3043;p4"/>
          <p:cNvCxnSpPr/>
          <p:nvPr/>
        </p:nvCxnSpPr>
        <p:spPr>
          <a:xfrm flipH="1">
            <a:off x="4084291" y="4081721"/>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044" name="Google Shape;3044;p4"/>
          <p:cNvCxnSpPr/>
          <p:nvPr/>
        </p:nvCxnSpPr>
        <p:spPr>
          <a:xfrm flipH="1">
            <a:off x="4084291" y="4288109"/>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045" name="Google Shape;3045;p4"/>
          <p:cNvCxnSpPr/>
          <p:nvPr/>
        </p:nvCxnSpPr>
        <p:spPr>
          <a:xfrm flipH="1">
            <a:off x="4084291" y="4510828"/>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046" name="Google Shape;3046;p4"/>
          <p:cNvCxnSpPr/>
          <p:nvPr/>
        </p:nvCxnSpPr>
        <p:spPr>
          <a:xfrm flipH="1">
            <a:off x="4084291" y="4716577"/>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047" name="Google Shape;3047;p4"/>
          <p:cNvCxnSpPr/>
          <p:nvPr/>
        </p:nvCxnSpPr>
        <p:spPr>
          <a:xfrm flipH="1">
            <a:off x="4084291" y="4933819"/>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048" name="Google Shape;3048;p4"/>
          <p:cNvCxnSpPr/>
          <p:nvPr/>
        </p:nvCxnSpPr>
        <p:spPr>
          <a:xfrm flipH="1">
            <a:off x="4084291" y="5146190"/>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049" name="Google Shape;3049;p4"/>
          <p:cNvCxnSpPr/>
          <p:nvPr/>
        </p:nvCxnSpPr>
        <p:spPr>
          <a:xfrm flipH="1">
            <a:off x="4084291" y="5350927"/>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050" name="Google Shape;3050;p4"/>
          <p:cNvCxnSpPr/>
          <p:nvPr/>
        </p:nvCxnSpPr>
        <p:spPr>
          <a:xfrm flipH="1">
            <a:off x="4084291" y="5569001"/>
            <a:ext cx="180309" cy="180309"/>
          </a:xfrm>
          <a:prstGeom prst="straightConnector1">
            <a:avLst/>
          </a:prstGeom>
          <a:noFill/>
          <a:ln w="19050" cap="flat" cmpd="sng">
            <a:solidFill>
              <a:srgbClr val="FF0000"/>
            </a:solidFill>
            <a:prstDash val="solid"/>
            <a:miter lim="800000"/>
            <a:headEnd type="none" w="sm" len="sm"/>
            <a:tailEnd type="none" w="sm" len="sm"/>
          </a:ln>
        </p:spPr>
      </p:cxnSp>
      <p:sp>
        <p:nvSpPr>
          <p:cNvPr id="3051" name="Google Shape;3051;p4"/>
          <p:cNvSpPr txBox="1"/>
          <p:nvPr/>
        </p:nvSpPr>
        <p:spPr>
          <a:xfrm>
            <a:off x="6725989" y="1926670"/>
            <a:ext cx="2597068"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bằng 7, viết 7</a:t>
            </a:r>
            <a:endParaRPr sz="2800">
              <a:solidFill>
                <a:schemeClr val="dk1"/>
              </a:solidFill>
              <a:latin typeface="Arial"/>
              <a:ea typeface="Arial"/>
              <a:cs typeface="Arial"/>
              <a:sym typeface="Arial"/>
            </a:endParaRPr>
          </a:p>
        </p:txBody>
      </p:sp>
      <p:sp>
        <p:nvSpPr>
          <p:cNvPr id="3052" name="Google Shape;3052;p4"/>
          <p:cNvSpPr txBox="1"/>
          <p:nvPr/>
        </p:nvSpPr>
        <p:spPr>
          <a:xfrm>
            <a:off x="8857662" y="1926670"/>
            <a:ext cx="2597068"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nhớ 1</a:t>
            </a:r>
            <a:endParaRPr sz="2800">
              <a:solidFill>
                <a:schemeClr val="dk1"/>
              </a:solidFill>
              <a:latin typeface="Arial"/>
              <a:ea typeface="Arial"/>
              <a:cs typeface="Arial"/>
              <a:sym typeface="Arial"/>
            </a:endParaRPr>
          </a:p>
        </p:txBody>
      </p:sp>
      <p:sp>
        <p:nvSpPr>
          <p:cNvPr id="3053" name="Google Shape;3053;p4"/>
          <p:cNvSpPr/>
          <p:nvPr/>
        </p:nvSpPr>
        <p:spPr>
          <a:xfrm>
            <a:off x="3018276" y="2782495"/>
            <a:ext cx="436124" cy="1673383"/>
          </a:xfrm>
          <a:prstGeom prst="ellipse">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3054" name="Google Shape;3054;p4"/>
          <p:cNvCxnSpPr>
            <a:stCxn id="3053" idx="6"/>
          </p:cNvCxnSpPr>
          <p:nvPr/>
        </p:nvCxnSpPr>
        <p:spPr>
          <a:xfrm>
            <a:off x="3454400" y="3619186"/>
            <a:ext cx="495300" cy="836700"/>
          </a:xfrm>
          <a:prstGeom prst="straightConnector1">
            <a:avLst/>
          </a:prstGeom>
          <a:noFill/>
          <a:ln w="19050" cap="flat" cmpd="sng">
            <a:solidFill>
              <a:srgbClr val="FF0000"/>
            </a:solidFill>
            <a:prstDash val="solid"/>
            <a:miter lim="800000"/>
            <a:headEnd type="none" w="sm" len="sm"/>
            <a:tailEnd type="triangle" w="med" len="med"/>
          </a:ln>
        </p:spPr>
      </p:cxnSp>
      <p:sp>
        <p:nvSpPr>
          <p:cNvPr id="3055" name="Google Shape;3055;p4"/>
          <p:cNvSpPr txBox="1"/>
          <p:nvPr/>
        </p:nvSpPr>
        <p:spPr>
          <a:xfrm>
            <a:off x="9083750" y="2585505"/>
            <a:ext cx="2686487"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7 trừ 3 bằng 4</a:t>
            </a:r>
            <a:endParaRPr/>
          </a:p>
        </p:txBody>
      </p:sp>
      <p:cxnSp>
        <p:nvCxnSpPr>
          <p:cNvPr id="3056" name="Google Shape;3056;p4"/>
          <p:cNvCxnSpPr/>
          <p:nvPr/>
        </p:nvCxnSpPr>
        <p:spPr>
          <a:xfrm flipH="1">
            <a:off x="2518722" y="2914215"/>
            <a:ext cx="642190" cy="1517219"/>
          </a:xfrm>
          <a:prstGeom prst="straightConnector1">
            <a:avLst/>
          </a:prstGeom>
          <a:noFill/>
          <a:ln w="19050" cap="flat" cmpd="sng">
            <a:solidFill>
              <a:srgbClr val="FF0000"/>
            </a:solidFill>
            <a:prstDash val="solid"/>
            <a:miter lim="800000"/>
            <a:headEnd type="none" w="sm" len="sm"/>
            <a:tailEnd type="none" w="sm" len="sm"/>
          </a:ln>
        </p:spPr>
      </p:cxnSp>
      <p:sp>
        <p:nvSpPr>
          <p:cNvPr id="3057" name="Google Shape;3057;p4"/>
          <p:cNvSpPr txBox="1"/>
          <p:nvPr/>
        </p:nvSpPr>
        <p:spPr>
          <a:xfrm>
            <a:off x="6694755" y="3106289"/>
            <a:ext cx="1271031" cy="73866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viết 4</a:t>
            </a:r>
            <a:endParaRPr sz="2800">
              <a:solidFill>
                <a:schemeClr val="dk1"/>
              </a:solidFill>
              <a:latin typeface="Arial"/>
              <a:ea typeface="Arial"/>
              <a:cs typeface="Arial"/>
              <a:sym typeface="Arial"/>
            </a:endParaRPr>
          </a:p>
        </p:txBody>
      </p:sp>
      <p:sp>
        <p:nvSpPr>
          <p:cNvPr id="3058" name="Google Shape;3058;p4"/>
          <p:cNvSpPr txBox="1"/>
          <p:nvPr/>
        </p:nvSpPr>
        <p:spPr>
          <a:xfrm>
            <a:off x="6482079" y="2577520"/>
            <a:ext cx="2840977" cy="738664"/>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8 trừ 1 bằng 7,</a:t>
            </a:r>
            <a:endParaRPr sz="2800">
              <a:solidFill>
                <a:schemeClr val="dk1"/>
              </a:solidFill>
              <a:latin typeface="Arial"/>
              <a:ea typeface="Arial"/>
              <a:cs typeface="Arial"/>
              <a:sym typeface="Arial"/>
            </a:endParaRPr>
          </a:p>
        </p:txBody>
      </p:sp>
      <p:sp>
        <p:nvSpPr>
          <p:cNvPr id="3059" name="Google Shape;3059;p4"/>
          <p:cNvSpPr txBox="1"/>
          <p:nvPr/>
        </p:nvSpPr>
        <p:spPr>
          <a:xfrm>
            <a:off x="6482079" y="3735180"/>
            <a:ext cx="2840977" cy="738664"/>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3 trừ 1 bằng 2,</a:t>
            </a:r>
            <a:endParaRPr sz="2800">
              <a:solidFill>
                <a:schemeClr val="dk1"/>
              </a:solidFill>
              <a:latin typeface="Arial"/>
              <a:ea typeface="Arial"/>
              <a:cs typeface="Arial"/>
              <a:sym typeface="Arial"/>
            </a:endParaRPr>
          </a:p>
        </p:txBody>
      </p:sp>
      <p:cxnSp>
        <p:nvCxnSpPr>
          <p:cNvPr id="3060" name="Google Shape;3060;p4"/>
          <p:cNvCxnSpPr/>
          <p:nvPr/>
        </p:nvCxnSpPr>
        <p:spPr>
          <a:xfrm flipH="1">
            <a:off x="764300" y="1315171"/>
            <a:ext cx="1431050" cy="1495833"/>
          </a:xfrm>
          <a:prstGeom prst="straightConnector1">
            <a:avLst/>
          </a:prstGeom>
          <a:noFill/>
          <a:ln w="19050" cap="flat" cmpd="sng">
            <a:solidFill>
              <a:srgbClr val="FF0000"/>
            </a:solidFill>
            <a:prstDash val="solid"/>
            <a:miter lim="800000"/>
            <a:headEnd type="none" w="sm" len="sm"/>
            <a:tailEnd type="none" w="sm" len="sm"/>
          </a:ln>
        </p:spPr>
      </p:cxnSp>
      <p:sp>
        <p:nvSpPr>
          <p:cNvPr id="3061" name="Google Shape;3061;p4"/>
          <p:cNvSpPr txBox="1"/>
          <p:nvPr/>
        </p:nvSpPr>
        <p:spPr>
          <a:xfrm>
            <a:off x="9155845" y="3732825"/>
            <a:ext cx="1271031"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viết 2</a:t>
            </a:r>
            <a:endParaRPr sz="2800">
              <a:solidFill>
                <a:schemeClr val="dk1"/>
              </a:solidFill>
              <a:latin typeface="Arial"/>
              <a:ea typeface="Arial"/>
              <a:cs typeface="Arial"/>
              <a:sym typeface="Arial"/>
            </a:endParaRPr>
          </a:p>
        </p:txBody>
      </p:sp>
      <p:grpSp>
        <p:nvGrpSpPr>
          <p:cNvPr id="3062" name="Google Shape;3062;p4"/>
          <p:cNvGrpSpPr/>
          <p:nvPr/>
        </p:nvGrpSpPr>
        <p:grpSpPr>
          <a:xfrm>
            <a:off x="6525946" y="4595206"/>
            <a:ext cx="3900930" cy="936030"/>
            <a:chOff x="6881370" y="4098709"/>
            <a:chExt cx="3900930" cy="936030"/>
          </a:xfrm>
        </p:grpSpPr>
        <p:sp>
          <p:nvSpPr>
            <p:cNvPr id="3063" name="Google Shape;3063;p4"/>
            <p:cNvSpPr txBox="1"/>
            <p:nvPr/>
          </p:nvSpPr>
          <p:spPr>
            <a:xfrm>
              <a:off x="7021028" y="4098709"/>
              <a:ext cx="3748572" cy="92333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600" b="1">
                  <a:solidFill>
                    <a:srgbClr val="31859B"/>
                  </a:solidFill>
                  <a:latin typeface="Arial"/>
                  <a:ea typeface="Arial"/>
                  <a:cs typeface="Arial"/>
                  <a:sym typeface="Arial"/>
                </a:rPr>
                <a:t>386 – 139 = 247</a:t>
              </a:r>
              <a:endParaRPr sz="3600" b="1">
                <a:solidFill>
                  <a:srgbClr val="31859B"/>
                </a:solidFill>
                <a:latin typeface="Arial"/>
                <a:ea typeface="Arial"/>
                <a:cs typeface="Arial"/>
                <a:sym typeface="Arial"/>
              </a:endParaRPr>
            </a:p>
          </p:txBody>
        </p:sp>
        <p:sp>
          <p:nvSpPr>
            <p:cNvPr id="3064" name="Google Shape;3064;p4"/>
            <p:cNvSpPr/>
            <p:nvPr/>
          </p:nvSpPr>
          <p:spPr>
            <a:xfrm>
              <a:off x="6881370" y="4140177"/>
              <a:ext cx="3900930" cy="894562"/>
            </a:xfrm>
            <a:prstGeom prst="roundRect">
              <a:avLst>
                <a:gd name="adj" fmla="val 16667"/>
              </a:avLst>
            </a:prstGeom>
            <a:noFill/>
            <a:ln w="76200" cap="flat" cmpd="dbl">
              <a:solidFill>
                <a:srgbClr val="E36C0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627"/>
                                        </p:tgtEl>
                                        <p:attrNameLst>
                                          <p:attrName>style.visibility</p:attrName>
                                        </p:attrNameLst>
                                      </p:cBhvr>
                                      <p:to>
                                        <p:strVal val="visible"/>
                                      </p:to>
                                    </p:set>
                                    <p:animEffect transition="in" filter="fade">
                                      <p:cBhvr>
                                        <p:cTn id="7" dur="500"/>
                                        <p:tgtEl>
                                          <p:spTgt spid="2627"/>
                                        </p:tgtEl>
                                      </p:cBhvr>
                                    </p:animEffect>
                                  </p:childTnLst>
                                </p:cTn>
                              </p:par>
                              <p:par>
                                <p:cTn id="8" presetID="10" presetClass="entr" presetSubtype="0" fill="hold" nodeType="withEffect">
                                  <p:stCondLst>
                                    <p:cond delay="0"/>
                                  </p:stCondLst>
                                  <p:childTnLst>
                                    <p:set>
                                      <p:cBhvr>
                                        <p:cTn id="9" dur="1" fill="hold">
                                          <p:stCondLst>
                                            <p:cond delay="0"/>
                                          </p:stCondLst>
                                        </p:cTn>
                                        <p:tgtEl>
                                          <p:spTgt spid="2728"/>
                                        </p:tgtEl>
                                        <p:attrNameLst>
                                          <p:attrName>style.visibility</p:attrName>
                                        </p:attrNameLst>
                                      </p:cBhvr>
                                      <p:to>
                                        <p:strVal val="visible"/>
                                      </p:to>
                                    </p:set>
                                    <p:animEffect transition="in" filter="fade">
                                      <p:cBhvr>
                                        <p:cTn id="10" dur="500"/>
                                        <p:tgtEl>
                                          <p:spTgt spid="2728"/>
                                        </p:tgtEl>
                                      </p:cBhvr>
                                    </p:animEffect>
                                  </p:childTnLst>
                                </p:cTn>
                              </p:par>
                              <p:par>
                                <p:cTn id="11" presetID="10" presetClass="entr" presetSubtype="0" fill="hold" nodeType="withEffect">
                                  <p:stCondLst>
                                    <p:cond delay="0"/>
                                  </p:stCondLst>
                                  <p:childTnLst>
                                    <p:set>
                                      <p:cBhvr>
                                        <p:cTn id="12" dur="1" fill="hold">
                                          <p:stCondLst>
                                            <p:cond delay="0"/>
                                          </p:stCondLst>
                                        </p:cTn>
                                        <p:tgtEl>
                                          <p:spTgt spid="2829"/>
                                        </p:tgtEl>
                                        <p:attrNameLst>
                                          <p:attrName>style.visibility</p:attrName>
                                        </p:attrNameLst>
                                      </p:cBhvr>
                                      <p:to>
                                        <p:strVal val="visible"/>
                                      </p:to>
                                    </p:set>
                                    <p:animEffect transition="in" filter="fade">
                                      <p:cBhvr>
                                        <p:cTn id="13" dur="500"/>
                                        <p:tgtEl>
                                          <p:spTgt spid="2829"/>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2930"/>
                                        </p:tgtEl>
                                        <p:attrNameLst>
                                          <p:attrName>style.visibility</p:attrName>
                                        </p:attrNameLst>
                                      </p:cBhvr>
                                      <p:to>
                                        <p:strVal val="visible"/>
                                      </p:to>
                                    </p:set>
                                    <p:animEffect transition="in" filter="fade">
                                      <p:cBhvr>
                                        <p:cTn id="17" dur="500"/>
                                        <p:tgtEl>
                                          <p:spTgt spid="2930"/>
                                        </p:tgtEl>
                                      </p:cBhvr>
                                    </p:animEffect>
                                  </p:childTnLst>
                                </p:cTn>
                              </p:par>
                              <p:par>
                                <p:cTn id="18" presetID="10" presetClass="entr" presetSubtype="0" fill="hold" nodeType="withEffect">
                                  <p:stCondLst>
                                    <p:cond delay="0"/>
                                  </p:stCondLst>
                                  <p:childTnLst>
                                    <p:set>
                                      <p:cBhvr>
                                        <p:cTn id="19" dur="1" fill="hold">
                                          <p:stCondLst>
                                            <p:cond delay="0"/>
                                          </p:stCondLst>
                                        </p:cTn>
                                        <p:tgtEl>
                                          <p:spTgt spid="2941"/>
                                        </p:tgtEl>
                                        <p:attrNameLst>
                                          <p:attrName>style.visibility</p:attrName>
                                        </p:attrNameLst>
                                      </p:cBhvr>
                                      <p:to>
                                        <p:strVal val="visible"/>
                                      </p:to>
                                    </p:set>
                                    <p:animEffect transition="in" filter="fade">
                                      <p:cBhvr>
                                        <p:cTn id="20" dur="500"/>
                                        <p:tgtEl>
                                          <p:spTgt spid="2941"/>
                                        </p:tgtEl>
                                      </p:cBhvr>
                                    </p:animEffect>
                                  </p:childTnLst>
                                </p:cTn>
                              </p:par>
                              <p:par>
                                <p:cTn id="21" presetID="10" presetClass="entr" presetSubtype="0" fill="hold" nodeType="withEffect">
                                  <p:stCondLst>
                                    <p:cond delay="0"/>
                                  </p:stCondLst>
                                  <p:childTnLst>
                                    <p:set>
                                      <p:cBhvr>
                                        <p:cTn id="22" dur="1" fill="hold">
                                          <p:stCondLst>
                                            <p:cond delay="0"/>
                                          </p:stCondLst>
                                        </p:cTn>
                                        <p:tgtEl>
                                          <p:spTgt spid="2952"/>
                                        </p:tgtEl>
                                        <p:attrNameLst>
                                          <p:attrName>style.visibility</p:attrName>
                                        </p:attrNameLst>
                                      </p:cBhvr>
                                      <p:to>
                                        <p:strVal val="visible"/>
                                      </p:to>
                                    </p:set>
                                    <p:animEffect transition="in" filter="fade">
                                      <p:cBhvr>
                                        <p:cTn id="23" dur="500"/>
                                        <p:tgtEl>
                                          <p:spTgt spid="2952"/>
                                        </p:tgtEl>
                                      </p:cBhvr>
                                    </p:animEffect>
                                  </p:childTnLst>
                                </p:cTn>
                              </p:par>
                              <p:par>
                                <p:cTn id="24" presetID="10" presetClass="entr" presetSubtype="0" fill="hold" nodeType="withEffect">
                                  <p:stCondLst>
                                    <p:cond delay="0"/>
                                  </p:stCondLst>
                                  <p:childTnLst>
                                    <p:set>
                                      <p:cBhvr>
                                        <p:cTn id="25" dur="1" fill="hold">
                                          <p:stCondLst>
                                            <p:cond delay="0"/>
                                          </p:stCondLst>
                                        </p:cTn>
                                        <p:tgtEl>
                                          <p:spTgt spid="2963"/>
                                        </p:tgtEl>
                                        <p:attrNameLst>
                                          <p:attrName>style.visibility</p:attrName>
                                        </p:attrNameLst>
                                      </p:cBhvr>
                                      <p:to>
                                        <p:strVal val="visible"/>
                                      </p:to>
                                    </p:set>
                                    <p:animEffect transition="in" filter="fade">
                                      <p:cBhvr>
                                        <p:cTn id="26" dur="500"/>
                                        <p:tgtEl>
                                          <p:spTgt spid="2963"/>
                                        </p:tgtEl>
                                      </p:cBhvr>
                                    </p:animEffect>
                                  </p:childTnLst>
                                </p:cTn>
                              </p:par>
                              <p:par>
                                <p:cTn id="27" presetID="10" presetClass="entr" presetSubtype="0" fill="hold" nodeType="withEffect">
                                  <p:stCondLst>
                                    <p:cond delay="0"/>
                                  </p:stCondLst>
                                  <p:childTnLst>
                                    <p:set>
                                      <p:cBhvr>
                                        <p:cTn id="28" dur="1" fill="hold">
                                          <p:stCondLst>
                                            <p:cond delay="0"/>
                                          </p:stCondLst>
                                        </p:cTn>
                                        <p:tgtEl>
                                          <p:spTgt spid="2974"/>
                                        </p:tgtEl>
                                        <p:attrNameLst>
                                          <p:attrName>style.visibility</p:attrName>
                                        </p:attrNameLst>
                                      </p:cBhvr>
                                      <p:to>
                                        <p:strVal val="visible"/>
                                      </p:to>
                                    </p:set>
                                    <p:animEffect transition="in" filter="fade">
                                      <p:cBhvr>
                                        <p:cTn id="29" dur="500"/>
                                        <p:tgtEl>
                                          <p:spTgt spid="2974"/>
                                        </p:tgtEl>
                                      </p:cBhvr>
                                    </p:animEffect>
                                  </p:childTnLst>
                                </p:cTn>
                              </p:par>
                              <p:par>
                                <p:cTn id="30" presetID="10" presetClass="entr" presetSubtype="0" fill="hold" nodeType="withEffect">
                                  <p:stCondLst>
                                    <p:cond delay="0"/>
                                  </p:stCondLst>
                                  <p:childTnLst>
                                    <p:set>
                                      <p:cBhvr>
                                        <p:cTn id="31" dur="1" fill="hold">
                                          <p:stCondLst>
                                            <p:cond delay="0"/>
                                          </p:stCondLst>
                                        </p:cTn>
                                        <p:tgtEl>
                                          <p:spTgt spid="2985"/>
                                        </p:tgtEl>
                                        <p:attrNameLst>
                                          <p:attrName>style.visibility</p:attrName>
                                        </p:attrNameLst>
                                      </p:cBhvr>
                                      <p:to>
                                        <p:strVal val="visible"/>
                                      </p:to>
                                    </p:set>
                                    <p:animEffect transition="in" filter="fade">
                                      <p:cBhvr>
                                        <p:cTn id="32" dur="500"/>
                                        <p:tgtEl>
                                          <p:spTgt spid="2985"/>
                                        </p:tgtEl>
                                      </p:cBhvr>
                                    </p:animEffect>
                                  </p:childTnLst>
                                </p:cTn>
                              </p:par>
                              <p:par>
                                <p:cTn id="33" presetID="10" presetClass="entr" presetSubtype="0" fill="hold" nodeType="withEffect">
                                  <p:stCondLst>
                                    <p:cond delay="0"/>
                                  </p:stCondLst>
                                  <p:childTnLst>
                                    <p:set>
                                      <p:cBhvr>
                                        <p:cTn id="34" dur="1" fill="hold">
                                          <p:stCondLst>
                                            <p:cond delay="0"/>
                                          </p:stCondLst>
                                        </p:cTn>
                                        <p:tgtEl>
                                          <p:spTgt spid="2996"/>
                                        </p:tgtEl>
                                        <p:attrNameLst>
                                          <p:attrName>style.visibility</p:attrName>
                                        </p:attrNameLst>
                                      </p:cBhvr>
                                      <p:to>
                                        <p:strVal val="visible"/>
                                      </p:to>
                                    </p:set>
                                    <p:animEffect transition="in" filter="fade">
                                      <p:cBhvr>
                                        <p:cTn id="35" dur="500"/>
                                        <p:tgtEl>
                                          <p:spTgt spid="2996"/>
                                        </p:tgtEl>
                                      </p:cBhvr>
                                    </p:animEffect>
                                  </p:childTnLst>
                                </p:cTn>
                              </p:par>
                              <p:par>
                                <p:cTn id="36" presetID="10" presetClass="entr" presetSubtype="0" fill="hold" nodeType="withEffect">
                                  <p:stCondLst>
                                    <p:cond delay="0"/>
                                  </p:stCondLst>
                                  <p:childTnLst>
                                    <p:set>
                                      <p:cBhvr>
                                        <p:cTn id="37" dur="1" fill="hold">
                                          <p:stCondLst>
                                            <p:cond delay="0"/>
                                          </p:stCondLst>
                                        </p:cTn>
                                        <p:tgtEl>
                                          <p:spTgt spid="3007"/>
                                        </p:tgtEl>
                                        <p:attrNameLst>
                                          <p:attrName>style.visibility</p:attrName>
                                        </p:attrNameLst>
                                      </p:cBhvr>
                                      <p:to>
                                        <p:strVal val="visible"/>
                                      </p:to>
                                    </p:set>
                                    <p:animEffect transition="in" filter="fade">
                                      <p:cBhvr>
                                        <p:cTn id="38" dur="500"/>
                                        <p:tgtEl>
                                          <p:spTgt spid="3007"/>
                                        </p:tgtEl>
                                      </p:cBhvr>
                                    </p:animEffect>
                                  </p:childTnLst>
                                </p:cTn>
                              </p:par>
                            </p:childTnLst>
                          </p:cTn>
                        </p:par>
                        <p:par>
                          <p:cTn id="39" fill="hold">
                            <p:stCondLst>
                              <p:cond delay="1000"/>
                            </p:stCondLst>
                            <p:childTnLst>
                              <p:par>
                                <p:cTn id="40" presetID="10" presetClass="entr" presetSubtype="0" fill="hold" nodeType="afterEffect">
                                  <p:stCondLst>
                                    <p:cond delay="0"/>
                                  </p:stCondLst>
                                  <p:childTnLst>
                                    <p:set>
                                      <p:cBhvr>
                                        <p:cTn id="41" dur="1" fill="hold">
                                          <p:stCondLst>
                                            <p:cond delay="0"/>
                                          </p:stCondLst>
                                        </p:cTn>
                                        <p:tgtEl>
                                          <p:spTgt spid="3018"/>
                                        </p:tgtEl>
                                        <p:attrNameLst>
                                          <p:attrName>style.visibility</p:attrName>
                                        </p:attrNameLst>
                                      </p:cBhvr>
                                      <p:to>
                                        <p:strVal val="visible"/>
                                      </p:to>
                                    </p:set>
                                    <p:animEffect transition="in" filter="fade">
                                      <p:cBhvr>
                                        <p:cTn id="42" dur="500"/>
                                        <p:tgtEl>
                                          <p:spTgt spid="3018"/>
                                        </p:tgtEl>
                                      </p:cBhvr>
                                    </p:animEffect>
                                  </p:childTnLst>
                                </p:cTn>
                              </p:par>
                              <p:par>
                                <p:cTn id="43" presetID="10" presetClass="entr" presetSubtype="0" fill="hold" nodeType="withEffect">
                                  <p:stCondLst>
                                    <p:cond delay="0"/>
                                  </p:stCondLst>
                                  <p:childTnLst>
                                    <p:set>
                                      <p:cBhvr>
                                        <p:cTn id="44" dur="1" fill="hold">
                                          <p:stCondLst>
                                            <p:cond delay="0"/>
                                          </p:stCondLst>
                                        </p:cTn>
                                        <p:tgtEl>
                                          <p:spTgt spid="3019"/>
                                        </p:tgtEl>
                                        <p:attrNameLst>
                                          <p:attrName>style.visibility</p:attrName>
                                        </p:attrNameLst>
                                      </p:cBhvr>
                                      <p:to>
                                        <p:strVal val="visible"/>
                                      </p:to>
                                    </p:set>
                                    <p:animEffect transition="in" filter="fade">
                                      <p:cBhvr>
                                        <p:cTn id="45" dur="500"/>
                                        <p:tgtEl>
                                          <p:spTgt spid="3019"/>
                                        </p:tgtEl>
                                      </p:cBhvr>
                                    </p:animEffect>
                                  </p:childTnLst>
                                </p:cTn>
                              </p:par>
                              <p:par>
                                <p:cTn id="46" presetID="10" presetClass="entr" presetSubtype="0" fill="hold" nodeType="withEffect">
                                  <p:stCondLst>
                                    <p:cond delay="0"/>
                                  </p:stCondLst>
                                  <p:childTnLst>
                                    <p:set>
                                      <p:cBhvr>
                                        <p:cTn id="47" dur="1" fill="hold">
                                          <p:stCondLst>
                                            <p:cond delay="0"/>
                                          </p:stCondLst>
                                        </p:cTn>
                                        <p:tgtEl>
                                          <p:spTgt spid="3020"/>
                                        </p:tgtEl>
                                        <p:attrNameLst>
                                          <p:attrName>style.visibility</p:attrName>
                                        </p:attrNameLst>
                                      </p:cBhvr>
                                      <p:to>
                                        <p:strVal val="visible"/>
                                      </p:to>
                                    </p:set>
                                    <p:animEffect transition="in" filter="fade">
                                      <p:cBhvr>
                                        <p:cTn id="48" dur="500"/>
                                        <p:tgtEl>
                                          <p:spTgt spid="3020"/>
                                        </p:tgtEl>
                                      </p:cBhvr>
                                    </p:animEffect>
                                  </p:childTnLst>
                                </p:cTn>
                              </p:par>
                              <p:par>
                                <p:cTn id="49" presetID="10" presetClass="entr" presetSubtype="0" fill="hold" nodeType="withEffect">
                                  <p:stCondLst>
                                    <p:cond delay="0"/>
                                  </p:stCondLst>
                                  <p:childTnLst>
                                    <p:set>
                                      <p:cBhvr>
                                        <p:cTn id="50" dur="1" fill="hold">
                                          <p:stCondLst>
                                            <p:cond delay="0"/>
                                          </p:stCondLst>
                                        </p:cTn>
                                        <p:tgtEl>
                                          <p:spTgt spid="3021"/>
                                        </p:tgtEl>
                                        <p:attrNameLst>
                                          <p:attrName>style.visibility</p:attrName>
                                        </p:attrNameLst>
                                      </p:cBhvr>
                                      <p:to>
                                        <p:strVal val="visible"/>
                                      </p:to>
                                    </p:set>
                                    <p:animEffect transition="in" filter="fade">
                                      <p:cBhvr>
                                        <p:cTn id="51" dur="500"/>
                                        <p:tgtEl>
                                          <p:spTgt spid="3021"/>
                                        </p:tgtEl>
                                      </p:cBhvr>
                                    </p:animEffect>
                                  </p:childTnLst>
                                </p:cTn>
                              </p:par>
                              <p:par>
                                <p:cTn id="52" presetID="10" presetClass="entr" presetSubtype="0" fill="hold" nodeType="withEffect">
                                  <p:stCondLst>
                                    <p:cond delay="0"/>
                                  </p:stCondLst>
                                  <p:childTnLst>
                                    <p:set>
                                      <p:cBhvr>
                                        <p:cTn id="53" dur="1" fill="hold">
                                          <p:stCondLst>
                                            <p:cond delay="0"/>
                                          </p:stCondLst>
                                        </p:cTn>
                                        <p:tgtEl>
                                          <p:spTgt spid="3022"/>
                                        </p:tgtEl>
                                        <p:attrNameLst>
                                          <p:attrName>style.visibility</p:attrName>
                                        </p:attrNameLst>
                                      </p:cBhvr>
                                      <p:to>
                                        <p:strVal val="visible"/>
                                      </p:to>
                                    </p:set>
                                    <p:animEffect transition="in" filter="fade">
                                      <p:cBhvr>
                                        <p:cTn id="54" dur="500"/>
                                        <p:tgtEl>
                                          <p:spTgt spid="3022"/>
                                        </p:tgtEl>
                                      </p:cBhvr>
                                    </p:animEffect>
                                  </p:childTnLst>
                                </p:cTn>
                              </p:par>
                              <p:par>
                                <p:cTn id="55" presetID="10" presetClass="entr" presetSubtype="0" fill="hold" nodeType="withEffect">
                                  <p:stCondLst>
                                    <p:cond delay="0"/>
                                  </p:stCondLst>
                                  <p:childTnLst>
                                    <p:set>
                                      <p:cBhvr>
                                        <p:cTn id="56" dur="1" fill="hold">
                                          <p:stCondLst>
                                            <p:cond delay="0"/>
                                          </p:stCondLst>
                                        </p:cTn>
                                        <p:tgtEl>
                                          <p:spTgt spid="3023"/>
                                        </p:tgtEl>
                                        <p:attrNameLst>
                                          <p:attrName>style.visibility</p:attrName>
                                        </p:attrNameLst>
                                      </p:cBhvr>
                                      <p:to>
                                        <p:strVal val="visible"/>
                                      </p:to>
                                    </p:set>
                                    <p:animEffect transition="in" filter="fade">
                                      <p:cBhvr>
                                        <p:cTn id="57" dur="500"/>
                                        <p:tgtEl>
                                          <p:spTgt spid="302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024"/>
                                        </p:tgtEl>
                                        <p:attrNameLst>
                                          <p:attrName>style.visibility</p:attrName>
                                        </p:attrNameLst>
                                      </p:cBhvr>
                                      <p:to>
                                        <p:strVal val="visible"/>
                                      </p:to>
                                    </p:set>
                                    <p:animEffect transition="in" filter="fade">
                                      <p:cBhvr>
                                        <p:cTn id="62" dur="500"/>
                                        <p:tgtEl>
                                          <p:spTgt spid="3024"/>
                                        </p:tgtEl>
                                      </p:cBhvr>
                                    </p:animEffect>
                                  </p:childTnLst>
                                </p:cTn>
                              </p:par>
                              <p:par>
                                <p:cTn id="63" presetID="10" presetClass="entr" presetSubtype="0" fill="hold" nodeType="withEffect">
                                  <p:stCondLst>
                                    <p:cond delay="0"/>
                                  </p:stCondLst>
                                  <p:childTnLst>
                                    <p:set>
                                      <p:cBhvr>
                                        <p:cTn id="64" dur="1" fill="hold">
                                          <p:stCondLst>
                                            <p:cond delay="0"/>
                                          </p:stCondLst>
                                        </p:cTn>
                                        <p:tgtEl>
                                          <p:spTgt spid="3025"/>
                                        </p:tgtEl>
                                        <p:attrNameLst>
                                          <p:attrName>style.visibility</p:attrName>
                                        </p:attrNameLst>
                                      </p:cBhvr>
                                      <p:to>
                                        <p:strVal val="visible"/>
                                      </p:to>
                                    </p:set>
                                    <p:animEffect transition="in" filter="fade">
                                      <p:cBhvr>
                                        <p:cTn id="65" dur="500"/>
                                        <p:tgtEl>
                                          <p:spTgt spid="3025"/>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3026"/>
                                        </p:tgtEl>
                                        <p:attrNameLst>
                                          <p:attrName>style.visibility</p:attrName>
                                        </p:attrNameLst>
                                      </p:cBhvr>
                                      <p:to>
                                        <p:strVal val="visible"/>
                                      </p:to>
                                    </p:set>
                                    <p:animEffect transition="in" filter="fade">
                                      <p:cBhvr>
                                        <p:cTn id="70" dur="500"/>
                                        <p:tgtEl>
                                          <p:spTgt spid="3026"/>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3030">
                                            <p:txEl>
                                              <p:pRg st="0" end="0"/>
                                            </p:txEl>
                                          </p:spTgt>
                                        </p:tgtEl>
                                        <p:attrNameLst>
                                          <p:attrName>style.visibility</p:attrName>
                                        </p:attrNameLst>
                                      </p:cBhvr>
                                      <p:to>
                                        <p:strVal val="visible"/>
                                      </p:to>
                                    </p:set>
                                    <p:animEffect transition="in" filter="fade">
                                      <p:cBhvr>
                                        <p:cTn id="75" dur="500"/>
                                        <p:tgtEl>
                                          <p:spTgt spid="3030">
                                            <p:txEl>
                                              <p:pRg st="0" end="0"/>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3041">
                                            <p:txEl>
                                              <p:pRg st="0" end="0"/>
                                            </p:txEl>
                                          </p:spTgt>
                                        </p:tgtEl>
                                        <p:attrNameLst>
                                          <p:attrName>style.visibility</p:attrName>
                                        </p:attrNameLst>
                                      </p:cBhvr>
                                      <p:to>
                                        <p:strVal val="visible"/>
                                      </p:to>
                                    </p:set>
                                    <p:animEffect transition="in" filter="fade">
                                      <p:cBhvr>
                                        <p:cTn id="80" dur="500"/>
                                        <p:tgtEl>
                                          <p:spTgt spid="3041">
                                            <p:txEl>
                                              <p:pRg st="0" end="0"/>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3031"/>
                                        </p:tgtEl>
                                        <p:attrNameLst>
                                          <p:attrName>style.visibility</p:attrName>
                                        </p:attrNameLst>
                                      </p:cBhvr>
                                      <p:to>
                                        <p:strVal val="visible"/>
                                      </p:to>
                                    </p:set>
                                    <p:animEffect transition="in" filter="fade">
                                      <p:cBhvr>
                                        <p:cTn id="85" dur="500"/>
                                        <p:tgtEl>
                                          <p:spTgt spid="3031"/>
                                        </p:tgtEl>
                                      </p:cBhvr>
                                    </p:animEffect>
                                  </p:childTnLst>
                                </p:cTn>
                              </p:par>
                              <p:par>
                                <p:cTn id="86" presetID="10" presetClass="entr" presetSubtype="0" fill="hold" nodeType="withEffect">
                                  <p:stCondLst>
                                    <p:cond delay="0"/>
                                  </p:stCondLst>
                                  <p:childTnLst>
                                    <p:set>
                                      <p:cBhvr>
                                        <p:cTn id="87" dur="1" fill="hold">
                                          <p:stCondLst>
                                            <p:cond delay="0"/>
                                          </p:stCondLst>
                                        </p:cTn>
                                        <p:tgtEl>
                                          <p:spTgt spid="3032"/>
                                        </p:tgtEl>
                                        <p:attrNameLst>
                                          <p:attrName>style.visibility</p:attrName>
                                        </p:attrNameLst>
                                      </p:cBhvr>
                                      <p:to>
                                        <p:strVal val="visible"/>
                                      </p:to>
                                    </p:set>
                                    <p:animEffect transition="in" filter="fade">
                                      <p:cBhvr>
                                        <p:cTn id="88" dur="500"/>
                                        <p:tgtEl>
                                          <p:spTgt spid="3032"/>
                                        </p:tgtEl>
                                      </p:cBhvr>
                                    </p:animEffect>
                                  </p:childTnLst>
                                </p:cTn>
                              </p:par>
                              <p:par>
                                <p:cTn id="89" presetID="10" presetClass="entr" presetSubtype="0" fill="hold" nodeType="withEffect">
                                  <p:stCondLst>
                                    <p:cond delay="0"/>
                                  </p:stCondLst>
                                  <p:childTnLst>
                                    <p:set>
                                      <p:cBhvr>
                                        <p:cTn id="90" dur="1" fill="hold">
                                          <p:stCondLst>
                                            <p:cond delay="0"/>
                                          </p:stCondLst>
                                        </p:cTn>
                                        <p:tgtEl>
                                          <p:spTgt spid="3033"/>
                                        </p:tgtEl>
                                        <p:attrNameLst>
                                          <p:attrName>style.visibility</p:attrName>
                                        </p:attrNameLst>
                                      </p:cBhvr>
                                      <p:to>
                                        <p:strVal val="visible"/>
                                      </p:to>
                                    </p:set>
                                    <p:animEffect transition="in" filter="fade">
                                      <p:cBhvr>
                                        <p:cTn id="91" dur="500"/>
                                        <p:tgtEl>
                                          <p:spTgt spid="3033"/>
                                        </p:tgtEl>
                                      </p:cBhvr>
                                    </p:animEffect>
                                  </p:childTnLst>
                                </p:cTn>
                              </p:par>
                              <p:par>
                                <p:cTn id="92" presetID="10" presetClass="entr" presetSubtype="0" fill="hold" nodeType="withEffect">
                                  <p:stCondLst>
                                    <p:cond delay="0"/>
                                  </p:stCondLst>
                                  <p:childTnLst>
                                    <p:set>
                                      <p:cBhvr>
                                        <p:cTn id="93" dur="1" fill="hold">
                                          <p:stCondLst>
                                            <p:cond delay="0"/>
                                          </p:stCondLst>
                                        </p:cTn>
                                        <p:tgtEl>
                                          <p:spTgt spid="3034"/>
                                        </p:tgtEl>
                                        <p:attrNameLst>
                                          <p:attrName>style.visibility</p:attrName>
                                        </p:attrNameLst>
                                      </p:cBhvr>
                                      <p:to>
                                        <p:strVal val="visible"/>
                                      </p:to>
                                    </p:set>
                                    <p:animEffect transition="in" filter="fade">
                                      <p:cBhvr>
                                        <p:cTn id="94" dur="500"/>
                                        <p:tgtEl>
                                          <p:spTgt spid="3034"/>
                                        </p:tgtEl>
                                      </p:cBhvr>
                                    </p:animEffect>
                                  </p:childTnLst>
                                </p:cTn>
                              </p:par>
                              <p:par>
                                <p:cTn id="95" presetID="10" presetClass="entr" presetSubtype="0" fill="hold" nodeType="withEffect">
                                  <p:stCondLst>
                                    <p:cond delay="0"/>
                                  </p:stCondLst>
                                  <p:childTnLst>
                                    <p:set>
                                      <p:cBhvr>
                                        <p:cTn id="96" dur="1" fill="hold">
                                          <p:stCondLst>
                                            <p:cond delay="0"/>
                                          </p:stCondLst>
                                        </p:cTn>
                                        <p:tgtEl>
                                          <p:spTgt spid="3035"/>
                                        </p:tgtEl>
                                        <p:attrNameLst>
                                          <p:attrName>style.visibility</p:attrName>
                                        </p:attrNameLst>
                                      </p:cBhvr>
                                      <p:to>
                                        <p:strVal val="visible"/>
                                      </p:to>
                                    </p:set>
                                    <p:animEffect transition="in" filter="fade">
                                      <p:cBhvr>
                                        <p:cTn id="97" dur="500"/>
                                        <p:tgtEl>
                                          <p:spTgt spid="3035"/>
                                        </p:tgtEl>
                                      </p:cBhvr>
                                    </p:animEffect>
                                  </p:childTnLst>
                                </p:cTn>
                              </p:par>
                              <p:par>
                                <p:cTn id="98" presetID="10" presetClass="entr" presetSubtype="0" fill="hold" nodeType="withEffect">
                                  <p:stCondLst>
                                    <p:cond delay="0"/>
                                  </p:stCondLst>
                                  <p:childTnLst>
                                    <p:set>
                                      <p:cBhvr>
                                        <p:cTn id="99" dur="1" fill="hold">
                                          <p:stCondLst>
                                            <p:cond delay="0"/>
                                          </p:stCondLst>
                                        </p:cTn>
                                        <p:tgtEl>
                                          <p:spTgt spid="3036"/>
                                        </p:tgtEl>
                                        <p:attrNameLst>
                                          <p:attrName>style.visibility</p:attrName>
                                        </p:attrNameLst>
                                      </p:cBhvr>
                                      <p:to>
                                        <p:strVal val="visible"/>
                                      </p:to>
                                    </p:set>
                                    <p:animEffect transition="in" filter="fade">
                                      <p:cBhvr>
                                        <p:cTn id="100" dur="500"/>
                                        <p:tgtEl>
                                          <p:spTgt spid="3036"/>
                                        </p:tgtEl>
                                      </p:cBhvr>
                                    </p:animEffect>
                                  </p:childTnLst>
                                </p:cTn>
                              </p:par>
                              <p:par>
                                <p:cTn id="101" presetID="10" presetClass="entr" presetSubtype="0" fill="hold" nodeType="withEffect">
                                  <p:stCondLst>
                                    <p:cond delay="0"/>
                                  </p:stCondLst>
                                  <p:childTnLst>
                                    <p:set>
                                      <p:cBhvr>
                                        <p:cTn id="102" dur="1" fill="hold">
                                          <p:stCondLst>
                                            <p:cond delay="0"/>
                                          </p:stCondLst>
                                        </p:cTn>
                                        <p:tgtEl>
                                          <p:spTgt spid="3037"/>
                                        </p:tgtEl>
                                        <p:attrNameLst>
                                          <p:attrName>style.visibility</p:attrName>
                                        </p:attrNameLst>
                                      </p:cBhvr>
                                      <p:to>
                                        <p:strVal val="visible"/>
                                      </p:to>
                                    </p:set>
                                    <p:animEffect transition="in" filter="fade">
                                      <p:cBhvr>
                                        <p:cTn id="103" dur="500"/>
                                        <p:tgtEl>
                                          <p:spTgt spid="3037"/>
                                        </p:tgtEl>
                                      </p:cBhvr>
                                    </p:animEffect>
                                  </p:childTnLst>
                                </p:cTn>
                              </p:par>
                              <p:par>
                                <p:cTn id="104" presetID="10" presetClass="entr" presetSubtype="0" fill="hold" nodeType="withEffect">
                                  <p:stCondLst>
                                    <p:cond delay="0"/>
                                  </p:stCondLst>
                                  <p:childTnLst>
                                    <p:set>
                                      <p:cBhvr>
                                        <p:cTn id="105" dur="1" fill="hold">
                                          <p:stCondLst>
                                            <p:cond delay="0"/>
                                          </p:stCondLst>
                                        </p:cTn>
                                        <p:tgtEl>
                                          <p:spTgt spid="3038"/>
                                        </p:tgtEl>
                                        <p:attrNameLst>
                                          <p:attrName>style.visibility</p:attrName>
                                        </p:attrNameLst>
                                      </p:cBhvr>
                                      <p:to>
                                        <p:strVal val="visible"/>
                                      </p:to>
                                    </p:set>
                                    <p:animEffect transition="in" filter="fade">
                                      <p:cBhvr>
                                        <p:cTn id="106" dur="500"/>
                                        <p:tgtEl>
                                          <p:spTgt spid="3038"/>
                                        </p:tgtEl>
                                      </p:cBhvr>
                                    </p:animEffect>
                                  </p:childTnLst>
                                </p:cTn>
                              </p:par>
                              <p:par>
                                <p:cTn id="107" presetID="10" presetClass="entr" presetSubtype="0" fill="hold" nodeType="withEffect">
                                  <p:stCondLst>
                                    <p:cond delay="0"/>
                                  </p:stCondLst>
                                  <p:childTnLst>
                                    <p:set>
                                      <p:cBhvr>
                                        <p:cTn id="108" dur="1" fill="hold">
                                          <p:stCondLst>
                                            <p:cond delay="0"/>
                                          </p:stCondLst>
                                        </p:cTn>
                                        <p:tgtEl>
                                          <p:spTgt spid="3039"/>
                                        </p:tgtEl>
                                        <p:attrNameLst>
                                          <p:attrName>style.visibility</p:attrName>
                                        </p:attrNameLst>
                                      </p:cBhvr>
                                      <p:to>
                                        <p:strVal val="visible"/>
                                      </p:to>
                                    </p:set>
                                    <p:animEffect transition="in" filter="fade">
                                      <p:cBhvr>
                                        <p:cTn id="109" dur="500"/>
                                        <p:tgtEl>
                                          <p:spTgt spid="3039"/>
                                        </p:tgtEl>
                                      </p:cBhvr>
                                    </p:animEffect>
                                  </p:childTnLst>
                                </p:cTn>
                              </p:par>
                              <p:par>
                                <p:cTn id="110" presetID="10" presetClass="entr" presetSubtype="0" fill="hold" nodeType="withEffect">
                                  <p:stCondLst>
                                    <p:cond delay="0"/>
                                  </p:stCondLst>
                                  <p:childTnLst>
                                    <p:set>
                                      <p:cBhvr>
                                        <p:cTn id="111" dur="1" fill="hold">
                                          <p:stCondLst>
                                            <p:cond delay="0"/>
                                          </p:stCondLst>
                                        </p:cTn>
                                        <p:tgtEl>
                                          <p:spTgt spid="3040"/>
                                        </p:tgtEl>
                                        <p:attrNameLst>
                                          <p:attrName>style.visibility</p:attrName>
                                        </p:attrNameLst>
                                      </p:cBhvr>
                                      <p:to>
                                        <p:strVal val="visible"/>
                                      </p:to>
                                    </p:set>
                                    <p:animEffect transition="in" filter="fade">
                                      <p:cBhvr>
                                        <p:cTn id="112" dur="500"/>
                                        <p:tgtEl>
                                          <p:spTgt spid="3040"/>
                                        </p:tgtEl>
                                      </p:cBhvr>
                                    </p:animEffect>
                                  </p:childTnLst>
                                </p:cTn>
                              </p:par>
                            </p:childTnLst>
                          </p:cTn>
                        </p:par>
                        <p:par>
                          <p:cTn id="113" fill="hold">
                            <p:stCondLst>
                              <p:cond delay="500"/>
                            </p:stCondLst>
                            <p:childTnLst>
                              <p:par>
                                <p:cTn id="114" presetID="10" presetClass="entr" presetSubtype="0" fill="hold" nodeType="afterEffect">
                                  <p:stCondLst>
                                    <p:cond delay="0"/>
                                  </p:stCondLst>
                                  <p:childTnLst>
                                    <p:set>
                                      <p:cBhvr>
                                        <p:cTn id="115" dur="1" fill="hold">
                                          <p:stCondLst>
                                            <p:cond delay="0"/>
                                          </p:stCondLst>
                                        </p:cTn>
                                        <p:tgtEl>
                                          <p:spTgt spid="3042"/>
                                        </p:tgtEl>
                                        <p:attrNameLst>
                                          <p:attrName>style.visibility</p:attrName>
                                        </p:attrNameLst>
                                      </p:cBhvr>
                                      <p:to>
                                        <p:strVal val="visible"/>
                                      </p:to>
                                    </p:set>
                                    <p:animEffect transition="in" filter="fade">
                                      <p:cBhvr>
                                        <p:cTn id="116" dur="250"/>
                                        <p:tgtEl>
                                          <p:spTgt spid="3042"/>
                                        </p:tgtEl>
                                      </p:cBhvr>
                                    </p:animEffect>
                                  </p:childTnLst>
                                </p:cTn>
                              </p:par>
                              <p:par>
                                <p:cTn id="117" presetID="10" presetClass="entr" presetSubtype="0" fill="hold" nodeType="withEffect">
                                  <p:stCondLst>
                                    <p:cond delay="0"/>
                                  </p:stCondLst>
                                  <p:childTnLst>
                                    <p:set>
                                      <p:cBhvr>
                                        <p:cTn id="118" dur="1" fill="hold">
                                          <p:stCondLst>
                                            <p:cond delay="0"/>
                                          </p:stCondLst>
                                        </p:cTn>
                                        <p:tgtEl>
                                          <p:spTgt spid="3043"/>
                                        </p:tgtEl>
                                        <p:attrNameLst>
                                          <p:attrName>style.visibility</p:attrName>
                                        </p:attrNameLst>
                                      </p:cBhvr>
                                      <p:to>
                                        <p:strVal val="visible"/>
                                      </p:to>
                                    </p:set>
                                    <p:animEffect transition="in" filter="fade">
                                      <p:cBhvr>
                                        <p:cTn id="119" dur="250"/>
                                        <p:tgtEl>
                                          <p:spTgt spid="3043"/>
                                        </p:tgtEl>
                                      </p:cBhvr>
                                    </p:animEffect>
                                  </p:childTnLst>
                                </p:cTn>
                              </p:par>
                              <p:par>
                                <p:cTn id="120" presetID="10" presetClass="entr" presetSubtype="0" fill="hold" nodeType="withEffect">
                                  <p:stCondLst>
                                    <p:cond delay="0"/>
                                  </p:stCondLst>
                                  <p:childTnLst>
                                    <p:set>
                                      <p:cBhvr>
                                        <p:cTn id="121" dur="1" fill="hold">
                                          <p:stCondLst>
                                            <p:cond delay="0"/>
                                          </p:stCondLst>
                                        </p:cTn>
                                        <p:tgtEl>
                                          <p:spTgt spid="3044"/>
                                        </p:tgtEl>
                                        <p:attrNameLst>
                                          <p:attrName>style.visibility</p:attrName>
                                        </p:attrNameLst>
                                      </p:cBhvr>
                                      <p:to>
                                        <p:strVal val="visible"/>
                                      </p:to>
                                    </p:set>
                                    <p:animEffect transition="in" filter="fade">
                                      <p:cBhvr>
                                        <p:cTn id="122" dur="250"/>
                                        <p:tgtEl>
                                          <p:spTgt spid="3044"/>
                                        </p:tgtEl>
                                      </p:cBhvr>
                                    </p:animEffect>
                                  </p:childTnLst>
                                </p:cTn>
                              </p:par>
                              <p:par>
                                <p:cTn id="123" presetID="10" presetClass="entr" presetSubtype="0" fill="hold" nodeType="withEffect">
                                  <p:stCondLst>
                                    <p:cond delay="0"/>
                                  </p:stCondLst>
                                  <p:childTnLst>
                                    <p:set>
                                      <p:cBhvr>
                                        <p:cTn id="124" dur="1" fill="hold">
                                          <p:stCondLst>
                                            <p:cond delay="0"/>
                                          </p:stCondLst>
                                        </p:cTn>
                                        <p:tgtEl>
                                          <p:spTgt spid="3045"/>
                                        </p:tgtEl>
                                        <p:attrNameLst>
                                          <p:attrName>style.visibility</p:attrName>
                                        </p:attrNameLst>
                                      </p:cBhvr>
                                      <p:to>
                                        <p:strVal val="visible"/>
                                      </p:to>
                                    </p:set>
                                    <p:animEffect transition="in" filter="fade">
                                      <p:cBhvr>
                                        <p:cTn id="125" dur="250"/>
                                        <p:tgtEl>
                                          <p:spTgt spid="3045"/>
                                        </p:tgtEl>
                                      </p:cBhvr>
                                    </p:animEffect>
                                  </p:childTnLst>
                                </p:cTn>
                              </p:par>
                              <p:par>
                                <p:cTn id="126" presetID="10" presetClass="entr" presetSubtype="0" fill="hold" nodeType="withEffect">
                                  <p:stCondLst>
                                    <p:cond delay="0"/>
                                  </p:stCondLst>
                                  <p:childTnLst>
                                    <p:set>
                                      <p:cBhvr>
                                        <p:cTn id="127" dur="1" fill="hold">
                                          <p:stCondLst>
                                            <p:cond delay="0"/>
                                          </p:stCondLst>
                                        </p:cTn>
                                        <p:tgtEl>
                                          <p:spTgt spid="3046"/>
                                        </p:tgtEl>
                                        <p:attrNameLst>
                                          <p:attrName>style.visibility</p:attrName>
                                        </p:attrNameLst>
                                      </p:cBhvr>
                                      <p:to>
                                        <p:strVal val="visible"/>
                                      </p:to>
                                    </p:set>
                                    <p:animEffect transition="in" filter="fade">
                                      <p:cBhvr>
                                        <p:cTn id="128" dur="250"/>
                                        <p:tgtEl>
                                          <p:spTgt spid="3046"/>
                                        </p:tgtEl>
                                      </p:cBhvr>
                                    </p:animEffect>
                                  </p:childTnLst>
                                </p:cTn>
                              </p:par>
                              <p:par>
                                <p:cTn id="129" presetID="10" presetClass="entr" presetSubtype="0" fill="hold" nodeType="withEffect">
                                  <p:stCondLst>
                                    <p:cond delay="0"/>
                                  </p:stCondLst>
                                  <p:childTnLst>
                                    <p:set>
                                      <p:cBhvr>
                                        <p:cTn id="130" dur="1" fill="hold">
                                          <p:stCondLst>
                                            <p:cond delay="0"/>
                                          </p:stCondLst>
                                        </p:cTn>
                                        <p:tgtEl>
                                          <p:spTgt spid="3047"/>
                                        </p:tgtEl>
                                        <p:attrNameLst>
                                          <p:attrName>style.visibility</p:attrName>
                                        </p:attrNameLst>
                                      </p:cBhvr>
                                      <p:to>
                                        <p:strVal val="visible"/>
                                      </p:to>
                                    </p:set>
                                    <p:animEffect transition="in" filter="fade">
                                      <p:cBhvr>
                                        <p:cTn id="131" dur="250"/>
                                        <p:tgtEl>
                                          <p:spTgt spid="3047"/>
                                        </p:tgtEl>
                                      </p:cBhvr>
                                    </p:animEffect>
                                  </p:childTnLst>
                                </p:cTn>
                              </p:par>
                              <p:par>
                                <p:cTn id="132" presetID="10" presetClass="entr" presetSubtype="0" fill="hold" nodeType="withEffect">
                                  <p:stCondLst>
                                    <p:cond delay="0"/>
                                  </p:stCondLst>
                                  <p:childTnLst>
                                    <p:set>
                                      <p:cBhvr>
                                        <p:cTn id="133" dur="1" fill="hold">
                                          <p:stCondLst>
                                            <p:cond delay="0"/>
                                          </p:stCondLst>
                                        </p:cTn>
                                        <p:tgtEl>
                                          <p:spTgt spid="3048"/>
                                        </p:tgtEl>
                                        <p:attrNameLst>
                                          <p:attrName>style.visibility</p:attrName>
                                        </p:attrNameLst>
                                      </p:cBhvr>
                                      <p:to>
                                        <p:strVal val="visible"/>
                                      </p:to>
                                    </p:set>
                                    <p:animEffect transition="in" filter="fade">
                                      <p:cBhvr>
                                        <p:cTn id="134" dur="250"/>
                                        <p:tgtEl>
                                          <p:spTgt spid="3048"/>
                                        </p:tgtEl>
                                      </p:cBhvr>
                                    </p:animEffect>
                                  </p:childTnLst>
                                </p:cTn>
                              </p:par>
                              <p:par>
                                <p:cTn id="135" presetID="10" presetClass="entr" presetSubtype="0" fill="hold" nodeType="withEffect">
                                  <p:stCondLst>
                                    <p:cond delay="0"/>
                                  </p:stCondLst>
                                  <p:childTnLst>
                                    <p:set>
                                      <p:cBhvr>
                                        <p:cTn id="136" dur="1" fill="hold">
                                          <p:stCondLst>
                                            <p:cond delay="0"/>
                                          </p:stCondLst>
                                        </p:cTn>
                                        <p:tgtEl>
                                          <p:spTgt spid="3049"/>
                                        </p:tgtEl>
                                        <p:attrNameLst>
                                          <p:attrName>style.visibility</p:attrName>
                                        </p:attrNameLst>
                                      </p:cBhvr>
                                      <p:to>
                                        <p:strVal val="visible"/>
                                      </p:to>
                                    </p:set>
                                    <p:animEffect transition="in" filter="fade">
                                      <p:cBhvr>
                                        <p:cTn id="137" dur="250"/>
                                        <p:tgtEl>
                                          <p:spTgt spid="3049"/>
                                        </p:tgtEl>
                                      </p:cBhvr>
                                    </p:animEffect>
                                  </p:childTnLst>
                                </p:cTn>
                              </p:par>
                              <p:par>
                                <p:cTn id="138" presetID="10" presetClass="entr" presetSubtype="0" fill="hold" nodeType="withEffect">
                                  <p:stCondLst>
                                    <p:cond delay="0"/>
                                  </p:stCondLst>
                                  <p:childTnLst>
                                    <p:set>
                                      <p:cBhvr>
                                        <p:cTn id="139" dur="1" fill="hold">
                                          <p:stCondLst>
                                            <p:cond delay="0"/>
                                          </p:stCondLst>
                                        </p:cTn>
                                        <p:tgtEl>
                                          <p:spTgt spid="3050"/>
                                        </p:tgtEl>
                                        <p:attrNameLst>
                                          <p:attrName>style.visibility</p:attrName>
                                        </p:attrNameLst>
                                      </p:cBhvr>
                                      <p:to>
                                        <p:strVal val="visible"/>
                                      </p:to>
                                    </p:set>
                                    <p:animEffect transition="in" filter="fade">
                                      <p:cBhvr>
                                        <p:cTn id="140" dur="250"/>
                                        <p:tgtEl>
                                          <p:spTgt spid="3050"/>
                                        </p:tgtEl>
                                      </p:cBhvr>
                                    </p:animEffect>
                                  </p:childTnLst>
                                </p:cTn>
                              </p:par>
                            </p:childTnLst>
                          </p:cTn>
                        </p:par>
                      </p:childTnLst>
                    </p:cTn>
                  </p:par>
                  <p:par>
                    <p:cTn id="141" fill="hold">
                      <p:stCondLst>
                        <p:cond delay="indefinite"/>
                      </p:stCondLst>
                      <p:childTnLst>
                        <p:par>
                          <p:cTn id="142" fill="hold">
                            <p:stCondLst>
                              <p:cond delay="0"/>
                            </p:stCondLst>
                            <p:childTnLst>
                              <p:par>
                                <p:cTn id="143" presetID="10" presetClass="entr" presetSubtype="0" fill="hold" nodeType="clickEffect">
                                  <p:stCondLst>
                                    <p:cond delay="0"/>
                                  </p:stCondLst>
                                  <p:childTnLst>
                                    <p:set>
                                      <p:cBhvr>
                                        <p:cTn id="144" dur="1" fill="hold">
                                          <p:stCondLst>
                                            <p:cond delay="0"/>
                                          </p:stCondLst>
                                        </p:cTn>
                                        <p:tgtEl>
                                          <p:spTgt spid="3051">
                                            <p:txEl>
                                              <p:pRg st="0" end="0"/>
                                            </p:txEl>
                                          </p:spTgt>
                                        </p:tgtEl>
                                        <p:attrNameLst>
                                          <p:attrName>style.visibility</p:attrName>
                                        </p:attrNameLst>
                                      </p:cBhvr>
                                      <p:to>
                                        <p:strVal val="visible"/>
                                      </p:to>
                                    </p:set>
                                    <p:animEffect transition="in" filter="fade">
                                      <p:cBhvr>
                                        <p:cTn id="145" dur="500"/>
                                        <p:tgtEl>
                                          <p:spTgt spid="3051">
                                            <p:txEl>
                                              <p:pRg st="0" end="0"/>
                                            </p:txEl>
                                          </p:spTgt>
                                        </p:tgtEl>
                                      </p:cBhvr>
                                    </p:animEffect>
                                  </p:childTnLst>
                                </p:cTn>
                              </p:par>
                            </p:childTnLst>
                          </p:cTn>
                        </p:par>
                        <p:par>
                          <p:cTn id="146" fill="hold">
                            <p:stCondLst>
                              <p:cond delay="500"/>
                            </p:stCondLst>
                            <p:childTnLst>
                              <p:par>
                                <p:cTn id="147" presetID="10" presetClass="entr" presetSubtype="0" fill="hold" nodeType="afterEffect">
                                  <p:stCondLst>
                                    <p:cond delay="0"/>
                                  </p:stCondLst>
                                  <p:childTnLst>
                                    <p:set>
                                      <p:cBhvr>
                                        <p:cTn id="148" dur="1" fill="hold">
                                          <p:stCondLst>
                                            <p:cond delay="0"/>
                                          </p:stCondLst>
                                        </p:cTn>
                                        <p:tgtEl>
                                          <p:spTgt spid="3027"/>
                                        </p:tgtEl>
                                        <p:attrNameLst>
                                          <p:attrName>style.visibility</p:attrName>
                                        </p:attrNameLst>
                                      </p:cBhvr>
                                      <p:to>
                                        <p:strVal val="visible"/>
                                      </p:to>
                                    </p:set>
                                    <p:animEffect transition="in" filter="fade">
                                      <p:cBhvr>
                                        <p:cTn id="149" dur="500"/>
                                        <p:tgtEl>
                                          <p:spTgt spid="3027"/>
                                        </p:tgtEl>
                                      </p:cBhvr>
                                    </p:animEffect>
                                  </p:childTnLst>
                                </p:cTn>
                              </p:par>
                            </p:childTnLst>
                          </p:cTn>
                        </p:par>
                      </p:childTnLst>
                    </p:cTn>
                  </p:par>
                  <p:par>
                    <p:cTn id="150" fill="hold">
                      <p:stCondLst>
                        <p:cond delay="indefinite"/>
                      </p:stCondLst>
                      <p:childTnLst>
                        <p:par>
                          <p:cTn id="151" fill="hold">
                            <p:stCondLst>
                              <p:cond delay="0"/>
                            </p:stCondLst>
                            <p:childTnLst>
                              <p:par>
                                <p:cTn id="152" presetID="10" presetClass="entr" presetSubtype="0" fill="hold" nodeType="clickEffect">
                                  <p:stCondLst>
                                    <p:cond delay="0"/>
                                  </p:stCondLst>
                                  <p:childTnLst>
                                    <p:set>
                                      <p:cBhvr>
                                        <p:cTn id="153" dur="1" fill="hold">
                                          <p:stCondLst>
                                            <p:cond delay="0"/>
                                          </p:stCondLst>
                                        </p:cTn>
                                        <p:tgtEl>
                                          <p:spTgt spid="3052">
                                            <p:txEl>
                                              <p:pRg st="0" end="0"/>
                                            </p:txEl>
                                          </p:spTgt>
                                        </p:tgtEl>
                                        <p:attrNameLst>
                                          <p:attrName>style.visibility</p:attrName>
                                        </p:attrNameLst>
                                      </p:cBhvr>
                                      <p:to>
                                        <p:strVal val="visible"/>
                                      </p:to>
                                    </p:set>
                                    <p:animEffect transition="in" filter="fade">
                                      <p:cBhvr>
                                        <p:cTn id="154" dur="500"/>
                                        <p:tgtEl>
                                          <p:spTgt spid="3052">
                                            <p:txEl>
                                              <p:pRg st="0" end="0"/>
                                            </p:txEl>
                                          </p:spTgt>
                                        </p:tgtEl>
                                      </p:cBhvr>
                                    </p:animEffect>
                                  </p:childTnLst>
                                </p:cTn>
                              </p:par>
                            </p:childTnLst>
                          </p:cTn>
                        </p:par>
                      </p:childTnLst>
                    </p:cTn>
                  </p:par>
                  <p:par>
                    <p:cTn id="155" fill="hold">
                      <p:stCondLst>
                        <p:cond delay="indefinite"/>
                      </p:stCondLst>
                      <p:childTnLst>
                        <p:par>
                          <p:cTn id="156" fill="hold">
                            <p:stCondLst>
                              <p:cond delay="0"/>
                            </p:stCondLst>
                            <p:childTnLst>
                              <p:par>
                                <p:cTn id="157" presetID="10" presetClass="entr" presetSubtype="0" fill="hold" nodeType="clickEffect">
                                  <p:stCondLst>
                                    <p:cond delay="0"/>
                                  </p:stCondLst>
                                  <p:childTnLst>
                                    <p:set>
                                      <p:cBhvr>
                                        <p:cTn id="158" dur="1" fill="hold">
                                          <p:stCondLst>
                                            <p:cond delay="0"/>
                                          </p:stCondLst>
                                        </p:cTn>
                                        <p:tgtEl>
                                          <p:spTgt spid="3053"/>
                                        </p:tgtEl>
                                        <p:attrNameLst>
                                          <p:attrName>style.visibility</p:attrName>
                                        </p:attrNameLst>
                                      </p:cBhvr>
                                      <p:to>
                                        <p:strVal val="visible"/>
                                      </p:to>
                                    </p:set>
                                    <p:animEffect transition="in" filter="fade">
                                      <p:cBhvr>
                                        <p:cTn id="159" dur="500"/>
                                        <p:tgtEl>
                                          <p:spTgt spid="3053"/>
                                        </p:tgtEl>
                                      </p:cBhvr>
                                    </p:animEffect>
                                  </p:childTnLst>
                                </p:cTn>
                              </p:par>
                              <p:par>
                                <p:cTn id="160" presetID="10" presetClass="entr" presetSubtype="0" fill="hold" nodeType="withEffect">
                                  <p:stCondLst>
                                    <p:cond delay="0"/>
                                  </p:stCondLst>
                                  <p:childTnLst>
                                    <p:set>
                                      <p:cBhvr>
                                        <p:cTn id="161" dur="1" fill="hold">
                                          <p:stCondLst>
                                            <p:cond delay="0"/>
                                          </p:stCondLst>
                                        </p:cTn>
                                        <p:tgtEl>
                                          <p:spTgt spid="3054"/>
                                        </p:tgtEl>
                                        <p:attrNameLst>
                                          <p:attrName>style.visibility</p:attrName>
                                        </p:attrNameLst>
                                      </p:cBhvr>
                                      <p:to>
                                        <p:strVal val="visible"/>
                                      </p:to>
                                    </p:set>
                                    <p:animEffect transition="in" filter="fade">
                                      <p:cBhvr>
                                        <p:cTn id="162" dur="500"/>
                                        <p:tgtEl>
                                          <p:spTgt spid="3054"/>
                                        </p:tgtEl>
                                      </p:cBhvr>
                                    </p:animEffect>
                                  </p:childTnLst>
                                </p:cTn>
                              </p:par>
                            </p:childTnLst>
                          </p:cTn>
                        </p:par>
                      </p:childTnLst>
                    </p:cTn>
                  </p:par>
                  <p:par>
                    <p:cTn id="163" fill="hold">
                      <p:stCondLst>
                        <p:cond delay="indefinite"/>
                      </p:stCondLst>
                      <p:childTnLst>
                        <p:par>
                          <p:cTn id="164" fill="hold">
                            <p:stCondLst>
                              <p:cond delay="0"/>
                            </p:stCondLst>
                            <p:childTnLst>
                              <p:par>
                                <p:cTn id="165" presetID="10" presetClass="exit" presetSubtype="0" fill="hold" nodeType="clickEffect">
                                  <p:stCondLst>
                                    <p:cond delay="0"/>
                                  </p:stCondLst>
                                  <p:childTnLst>
                                    <p:animEffect transition="out" filter="fade">
                                      <p:cBhvr>
                                        <p:cTn id="166" dur="500"/>
                                        <p:tgtEl>
                                          <p:spTgt spid="2963"/>
                                        </p:tgtEl>
                                      </p:cBhvr>
                                    </p:animEffect>
                                    <p:set>
                                      <p:cBhvr>
                                        <p:cTn id="167" dur="1" fill="hold">
                                          <p:stCondLst>
                                            <p:cond delay="500"/>
                                          </p:stCondLst>
                                        </p:cTn>
                                        <p:tgtEl>
                                          <p:spTgt spid="2963"/>
                                        </p:tgtEl>
                                        <p:attrNameLst>
                                          <p:attrName>style.visibility</p:attrName>
                                        </p:attrNameLst>
                                      </p:cBhvr>
                                      <p:to>
                                        <p:strVal val="hidden"/>
                                      </p:to>
                                    </p:set>
                                  </p:childTnLst>
                                </p:cTn>
                              </p:par>
                            </p:childTnLst>
                          </p:cTn>
                        </p:par>
                      </p:childTnLst>
                    </p:cTn>
                  </p:par>
                  <p:par>
                    <p:cTn id="168" fill="hold">
                      <p:stCondLst>
                        <p:cond delay="indefinite"/>
                      </p:stCondLst>
                      <p:childTnLst>
                        <p:par>
                          <p:cTn id="169" fill="hold">
                            <p:stCondLst>
                              <p:cond delay="0"/>
                            </p:stCondLst>
                            <p:childTnLst>
                              <p:par>
                                <p:cTn id="170" presetID="10" presetClass="entr" presetSubtype="0" fill="hold" nodeType="clickEffect">
                                  <p:stCondLst>
                                    <p:cond delay="0"/>
                                  </p:stCondLst>
                                  <p:childTnLst>
                                    <p:set>
                                      <p:cBhvr>
                                        <p:cTn id="171" dur="1" fill="hold">
                                          <p:stCondLst>
                                            <p:cond delay="0"/>
                                          </p:stCondLst>
                                        </p:cTn>
                                        <p:tgtEl>
                                          <p:spTgt spid="3058">
                                            <p:txEl>
                                              <p:pRg st="0" end="0"/>
                                            </p:txEl>
                                          </p:spTgt>
                                        </p:tgtEl>
                                        <p:attrNameLst>
                                          <p:attrName>style.visibility</p:attrName>
                                        </p:attrNameLst>
                                      </p:cBhvr>
                                      <p:to>
                                        <p:strVal val="visible"/>
                                      </p:to>
                                    </p:set>
                                    <p:animEffect transition="in" filter="fade">
                                      <p:cBhvr>
                                        <p:cTn id="172" dur="500"/>
                                        <p:tgtEl>
                                          <p:spTgt spid="3058">
                                            <p:txEl>
                                              <p:pRg st="0" end="0"/>
                                            </p:txEl>
                                          </p:spTgt>
                                        </p:tgtEl>
                                      </p:cBhvr>
                                    </p:animEffect>
                                  </p:childTnLst>
                                </p:cTn>
                              </p:par>
                            </p:childTnLst>
                          </p:cTn>
                        </p:par>
                        <p:par>
                          <p:cTn id="173" fill="hold">
                            <p:stCondLst>
                              <p:cond delay="500"/>
                            </p:stCondLst>
                            <p:childTnLst>
                              <p:par>
                                <p:cTn id="174" presetID="10" presetClass="exit" presetSubtype="0" fill="hold" nodeType="afterEffect">
                                  <p:stCondLst>
                                    <p:cond delay="0"/>
                                  </p:stCondLst>
                                  <p:childTnLst>
                                    <p:animEffect transition="out" filter="fade">
                                      <p:cBhvr>
                                        <p:cTn id="175" dur="500"/>
                                        <p:tgtEl>
                                          <p:spTgt spid="3053"/>
                                        </p:tgtEl>
                                      </p:cBhvr>
                                    </p:animEffect>
                                    <p:set>
                                      <p:cBhvr>
                                        <p:cTn id="176" dur="1" fill="hold">
                                          <p:stCondLst>
                                            <p:cond delay="500"/>
                                          </p:stCondLst>
                                        </p:cTn>
                                        <p:tgtEl>
                                          <p:spTgt spid="3053"/>
                                        </p:tgtEl>
                                        <p:attrNameLst>
                                          <p:attrName>style.visibility</p:attrName>
                                        </p:attrNameLst>
                                      </p:cBhvr>
                                      <p:to>
                                        <p:strVal val="hidden"/>
                                      </p:to>
                                    </p:set>
                                  </p:childTnLst>
                                </p:cTn>
                              </p:par>
                              <p:par>
                                <p:cTn id="177" presetID="10" presetClass="exit" presetSubtype="0" fill="hold" nodeType="withEffect">
                                  <p:stCondLst>
                                    <p:cond delay="0"/>
                                  </p:stCondLst>
                                  <p:childTnLst>
                                    <p:animEffect transition="out" filter="fade">
                                      <p:cBhvr>
                                        <p:cTn id="178" dur="500"/>
                                        <p:tgtEl>
                                          <p:spTgt spid="3054"/>
                                        </p:tgtEl>
                                      </p:cBhvr>
                                    </p:animEffect>
                                    <p:set>
                                      <p:cBhvr>
                                        <p:cTn id="179" dur="1" fill="hold">
                                          <p:stCondLst>
                                            <p:cond delay="500"/>
                                          </p:stCondLst>
                                        </p:cTn>
                                        <p:tgtEl>
                                          <p:spTgt spid="3054"/>
                                        </p:tgtEl>
                                        <p:attrNameLst>
                                          <p:attrName>style.visibility</p:attrName>
                                        </p:attrNameLst>
                                      </p:cBhvr>
                                      <p:to>
                                        <p:strVal val="hidden"/>
                                      </p:to>
                                    </p:set>
                                  </p:childTnLst>
                                </p:cTn>
                              </p:par>
                            </p:childTnLst>
                          </p:cTn>
                        </p:par>
                      </p:childTnLst>
                    </p:cTn>
                  </p:par>
                  <p:par>
                    <p:cTn id="180" fill="hold">
                      <p:stCondLst>
                        <p:cond delay="indefinite"/>
                      </p:stCondLst>
                      <p:childTnLst>
                        <p:par>
                          <p:cTn id="181" fill="hold">
                            <p:stCondLst>
                              <p:cond delay="0"/>
                            </p:stCondLst>
                            <p:childTnLst>
                              <p:par>
                                <p:cTn id="182" presetID="10" presetClass="entr" presetSubtype="0" fill="hold" nodeType="clickEffect">
                                  <p:stCondLst>
                                    <p:cond delay="0"/>
                                  </p:stCondLst>
                                  <p:childTnLst>
                                    <p:set>
                                      <p:cBhvr>
                                        <p:cTn id="183" dur="1" fill="hold">
                                          <p:stCondLst>
                                            <p:cond delay="0"/>
                                          </p:stCondLst>
                                        </p:cTn>
                                        <p:tgtEl>
                                          <p:spTgt spid="3055">
                                            <p:txEl>
                                              <p:pRg st="0" end="0"/>
                                            </p:txEl>
                                          </p:spTgt>
                                        </p:tgtEl>
                                        <p:attrNameLst>
                                          <p:attrName>style.visibility</p:attrName>
                                        </p:attrNameLst>
                                      </p:cBhvr>
                                      <p:to>
                                        <p:strVal val="visible"/>
                                      </p:to>
                                    </p:set>
                                    <p:animEffect transition="in" filter="fade">
                                      <p:cBhvr>
                                        <p:cTn id="184" dur="500"/>
                                        <p:tgtEl>
                                          <p:spTgt spid="3055">
                                            <p:txEl>
                                              <p:pRg st="0" end="0"/>
                                            </p:txEl>
                                          </p:spTgt>
                                        </p:tgtEl>
                                      </p:cBhvr>
                                    </p:animEffect>
                                  </p:childTnLst>
                                </p:cTn>
                              </p:par>
                            </p:childTnLst>
                          </p:cTn>
                        </p:par>
                        <p:par>
                          <p:cTn id="185" fill="hold">
                            <p:stCondLst>
                              <p:cond delay="500"/>
                            </p:stCondLst>
                            <p:childTnLst>
                              <p:par>
                                <p:cTn id="186" presetID="10" presetClass="entr" presetSubtype="0" fill="hold" nodeType="afterEffect">
                                  <p:stCondLst>
                                    <p:cond delay="0"/>
                                  </p:stCondLst>
                                  <p:childTnLst>
                                    <p:set>
                                      <p:cBhvr>
                                        <p:cTn id="187" dur="1" fill="hold">
                                          <p:stCondLst>
                                            <p:cond delay="0"/>
                                          </p:stCondLst>
                                        </p:cTn>
                                        <p:tgtEl>
                                          <p:spTgt spid="3056"/>
                                        </p:tgtEl>
                                        <p:attrNameLst>
                                          <p:attrName>style.visibility</p:attrName>
                                        </p:attrNameLst>
                                      </p:cBhvr>
                                      <p:to>
                                        <p:strVal val="visible"/>
                                      </p:to>
                                    </p:set>
                                    <p:animEffect transition="in" filter="fade">
                                      <p:cBhvr>
                                        <p:cTn id="188" dur="250"/>
                                        <p:tgtEl>
                                          <p:spTgt spid="3056"/>
                                        </p:tgtEl>
                                      </p:cBhvr>
                                    </p:animEffect>
                                  </p:childTnLst>
                                </p:cTn>
                              </p:par>
                            </p:childTnLst>
                          </p:cTn>
                        </p:par>
                      </p:childTnLst>
                    </p:cTn>
                  </p:par>
                  <p:par>
                    <p:cTn id="189" fill="hold">
                      <p:stCondLst>
                        <p:cond delay="indefinite"/>
                      </p:stCondLst>
                      <p:childTnLst>
                        <p:par>
                          <p:cTn id="190" fill="hold">
                            <p:stCondLst>
                              <p:cond delay="0"/>
                            </p:stCondLst>
                            <p:childTnLst>
                              <p:par>
                                <p:cTn id="191" presetID="10" presetClass="entr" presetSubtype="0" fill="hold" nodeType="clickEffect">
                                  <p:stCondLst>
                                    <p:cond delay="0"/>
                                  </p:stCondLst>
                                  <p:childTnLst>
                                    <p:set>
                                      <p:cBhvr>
                                        <p:cTn id="192" dur="1" fill="hold">
                                          <p:stCondLst>
                                            <p:cond delay="0"/>
                                          </p:stCondLst>
                                        </p:cTn>
                                        <p:tgtEl>
                                          <p:spTgt spid="3057">
                                            <p:txEl>
                                              <p:pRg st="0" end="0"/>
                                            </p:txEl>
                                          </p:spTgt>
                                        </p:tgtEl>
                                        <p:attrNameLst>
                                          <p:attrName>style.visibility</p:attrName>
                                        </p:attrNameLst>
                                      </p:cBhvr>
                                      <p:to>
                                        <p:strVal val="visible"/>
                                      </p:to>
                                    </p:set>
                                    <p:animEffect transition="in" filter="fade">
                                      <p:cBhvr>
                                        <p:cTn id="193" dur="500"/>
                                        <p:tgtEl>
                                          <p:spTgt spid="3057">
                                            <p:txEl>
                                              <p:pRg st="0" end="0"/>
                                            </p:txEl>
                                          </p:spTgt>
                                        </p:tgtEl>
                                      </p:cBhvr>
                                    </p:animEffect>
                                  </p:childTnLst>
                                </p:cTn>
                              </p:par>
                            </p:childTnLst>
                          </p:cTn>
                        </p:par>
                      </p:childTnLst>
                    </p:cTn>
                  </p:par>
                  <p:par>
                    <p:cTn id="194" fill="hold">
                      <p:stCondLst>
                        <p:cond delay="indefinite"/>
                      </p:stCondLst>
                      <p:childTnLst>
                        <p:par>
                          <p:cTn id="195" fill="hold">
                            <p:stCondLst>
                              <p:cond delay="0"/>
                            </p:stCondLst>
                            <p:childTnLst>
                              <p:par>
                                <p:cTn id="196" presetID="10" presetClass="entr" presetSubtype="0" fill="hold" nodeType="clickEffect">
                                  <p:stCondLst>
                                    <p:cond delay="0"/>
                                  </p:stCondLst>
                                  <p:childTnLst>
                                    <p:set>
                                      <p:cBhvr>
                                        <p:cTn id="197" dur="1" fill="hold">
                                          <p:stCondLst>
                                            <p:cond delay="0"/>
                                          </p:stCondLst>
                                        </p:cTn>
                                        <p:tgtEl>
                                          <p:spTgt spid="3028"/>
                                        </p:tgtEl>
                                        <p:attrNameLst>
                                          <p:attrName>style.visibility</p:attrName>
                                        </p:attrNameLst>
                                      </p:cBhvr>
                                      <p:to>
                                        <p:strVal val="visible"/>
                                      </p:to>
                                    </p:set>
                                    <p:animEffect transition="in" filter="fade">
                                      <p:cBhvr>
                                        <p:cTn id="198" dur="500"/>
                                        <p:tgtEl>
                                          <p:spTgt spid="3028"/>
                                        </p:tgtEl>
                                      </p:cBhvr>
                                    </p:animEffect>
                                  </p:childTnLst>
                                </p:cTn>
                              </p:par>
                            </p:childTnLst>
                          </p:cTn>
                        </p:par>
                      </p:childTnLst>
                    </p:cTn>
                  </p:par>
                  <p:par>
                    <p:cTn id="199" fill="hold">
                      <p:stCondLst>
                        <p:cond delay="indefinite"/>
                      </p:stCondLst>
                      <p:childTnLst>
                        <p:par>
                          <p:cTn id="200" fill="hold">
                            <p:stCondLst>
                              <p:cond delay="0"/>
                            </p:stCondLst>
                            <p:childTnLst>
                              <p:par>
                                <p:cTn id="201" presetID="10" presetClass="entr" presetSubtype="0" fill="hold" nodeType="clickEffect">
                                  <p:stCondLst>
                                    <p:cond delay="0"/>
                                  </p:stCondLst>
                                  <p:childTnLst>
                                    <p:set>
                                      <p:cBhvr>
                                        <p:cTn id="202" dur="1" fill="hold">
                                          <p:stCondLst>
                                            <p:cond delay="0"/>
                                          </p:stCondLst>
                                        </p:cTn>
                                        <p:tgtEl>
                                          <p:spTgt spid="3059">
                                            <p:txEl>
                                              <p:pRg st="0" end="0"/>
                                            </p:txEl>
                                          </p:spTgt>
                                        </p:tgtEl>
                                        <p:attrNameLst>
                                          <p:attrName>style.visibility</p:attrName>
                                        </p:attrNameLst>
                                      </p:cBhvr>
                                      <p:to>
                                        <p:strVal val="visible"/>
                                      </p:to>
                                    </p:set>
                                    <p:animEffect transition="in" filter="fade">
                                      <p:cBhvr>
                                        <p:cTn id="203" dur="500"/>
                                        <p:tgtEl>
                                          <p:spTgt spid="3059">
                                            <p:txEl>
                                              <p:pRg st="0" end="0"/>
                                            </p:txEl>
                                          </p:spTgt>
                                        </p:tgtEl>
                                      </p:cBhvr>
                                    </p:animEffect>
                                  </p:childTnLst>
                                </p:cTn>
                              </p:par>
                            </p:childTnLst>
                          </p:cTn>
                        </p:par>
                        <p:par>
                          <p:cTn id="204" fill="hold">
                            <p:stCondLst>
                              <p:cond delay="500"/>
                            </p:stCondLst>
                            <p:childTnLst>
                              <p:par>
                                <p:cTn id="205" presetID="10" presetClass="entr" presetSubtype="0" fill="hold" nodeType="afterEffect">
                                  <p:stCondLst>
                                    <p:cond delay="0"/>
                                  </p:stCondLst>
                                  <p:childTnLst>
                                    <p:set>
                                      <p:cBhvr>
                                        <p:cTn id="206" dur="1" fill="hold">
                                          <p:stCondLst>
                                            <p:cond delay="0"/>
                                          </p:stCondLst>
                                        </p:cTn>
                                        <p:tgtEl>
                                          <p:spTgt spid="3060"/>
                                        </p:tgtEl>
                                        <p:attrNameLst>
                                          <p:attrName>style.visibility</p:attrName>
                                        </p:attrNameLst>
                                      </p:cBhvr>
                                      <p:to>
                                        <p:strVal val="visible"/>
                                      </p:to>
                                    </p:set>
                                    <p:animEffect transition="in" filter="fade">
                                      <p:cBhvr>
                                        <p:cTn id="207" dur="250"/>
                                        <p:tgtEl>
                                          <p:spTgt spid="3060"/>
                                        </p:tgtEl>
                                      </p:cBhvr>
                                    </p:animEffect>
                                  </p:childTnLst>
                                </p:cTn>
                              </p:par>
                            </p:childTnLst>
                          </p:cTn>
                        </p:par>
                      </p:childTnLst>
                    </p:cTn>
                  </p:par>
                  <p:par>
                    <p:cTn id="208" fill="hold">
                      <p:stCondLst>
                        <p:cond delay="indefinite"/>
                      </p:stCondLst>
                      <p:childTnLst>
                        <p:par>
                          <p:cTn id="209" fill="hold">
                            <p:stCondLst>
                              <p:cond delay="0"/>
                            </p:stCondLst>
                            <p:childTnLst>
                              <p:par>
                                <p:cTn id="210" presetID="10" presetClass="entr" presetSubtype="0" fill="hold" nodeType="clickEffect">
                                  <p:stCondLst>
                                    <p:cond delay="0"/>
                                  </p:stCondLst>
                                  <p:childTnLst>
                                    <p:set>
                                      <p:cBhvr>
                                        <p:cTn id="211" dur="1" fill="hold">
                                          <p:stCondLst>
                                            <p:cond delay="0"/>
                                          </p:stCondLst>
                                        </p:cTn>
                                        <p:tgtEl>
                                          <p:spTgt spid="3061">
                                            <p:txEl>
                                              <p:pRg st="0" end="0"/>
                                            </p:txEl>
                                          </p:spTgt>
                                        </p:tgtEl>
                                        <p:attrNameLst>
                                          <p:attrName>style.visibility</p:attrName>
                                        </p:attrNameLst>
                                      </p:cBhvr>
                                      <p:to>
                                        <p:strVal val="visible"/>
                                      </p:to>
                                    </p:set>
                                    <p:animEffect transition="in" filter="fade">
                                      <p:cBhvr>
                                        <p:cTn id="212" dur="500"/>
                                        <p:tgtEl>
                                          <p:spTgt spid="3061">
                                            <p:txEl>
                                              <p:pRg st="0" end="0"/>
                                            </p:txEl>
                                          </p:spTgt>
                                        </p:tgtEl>
                                      </p:cBhvr>
                                    </p:animEffect>
                                  </p:childTnLst>
                                </p:cTn>
                              </p:par>
                            </p:childTnLst>
                          </p:cTn>
                        </p:par>
                      </p:childTnLst>
                    </p:cTn>
                  </p:par>
                  <p:par>
                    <p:cTn id="213" fill="hold">
                      <p:stCondLst>
                        <p:cond delay="indefinite"/>
                      </p:stCondLst>
                      <p:childTnLst>
                        <p:par>
                          <p:cTn id="214" fill="hold">
                            <p:stCondLst>
                              <p:cond delay="0"/>
                            </p:stCondLst>
                            <p:childTnLst>
                              <p:par>
                                <p:cTn id="215" presetID="10" presetClass="entr" presetSubtype="0" fill="hold" nodeType="clickEffect">
                                  <p:stCondLst>
                                    <p:cond delay="0"/>
                                  </p:stCondLst>
                                  <p:childTnLst>
                                    <p:set>
                                      <p:cBhvr>
                                        <p:cTn id="216" dur="1" fill="hold">
                                          <p:stCondLst>
                                            <p:cond delay="0"/>
                                          </p:stCondLst>
                                        </p:cTn>
                                        <p:tgtEl>
                                          <p:spTgt spid="3029"/>
                                        </p:tgtEl>
                                        <p:attrNameLst>
                                          <p:attrName>style.visibility</p:attrName>
                                        </p:attrNameLst>
                                      </p:cBhvr>
                                      <p:to>
                                        <p:strVal val="visible"/>
                                      </p:to>
                                    </p:set>
                                    <p:animEffect transition="in" filter="fade">
                                      <p:cBhvr>
                                        <p:cTn id="217" dur="500"/>
                                        <p:tgtEl>
                                          <p:spTgt spid="3029"/>
                                        </p:tgtEl>
                                      </p:cBhvr>
                                    </p:animEffect>
                                  </p:childTnLst>
                                </p:cTn>
                              </p:par>
                            </p:childTnLst>
                          </p:cTn>
                        </p:par>
                      </p:childTnLst>
                    </p:cTn>
                  </p:par>
                  <p:par>
                    <p:cTn id="218" fill="hold">
                      <p:stCondLst>
                        <p:cond delay="indefinite"/>
                      </p:stCondLst>
                      <p:childTnLst>
                        <p:par>
                          <p:cTn id="219" fill="hold">
                            <p:stCondLst>
                              <p:cond delay="0"/>
                            </p:stCondLst>
                            <p:childTnLst>
                              <p:par>
                                <p:cTn id="220" presetID="10" presetClass="entr" presetSubtype="0" fill="hold" nodeType="clickEffect">
                                  <p:stCondLst>
                                    <p:cond delay="0"/>
                                  </p:stCondLst>
                                  <p:childTnLst>
                                    <p:set>
                                      <p:cBhvr>
                                        <p:cTn id="221" dur="1" fill="hold">
                                          <p:stCondLst>
                                            <p:cond delay="0"/>
                                          </p:stCondLst>
                                        </p:cTn>
                                        <p:tgtEl>
                                          <p:spTgt spid="3062"/>
                                        </p:tgtEl>
                                        <p:attrNameLst>
                                          <p:attrName>style.visibility</p:attrName>
                                        </p:attrNameLst>
                                      </p:cBhvr>
                                      <p:to>
                                        <p:strVal val="visible"/>
                                      </p:to>
                                    </p:set>
                                    <p:animEffect transition="in" filter="fade">
                                      <p:cBhvr>
                                        <p:cTn id="222" dur="500"/>
                                        <p:tgtEl>
                                          <p:spTgt spid="30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68"/>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72"/>
        <p:cNvGrpSpPr/>
        <p:nvPr/>
      </p:nvGrpSpPr>
      <p:grpSpPr>
        <a:xfrm>
          <a:off x="0" y="0"/>
          <a:ext cx="0" cy="0"/>
          <a:chOff x="0" y="0"/>
          <a:chExt cx="0" cy="0"/>
        </a:xfrm>
      </p:grpSpPr>
      <p:sp>
        <p:nvSpPr>
          <p:cNvPr id="3073" name="Google Shape;3073;p6"/>
          <p:cNvSpPr/>
          <p:nvPr/>
        </p:nvSpPr>
        <p:spPr>
          <a:xfrm>
            <a:off x="1135582" y="1905000"/>
            <a:ext cx="9443518" cy="2730500"/>
          </a:xfrm>
          <a:prstGeom prst="rect">
            <a:avLst/>
          </a:prstGeom>
          <a:solidFill>
            <a:srgbClr val="B6DD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074" name="Google Shape;3074;p6"/>
          <p:cNvGrpSpPr/>
          <p:nvPr/>
        </p:nvGrpSpPr>
        <p:grpSpPr>
          <a:xfrm>
            <a:off x="995882" y="1477770"/>
            <a:ext cx="2025471" cy="570588"/>
            <a:chOff x="1296327" y="1647588"/>
            <a:chExt cx="2025471" cy="570588"/>
          </a:xfrm>
        </p:grpSpPr>
        <p:sp>
          <p:nvSpPr>
            <p:cNvPr id="3075" name="Google Shape;3075;p6"/>
            <p:cNvSpPr txBox="1"/>
            <p:nvPr/>
          </p:nvSpPr>
          <p:spPr>
            <a:xfrm>
              <a:off x="1866915" y="1694956"/>
              <a:ext cx="145488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Tính.</a:t>
              </a:r>
              <a:endParaRPr sz="2800">
                <a:solidFill>
                  <a:schemeClr val="dk1"/>
                </a:solidFill>
                <a:latin typeface="Arial"/>
                <a:ea typeface="Arial"/>
                <a:cs typeface="Arial"/>
                <a:sym typeface="Arial"/>
              </a:endParaRPr>
            </a:p>
          </p:txBody>
        </p:sp>
        <p:sp>
          <p:nvSpPr>
            <p:cNvPr id="3076" name="Google Shape;3076;p6"/>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1</a:t>
              </a:r>
              <a:endParaRPr sz="3600" b="1">
                <a:solidFill>
                  <a:schemeClr val="lt1"/>
                </a:solidFill>
                <a:latin typeface="Arial"/>
                <a:ea typeface="Arial"/>
                <a:cs typeface="Arial"/>
                <a:sym typeface="Arial"/>
              </a:endParaRPr>
            </a:p>
          </p:txBody>
        </p:sp>
      </p:grpSp>
      <p:grpSp>
        <p:nvGrpSpPr>
          <p:cNvPr id="3077" name="Google Shape;3077;p6"/>
          <p:cNvGrpSpPr/>
          <p:nvPr/>
        </p:nvGrpSpPr>
        <p:grpSpPr>
          <a:xfrm>
            <a:off x="1566470" y="2184626"/>
            <a:ext cx="1147790" cy="1384995"/>
            <a:chOff x="1566470" y="2095726"/>
            <a:chExt cx="1147790" cy="1384995"/>
          </a:xfrm>
        </p:grpSpPr>
        <p:grpSp>
          <p:nvGrpSpPr>
            <p:cNvPr id="3078" name="Google Shape;3078;p6"/>
            <p:cNvGrpSpPr/>
            <p:nvPr/>
          </p:nvGrpSpPr>
          <p:grpSpPr>
            <a:xfrm>
              <a:off x="1566470" y="2095726"/>
              <a:ext cx="1147790" cy="1384995"/>
              <a:chOff x="1697011" y="2095726"/>
              <a:chExt cx="1147790" cy="1384995"/>
            </a:xfrm>
          </p:grpSpPr>
          <p:sp>
            <p:nvSpPr>
              <p:cNvPr id="3079" name="Google Shape;3079;p6"/>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241</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138</a:t>
                </a:r>
                <a:endParaRPr/>
              </a:p>
            </p:txBody>
          </p:sp>
          <p:sp>
            <p:nvSpPr>
              <p:cNvPr id="3080" name="Google Shape;3080;p6"/>
              <p:cNvSpPr txBox="1"/>
              <p:nvPr/>
            </p:nvSpPr>
            <p:spPr>
              <a:xfrm>
                <a:off x="1697011" y="2418890"/>
                <a:ext cx="376630" cy="73866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081" name="Google Shape;3081;p6"/>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082" name="Google Shape;3082;p6"/>
          <p:cNvGrpSpPr/>
          <p:nvPr/>
        </p:nvGrpSpPr>
        <p:grpSpPr>
          <a:xfrm>
            <a:off x="4077687" y="2184626"/>
            <a:ext cx="1147790" cy="1384995"/>
            <a:chOff x="1566470" y="2095726"/>
            <a:chExt cx="1147790" cy="1384995"/>
          </a:xfrm>
        </p:grpSpPr>
        <p:grpSp>
          <p:nvGrpSpPr>
            <p:cNvPr id="3083" name="Google Shape;3083;p6"/>
            <p:cNvGrpSpPr/>
            <p:nvPr/>
          </p:nvGrpSpPr>
          <p:grpSpPr>
            <a:xfrm>
              <a:off x="1566470" y="2095726"/>
              <a:ext cx="1147790" cy="1384995"/>
              <a:chOff x="1697011" y="2095726"/>
              <a:chExt cx="1147790" cy="1384995"/>
            </a:xfrm>
          </p:grpSpPr>
          <p:sp>
            <p:nvSpPr>
              <p:cNvPr id="3084" name="Google Shape;3084;p6"/>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424</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207</a:t>
                </a:r>
                <a:endParaRPr/>
              </a:p>
            </p:txBody>
          </p:sp>
          <p:sp>
            <p:nvSpPr>
              <p:cNvPr id="3085" name="Google Shape;3085;p6"/>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086" name="Google Shape;3086;p6"/>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087" name="Google Shape;3087;p6"/>
          <p:cNvGrpSpPr/>
          <p:nvPr/>
        </p:nvGrpSpPr>
        <p:grpSpPr>
          <a:xfrm>
            <a:off x="6588905" y="2184626"/>
            <a:ext cx="1147790" cy="1384995"/>
            <a:chOff x="1566470" y="2095726"/>
            <a:chExt cx="1147790" cy="1384995"/>
          </a:xfrm>
        </p:grpSpPr>
        <p:grpSp>
          <p:nvGrpSpPr>
            <p:cNvPr id="3088" name="Google Shape;3088;p6"/>
            <p:cNvGrpSpPr/>
            <p:nvPr/>
          </p:nvGrpSpPr>
          <p:grpSpPr>
            <a:xfrm>
              <a:off x="1566470" y="2095726"/>
              <a:ext cx="1147790" cy="1384995"/>
              <a:chOff x="1697011" y="2095726"/>
              <a:chExt cx="1147790" cy="1384995"/>
            </a:xfrm>
          </p:grpSpPr>
          <p:sp>
            <p:nvSpPr>
              <p:cNvPr id="3089" name="Google Shape;3089;p6"/>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623</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617</a:t>
                </a:r>
                <a:endParaRPr/>
              </a:p>
            </p:txBody>
          </p:sp>
          <p:sp>
            <p:nvSpPr>
              <p:cNvPr id="3090" name="Google Shape;3090;p6"/>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091" name="Google Shape;3091;p6"/>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092" name="Google Shape;3092;p6"/>
          <p:cNvGrpSpPr/>
          <p:nvPr/>
        </p:nvGrpSpPr>
        <p:grpSpPr>
          <a:xfrm>
            <a:off x="8932470" y="2184626"/>
            <a:ext cx="1147790" cy="1384995"/>
            <a:chOff x="1566470" y="2095726"/>
            <a:chExt cx="1147790" cy="1384995"/>
          </a:xfrm>
        </p:grpSpPr>
        <p:grpSp>
          <p:nvGrpSpPr>
            <p:cNvPr id="3093" name="Google Shape;3093;p6"/>
            <p:cNvGrpSpPr/>
            <p:nvPr/>
          </p:nvGrpSpPr>
          <p:grpSpPr>
            <a:xfrm>
              <a:off x="1566470" y="2095726"/>
              <a:ext cx="1147790" cy="1384995"/>
              <a:chOff x="1697011" y="2095726"/>
              <a:chExt cx="1147790" cy="1384995"/>
            </a:xfrm>
          </p:grpSpPr>
          <p:sp>
            <p:nvSpPr>
              <p:cNvPr id="3094" name="Google Shape;3094;p6"/>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562</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338</a:t>
                </a:r>
                <a:endParaRPr/>
              </a:p>
            </p:txBody>
          </p:sp>
          <p:sp>
            <p:nvSpPr>
              <p:cNvPr id="3095" name="Google Shape;3095;p6"/>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sz="2800">
                  <a:solidFill>
                    <a:schemeClr val="dk1"/>
                  </a:solidFill>
                  <a:latin typeface="Arial"/>
                  <a:ea typeface="Arial"/>
                  <a:cs typeface="Arial"/>
                  <a:sym typeface="Arial"/>
                </a:endParaRPr>
              </a:p>
            </p:txBody>
          </p:sp>
        </p:grpSp>
        <p:cxnSp>
          <p:nvCxnSpPr>
            <p:cNvPr id="3096" name="Google Shape;3096;p6"/>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sp>
        <p:nvSpPr>
          <p:cNvPr id="3097" name="Google Shape;3097;p6"/>
          <p:cNvSpPr txBox="1"/>
          <p:nvPr/>
        </p:nvSpPr>
        <p:spPr>
          <a:xfrm>
            <a:off x="1786950" y="3340310"/>
            <a:ext cx="9100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103</a:t>
            </a:r>
            <a:endParaRPr/>
          </a:p>
        </p:txBody>
      </p:sp>
      <p:sp>
        <p:nvSpPr>
          <p:cNvPr id="3098" name="Google Shape;3098;p6"/>
          <p:cNvSpPr txBox="1"/>
          <p:nvPr/>
        </p:nvSpPr>
        <p:spPr>
          <a:xfrm>
            <a:off x="4305459" y="3340310"/>
            <a:ext cx="825342"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217</a:t>
            </a:r>
            <a:endParaRPr/>
          </a:p>
        </p:txBody>
      </p:sp>
      <p:sp>
        <p:nvSpPr>
          <p:cNvPr id="3099" name="Google Shape;3099;p6"/>
          <p:cNvSpPr txBox="1"/>
          <p:nvPr/>
        </p:nvSpPr>
        <p:spPr>
          <a:xfrm>
            <a:off x="6819899" y="3340310"/>
            <a:ext cx="972636"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  6</a:t>
            </a:r>
            <a:endParaRPr/>
          </a:p>
        </p:txBody>
      </p:sp>
      <p:sp>
        <p:nvSpPr>
          <p:cNvPr id="3100" name="Google Shape;3100;p6"/>
          <p:cNvSpPr txBox="1"/>
          <p:nvPr/>
        </p:nvSpPr>
        <p:spPr>
          <a:xfrm>
            <a:off x="9179586" y="3340310"/>
            <a:ext cx="972636"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224</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3"/>
                                        </p:tgtEl>
                                        <p:attrNameLst>
                                          <p:attrName>style.visibility</p:attrName>
                                        </p:attrNameLst>
                                      </p:cBhvr>
                                      <p:to>
                                        <p:strVal val="visible"/>
                                      </p:to>
                                    </p:set>
                                    <p:animEffect transition="in" filter="fade">
                                      <p:cBhvr>
                                        <p:cTn id="12" dur="500"/>
                                        <p:tgtEl>
                                          <p:spTgt spid="3073"/>
                                        </p:tgtEl>
                                      </p:cBhvr>
                                    </p:animEffect>
                                  </p:childTnLst>
                                </p:cTn>
                              </p:par>
                              <p:par>
                                <p:cTn id="13" presetID="10" presetClass="entr" presetSubtype="0" fill="hold" nodeType="withEffect">
                                  <p:stCondLst>
                                    <p:cond delay="0"/>
                                  </p:stCondLst>
                                  <p:childTnLst>
                                    <p:set>
                                      <p:cBhvr>
                                        <p:cTn id="14" dur="1" fill="hold">
                                          <p:stCondLst>
                                            <p:cond delay="0"/>
                                          </p:stCondLst>
                                        </p:cTn>
                                        <p:tgtEl>
                                          <p:spTgt spid="3077"/>
                                        </p:tgtEl>
                                        <p:attrNameLst>
                                          <p:attrName>style.visibility</p:attrName>
                                        </p:attrNameLst>
                                      </p:cBhvr>
                                      <p:to>
                                        <p:strVal val="visible"/>
                                      </p:to>
                                    </p:set>
                                    <p:animEffect transition="in" filter="fade">
                                      <p:cBhvr>
                                        <p:cTn id="15" dur="500"/>
                                        <p:tgtEl>
                                          <p:spTgt spid="3077"/>
                                        </p:tgtEl>
                                      </p:cBhvr>
                                    </p:animEffect>
                                  </p:childTnLst>
                                </p:cTn>
                              </p:par>
                              <p:par>
                                <p:cTn id="16" presetID="10" presetClass="entr" presetSubtype="0" fill="hold" nodeType="withEffect">
                                  <p:stCondLst>
                                    <p:cond delay="0"/>
                                  </p:stCondLst>
                                  <p:childTnLst>
                                    <p:set>
                                      <p:cBhvr>
                                        <p:cTn id="17" dur="1" fill="hold">
                                          <p:stCondLst>
                                            <p:cond delay="0"/>
                                          </p:stCondLst>
                                        </p:cTn>
                                        <p:tgtEl>
                                          <p:spTgt spid="3082"/>
                                        </p:tgtEl>
                                        <p:attrNameLst>
                                          <p:attrName>style.visibility</p:attrName>
                                        </p:attrNameLst>
                                      </p:cBhvr>
                                      <p:to>
                                        <p:strVal val="visible"/>
                                      </p:to>
                                    </p:set>
                                    <p:animEffect transition="in" filter="fade">
                                      <p:cBhvr>
                                        <p:cTn id="18" dur="500"/>
                                        <p:tgtEl>
                                          <p:spTgt spid="3082"/>
                                        </p:tgtEl>
                                      </p:cBhvr>
                                    </p:animEffect>
                                  </p:childTnLst>
                                </p:cTn>
                              </p:par>
                              <p:par>
                                <p:cTn id="19" presetID="10" presetClass="entr" presetSubtype="0" fill="hold" nodeType="with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fade">
                                      <p:cBhvr>
                                        <p:cTn id="21" dur="500"/>
                                        <p:tgtEl>
                                          <p:spTgt spid="3087"/>
                                        </p:tgtEl>
                                      </p:cBhvr>
                                    </p:animEffect>
                                  </p:childTnLst>
                                </p:cTn>
                              </p:par>
                              <p:par>
                                <p:cTn id="22" presetID="10" presetClass="entr" presetSubtype="0" fill="hold" nodeType="withEffect">
                                  <p:stCondLst>
                                    <p:cond delay="0"/>
                                  </p:stCondLst>
                                  <p:childTnLst>
                                    <p:set>
                                      <p:cBhvr>
                                        <p:cTn id="23" dur="1" fill="hold">
                                          <p:stCondLst>
                                            <p:cond delay="0"/>
                                          </p:stCondLst>
                                        </p:cTn>
                                        <p:tgtEl>
                                          <p:spTgt spid="3092"/>
                                        </p:tgtEl>
                                        <p:attrNameLst>
                                          <p:attrName>style.visibility</p:attrName>
                                        </p:attrNameLst>
                                      </p:cBhvr>
                                      <p:to>
                                        <p:strVal val="visible"/>
                                      </p:to>
                                    </p:set>
                                    <p:animEffect transition="in" filter="fade">
                                      <p:cBhvr>
                                        <p:cTn id="24" dur="500"/>
                                        <p:tgtEl>
                                          <p:spTgt spid="309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097"/>
                                        </p:tgtEl>
                                        <p:attrNameLst>
                                          <p:attrName>style.visibility</p:attrName>
                                        </p:attrNameLst>
                                      </p:cBhvr>
                                      <p:to>
                                        <p:strVal val="visible"/>
                                      </p:to>
                                    </p:set>
                                    <p:animEffect transition="in" filter="fade">
                                      <p:cBhvr>
                                        <p:cTn id="29" dur="1000"/>
                                        <p:tgtEl>
                                          <p:spTgt spid="309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098"/>
                                        </p:tgtEl>
                                        <p:attrNameLst>
                                          <p:attrName>style.visibility</p:attrName>
                                        </p:attrNameLst>
                                      </p:cBhvr>
                                      <p:to>
                                        <p:strVal val="visible"/>
                                      </p:to>
                                    </p:set>
                                    <p:animEffect transition="in" filter="fade">
                                      <p:cBhvr>
                                        <p:cTn id="34" dur="1000"/>
                                        <p:tgtEl>
                                          <p:spTgt spid="309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099"/>
                                        </p:tgtEl>
                                        <p:attrNameLst>
                                          <p:attrName>style.visibility</p:attrName>
                                        </p:attrNameLst>
                                      </p:cBhvr>
                                      <p:to>
                                        <p:strVal val="visible"/>
                                      </p:to>
                                    </p:set>
                                    <p:animEffect transition="in" filter="fade">
                                      <p:cBhvr>
                                        <p:cTn id="39" dur="1000"/>
                                        <p:tgtEl>
                                          <p:spTgt spid="309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100"/>
                                        </p:tgtEl>
                                        <p:attrNameLst>
                                          <p:attrName>style.visibility</p:attrName>
                                        </p:attrNameLst>
                                      </p:cBhvr>
                                      <p:to>
                                        <p:strVal val="visible"/>
                                      </p:to>
                                    </p:set>
                                    <p:animEffect transition="in" filter="fade">
                                      <p:cBhvr>
                                        <p:cTn id="44" dur="1000"/>
                                        <p:tgtEl>
                                          <p:spTgt spid="3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04"/>
        <p:cNvGrpSpPr/>
        <p:nvPr/>
      </p:nvGrpSpPr>
      <p:grpSpPr>
        <a:xfrm>
          <a:off x="0" y="0"/>
          <a:ext cx="0" cy="0"/>
          <a:chOff x="0" y="0"/>
          <a:chExt cx="0" cy="0"/>
        </a:xfrm>
      </p:grpSpPr>
      <p:sp>
        <p:nvSpPr>
          <p:cNvPr id="3105" name="Google Shape;3105;p7"/>
          <p:cNvSpPr/>
          <p:nvPr/>
        </p:nvSpPr>
        <p:spPr>
          <a:xfrm>
            <a:off x="1100429" y="1859202"/>
            <a:ext cx="9964218" cy="1592431"/>
          </a:xfrm>
          <a:prstGeom prst="rect">
            <a:avLst/>
          </a:prstGeom>
          <a:solidFill>
            <a:srgbClr val="B6DD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106" name="Google Shape;3106;p7"/>
          <p:cNvGrpSpPr/>
          <p:nvPr/>
        </p:nvGrpSpPr>
        <p:grpSpPr>
          <a:xfrm>
            <a:off x="995882" y="1477770"/>
            <a:ext cx="3614218" cy="570588"/>
            <a:chOff x="1296327" y="1647588"/>
            <a:chExt cx="3614218" cy="570588"/>
          </a:xfrm>
        </p:grpSpPr>
        <p:sp>
          <p:nvSpPr>
            <p:cNvPr id="3107" name="Google Shape;3107;p7"/>
            <p:cNvSpPr txBox="1"/>
            <p:nvPr/>
          </p:nvSpPr>
          <p:spPr>
            <a:xfrm>
              <a:off x="1866915" y="1694956"/>
              <a:ext cx="304363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Đặt tính rồi tính ?</a:t>
              </a:r>
              <a:endParaRPr/>
            </a:p>
          </p:txBody>
        </p:sp>
        <p:sp>
          <p:nvSpPr>
            <p:cNvPr id="3108" name="Google Shape;3108;p7"/>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2</a:t>
              </a:r>
              <a:endParaRPr sz="3600" b="1">
                <a:solidFill>
                  <a:schemeClr val="lt1"/>
                </a:solidFill>
                <a:latin typeface="Arial"/>
                <a:ea typeface="Arial"/>
                <a:cs typeface="Arial"/>
                <a:sym typeface="Arial"/>
              </a:endParaRPr>
            </a:p>
          </p:txBody>
        </p:sp>
      </p:grpSp>
      <p:grpSp>
        <p:nvGrpSpPr>
          <p:cNvPr id="3109" name="Google Shape;3109;p7"/>
          <p:cNvGrpSpPr/>
          <p:nvPr/>
        </p:nvGrpSpPr>
        <p:grpSpPr>
          <a:xfrm>
            <a:off x="1566470" y="3103664"/>
            <a:ext cx="1147790" cy="1384995"/>
            <a:chOff x="1566470" y="2095726"/>
            <a:chExt cx="1147790" cy="1384995"/>
          </a:xfrm>
        </p:grpSpPr>
        <p:grpSp>
          <p:nvGrpSpPr>
            <p:cNvPr id="3110" name="Google Shape;3110;p7"/>
            <p:cNvGrpSpPr/>
            <p:nvPr/>
          </p:nvGrpSpPr>
          <p:grpSpPr>
            <a:xfrm>
              <a:off x="1566470" y="2095726"/>
              <a:ext cx="1147790" cy="1384995"/>
              <a:chOff x="1697011" y="2095726"/>
              <a:chExt cx="1147790" cy="1384995"/>
            </a:xfrm>
          </p:grpSpPr>
          <p:sp>
            <p:nvSpPr>
              <p:cNvPr id="3111" name="Google Shape;3111;p7"/>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362</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36</a:t>
                </a:r>
                <a:endParaRPr/>
              </a:p>
            </p:txBody>
          </p:sp>
          <p:sp>
            <p:nvSpPr>
              <p:cNvPr id="3112" name="Google Shape;3112;p7"/>
              <p:cNvSpPr txBox="1"/>
              <p:nvPr/>
            </p:nvSpPr>
            <p:spPr>
              <a:xfrm>
                <a:off x="1697011" y="2418890"/>
                <a:ext cx="23776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113" name="Google Shape;3113;p7"/>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114" name="Google Shape;3114;p7"/>
          <p:cNvGrpSpPr/>
          <p:nvPr/>
        </p:nvGrpSpPr>
        <p:grpSpPr>
          <a:xfrm>
            <a:off x="4077687" y="3103664"/>
            <a:ext cx="1147790" cy="1384995"/>
            <a:chOff x="1566470" y="2095726"/>
            <a:chExt cx="1147790" cy="1384995"/>
          </a:xfrm>
        </p:grpSpPr>
        <p:grpSp>
          <p:nvGrpSpPr>
            <p:cNvPr id="3115" name="Google Shape;3115;p7"/>
            <p:cNvGrpSpPr/>
            <p:nvPr/>
          </p:nvGrpSpPr>
          <p:grpSpPr>
            <a:xfrm>
              <a:off x="1566470" y="2095726"/>
              <a:ext cx="1147790" cy="1384995"/>
              <a:chOff x="1697011" y="2095726"/>
              <a:chExt cx="1147790" cy="1384995"/>
            </a:xfrm>
          </p:grpSpPr>
          <p:sp>
            <p:nvSpPr>
              <p:cNvPr id="3116" name="Google Shape;3116;p7"/>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485</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128</a:t>
                </a:r>
                <a:endParaRPr/>
              </a:p>
            </p:txBody>
          </p:sp>
          <p:sp>
            <p:nvSpPr>
              <p:cNvPr id="3117" name="Google Shape;3117;p7"/>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118" name="Google Shape;3118;p7"/>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119" name="Google Shape;3119;p7"/>
          <p:cNvGrpSpPr/>
          <p:nvPr/>
        </p:nvGrpSpPr>
        <p:grpSpPr>
          <a:xfrm>
            <a:off x="6804805" y="3103664"/>
            <a:ext cx="1147790" cy="1384995"/>
            <a:chOff x="1566470" y="2095726"/>
            <a:chExt cx="1147790" cy="1384995"/>
          </a:xfrm>
        </p:grpSpPr>
        <p:grpSp>
          <p:nvGrpSpPr>
            <p:cNvPr id="3120" name="Google Shape;3120;p7"/>
            <p:cNvGrpSpPr/>
            <p:nvPr/>
          </p:nvGrpSpPr>
          <p:grpSpPr>
            <a:xfrm>
              <a:off x="1566470" y="2095726"/>
              <a:ext cx="1147790" cy="1384995"/>
              <a:chOff x="1697011" y="2095726"/>
              <a:chExt cx="1147790" cy="1384995"/>
            </a:xfrm>
          </p:grpSpPr>
          <p:sp>
            <p:nvSpPr>
              <p:cNvPr id="3121" name="Google Shape;3121;p7"/>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651</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635</a:t>
                </a:r>
                <a:endParaRPr/>
              </a:p>
            </p:txBody>
          </p:sp>
          <p:sp>
            <p:nvSpPr>
              <p:cNvPr id="3122" name="Google Shape;3122;p7"/>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123" name="Google Shape;3123;p7"/>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124" name="Google Shape;3124;p7"/>
          <p:cNvGrpSpPr/>
          <p:nvPr/>
        </p:nvGrpSpPr>
        <p:grpSpPr>
          <a:xfrm>
            <a:off x="9249970" y="3103664"/>
            <a:ext cx="1147790" cy="1384995"/>
            <a:chOff x="1566470" y="2095726"/>
            <a:chExt cx="1147790" cy="1384995"/>
          </a:xfrm>
        </p:grpSpPr>
        <p:grpSp>
          <p:nvGrpSpPr>
            <p:cNvPr id="3125" name="Google Shape;3125;p7"/>
            <p:cNvGrpSpPr/>
            <p:nvPr/>
          </p:nvGrpSpPr>
          <p:grpSpPr>
            <a:xfrm>
              <a:off x="1566470" y="2095726"/>
              <a:ext cx="1147790" cy="1384995"/>
              <a:chOff x="1697011" y="2095726"/>
              <a:chExt cx="1147790" cy="1384995"/>
            </a:xfrm>
          </p:grpSpPr>
          <p:sp>
            <p:nvSpPr>
              <p:cNvPr id="3126" name="Google Shape;3126;p7"/>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780</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68</a:t>
                </a:r>
                <a:endParaRPr/>
              </a:p>
            </p:txBody>
          </p:sp>
          <p:sp>
            <p:nvSpPr>
              <p:cNvPr id="3127" name="Google Shape;3127;p7"/>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128" name="Google Shape;3128;p7"/>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sp>
        <p:nvSpPr>
          <p:cNvPr id="3129" name="Google Shape;3129;p7"/>
          <p:cNvSpPr txBox="1"/>
          <p:nvPr/>
        </p:nvSpPr>
        <p:spPr>
          <a:xfrm>
            <a:off x="1786950" y="4259348"/>
            <a:ext cx="9100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326</a:t>
            </a:r>
            <a:endParaRPr/>
          </a:p>
        </p:txBody>
      </p:sp>
      <p:sp>
        <p:nvSpPr>
          <p:cNvPr id="3130" name="Google Shape;3130;p7"/>
          <p:cNvSpPr txBox="1"/>
          <p:nvPr/>
        </p:nvSpPr>
        <p:spPr>
          <a:xfrm>
            <a:off x="4305459" y="4259348"/>
            <a:ext cx="825342"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357</a:t>
            </a:r>
            <a:endParaRPr/>
          </a:p>
        </p:txBody>
      </p:sp>
      <p:sp>
        <p:nvSpPr>
          <p:cNvPr id="3131" name="Google Shape;3131;p7"/>
          <p:cNvSpPr txBox="1"/>
          <p:nvPr/>
        </p:nvSpPr>
        <p:spPr>
          <a:xfrm>
            <a:off x="7035799" y="4259348"/>
            <a:ext cx="972636"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  16</a:t>
            </a:r>
            <a:endParaRPr/>
          </a:p>
        </p:txBody>
      </p:sp>
      <p:sp>
        <p:nvSpPr>
          <p:cNvPr id="3132" name="Google Shape;3132;p7"/>
          <p:cNvSpPr txBox="1"/>
          <p:nvPr/>
        </p:nvSpPr>
        <p:spPr>
          <a:xfrm>
            <a:off x="9497086" y="4259348"/>
            <a:ext cx="972636"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712</a:t>
            </a:r>
            <a:endParaRPr/>
          </a:p>
        </p:txBody>
      </p:sp>
      <p:sp>
        <p:nvSpPr>
          <p:cNvPr id="3133" name="Google Shape;3133;p7"/>
          <p:cNvSpPr txBox="1"/>
          <p:nvPr/>
        </p:nvSpPr>
        <p:spPr>
          <a:xfrm>
            <a:off x="1281176" y="2396369"/>
            <a:ext cx="960272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362 – 36         485 – 128              651 - 635           780 - 68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06"/>
                                        </p:tgtEl>
                                        <p:attrNameLst>
                                          <p:attrName>style.visibility</p:attrName>
                                        </p:attrNameLst>
                                      </p:cBhvr>
                                      <p:to>
                                        <p:strVal val="visible"/>
                                      </p:to>
                                    </p:set>
                                    <p:animEffect transition="in" filter="fade">
                                      <p:cBhvr>
                                        <p:cTn id="7" dur="500"/>
                                        <p:tgtEl>
                                          <p:spTgt spid="3106"/>
                                        </p:tgtEl>
                                      </p:cBhvr>
                                    </p:animEffect>
                                  </p:childTnLst>
                                </p:cTn>
                              </p:par>
                              <p:par>
                                <p:cTn id="8" presetID="10" presetClass="entr" presetSubtype="0" fill="hold" nodeType="withEffect">
                                  <p:stCondLst>
                                    <p:cond delay="0"/>
                                  </p:stCondLst>
                                  <p:childTnLst>
                                    <p:set>
                                      <p:cBhvr>
                                        <p:cTn id="9" dur="1" fill="hold">
                                          <p:stCondLst>
                                            <p:cond delay="0"/>
                                          </p:stCondLst>
                                        </p:cTn>
                                        <p:tgtEl>
                                          <p:spTgt spid="3133"/>
                                        </p:tgtEl>
                                        <p:attrNameLst>
                                          <p:attrName>style.visibility</p:attrName>
                                        </p:attrNameLst>
                                      </p:cBhvr>
                                      <p:to>
                                        <p:strVal val="visible"/>
                                      </p:to>
                                    </p:set>
                                    <p:animEffect transition="in" filter="fade">
                                      <p:cBhvr>
                                        <p:cTn id="10" dur="500"/>
                                        <p:tgtEl>
                                          <p:spTgt spid="313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109"/>
                                        </p:tgtEl>
                                        <p:attrNameLst>
                                          <p:attrName>style.visibility</p:attrName>
                                        </p:attrNameLst>
                                      </p:cBhvr>
                                      <p:to>
                                        <p:strVal val="visible"/>
                                      </p:to>
                                    </p:set>
                                    <p:animEffect transition="in" filter="fade">
                                      <p:cBhvr>
                                        <p:cTn id="15" dur="500"/>
                                        <p:tgtEl>
                                          <p:spTgt spid="310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129"/>
                                        </p:tgtEl>
                                        <p:attrNameLst>
                                          <p:attrName>style.visibility</p:attrName>
                                        </p:attrNameLst>
                                      </p:cBhvr>
                                      <p:to>
                                        <p:strVal val="visible"/>
                                      </p:to>
                                    </p:set>
                                    <p:animEffect transition="in" filter="fade">
                                      <p:cBhvr>
                                        <p:cTn id="20" dur="1000"/>
                                        <p:tgtEl>
                                          <p:spTgt spid="312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114"/>
                                        </p:tgtEl>
                                        <p:attrNameLst>
                                          <p:attrName>style.visibility</p:attrName>
                                        </p:attrNameLst>
                                      </p:cBhvr>
                                      <p:to>
                                        <p:strVal val="visible"/>
                                      </p:to>
                                    </p:set>
                                    <p:animEffect transition="in" filter="fade">
                                      <p:cBhvr>
                                        <p:cTn id="25" dur="500"/>
                                        <p:tgtEl>
                                          <p:spTgt spid="311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130"/>
                                        </p:tgtEl>
                                        <p:attrNameLst>
                                          <p:attrName>style.visibility</p:attrName>
                                        </p:attrNameLst>
                                      </p:cBhvr>
                                      <p:to>
                                        <p:strVal val="visible"/>
                                      </p:to>
                                    </p:set>
                                    <p:animEffect transition="in" filter="fade">
                                      <p:cBhvr>
                                        <p:cTn id="30" dur="1000"/>
                                        <p:tgtEl>
                                          <p:spTgt spid="313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119"/>
                                        </p:tgtEl>
                                        <p:attrNameLst>
                                          <p:attrName>style.visibility</p:attrName>
                                        </p:attrNameLst>
                                      </p:cBhvr>
                                      <p:to>
                                        <p:strVal val="visible"/>
                                      </p:to>
                                    </p:set>
                                    <p:animEffect transition="in" filter="fade">
                                      <p:cBhvr>
                                        <p:cTn id="35" dur="500"/>
                                        <p:tgtEl>
                                          <p:spTgt spid="311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131"/>
                                        </p:tgtEl>
                                        <p:attrNameLst>
                                          <p:attrName>style.visibility</p:attrName>
                                        </p:attrNameLst>
                                      </p:cBhvr>
                                      <p:to>
                                        <p:strVal val="visible"/>
                                      </p:to>
                                    </p:set>
                                    <p:animEffect transition="in" filter="fade">
                                      <p:cBhvr>
                                        <p:cTn id="40" dur="1000"/>
                                        <p:tgtEl>
                                          <p:spTgt spid="313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124"/>
                                        </p:tgtEl>
                                        <p:attrNameLst>
                                          <p:attrName>style.visibility</p:attrName>
                                        </p:attrNameLst>
                                      </p:cBhvr>
                                      <p:to>
                                        <p:strVal val="visible"/>
                                      </p:to>
                                    </p:set>
                                    <p:animEffect transition="in" filter="fade">
                                      <p:cBhvr>
                                        <p:cTn id="45" dur="500"/>
                                        <p:tgtEl>
                                          <p:spTgt spid="312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132"/>
                                        </p:tgtEl>
                                        <p:attrNameLst>
                                          <p:attrName>style.visibility</p:attrName>
                                        </p:attrNameLst>
                                      </p:cBhvr>
                                      <p:to>
                                        <p:strVal val="visible"/>
                                      </p:to>
                                    </p:set>
                                    <p:animEffect transition="in" filter="fade">
                                      <p:cBhvr>
                                        <p:cTn id="50" dur="1000"/>
                                        <p:tgtEl>
                                          <p:spTgt spid="3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37"/>
        <p:cNvGrpSpPr/>
        <p:nvPr/>
      </p:nvGrpSpPr>
      <p:grpSpPr>
        <a:xfrm>
          <a:off x="0" y="0"/>
          <a:ext cx="0" cy="0"/>
          <a:chOff x="0" y="0"/>
          <a:chExt cx="0" cy="0"/>
        </a:xfrm>
      </p:grpSpPr>
      <p:grpSp>
        <p:nvGrpSpPr>
          <p:cNvPr id="3138" name="Google Shape;3138;p8"/>
          <p:cNvGrpSpPr/>
          <p:nvPr/>
        </p:nvGrpSpPr>
        <p:grpSpPr>
          <a:xfrm>
            <a:off x="983182" y="614170"/>
            <a:ext cx="10243488" cy="1432768"/>
            <a:chOff x="1296327" y="1647588"/>
            <a:chExt cx="10243488" cy="1432768"/>
          </a:xfrm>
        </p:grpSpPr>
        <p:sp>
          <p:nvSpPr>
            <p:cNvPr id="3139" name="Google Shape;3139;p8"/>
            <p:cNvSpPr txBox="1"/>
            <p:nvPr/>
          </p:nvSpPr>
          <p:spPr>
            <a:xfrm>
              <a:off x="1866915" y="1694956"/>
              <a:ext cx="9672900" cy="138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Trong vườn ươm có 456 cây giống. Người ta lấy đi 148 cây giống để tr</a:t>
              </a:r>
              <a:r>
                <a:rPr lang="en-US" sz="2800">
                  <a:solidFill>
                    <a:schemeClr val="dk1"/>
                  </a:solidFill>
                </a:rPr>
                <a:t>ồ</a:t>
              </a:r>
              <a:r>
                <a:rPr lang="en-US" sz="2800">
                  <a:solidFill>
                    <a:schemeClr val="dk1"/>
                  </a:solidFill>
                  <a:latin typeface="Arial"/>
                  <a:ea typeface="Arial"/>
                  <a:cs typeface="Arial"/>
                  <a:sym typeface="Arial"/>
                </a:rPr>
                <a:t>ng rừng. Hỏi trong vườn ươm còn lại bao nhiêu cây giống?</a:t>
              </a:r>
              <a:endParaRPr/>
            </a:p>
          </p:txBody>
        </p:sp>
        <p:sp>
          <p:nvSpPr>
            <p:cNvPr id="3140" name="Google Shape;3140;p8"/>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3</a:t>
              </a:r>
              <a:endParaRPr sz="3600" b="1">
                <a:solidFill>
                  <a:schemeClr val="lt1"/>
                </a:solidFill>
                <a:latin typeface="Arial"/>
                <a:ea typeface="Arial"/>
                <a:cs typeface="Arial"/>
                <a:sym typeface="Arial"/>
              </a:endParaRPr>
            </a:p>
          </p:txBody>
        </p:sp>
      </p:grpSp>
      <p:sp>
        <p:nvSpPr>
          <p:cNvPr id="3141" name="Google Shape;3141;p8"/>
          <p:cNvSpPr txBox="1"/>
          <p:nvPr/>
        </p:nvSpPr>
        <p:spPr>
          <a:xfrm>
            <a:off x="950976" y="2373301"/>
            <a:ext cx="3036824" cy="267765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Tóm tắt:</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Có       : 456 cây </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Lấy đi  : 148 cây</a:t>
            </a:r>
            <a:endParaRPr sz="2800">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Còn lại: …. cây ?</a:t>
            </a:r>
            <a:endParaRPr/>
          </a:p>
        </p:txBody>
      </p:sp>
      <p:sp>
        <p:nvSpPr>
          <p:cNvPr id="3142" name="Google Shape;3142;p8"/>
          <p:cNvSpPr txBox="1"/>
          <p:nvPr/>
        </p:nvSpPr>
        <p:spPr>
          <a:xfrm>
            <a:off x="4445000" y="2325933"/>
            <a:ext cx="6642100" cy="267765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2800">
                <a:solidFill>
                  <a:srgbClr val="E36C09"/>
                </a:solidFill>
                <a:latin typeface="Arial"/>
                <a:ea typeface="Arial"/>
                <a:cs typeface="Arial"/>
                <a:sym typeface="Arial"/>
              </a:rPr>
              <a:t>Bài giải</a:t>
            </a:r>
            <a:endParaRPr sz="2800">
              <a:solidFill>
                <a:srgbClr val="E36C09"/>
              </a:solidFill>
              <a:latin typeface="Arial"/>
              <a:ea typeface="Arial"/>
              <a:cs typeface="Arial"/>
              <a:sym typeface="Arial"/>
            </a:endParaRPr>
          </a:p>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Trong vườn ươm còn lại số cây giống là:</a:t>
            </a:r>
            <a:endParaRPr/>
          </a:p>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            456 – 148 = 308 (cây)</a:t>
            </a:r>
            <a:endParaRPr/>
          </a:p>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                            Đáp số: 308 cây giống</a:t>
            </a:r>
            <a:endParaRPr sz="2800">
              <a:solidFill>
                <a:srgbClr val="E36C09"/>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38"/>
                                        </p:tgtEl>
                                        <p:attrNameLst>
                                          <p:attrName>style.visibility</p:attrName>
                                        </p:attrNameLst>
                                      </p:cBhvr>
                                      <p:to>
                                        <p:strVal val="visible"/>
                                      </p:to>
                                    </p:set>
                                    <p:animEffect transition="in" filter="fade">
                                      <p:cBhvr>
                                        <p:cTn id="7" dur="500"/>
                                        <p:tgtEl>
                                          <p:spTgt spid="31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41"/>
                                        </p:tgtEl>
                                        <p:attrNameLst>
                                          <p:attrName>style.visibility</p:attrName>
                                        </p:attrNameLst>
                                      </p:cBhvr>
                                      <p:to>
                                        <p:strVal val="visible"/>
                                      </p:to>
                                    </p:set>
                                    <p:animEffect transition="in" filter="fade">
                                      <p:cBhvr>
                                        <p:cTn id="12" dur="500"/>
                                        <p:tgtEl>
                                          <p:spTgt spid="314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42"/>
                                        </p:tgtEl>
                                        <p:attrNameLst>
                                          <p:attrName>style.visibility</p:attrName>
                                        </p:attrNameLst>
                                      </p:cBhvr>
                                      <p:to>
                                        <p:strVal val="visible"/>
                                      </p:to>
                                    </p:set>
                                    <p:animEffect transition="in" filter="fade">
                                      <p:cBhvr>
                                        <p:cTn id="17" dur="500"/>
                                        <p:tgtEl>
                                          <p:spTgt spid="3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46"/>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name="Office Them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TotalTime>
  <Words>971</Words>
  <Application>Microsoft Office PowerPoint</Application>
  <PresentationFormat>Widescreen</PresentationFormat>
  <Paragraphs>283</Paragraphs>
  <Slides>26</Slides>
  <Notes>26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Cookie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HIEN</cp:lastModifiedBy>
  <cp:revision>2</cp:revision>
  <dcterms:created xsi:type="dcterms:W3CDTF">2021-06-02T01:34:28Z</dcterms:created>
  <dcterms:modified xsi:type="dcterms:W3CDTF">2022-04-15T05:46:31Z</dcterms:modified>
</cp:coreProperties>
</file>