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handoutMasterIdLst>
    <p:handoutMasterId r:id="rId23"/>
  </p:handoutMasterIdLst>
  <p:sldIdLst>
    <p:sldId id="261" r:id="rId2"/>
    <p:sldId id="262" r:id="rId3"/>
    <p:sldId id="259" r:id="rId4"/>
    <p:sldId id="277" r:id="rId5"/>
    <p:sldId id="264" r:id="rId6"/>
    <p:sldId id="276" r:id="rId7"/>
    <p:sldId id="260" r:id="rId8"/>
    <p:sldId id="278" r:id="rId9"/>
    <p:sldId id="265" r:id="rId10"/>
    <p:sldId id="266" r:id="rId11"/>
    <p:sldId id="267" r:id="rId12"/>
    <p:sldId id="268" r:id="rId13"/>
    <p:sldId id="269" r:id="rId14"/>
    <p:sldId id="279" r:id="rId15"/>
    <p:sldId id="271" r:id="rId16"/>
    <p:sldId id="272" r:id="rId17"/>
    <p:sldId id="273" r:id="rId18"/>
    <p:sldId id="274" r:id="rId19"/>
    <p:sldId id="281" r:id="rId20"/>
    <p:sldId id="275" r:id="rId21"/>
    <p:sldId id="280" r:id="rId22"/>
  </p:sldIdLst>
  <p:sldSz cx="12192000" cy="6858000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VN-Bango" panose="02000000000000000000" pitchFamily="50" charset="0"/>
      <p:regular r:id="rId30"/>
    </p:embeddedFont>
    <p:embeddedFont>
      <p:font typeface="UTM Cookies" panose="02040603050506020204" pitchFamily="18" charset="0"/>
      <p:regular r:id="rId31"/>
    </p:embeddedFont>
    <p:embeddedFont>
      <p:font typeface="SVN-Poky's" panose="020B0606040200020203" pitchFamily="34" charset="0"/>
      <p:regular r:id="rId32"/>
    </p:embeddedFont>
    <p:embeddedFont>
      <p:font typeface="HP-082" panose="020B0604020202020204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34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FB18D-F0F8-4C11-BF6A-4E8EC8F73B00}" type="datetimeFigureOut">
              <a:rPr lang="en-US" smtClean="0"/>
              <a:t>06/06/2022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4F8E2-16A0-43C3-9164-2FE49FC83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0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0A1A6-D327-5102-5408-9136C07450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5584E-C823-4F65-ABC7-3D90744228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473E9-3C94-9FE7-588C-7F7128E2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AB41B-E44B-DE55-EC8F-99EDBB788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AAD50-4C43-46C5-86CE-C58E4BFA07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8E7F35-C459-3F3B-84F0-F18830389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2585"/>
          <a:stretch/>
        </p:blipFill>
        <p:spPr>
          <a:xfrm>
            <a:off x="-103118" y="1"/>
            <a:ext cx="12295118" cy="6888480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D178DD9-048F-A9B6-246B-E5B9727917D6}"/>
              </a:ext>
            </a:extLst>
          </p:cNvPr>
          <p:cNvSpPr/>
          <p:nvPr userDrawn="1"/>
        </p:nvSpPr>
        <p:spPr>
          <a:xfrm>
            <a:off x="481779" y="727586"/>
            <a:ext cx="11080955" cy="5899355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8774166-BD0B-B48B-9F9D-6B55537EAF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669752" y="87823"/>
            <a:ext cx="1477879" cy="1496931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13C3155E-64FF-3302-BCBA-D7A253225FB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70598">
            <a:off x="19184" y="614821"/>
            <a:ext cx="1811421" cy="10438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363188-46C2-78DD-85A6-E28DC89B6CE0}"/>
              </a:ext>
            </a:extLst>
          </p:cNvPr>
          <p:cNvSpPr txBox="1"/>
          <p:nvPr userDrawn="1"/>
        </p:nvSpPr>
        <p:spPr>
          <a:xfrm>
            <a:off x="20347" y="1072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1D7E5E"/>
                </a:solidFill>
                <a:latin typeface="SVN-Poky's" panose="020B0606040200020203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1530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6301A0-F0FF-B20E-BBCD-C2EE5E5A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5584E-C823-4F65-ABC7-3D90744228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F311B4-1DAB-9023-2E8B-C7F3590BD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3405A-3F2C-5DC0-FBA0-DDC5C2CE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0AAD50-4C43-46C5-86CE-C58E4BFA07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738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teamKTUTS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BD060FA-6963-442A-1698-FF15D6E95B31}"/>
              </a:ext>
            </a:extLst>
          </p:cNvPr>
          <p:cNvSpPr txBox="1"/>
          <p:nvPr userDrawn="1"/>
        </p:nvSpPr>
        <p:spPr>
          <a:xfrm>
            <a:off x="11353800" y="6488668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1D7E5E"/>
                </a:solidFill>
                <a:latin typeface="SVN-Poky's" panose="020B0606040200020203" pitchFamily="34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363188-46C2-78DD-85A6-E28DC89B6CE0}"/>
              </a:ext>
            </a:extLst>
          </p:cNvPr>
          <p:cNvSpPr txBox="1"/>
          <p:nvPr userDrawn="1"/>
        </p:nvSpPr>
        <p:spPr>
          <a:xfrm>
            <a:off x="20347" y="1072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1D7E5E"/>
                </a:solidFill>
                <a:latin typeface="SVN-Poky's" panose="020B0606040200020203" pitchFamily="34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5EA59B-DF2C-46AA-84A5-154E3CCCDA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2460" y="17782224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809887-0422-403D-873C-92DDF5F862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" y="7419024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A16C58-3111-42CA-A4AF-78BFE40A2E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740" y="-17498376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2BF0D50-C85D-4DA5-A958-3FF23F0B2C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7531" y="-17449971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7C2A3A-4975-4A58-A666-A60FD81BD55D}"/>
              </a:ext>
            </a:extLst>
          </p:cNvPr>
          <p:cNvSpPr txBox="1"/>
          <p:nvPr userDrawn="1"/>
        </p:nvSpPr>
        <p:spPr>
          <a:xfrm>
            <a:off x="2204930" y="7874446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3405C83-5FFF-41E5-9630-C8A6F0F1D6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140" y="1808702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6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4.svg"/><Relationship Id="rId4" Type="http://schemas.openxmlformats.org/officeDocument/2006/relationships/image" Target="../media/image28.png"/><Relationship Id="rId9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2.svg"/><Relationship Id="rId7" Type="http://schemas.openxmlformats.org/officeDocument/2006/relationships/image" Target="../media/image5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4.sv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5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35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5.sv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A1039-70F3-BA4A-A0B8-F9D00781514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2FEF85-91D2-2B5A-70FA-44A8D9E1E41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993D865-B6B0-F5B1-8823-1D61293E1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62" y="-1195612"/>
            <a:ext cx="12191638" cy="832079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398B814-8358-C466-2968-DBFA451EF4A5}"/>
              </a:ext>
            </a:extLst>
          </p:cNvPr>
          <p:cNvGrpSpPr/>
          <p:nvPr/>
        </p:nvGrpSpPr>
        <p:grpSpPr>
          <a:xfrm>
            <a:off x="657959" y="877754"/>
            <a:ext cx="10975910" cy="1047403"/>
            <a:chOff x="608045" y="-254992"/>
            <a:chExt cx="10975910" cy="10474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A89231-D561-72AC-AF46-205B45675521}"/>
                </a:ext>
              </a:extLst>
            </p:cNvPr>
            <p:cNvGrpSpPr/>
            <p:nvPr/>
          </p:nvGrpSpPr>
          <p:grpSpPr>
            <a:xfrm>
              <a:off x="608045" y="-254992"/>
              <a:ext cx="10975910" cy="1047403"/>
              <a:chOff x="608045" y="-254992"/>
              <a:chExt cx="10975910" cy="1047403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FAF4AA-4F1F-D83D-916F-D8A1D20C44FA}"/>
                  </a:ext>
                </a:extLst>
              </p:cNvPr>
              <p:cNvSpPr txBox="1"/>
              <p:nvPr/>
            </p:nvSpPr>
            <p:spPr>
              <a:xfrm>
                <a:off x="608045" y="-254992"/>
                <a:ext cx="10975910" cy="1047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800" b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TIẾNG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CƯỜI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LÀ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LIỀU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THUỐC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BỔ</a:t>
                </a:r>
                <a:endParaRPr lang="en-US" sz="4800" b="1" dirty="0">
                  <a:ln w="22225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glow rad="63500">
                      <a:srgbClr val="FF0000">
                        <a:alpha val="40000"/>
                      </a:srgbClr>
                    </a:glow>
                  </a:effectLst>
                  <a:latin typeface="SVN-Bango" panose="02000000000000000000" pitchFamily="50" charset="0"/>
                </a:endParaRPr>
              </a:p>
            </p:txBody>
          </p:sp>
          <p:pic>
            <p:nvPicPr>
              <p:cNvPr id="7" name="Picture 6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C203BAA9-424E-569C-20FC-D881772FC0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1351" l="8919" r="94865">
                            <a14:foregroundMark x1="9189" y1="40000" x2="11622" y2="58378"/>
                            <a14:foregroundMark x1="87027" y1="39189" x2="87838" y2="67297"/>
                            <a14:foregroundMark x1="91081" y1="35135" x2="95135" y2="60811"/>
                            <a14:foregroundMark x1="75405" y1="38378" x2="34054" y2="41081"/>
                            <a14:foregroundMark x1="66216" y1="33514" x2="17568" y2="25946"/>
                            <a14:foregroundMark x1="77027" y1="34324" x2="30811" y2="33514"/>
                            <a14:foregroundMark x1="30811" y1="33514" x2="30811" y2="33514"/>
                            <a14:foregroundMark x1="57297" y1="11081" x2="42162" y2="11892"/>
                            <a14:foregroundMark x1="56216" y1="11081" x2="36486" y2="11892"/>
                            <a14:foregroundMark x1="53784" y1="10270" x2="48378" y2="69189"/>
                            <a14:foregroundMark x1="48378" y1="69189" x2="62162" y2="9135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8240" y="140747"/>
                <a:ext cx="520398" cy="520398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73C5EC7-9C20-46BD-C12F-667E0CFB7A89}"/>
                </a:ext>
              </a:extLst>
            </p:cNvPr>
            <p:cNvGrpSpPr/>
            <p:nvPr/>
          </p:nvGrpSpPr>
          <p:grpSpPr>
            <a:xfrm>
              <a:off x="8933017" y="150794"/>
              <a:ext cx="520398" cy="520398"/>
              <a:chOff x="8933017" y="150794"/>
              <a:chExt cx="520398" cy="52039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53AA4D1-1EE9-1487-9384-E24CEE7E1BE8}"/>
                  </a:ext>
                </a:extLst>
              </p:cNvPr>
              <p:cNvSpPr/>
              <p:nvPr/>
            </p:nvSpPr>
            <p:spPr>
              <a:xfrm>
                <a:off x="8933017" y="150794"/>
                <a:ext cx="520398" cy="520398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</a:endParaRPr>
              </a:p>
            </p:txBody>
          </p:sp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04BCE384-9607-A7EC-70B6-1317C582F1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757239">
                <a:off x="9027652" y="243798"/>
                <a:ext cx="331127" cy="331127"/>
              </a:xfrm>
              <a:prstGeom prst="rect">
                <a:avLst/>
              </a:prstGeom>
            </p:spPr>
          </p:pic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159F206-BAAE-0A16-6FE6-3D35B9BED078}"/>
              </a:ext>
            </a:extLst>
          </p:cNvPr>
          <p:cNvSpPr txBox="1"/>
          <p:nvPr/>
        </p:nvSpPr>
        <p:spPr>
          <a:xfrm>
            <a:off x="3098613" y="-219806"/>
            <a:ext cx="6094602" cy="1208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Tập đọc</a:t>
            </a:r>
            <a:endParaRPr lang="en-US" sz="5400" b="1" dirty="0">
              <a:ln w="12700" cmpd="sng">
                <a:solidFill>
                  <a:schemeClr val="bg1"/>
                </a:solidFill>
                <a:prstDash val="solid"/>
              </a:ln>
              <a:latin typeface="HP-082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953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DAD763-50B6-ACD0-1780-182C3CE96AF0}"/>
              </a:ext>
            </a:extLst>
          </p:cNvPr>
          <p:cNvSpPr txBox="1"/>
          <p:nvPr/>
        </p:nvSpPr>
        <p:spPr>
          <a:xfrm>
            <a:off x="2377499" y="44266"/>
            <a:ext cx="7847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GIẢI</a:t>
            </a:r>
            <a:r>
              <a:rPr lang="en-US" sz="5400" b="1" dirty="0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 </a:t>
            </a:r>
            <a:r>
              <a:rPr lang="en-US" sz="5400" b="1" err="1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NGHĨA</a:t>
            </a:r>
            <a:r>
              <a:rPr lang="en-US" sz="5400" b="1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 TỪ</a:t>
            </a:r>
            <a:endParaRPr lang="en-US" sz="5400" b="1" dirty="0">
              <a:ln w="12700" cmpd="sng">
                <a:solidFill>
                  <a:schemeClr val="bg1"/>
                </a:solidFill>
                <a:prstDash val="solid"/>
              </a:ln>
              <a:latin typeface="HP-082" panose="020B0603050302020204" pitchFamily="34" charset="0"/>
            </a:endParaRPr>
          </a:p>
        </p:txBody>
      </p:sp>
      <p:pic>
        <p:nvPicPr>
          <p:cNvPr id="48" name="Picture 23">
            <a:extLst>
              <a:ext uri="{FF2B5EF4-FFF2-40B4-BE49-F238E27FC236}">
                <a16:creationId xmlns:a16="http://schemas.microsoft.com/office/drawing/2014/main" id="{E6EEBA99-90CE-512E-37F2-1747A3042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465945" y="2698934"/>
            <a:ext cx="2726055" cy="41148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51B8010-1D01-2A7C-4985-2DD2376DDC7B}"/>
              </a:ext>
            </a:extLst>
          </p:cNvPr>
          <p:cNvSpPr/>
          <p:nvPr/>
        </p:nvSpPr>
        <p:spPr>
          <a:xfrm>
            <a:off x="6961238" y="1317522"/>
            <a:ext cx="2998839" cy="2035278"/>
          </a:xfrm>
          <a:prstGeom prst="wedgeEllipseCallout">
            <a:avLst>
              <a:gd name="adj1" fmla="val 42774"/>
              <a:gd name="adj2" fmla="val 6444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</a:rPr>
              <a:t>Thống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kê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49" name="Picture 9">
            <a:extLst>
              <a:ext uri="{FF2B5EF4-FFF2-40B4-BE49-F238E27FC236}">
                <a16:creationId xmlns:a16="http://schemas.microsoft.com/office/drawing/2014/main" id="{D358AE27-AAD1-7290-AC8A-BF84C84759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6134" y="3774088"/>
            <a:ext cx="2348912" cy="3083911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6BB3E3B-D127-7FE8-3D53-F7FD3D62431D}"/>
              </a:ext>
            </a:extLst>
          </p:cNvPr>
          <p:cNvSpPr/>
          <p:nvPr/>
        </p:nvSpPr>
        <p:spPr>
          <a:xfrm>
            <a:off x="1956621" y="1484671"/>
            <a:ext cx="4237702" cy="2107150"/>
          </a:xfrm>
          <a:prstGeom prst="wedgeRoundRectCallout">
            <a:avLst>
              <a:gd name="adj1" fmla="val -51764"/>
              <a:gd name="adj2" fmla="val 67085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Là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vi-VN" sz="3200" b="1" dirty="0">
                <a:solidFill>
                  <a:srgbClr val="C00000"/>
                </a:solidFill>
              </a:rPr>
              <a:t>thu </a:t>
            </a:r>
            <a:r>
              <a:rPr lang="vi-VN" sz="3200" b="1" dirty="0" err="1">
                <a:solidFill>
                  <a:srgbClr val="C00000"/>
                </a:solidFill>
              </a:rPr>
              <a:t>thập</a:t>
            </a:r>
            <a:r>
              <a:rPr lang="vi-VN" sz="3200" b="1" dirty="0">
                <a:solidFill>
                  <a:srgbClr val="C00000"/>
                </a:solidFill>
              </a:rPr>
              <a:t> </a:t>
            </a:r>
            <a:r>
              <a:rPr lang="vi-VN" sz="3200" b="1" dirty="0" err="1">
                <a:solidFill>
                  <a:srgbClr val="C00000"/>
                </a:solidFill>
              </a:rPr>
              <a:t>số</a:t>
            </a:r>
            <a:r>
              <a:rPr lang="vi-VN" sz="3200" b="1" dirty="0">
                <a:solidFill>
                  <a:srgbClr val="C00000"/>
                </a:solidFill>
              </a:rPr>
              <a:t> </a:t>
            </a:r>
            <a:r>
              <a:rPr lang="vi-VN" sz="3200" b="1" dirty="0" err="1">
                <a:solidFill>
                  <a:srgbClr val="C00000"/>
                </a:solidFill>
              </a:rPr>
              <a:t>liệu</a:t>
            </a:r>
            <a:r>
              <a:rPr lang="vi-VN" sz="3200" b="1" dirty="0">
                <a:solidFill>
                  <a:srgbClr val="C00000"/>
                </a:solidFill>
              </a:rPr>
              <a:t> </a:t>
            </a:r>
            <a:r>
              <a:rPr lang="vi-VN" sz="3200" b="1" dirty="0" err="1">
                <a:solidFill>
                  <a:srgbClr val="C00000"/>
                </a:solidFill>
              </a:rPr>
              <a:t>về</a:t>
            </a:r>
            <a:r>
              <a:rPr lang="vi-VN" sz="3200" b="1" dirty="0">
                <a:solidFill>
                  <a:srgbClr val="C00000"/>
                </a:solidFill>
              </a:rPr>
              <a:t> </a:t>
            </a:r>
            <a:r>
              <a:rPr lang="vi-VN" sz="3200" b="1" dirty="0" err="1">
                <a:solidFill>
                  <a:srgbClr val="C00000"/>
                </a:solidFill>
              </a:rPr>
              <a:t>một</a:t>
            </a:r>
            <a:r>
              <a:rPr lang="vi-VN" sz="3200" b="1" dirty="0">
                <a:solidFill>
                  <a:srgbClr val="C00000"/>
                </a:solidFill>
              </a:rPr>
              <a:t> </a:t>
            </a:r>
            <a:r>
              <a:rPr lang="vi-VN" sz="3200" b="1" dirty="0" err="1">
                <a:solidFill>
                  <a:srgbClr val="C00000"/>
                </a:solidFill>
              </a:rPr>
              <a:t>hiện</a:t>
            </a:r>
            <a:r>
              <a:rPr lang="vi-VN" sz="3200" b="1" dirty="0">
                <a:solidFill>
                  <a:srgbClr val="C00000"/>
                </a:solidFill>
              </a:rPr>
              <a:t> </a:t>
            </a:r>
            <a:r>
              <a:rPr lang="vi-VN" sz="3200" b="1" dirty="0" err="1">
                <a:solidFill>
                  <a:srgbClr val="C00000"/>
                </a:solidFill>
              </a:rPr>
              <a:t>tượng</a:t>
            </a:r>
            <a:r>
              <a:rPr lang="vi-VN" sz="3200" b="1" dirty="0">
                <a:solidFill>
                  <a:srgbClr val="C00000"/>
                </a:solidFill>
              </a:rPr>
              <a:t>, </a:t>
            </a:r>
            <a:r>
              <a:rPr lang="vi-VN" sz="3200" b="1" dirty="0" err="1">
                <a:solidFill>
                  <a:srgbClr val="C00000"/>
                </a:solidFill>
              </a:rPr>
              <a:t>sự</a:t>
            </a:r>
            <a:r>
              <a:rPr lang="vi-VN" sz="3200" b="1" dirty="0">
                <a:solidFill>
                  <a:srgbClr val="C00000"/>
                </a:solidFill>
              </a:rPr>
              <a:t> </a:t>
            </a:r>
            <a:r>
              <a:rPr lang="vi-VN" sz="3200" b="1" dirty="0" err="1">
                <a:solidFill>
                  <a:srgbClr val="C00000"/>
                </a:solidFill>
              </a:rPr>
              <a:t>việc</a:t>
            </a:r>
            <a:r>
              <a:rPr lang="vi-VN" sz="3200" b="1" dirty="0">
                <a:solidFill>
                  <a:srgbClr val="C00000"/>
                </a:solidFill>
              </a:rPr>
              <a:t> hay </a:t>
            </a:r>
            <a:r>
              <a:rPr lang="vi-VN" sz="3200" b="1" dirty="0" err="1">
                <a:solidFill>
                  <a:srgbClr val="C00000"/>
                </a:solidFill>
              </a:rPr>
              <a:t>tình</a:t>
            </a:r>
            <a:r>
              <a:rPr lang="vi-VN" sz="3200" b="1" dirty="0">
                <a:solidFill>
                  <a:srgbClr val="C00000"/>
                </a:solidFill>
              </a:rPr>
              <a:t> </a:t>
            </a:r>
            <a:r>
              <a:rPr lang="vi-VN" sz="3200" b="1" dirty="0" err="1">
                <a:solidFill>
                  <a:srgbClr val="C00000"/>
                </a:solidFill>
              </a:rPr>
              <a:t>hình</a:t>
            </a:r>
            <a:r>
              <a:rPr lang="vi-VN" sz="3200" b="1" dirty="0">
                <a:solidFill>
                  <a:srgbClr val="C00000"/>
                </a:solidFill>
              </a:rPr>
              <a:t> </a:t>
            </a:r>
            <a:r>
              <a:rPr lang="vi-VN" sz="3200" b="1" dirty="0" err="1">
                <a:solidFill>
                  <a:srgbClr val="C00000"/>
                </a:solidFill>
              </a:rPr>
              <a:t>nào</a:t>
            </a:r>
            <a:r>
              <a:rPr lang="vi-VN" sz="3200" b="1" dirty="0">
                <a:solidFill>
                  <a:srgbClr val="C00000"/>
                </a:solidFill>
              </a:rPr>
              <a:t> </a:t>
            </a:r>
            <a:r>
              <a:rPr lang="vi-VN" sz="3200" b="1" dirty="0" err="1">
                <a:solidFill>
                  <a:srgbClr val="C00000"/>
                </a:solidFill>
              </a:rPr>
              <a:t>đó</a:t>
            </a:r>
            <a:r>
              <a:rPr lang="vi-VN" sz="32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EE47BAE-414C-C964-BCD6-8AFFE8A61DD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91667" y="3062417"/>
            <a:ext cx="3848353" cy="355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28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Picture 23">
            <a:extLst>
              <a:ext uri="{FF2B5EF4-FFF2-40B4-BE49-F238E27FC236}">
                <a16:creationId xmlns:a16="http://schemas.microsoft.com/office/drawing/2014/main" id="{E6EEBA99-90CE-512E-37F2-1747A3042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465945" y="2698934"/>
            <a:ext cx="2726055" cy="41148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51B8010-1D01-2A7C-4985-2DD2376DDC7B}"/>
              </a:ext>
            </a:extLst>
          </p:cNvPr>
          <p:cNvSpPr/>
          <p:nvPr/>
        </p:nvSpPr>
        <p:spPr>
          <a:xfrm>
            <a:off x="6961238" y="1317522"/>
            <a:ext cx="2998839" cy="2035278"/>
          </a:xfrm>
          <a:prstGeom prst="wedgeEllipseCallout">
            <a:avLst>
              <a:gd name="adj1" fmla="val 42774"/>
              <a:gd name="adj2" fmla="val 6444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giãn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9">
            <a:extLst>
              <a:ext uri="{FF2B5EF4-FFF2-40B4-BE49-F238E27FC236}">
                <a16:creationId xmlns:a16="http://schemas.microsoft.com/office/drawing/2014/main" id="{D358AE27-AAD1-7290-AC8A-BF84C84759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6134" y="3774088"/>
            <a:ext cx="2348912" cy="3083911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6BB3E3B-D127-7FE8-3D53-F7FD3D62431D}"/>
              </a:ext>
            </a:extLst>
          </p:cNvPr>
          <p:cNvSpPr/>
          <p:nvPr/>
        </p:nvSpPr>
        <p:spPr>
          <a:xfrm>
            <a:off x="1956621" y="1484671"/>
            <a:ext cx="4237702" cy="2107150"/>
          </a:xfrm>
          <a:prstGeom prst="wedgeRoundRectCallout">
            <a:avLst>
              <a:gd name="adj1" fmla="val -51764"/>
              <a:gd name="adj2" fmla="val 67085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(cơ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bắp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ở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trạng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lỏng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nên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cảm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thoải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CD066-046F-0A92-7D28-2DCF280476DF}"/>
              </a:ext>
            </a:extLst>
          </p:cNvPr>
          <p:cNvSpPr txBox="1"/>
          <p:nvPr/>
        </p:nvSpPr>
        <p:spPr>
          <a:xfrm>
            <a:off x="2377499" y="44266"/>
            <a:ext cx="7847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GIẢI</a:t>
            </a:r>
            <a:r>
              <a:rPr lang="en-US" sz="5400" b="1" dirty="0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 </a:t>
            </a:r>
            <a:r>
              <a:rPr lang="en-US" sz="5400" b="1" err="1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NGHĨA</a:t>
            </a:r>
            <a:r>
              <a:rPr lang="en-US" sz="5400" b="1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 TỪ</a:t>
            </a:r>
            <a:endParaRPr lang="en-US" sz="5400" b="1" dirty="0">
              <a:ln w="12700" cmpd="sng">
                <a:solidFill>
                  <a:schemeClr val="bg1"/>
                </a:solidFill>
                <a:prstDash val="solid"/>
              </a:ln>
              <a:latin typeface="HP-082" panose="020B06030503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0CE8D5A-6723-2CB0-0ECB-FEC45954FB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84291" y="2744659"/>
            <a:ext cx="3714739" cy="418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Picture 23">
            <a:extLst>
              <a:ext uri="{FF2B5EF4-FFF2-40B4-BE49-F238E27FC236}">
                <a16:creationId xmlns:a16="http://schemas.microsoft.com/office/drawing/2014/main" id="{E6EEBA99-90CE-512E-37F2-1747A3042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465945" y="2698934"/>
            <a:ext cx="2726055" cy="41148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51B8010-1D01-2A7C-4985-2DD2376DDC7B}"/>
              </a:ext>
            </a:extLst>
          </p:cNvPr>
          <p:cNvSpPr/>
          <p:nvPr/>
        </p:nvSpPr>
        <p:spPr>
          <a:xfrm>
            <a:off x="6715495" y="1393722"/>
            <a:ext cx="3509538" cy="2035278"/>
          </a:xfrm>
          <a:prstGeom prst="wedgeEllipseCallout">
            <a:avLst>
              <a:gd name="adj1" fmla="val 42774"/>
              <a:gd name="adj2" fmla="val 6444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Sảng khoái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9">
            <a:extLst>
              <a:ext uri="{FF2B5EF4-FFF2-40B4-BE49-F238E27FC236}">
                <a16:creationId xmlns:a16="http://schemas.microsoft.com/office/drawing/2014/main" id="{D358AE27-AAD1-7290-AC8A-BF84C84759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6134" y="3774088"/>
            <a:ext cx="2348912" cy="3083911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6BB3E3B-D127-7FE8-3D53-F7FD3D62431D}"/>
              </a:ext>
            </a:extLst>
          </p:cNvPr>
          <p:cNvSpPr/>
          <p:nvPr/>
        </p:nvSpPr>
        <p:spPr>
          <a:xfrm>
            <a:off x="1956621" y="1484671"/>
            <a:ext cx="3795250" cy="2107150"/>
          </a:xfrm>
          <a:prstGeom prst="wedgeRoundRectCallout">
            <a:avLst>
              <a:gd name="adj1" fmla="val -51764"/>
              <a:gd name="adj2" fmla="val 67085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khoan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khoái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dễ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chịu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8556EC-4825-3C26-C422-2A57224EB3C2}"/>
              </a:ext>
            </a:extLst>
          </p:cNvPr>
          <p:cNvSpPr txBox="1"/>
          <p:nvPr/>
        </p:nvSpPr>
        <p:spPr>
          <a:xfrm>
            <a:off x="2377499" y="44266"/>
            <a:ext cx="7847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GIẢI</a:t>
            </a:r>
            <a:r>
              <a:rPr lang="en-US" sz="5400" b="1" dirty="0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 </a:t>
            </a:r>
            <a:r>
              <a:rPr lang="en-US" sz="5400" b="1" err="1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NGHĨA</a:t>
            </a:r>
            <a:r>
              <a:rPr lang="en-US" sz="5400" b="1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 TỪ</a:t>
            </a:r>
            <a:endParaRPr lang="en-US" sz="5400" b="1" dirty="0">
              <a:ln w="12700" cmpd="sng">
                <a:solidFill>
                  <a:schemeClr val="bg1"/>
                </a:solidFill>
                <a:prstDash val="solid"/>
              </a:ln>
              <a:latin typeface="HP-082" panose="020B06030503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4A5843-E4D8-5F20-BA32-07D46647F8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89930" y="3946075"/>
            <a:ext cx="3969237" cy="280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3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Picture 23">
            <a:extLst>
              <a:ext uri="{FF2B5EF4-FFF2-40B4-BE49-F238E27FC236}">
                <a16:creationId xmlns:a16="http://schemas.microsoft.com/office/drawing/2014/main" id="{E6EEBA99-90CE-512E-37F2-1747A3042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465945" y="2698934"/>
            <a:ext cx="2726055" cy="41148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51B8010-1D01-2A7C-4985-2DD2376DDC7B}"/>
              </a:ext>
            </a:extLst>
          </p:cNvPr>
          <p:cNvSpPr/>
          <p:nvPr/>
        </p:nvSpPr>
        <p:spPr>
          <a:xfrm>
            <a:off x="6961238" y="1317522"/>
            <a:ext cx="2998839" cy="2035278"/>
          </a:xfrm>
          <a:prstGeom prst="wedgeEllipseCallout">
            <a:avLst>
              <a:gd name="adj1" fmla="val 42774"/>
              <a:gd name="adj2" fmla="val 6444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/>
              </a:rPr>
              <a:t>Điều</a:t>
            </a:r>
            <a:r>
              <a:rPr lang="en-US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</a:rPr>
              <a:t>trị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9">
            <a:extLst>
              <a:ext uri="{FF2B5EF4-FFF2-40B4-BE49-F238E27FC236}">
                <a16:creationId xmlns:a16="http://schemas.microsoft.com/office/drawing/2014/main" id="{D358AE27-AAD1-7290-AC8A-BF84C84759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6134" y="3774088"/>
            <a:ext cx="2348912" cy="3083911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6BB3E3B-D127-7FE8-3D53-F7FD3D62431D}"/>
              </a:ext>
            </a:extLst>
          </p:cNvPr>
          <p:cNvSpPr/>
          <p:nvPr/>
        </p:nvSpPr>
        <p:spPr>
          <a:xfrm>
            <a:off x="1956621" y="1484671"/>
            <a:ext cx="3795250" cy="2107150"/>
          </a:xfrm>
          <a:prstGeom prst="wedgeRoundRectCallout">
            <a:avLst>
              <a:gd name="adj1" fmla="val -51764"/>
              <a:gd name="adj2" fmla="val 67085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bệnh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516F88-4B78-0690-1645-214859CB5169}"/>
              </a:ext>
            </a:extLst>
          </p:cNvPr>
          <p:cNvSpPr txBox="1"/>
          <p:nvPr/>
        </p:nvSpPr>
        <p:spPr>
          <a:xfrm>
            <a:off x="2377499" y="44266"/>
            <a:ext cx="7847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GIẢI</a:t>
            </a:r>
            <a:r>
              <a:rPr lang="en-US" sz="5400" b="1" dirty="0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 </a:t>
            </a:r>
            <a:r>
              <a:rPr lang="en-US" sz="5400" b="1" err="1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NGHĨA</a:t>
            </a:r>
            <a:r>
              <a:rPr lang="en-US" sz="5400" b="1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 TỪ</a:t>
            </a:r>
            <a:endParaRPr lang="en-US" sz="5400" b="1" dirty="0">
              <a:ln w="12700" cmpd="sng">
                <a:solidFill>
                  <a:schemeClr val="bg1"/>
                </a:solidFill>
                <a:prstDash val="solid"/>
              </a:ln>
              <a:latin typeface="HP-082" panose="020B06030503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3BBE0E8-711B-C05B-2140-5D09CF870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91668" y="3178899"/>
            <a:ext cx="3821114" cy="363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3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7668D-C384-754D-B056-25567D564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18457" y="-1865668"/>
            <a:ext cx="13552713" cy="8723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A3902E-C850-5E3D-4F1D-1F330353A9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3" t="62061" r="21458" b="7490"/>
          <a:stretch/>
        </p:blipFill>
        <p:spPr>
          <a:xfrm>
            <a:off x="2975715" y="1616117"/>
            <a:ext cx="6466181" cy="2433370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64805582-E7E2-E573-F89F-443DE26D1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267659" y="3675888"/>
            <a:ext cx="7315200" cy="3182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15B18C-F483-D246-A44E-26436036B5BF}"/>
              </a:ext>
            </a:extLst>
          </p:cNvPr>
          <p:cNvSpPr txBox="1"/>
          <p:nvPr/>
        </p:nvSpPr>
        <p:spPr>
          <a:xfrm>
            <a:off x="2506181" y="2321004"/>
            <a:ext cx="7438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SVN-Bango" panose="02000000000000000000" pitchFamily="50" charset="0"/>
              </a:rPr>
              <a:t>TÌM HIỂU BÀI</a:t>
            </a:r>
            <a:endParaRPr lang="en-US" sz="6000" b="1" dirty="0">
              <a:ln w="222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SVN-Bang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91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4.44444E-6 L -0.79896 -0.002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48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1">
            <a:extLst>
              <a:ext uri="{FF2B5EF4-FFF2-40B4-BE49-F238E27FC236}">
                <a16:creationId xmlns:a16="http://schemas.microsoft.com/office/drawing/2014/main" id="{7A1643E7-F842-ED08-FA95-76668612EF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221330" y="4272011"/>
            <a:ext cx="2595724" cy="2585989"/>
          </a:xfrm>
          <a:prstGeom prst="rect">
            <a:avLst/>
          </a:prstGeom>
        </p:spPr>
      </p:pic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BA059562-A745-58AB-FBD7-61A406D6B1E1}"/>
              </a:ext>
            </a:extLst>
          </p:cNvPr>
          <p:cNvSpPr/>
          <p:nvPr/>
        </p:nvSpPr>
        <p:spPr>
          <a:xfrm>
            <a:off x="1485356" y="1023346"/>
            <a:ext cx="9221288" cy="105152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885B0FD-89C9-CB96-DB14-5CAEBE1E51A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485356" y="2282594"/>
            <a:ext cx="2486922" cy="1091137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BEABDB0-B1F8-19BD-0942-DA2E879D54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2571610" y="3638947"/>
            <a:ext cx="2770952" cy="1091137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606E472D-1CC9-E38F-0AA2-84E996A99E7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3834787" y="4887209"/>
            <a:ext cx="2486922" cy="109113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D5E4AE9-30A8-935A-6FC7-7BC452B67667}"/>
              </a:ext>
            </a:extLst>
          </p:cNvPr>
          <p:cNvSpPr txBox="1"/>
          <p:nvPr/>
        </p:nvSpPr>
        <p:spPr>
          <a:xfrm>
            <a:off x="1485356" y="2437608"/>
            <a:ext cx="3007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 (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A8ED29-D5F4-7A8D-9A54-E2D8AE45D60F}"/>
              </a:ext>
            </a:extLst>
          </p:cNvPr>
          <p:cNvSpPr txBox="1"/>
          <p:nvPr/>
        </p:nvSpPr>
        <p:spPr>
          <a:xfrm>
            <a:off x="2545252" y="3815214"/>
            <a:ext cx="3007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B2E50A-3144-F6BD-DBBF-E8CE0F6D4160}"/>
              </a:ext>
            </a:extLst>
          </p:cNvPr>
          <p:cNvSpPr txBox="1"/>
          <p:nvPr/>
        </p:nvSpPr>
        <p:spPr>
          <a:xfrm>
            <a:off x="3860436" y="5074041"/>
            <a:ext cx="3007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(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8F703B-94AA-6B51-0FF2-548ECF16C9A8}"/>
              </a:ext>
            </a:extLst>
          </p:cNvPr>
          <p:cNvSpPr txBox="1"/>
          <p:nvPr/>
        </p:nvSpPr>
        <p:spPr>
          <a:xfrm>
            <a:off x="4025937" y="2232111"/>
            <a:ext cx="74897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 err="1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Đặc</a:t>
            </a:r>
            <a:r>
              <a:rPr lang="vi-VN" sz="2400" b="1" i="0" dirty="0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điểm</a:t>
            </a:r>
            <a:r>
              <a:rPr lang="vi-VN" sz="2400" b="1" i="0" dirty="0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quan </a:t>
            </a:r>
            <a:r>
              <a:rPr lang="vi-VN" sz="2400" b="1" i="0" dirty="0" err="1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trọng</a:t>
            </a:r>
            <a:r>
              <a:rPr lang="vi-VN" sz="2400" b="1" i="0" dirty="0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trong </a:t>
            </a:r>
            <a:r>
              <a:rPr lang="vi-VN" sz="2400" b="1" i="0" dirty="0" err="1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tiếng</a:t>
            </a:r>
            <a:r>
              <a:rPr lang="vi-VN" sz="2400" b="1" i="0" dirty="0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cười</a:t>
            </a:r>
            <a:r>
              <a:rPr lang="vi-VN" sz="2400" b="1" i="0" dirty="0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của</a:t>
            </a:r>
            <a:r>
              <a:rPr lang="vi-VN" sz="2400" b="1" i="0" dirty="0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con </a:t>
            </a:r>
            <a:r>
              <a:rPr lang="vi-VN" sz="2400" b="1" i="0" dirty="0" err="1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người</a:t>
            </a:r>
            <a:r>
              <a:rPr lang="vi-VN" sz="2400" b="1" i="0" dirty="0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, phân </a:t>
            </a:r>
            <a:r>
              <a:rPr lang="vi-VN" sz="2400" b="1" i="0" dirty="0" err="1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biệt</a:t>
            </a:r>
            <a:r>
              <a:rPr lang="vi-VN" sz="2400" b="1" i="0" dirty="0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con </a:t>
            </a:r>
            <a:r>
              <a:rPr lang="vi-VN" sz="2400" b="1" i="0" dirty="0" err="1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người</a:t>
            </a:r>
            <a:r>
              <a:rPr lang="vi-VN" sz="2400" b="1" i="0" dirty="0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với</a:t>
            </a:r>
            <a:r>
              <a:rPr lang="vi-VN" sz="2400" b="1" i="0" dirty="0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các</a:t>
            </a:r>
            <a:r>
              <a:rPr lang="vi-VN" sz="2400" b="1" i="0" dirty="0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động</a:t>
            </a:r>
            <a:r>
              <a:rPr lang="vi-VN" sz="2400" b="1" i="0" dirty="0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vật</a:t>
            </a:r>
            <a:r>
              <a:rPr lang="vi-VN" sz="2400" b="1" i="0" dirty="0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khác</a:t>
            </a:r>
            <a:r>
              <a:rPr lang="vi-VN" sz="2400" b="1" i="0" dirty="0">
                <a:solidFill>
                  <a:schemeClr val="accent6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.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1B2AA3-71DB-4084-798D-D069579ECDBF}"/>
              </a:ext>
            </a:extLst>
          </p:cNvPr>
          <p:cNvSpPr txBox="1"/>
          <p:nvPr/>
        </p:nvSpPr>
        <p:spPr>
          <a:xfrm>
            <a:off x="5553075" y="3579060"/>
            <a:ext cx="56158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 err="1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Tác</a:t>
            </a:r>
            <a:r>
              <a:rPr lang="vi-VN" sz="2400" b="1" i="0" dirty="0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dụng</a:t>
            </a:r>
            <a:r>
              <a:rPr lang="vi-VN" sz="2400" b="1" i="0" dirty="0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tốt</a:t>
            </a:r>
            <a:r>
              <a:rPr lang="vi-VN" sz="2400" b="1" i="0" dirty="0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của</a:t>
            </a:r>
            <a:r>
              <a:rPr lang="vi-VN" sz="2400" b="1" i="0" dirty="0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tiếng</a:t>
            </a:r>
            <a:r>
              <a:rPr lang="vi-VN" sz="2400" b="1" i="0" dirty="0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cười</a:t>
            </a:r>
            <a:r>
              <a:rPr lang="vi-VN" sz="2400" b="1" i="0" dirty="0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đối</a:t>
            </a:r>
            <a:r>
              <a:rPr lang="vi-VN" sz="2400" b="1" i="0" dirty="0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với</a:t>
            </a:r>
            <a:r>
              <a:rPr lang="vi-VN" sz="2400" b="1" i="0" dirty="0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cơ </a:t>
            </a:r>
            <a:r>
              <a:rPr lang="vi-VN" sz="2400" b="1" i="0" dirty="0" err="1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thể</a:t>
            </a:r>
            <a:r>
              <a:rPr lang="vi-VN" sz="2400" b="1" i="0" dirty="0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 con </a:t>
            </a:r>
            <a:r>
              <a:rPr lang="vi-VN" sz="2400" b="1" i="0" dirty="0" err="1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người</a:t>
            </a:r>
            <a:r>
              <a:rPr lang="vi-VN" sz="2400" b="1" i="0" dirty="0">
                <a:solidFill>
                  <a:schemeClr val="accent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98DD4CC-8DD1-9D08-C3B6-450DBF22EC6A}"/>
              </a:ext>
            </a:extLst>
          </p:cNvPr>
          <p:cNvSpPr txBox="1"/>
          <p:nvPr/>
        </p:nvSpPr>
        <p:spPr>
          <a:xfrm>
            <a:off x="6443949" y="4882435"/>
            <a:ext cx="4712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 err="1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Khẳng</a:t>
            </a:r>
            <a:r>
              <a:rPr lang="vi-VN" sz="2400" b="1" i="0" dirty="0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định</a:t>
            </a:r>
            <a:r>
              <a:rPr lang="vi-VN" sz="2400" b="1" i="0" dirty="0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những</a:t>
            </a:r>
            <a:r>
              <a:rPr lang="vi-VN" sz="2400" b="1" i="0" dirty="0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người</a:t>
            </a:r>
            <a:r>
              <a:rPr lang="vi-VN" sz="2400" b="1" i="0" dirty="0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có</a:t>
            </a:r>
            <a:r>
              <a:rPr lang="vi-VN" sz="2400" b="1" i="0" dirty="0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tính</a:t>
            </a:r>
            <a:r>
              <a:rPr lang="vi-VN" sz="2400" b="1" i="0" dirty="0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hài</a:t>
            </a:r>
            <a:r>
              <a:rPr lang="vi-VN" sz="2400" b="1" i="0" dirty="0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hước</a:t>
            </a:r>
            <a:r>
              <a:rPr lang="vi-VN" sz="2400" b="1" i="0" dirty="0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sẽ</a:t>
            </a:r>
            <a:r>
              <a:rPr lang="vi-VN" sz="2400" b="1" i="0" dirty="0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sống</a:t>
            </a:r>
            <a:r>
              <a:rPr lang="vi-VN" sz="2400" b="1" i="0" dirty="0">
                <a:solidFill>
                  <a:schemeClr val="accent1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 lâu hơn.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8AFC682-9822-D217-26DC-8F07C316C77D}"/>
              </a:ext>
            </a:extLst>
          </p:cNvPr>
          <p:cNvSpPr/>
          <p:nvPr/>
        </p:nvSpPr>
        <p:spPr>
          <a:xfrm>
            <a:off x="1016484" y="866223"/>
            <a:ext cx="610201" cy="61424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C00000"/>
                </a:solidFill>
                <a:latin typeface="Calibri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3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/>
      <p:bldP spid="33" grpId="0"/>
      <p:bldP spid="36" grpId="0"/>
      <p:bldP spid="37" grpId="0"/>
      <p:bldP spid="38" grpId="0"/>
      <p:bldP spid="40" grpId="0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BA059562-A745-58AB-FBD7-61A406D6B1E1}"/>
              </a:ext>
            </a:extLst>
          </p:cNvPr>
          <p:cNvSpPr/>
          <p:nvPr/>
        </p:nvSpPr>
        <p:spPr>
          <a:xfrm>
            <a:off x="1485356" y="1023346"/>
            <a:ext cx="9221288" cy="105152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Vì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sao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nói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tiếng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cười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liều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thuốc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bổ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pic>
        <p:nvPicPr>
          <p:cNvPr id="34" name="Picture 9">
            <a:extLst>
              <a:ext uri="{FF2B5EF4-FFF2-40B4-BE49-F238E27FC236}">
                <a16:creationId xmlns:a16="http://schemas.microsoft.com/office/drawing/2014/main" id="{FB2321BC-87ED-3944-ACC0-F1289704D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" y="4126150"/>
            <a:ext cx="5157628" cy="2804459"/>
          </a:xfrm>
          <a:prstGeom prst="rect">
            <a:avLst/>
          </a:prstGeom>
        </p:spPr>
      </p:pic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F5580303-8D1D-76E0-FF5D-32A6330D0CF5}"/>
              </a:ext>
            </a:extLst>
          </p:cNvPr>
          <p:cNvSpPr/>
          <p:nvPr/>
        </p:nvSpPr>
        <p:spPr>
          <a:xfrm>
            <a:off x="2084439" y="2128664"/>
            <a:ext cx="4023128" cy="1997486"/>
          </a:xfrm>
          <a:prstGeom prst="cloudCallout">
            <a:avLst>
              <a:gd name="adj1" fmla="val -55354"/>
              <a:gd name="adj2" fmla="val 44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8">
            <a:extLst>
              <a:ext uri="{FF2B5EF4-FFF2-40B4-BE49-F238E27FC236}">
                <a16:creationId xmlns:a16="http://schemas.microsoft.com/office/drawing/2014/main" id="{A1A1DDA5-D4FB-0FAC-9E9E-0A15851404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69024" y="4872713"/>
            <a:ext cx="1811574" cy="1985287"/>
          </a:xfrm>
          <a:prstGeom prst="rect">
            <a:avLst/>
          </a:prstGeom>
        </p:spPr>
      </p:pic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22C4DBDA-C180-DAA7-AFAB-81EA5397B7EF}"/>
              </a:ext>
            </a:extLst>
          </p:cNvPr>
          <p:cNvSpPr/>
          <p:nvPr/>
        </p:nvSpPr>
        <p:spPr>
          <a:xfrm>
            <a:off x="5157628" y="2335125"/>
            <a:ext cx="5414062" cy="2537587"/>
          </a:xfrm>
          <a:prstGeom prst="wedgeRectCallout">
            <a:avLst>
              <a:gd name="adj1" fmla="val 48307"/>
              <a:gd name="adj2" fmla="val 748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</a:t>
            </a:r>
            <a:r>
              <a:rPr lang="vi-VN" sz="2400" b="1" dirty="0">
                <a:solidFill>
                  <a:schemeClr val="tx1"/>
                </a:solidFill>
              </a:rPr>
              <a:t>ì </a:t>
            </a:r>
            <a:r>
              <a:rPr lang="vi-VN" sz="2400" b="1" dirty="0" err="1">
                <a:solidFill>
                  <a:schemeClr val="tx1"/>
                </a:solidFill>
              </a:rPr>
              <a:t>nó</a:t>
            </a:r>
            <a:r>
              <a:rPr lang="vi-VN" sz="2400" b="1" dirty="0">
                <a:solidFill>
                  <a:schemeClr val="tx1"/>
                </a:solidFill>
              </a:rPr>
              <a:t> </a:t>
            </a:r>
            <a:r>
              <a:rPr lang="vi-VN" sz="2400" b="1" dirty="0" err="1">
                <a:solidFill>
                  <a:schemeClr val="tx1"/>
                </a:solidFill>
              </a:rPr>
              <a:t>làm</a:t>
            </a:r>
            <a:r>
              <a:rPr lang="vi-VN" sz="2400" b="1" dirty="0">
                <a:solidFill>
                  <a:schemeClr val="tx1"/>
                </a:solidFill>
              </a:rPr>
              <a:t> cho </a:t>
            </a:r>
            <a:r>
              <a:rPr lang="vi-VN" sz="2400" b="1" dirty="0" err="1">
                <a:solidFill>
                  <a:schemeClr val="tx1"/>
                </a:solidFill>
              </a:rPr>
              <a:t>các</a:t>
            </a:r>
            <a:r>
              <a:rPr lang="vi-VN" sz="2400" b="1" dirty="0">
                <a:solidFill>
                  <a:schemeClr val="tx1"/>
                </a:solidFill>
              </a:rPr>
              <a:t> cơ </a:t>
            </a:r>
            <a:r>
              <a:rPr lang="vi-VN" sz="2400" b="1" dirty="0" err="1">
                <a:solidFill>
                  <a:schemeClr val="tx1"/>
                </a:solidFill>
              </a:rPr>
              <a:t>mặt</a:t>
            </a:r>
            <a:r>
              <a:rPr lang="vi-VN" sz="2400" b="1" dirty="0">
                <a:solidFill>
                  <a:schemeClr val="tx1"/>
                </a:solidFill>
              </a:rPr>
              <a:t> </a:t>
            </a:r>
            <a:r>
              <a:rPr lang="vi-VN" sz="2400" b="1" dirty="0" err="1">
                <a:solidFill>
                  <a:schemeClr val="tx1"/>
                </a:solidFill>
              </a:rPr>
              <a:t>được</a:t>
            </a:r>
            <a:r>
              <a:rPr lang="vi-VN" sz="2400" b="1" dirty="0">
                <a:solidFill>
                  <a:schemeClr val="tx1"/>
                </a:solidFill>
              </a:rPr>
              <a:t> thư </a:t>
            </a:r>
            <a:r>
              <a:rPr lang="vi-VN" sz="2400" b="1" dirty="0" err="1">
                <a:solidFill>
                  <a:schemeClr val="tx1"/>
                </a:solidFill>
              </a:rPr>
              <a:t>giãn</a:t>
            </a:r>
            <a:r>
              <a:rPr lang="vi-VN" sz="2400" b="1" dirty="0">
                <a:solidFill>
                  <a:schemeClr val="tx1"/>
                </a:solidFill>
              </a:rPr>
              <a:t>, </a:t>
            </a:r>
            <a:r>
              <a:rPr lang="vi-VN" sz="2400" b="1" dirty="0" err="1">
                <a:solidFill>
                  <a:schemeClr val="tx1"/>
                </a:solidFill>
              </a:rPr>
              <a:t>thoải</a:t>
            </a:r>
            <a:r>
              <a:rPr lang="vi-VN" sz="2400" b="1" dirty="0">
                <a:solidFill>
                  <a:schemeClr val="tx1"/>
                </a:solidFill>
              </a:rPr>
              <a:t> </a:t>
            </a:r>
            <a:r>
              <a:rPr lang="vi-VN" sz="2400" b="1" dirty="0" err="1">
                <a:solidFill>
                  <a:schemeClr val="tx1"/>
                </a:solidFill>
              </a:rPr>
              <a:t>mái</a:t>
            </a:r>
            <a:r>
              <a:rPr lang="vi-VN" sz="2400" b="1" dirty="0">
                <a:solidFill>
                  <a:schemeClr val="tx1"/>
                </a:solidFill>
              </a:rPr>
              <a:t> </a:t>
            </a:r>
            <a:r>
              <a:rPr lang="vi-VN" sz="2400" b="1" dirty="0" err="1">
                <a:solidFill>
                  <a:schemeClr val="tx1"/>
                </a:solidFill>
              </a:rPr>
              <a:t>và</a:t>
            </a:r>
            <a:r>
              <a:rPr lang="vi-VN" sz="2400" b="1" dirty="0">
                <a:solidFill>
                  <a:schemeClr val="tx1"/>
                </a:solidFill>
              </a:rPr>
              <a:t> </a:t>
            </a:r>
            <a:r>
              <a:rPr lang="vi-VN" sz="2400" b="1" dirty="0" err="1">
                <a:solidFill>
                  <a:schemeClr val="tx1"/>
                </a:solidFill>
              </a:rPr>
              <a:t>não</a:t>
            </a:r>
            <a:r>
              <a:rPr lang="vi-VN" sz="2400" b="1" dirty="0">
                <a:solidFill>
                  <a:schemeClr val="tx1"/>
                </a:solidFill>
              </a:rPr>
              <a:t> </a:t>
            </a:r>
            <a:r>
              <a:rPr lang="vi-VN" sz="2400" b="1" dirty="0" err="1">
                <a:solidFill>
                  <a:schemeClr val="tx1"/>
                </a:solidFill>
              </a:rPr>
              <a:t>bộ</a:t>
            </a:r>
            <a:r>
              <a:rPr lang="vi-VN" sz="2400" b="1" dirty="0">
                <a:solidFill>
                  <a:schemeClr val="tx1"/>
                </a:solidFill>
              </a:rPr>
              <a:t> </a:t>
            </a:r>
            <a:r>
              <a:rPr lang="vi-VN" sz="2400" b="1" dirty="0" err="1">
                <a:solidFill>
                  <a:schemeClr val="tx1"/>
                </a:solidFill>
              </a:rPr>
              <a:t>thì</a:t>
            </a:r>
            <a:r>
              <a:rPr lang="vi-VN" sz="2400" b="1" dirty="0">
                <a:solidFill>
                  <a:schemeClr val="tx1"/>
                </a:solidFill>
              </a:rPr>
              <a:t> </a:t>
            </a:r>
            <a:r>
              <a:rPr lang="vi-VN" sz="2400" b="1" dirty="0" err="1">
                <a:solidFill>
                  <a:schemeClr val="tx1"/>
                </a:solidFill>
              </a:rPr>
              <a:t>tiết</a:t>
            </a:r>
            <a:r>
              <a:rPr lang="vi-VN" sz="2400" b="1" dirty="0">
                <a:solidFill>
                  <a:schemeClr val="tx1"/>
                </a:solidFill>
              </a:rPr>
              <a:t> ra </a:t>
            </a:r>
            <a:r>
              <a:rPr lang="vi-VN" sz="2400" b="1" dirty="0" err="1">
                <a:solidFill>
                  <a:schemeClr val="tx1"/>
                </a:solidFill>
              </a:rPr>
              <a:t>một</a:t>
            </a:r>
            <a:r>
              <a:rPr lang="vi-VN" sz="2400" b="1" dirty="0">
                <a:solidFill>
                  <a:schemeClr val="tx1"/>
                </a:solidFill>
              </a:rPr>
              <a:t> </a:t>
            </a:r>
            <a:r>
              <a:rPr lang="vi-VN" sz="2400" b="1" dirty="0" err="1">
                <a:solidFill>
                  <a:schemeClr val="tx1"/>
                </a:solidFill>
              </a:rPr>
              <a:t>chất</a:t>
            </a:r>
            <a:r>
              <a:rPr lang="vi-VN" sz="2400" b="1" dirty="0">
                <a:solidFill>
                  <a:schemeClr val="tx1"/>
                </a:solidFill>
              </a:rPr>
              <a:t> gây </a:t>
            </a:r>
            <a:r>
              <a:rPr lang="vi-VN" sz="2400" b="1" dirty="0" err="1">
                <a:solidFill>
                  <a:schemeClr val="tx1"/>
                </a:solidFill>
              </a:rPr>
              <a:t>cảm</a:t>
            </a:r>
            <a:r>
              <a:rPr lang="vi-VN" sz="2400" b="1" dirty="0">
                <a:solidFill>
                  <a:schemeClr val="tx1"/>
                </a:solidFill>
              </a:rPr>
              <a:t> </a:t>
            </a:r>
            <a:r>
              <a:rPr lang="vi-VN" sz="2400" b="1" dirty="0" err="1">
                <a:solidFill>
                  <a:schemeClr val="tx1"/>
                </a:solidFill>
              </a:rPr>
              <a:t>giác</a:t>
            </a:r>
            <a:r>
              <a:rPr lang="vi-VN" sz="2400" b="1" dirty="0">
                <a:solidFill>
                  <a:schemeClr val="tx1"/>
                </a:solidFill>
              </a:rPr>
              <a:t> </a:t>
            </a:r>
            <a:r>
              <a:rPr lang="vi-VN" sz="2400" b="1" dirty="0" err="1">
                <a:solidFill>
                  <a:schemeClr val="tx1"/>
                </a:solidFill>
              </a:rPr>
              <a:t>sảng</a:t>
            </a:r>
            <a:r>
              <a:rPr lang="vi-VN" sz="2400" b="1" dirty="0">
                <a:solidFill>
                  <a:schemeClr val="tx1"/>
                </a:solidFill>
              </a:rPr>
              <a:t> </a:t>
            </a:r>
            <a:r>
              <a:rPr lang="vi-VN" sz="2400" b="1" dirty="0" err="1">
                <a:solidFill>
                  <a:schemeClr val="tx1"/>
                </a:solidFill>
              </a:rPr>
              <a:t>khoái</a:t>
            </a:r>
            <a:r>
              <a:rPr lang="vi-VN" sz="2400" b="1" dirty="0">
                <a:solidFill>
                  <a:schemeClr val="tx1"/>
                </a:solidFill>
              </a:rPr>
              <a:t>, </a:t>
            </a:r>
            <a:r>
              <a:rPr lang="vi-VN" sz="2400" b="1" dirty="0" err="1">
                <a:solidFill>
                  <a:schemeClr val="tx1"/>
                </a:solidFill>
              </a:rPr>
              <a:t>dễ</a:t>
            </a:r>
            <a:r>
              <a:rPr lang="vi-VN" sz="2400" b="1" dirty="0">
                <a:solidFill>
                  <a:schemeClr val="tx1"/>
                </a:solidFill>
              </a:rPr>
              <a:t> </a:t>
            </a:r>
            <a:r>
              <a:rPr lang="vi-VN" sz="2400" b="1" dirty="0" err="1">
                <a:solidFill>
                  <a:schemeClr val="tx1"/>
                </a:solidFill>
              </a:rPr>
              <a:t>chịu</a:t>
            </a:r>
            <a:r>
              <a:rPr lang="vi-VN" sz="2400" b="1" dirty="0">
                <a:solidFill>
                  <a:schemeClr val="tx1"/>
                </a:solidFill>
              </a:rPr>
              <a:t>. </a:t>
            </a:r>
            <a:r>
              <a:rPr lang="vi-VN" sz="2400" b="1" dirty="0" err="1">
                <a:solidFill>
                  <a:schemeClr val="tx1"/>
                </a:solidFill>
              </a:rPr>
              <a:t>Nói</a:t>
            </a:r>
            <a:r>
              <a:rPr lang="vi-VN" sz="2400" b="1" dirty="0">
                <a:solidFill>
                  <a:schemeClr val="tx1"/>
                </a:solidFill>
              </a:rPr>
              <a:t> đơn </a:t>
            </a:r>
            <a:r>
              <a:rPr lang="vi-VN" sz="2400" b="1" dirty="0" err="1">
                <a:solidFill>
                  <a:schemeClr val="tx1"/>
                </a:solidFill>
              </a:rPr>
              <a:t>giản</a:t>
            </a:r>
            <a:r>
              <a:rPr lang="vi-VN" sz="2400" b="1" dirty="0">
                <a:solidFill>
                  <a:schemeClr val="tx1"/>
                </a:solidFill>
              </a:rPr>
              <a:t> hơn, </a:t>
            </a:r>
            <a:r>
              <a:rPr lang="vi-VN" sz="2400" b="1" dirty="0" err="1">
                <a:solidFill>
                  <a:schemeClr val="tx1"/>
                </a:solidFill>
              </a:rPr>
              <a:t>tiếng</a:t>
            </a:r>
            <a:r>
              <a:rPr lang="vi-VN" sz="2400" b="1" dirty="0">
                <a:solidFill>
                  <a:schemeClr val="tx1"/>
                </a:solidFill>
              </a:rPr>
              <a:t> </a:t>
            </a:r>
            <a:r>
              <a:rPr lang="vi-VN" sz="2400" b="1" dirty="0" err="1">
                <a:solidFill>
                  <a:schemeClr val="tx1"/>
                </a:solidFill>
              </a:rPr>
              <a:t>cười</a:t>
            </a:r>
            <a:r>
              <a:rPr lang="vi-VN" sz="2400" b="1" dirty="0">
                <a:solidFill>
                  <a:schemeClr val="tx1"/>
                </a:solidFill>
              </a:rPr>
              <a:t> luôn đem </a:t>
            </a:r>
            <a:r>
              <a:rPr lang="vi-VN" sz="2400" b="1" dirty="0" err="1">
                <a:solidFill>
                  <a:schemeClr val="tx1"/>
                </a:solidFill>
              </a:rPr>
              <a:t>lại</a:t>
            </a:r>
            <a:r>
              <a:rPr lang="vi-VN" sz="2400" b="1" dirty="0">
                <a:solidFill>
                  <a:schemeClr val="tx1"/>
                </a:solidFill>
              </a:rPr>
              <a:t> cho con </a:t>
            </a:r>
            <a:r>
              <a:rPr lang="vi-VN" sz="2400" b="1" dirty="0" err="1">
                <a:solidFill>
                  <a:schemeClr val="tx1"/>
                </a:solidFill>
              </a:rPr>
              <a:t>người</a:t>
            </a:r>
            <a:r>
              <a:rPr lang="vi-VN" sz="2400" b="1" dirty="0">
                <a:solidFill>
                  <a:schemeClr val="tx1"/>
                </a:solidFill>
              </a:rPr>
              <a:t> </a:t>
            </a:r>
            <a:r>
              <a:rPr lang="vi-VN" sz="2400" b="1" dirty="0" err="1">
                <a:solidFill>
                  <a:schemeClr val="tx1"/>
                </a:solidFill>
              </a:rPr>
              <a:t>niềm</a:t>
            </a:r>
            <a:r>
              <a:rPr lang="vi-VN" sz="2400" b="1" dirty="0">
                <a:solidFill>
                  <a:schemeClr val="tx1"/>
                </a:solidFill>
              </a:rPr>
              <a:t> vui </a:t>
            </a:r>
            <a:r>
              <a:rPr lang="vi-VN" sz="2400" b="1" dirty="0" err="1">
                <a:solidFill>
                  <a:schemeClr val="tx1"/>
                </a:solidFill>
              </a:rPr>
              <a:t>sống</a:t>
            </a:r>
            <a:r>
              <a:rPr lang="vi-VN" sz="2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01B1A69-43CD-7C6C-6D50-AC5D9EE8822F}"/>
              </a:ext>
            </a:extLst>
          </p:cNvPr>
          <p:cNvSpPr/>
          <p:nvPr/>
        </p:nvSpPr>
        <p:spPr>
          <a:xfrm>
            <a:off x="1016484" y="866223"/>
            <a:ext cx="610201" cy="61424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C00000"/>
                </a:solidFill>
                <a:latin typeface="Calibri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1551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5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6016" r="49181"/>
          <a:stretch>
            <a:fillRect/>
          </a:stretch>
        </p:blipFill>
        <p:spPr>
          <a:xfrm>
            <a:off x="10269024" y="6042378"/>
            <a:ext cx="1209527" cy="2596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6016" r="49181"/>
          <a:stretch>
            <a:fillRect/>
          </a:stretch>
        </p:blipFill>
        <p:spPr>
          <a:xfrm>
            <a:off x="10269024" y="6042378"/>
            <a:ext cx="1209527" cy="2596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82642"/>
          <a:stretch>
            <a:fillRect/>
          </a:stretch>
        </p:blipFill>
        <p:spPr>
          <a:xfrm rot="-5400000">
            <a:off x="11082950" y="5676629"/>
            <a:ext cx="846501" cy="208844"/>
          </a:xfrm>
          <a:prstGeom prst="rect">
            <a:avLst/>
          </a:prstGeom>
        </p:spPr>
      </p:pic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BA059562-A745-58AB-FBD7-61A406D6B1E1}"/>
              </a:ext>
            </a:extLst>
          </p:cNvPr>
          <p:cNvSpPr/>
          <p:nvPr/>
        </p:nvSpPr>
        <p:spPr>
          <a:xfrm>
            <a:off x="1485356" y="1023346"/>
            <a:ext cx="9221288" cy="105152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Người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ta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tìm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tạo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ra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tiếng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cười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cho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bệnh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nhân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để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làm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gì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?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013708-2014-B91C-3842-AD305E9357F5}"/>
              </a:ext>
            </a:extLst>
          </p:cNvPr>
          <p:cNvSpPr/>
          <p:nvPr/>
        </p:nvSpPr>
        <p:spPr>
          <a:xfrm>
            <a:off x="1016484" y="866223"/>
            <a:ext cx="610201" cy="61424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9">
            <a:extLst>
              <a:ext uri="{FF2B5EF4-FFF2-40B4-BE49-F238E27FC236}">
                <a16:creationId xmlns:a16="http://schemas.microsoft.com/office/drawing/2014/main" id="{FB2321BC-87ED-3944-ACC0-F1289704D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" y="4126150"/>
            <a:ext cx="5157628" cy="2804459"/>
          </a:xfrm>
          <a:prstGeom prst="rect">
            <a:avLst/>
          </a:prstGeom>
        </p:spPr>
      </p:pic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F5580303-8D1D-76E0-FF5D-32A6330D0CF5}"/>
              </a:ext>
            </a:extLst>
          </p:cNvPr>
          <p:cNvSpPr/>
          <p:nvPr/>
        </p:nvSpPr>
        <p:spPr>
          <a:xfrm>
            <a:off x="2084439" y="2128664"/>
            <a:ext cx="4023128" cy="1997486"/>
          </a:xfrm>
          <a:prstGeom prst="cloudCallout">
            <a:avLst>
              <a:gd name="adj1" fmla="val -55354"/>
              <a:gd name="adj2" fmla="val 44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Picture 8">
            <a:extLst>
              <a:ext uri="{FF2B5EF4-FFF2-40B4-BE49-F238E27FC236}">
                <a16:creationId xmlns:a16="http://schemas.microsoft.com/office/drawing/2014/main" id="{A1A1DDA5-D4FB-0FAC-9E9E-0A15851404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69024" y="4872713"/>
            <a:ext cx="1811574" cy="1985287"/>
          </a:xfrm>
          <a:prstGeom prst="rect">
            <a:avLst/>
          </a:prstGeom>
        </p:spPr>
      </p:pic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22C4DBDA-C180-DAA7-AFAB-81EA5397B7EF}"/>
              </a:ext>
            </a:extLst>
          </p:cNvPr>
          <p:cNvSpPr/>
          <p:nvPr/>
        </p:nvSpPr>
        <p:spPr>
          <a:xfrm>
            <a:off x="5157627" y="2920691"/>
            <a:ext cx="5549017" cy="1716557"/>
          </a:xfrm>
          <a:prstGeom prst="wedgeRectCallout">
            <a:avLst>
              <a:gd name="adj1" fmla="val 48307"/>
              <a:gd name="adj2" fmla="val 748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rút ngắn thời gian điều trị bệnh nhân, tiết kiệm tiền cho Nhà nước.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79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BA059562-A745-58AB-FBD7-61A406D6B1E1}"/>
              </a:ext>
            </a:extLst>
          </p:cNvPr>
          <p:cNvSpPr/>
          <p:nvPr/>
        </p:nvSpPr>
        <p:spPr>
          <a:xfrm>
            <a:off x="1485356" y="1023346"/>
            <a:ext cx="9221288" cy="105152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Em rút ra được điều gì qua bài này ?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013708-2014-B91C-3842-AD305E9357F5}"/>
              </a:ext>
            </a:extLst>
          </p:cNvPr>
          <p:cNvSpPr/>
          <p:nvPr/>
        </p:nvSpPr>
        <p:spPr>
          <a:xfrm>
            <a:off x="1016484" y="866223"/>
            <a:ext cx="610201" cy="61424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B3EE0A-4CB1-831B-B807-7682D1C81D72}"/>
              </a:ext>
            </a:extLst>
          </p:cNvPr>
          <p:cNvSpPr/>
          <p:nvPr/>
        </p:nvSpPr>
        <p:spPr>
          <a:xfrm>
            <a:off x="2866974" y="2472134"/>
            <a:ext cx="737351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a) </a:t>
            </a:r>
            <a:r>
              <a:rPr 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Cần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phải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cười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thật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nhiều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9" name="Picture 8">
            <a:extLst>
              <a:ext uri="{FF2B5EF4-FFF2-40B4-BE49-F238E27FC236}">
                <a16:creationId xmlns:a16="http://schemas.microsoft.com/office/drawing/2014/main" id="{A1A1DDA5-D4FB-0FAC-9E9E-0A1585140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98663" y="2152636"/>
            <a:ext cx="1241488" cy="136053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CA8E402-2FE5-7B3F-F4B9-764726B6A749}"/>
              </a:ext>
            </a:extLst>
          </p:cNvPr>
          <p:cNvSpPr/>
          <p:nvPr/>
        </p:nvSpPr>
        <p:spPr>
          <a:xfrm>
            <a:off x="2866974" y="3816314"/>
            <a:ext cx="737351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Cần biết sống một cách vui vẻ.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0712F59-633B-6D74-F682-22BCCE325C72}"/>
              </a:ext>
            </a:extLst>
          </p:cNvPr>
          <p:cNvSpPr/>
          <p:nvPr/>
        </p:nvSpPr>
        <p:spPr>
          <a:xfrm>
            <a:off x="2866974" y="5055750"/>
            <a:ext cx="737351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>
                    <a:lumMod val="95000"/>
                    <a:lumOff val="5000"/>
                  </a:schemeClr>
                </a:solidFill>
              </a:rPr>
              <a:t> c) Nên cười đùa thoải mái trong bệnh viện.</a:t>
            </a:r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97B27F62-2CC3-2F08-D67B-19AF8CD3B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85543" y="3528372"/>
            <a:ext cx="1019491" cy="1254758"/>
          </a:xfrm>
          <a:prstGeom prst="rect">
            <a:avLst/>
          </a:prstGeom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30C1C4D8-7391-1412-B801-A8AB5C69D9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07702" y="4848789"/>
            <a:ext cx="1032449" cy="135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346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1" grpId="0" animBg="1"/>
      <p:bldP spid="28" grpId="0" animBg="1"/>
      <p:bldP spid="28" grpId="1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7668D-C384-754D-B056-25567D564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18457" y="-1865668"/>
            <a:ext cx="13552713" cy="8723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A3902E-C850-5E3D-4F1D-1F330353A9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3" t="62061" r="21458" b="7490"/>
          <a:stretch/>
        </p:blipFill>
        <p:spPr>
          <a:xfrm>
            <a:off x="2862909" y="289341"/>
            <a:ext cx="6466181" cy="2433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15B18C-F483-D246-A44E-26436036B5BF}"/>
              </a:ext>
            </a:extLst>
          </p:cNvPr>
          <p:cNvSpPr txBox="1"/>
          <p:nvPr/>
        </p:nvSpPr>
        <p:spPr>
          <a:xfrm>
            <a:off x="2339588" y="994228"/>
            <a:ext cx="74385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222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SVN-Bango" panose="02000000000000000000" pitchFamily="50" charset="0"/>
              </a:rPr>
              <a:t>Nội dung</a:t>
            </a:r>
            <a:endParaRPr lang="en-US" sz="6600" b="1" dirty="0">
              <a:ln w="222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SVN-Bango" panose="020000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5C1EB0-0833-9017-26E4-1AAE5E57E975}"/>
              </a:ext>
            </a:extLst>
          </p:cNvPr>
          <p:cNvSpPr txBox="1"/>
          <p:nvPr/>
        </p:nvSpPr>
        <p:spPr>
          <a:xfrm>
            <a:off x="1129552" y="2807111"/>
            <a:ext cx="950258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i="0">
                <a:effectLst/>
                <a:cs typeface="Calibri" panose="020F0502020204030204" pitchFamily="34" charset="0"/>
              </a:rPr>
              <a:t>	</a:t>
            </a:r>
            <a:r>
              <a:rPr lang="vi-VN" sz="4000" b="1" i="0">
                <a:effectLst/>
                <a:cs typeface="Calibri" panose="020F0502020204030204" pitchFamily="34" charset="0"/>
              </a:rPr>
              <a:t>Tiếng </a:t>
            </a:r>
            <a:r>
              <a:rPr lang="vi-VN" sz="4000" b="1" i="0" dirty="0" err="1">
                <a:effectLst/>
                <a:cs typeface="Calibri" panose="020F0502020204030204" pitchFamily="34" charset="0"/>
              </a:rPr>
              <a:t>cười</a:t>
            </a:r>
            <a:r>
              <a:rPr lang="vi-VN" sz="4000" b="1" i="0" dirty="0">
                <a:effectLst/>
                <a:cs typeface="Calibri" panose="020F0502020204030204" pitchFamily="34" charset="0"/>
              </a:rPr>
              <a:t> </a:t>
            </a:r>
            <a:r>
              <a:rPr lang="vi-VN" sz="4000" b="1" i="0" dirty="0" err="1">
                <a:effectLst/>
                <a:cs typeface="Calibri" panose="020F0502020204030204" pitchFamily="34" charset="0"/>
              </a:rPr>
              <a:t>làm</a:t>
            </a:r>
            <a:r>
              <a:rPr lang="vi-VN" sz="4000" b="1" i="0" dirty="0">
                <a:effectLst/>
                <a:cs typeface="Calibri" panose="020F0502020204030204" pitchFamily="34" charset="0"/>
              </a:rPr>
              <a:t> cho con </a:t>
            </a:r>
            <a:r>
              <a:rPr lang="vi-VN" sz="4000" b="1" i="0" dirty="0" err="1">
                <a:effectLst/>
                <a:cs typeface="Calibri" panose="020F0502020204030204" pitchFamily="34" charset="0"/>
              </a:rPr>
              <a:t>người</a:t>
            </a:r>
            <a:r>
              <a:rPr lang="vi-VN" sz="4000" b="1" i="0" dirty="0">
                <a:effectLst/>
                <a:cs typeface="Calibri" panose="020F0502020204030204" pitchFamily="34" charset="0"/>
              </a:rPr>
              <a:t> </a:t>
            </a:r>
            <a:r>
              <a:rPr lang="vi-VN" sz="4000" b="1" i="0" dirty="0" err="1">
                <a:effectLst/>
                <a:cs typeface="Calibri" panose="020F0502020204030204" pitchFamily="34" charset="0"/>
              </a:rPr>
              <a:t>hạnh</a:t>
            </a:r>
            <a:r>
              <a:rPr lang="vi-VN" sz="4000" b="1" i="0" dirty="0">
                <a:effectLst/>
                <a:cs typeface="Calibri" panose="020F0502020204030204" pitchFamily="34" charset="0"/>
              </a:rPr>
              <a:t> </a:t>
            </a:r>
            <a:r>
              <a:rPr lang="vi-VN" sz="4000" b="1" i="0" dirty="0" err="1">
                <a:effectLst/>
                <a:cs typeface="Calibri" panose="020F0502020204030204" pitchFamily="34" charset="0"/>
              </a:rPr>
              <a:t>phúc</a:t>
            </a:r>
            <a:r>
              <a:rPr lang="vi-VN" sz="4000" b="1" i="0" dirty="0">
                <a:effectLst/>
                <a:cs typeface="Calibri" panose="020F0502020204030204" pitchFamily="34" charset="0"/>
              </a:rPr>
              <a:t>, </a:t>
            </a:r>
            <a:r>
              <a:rPr lang="vi-VN" sz="4000" b="1" i="0" dirty="0" err="1">
                <a:effectLst/>
                <a:cs typeface="Calibri" panose="020F0502020204030204" pitchFamily="34" charset="0"/>
              </a:rPr>
              <a:t>sống</a:t>
            </a:r>
            <a:r>
              <a:rPr lang="vi-VN" sz="4000" b="1" i="0" dirty="0">
                <a:effectLst/>
                <a:cs typeface="Calibri" panose="020F0502020204030204" pitchFamily="34" charset="0"/>
              </a:rPr>
              <a:t> lâu. </a:t>
            </a:r>
            <a:r>
              <a:rPr lang="vi-VN" sz="4000" b="1" i="0" dirty="0" err="1">
                <a:effectLst/>
                <a:cs typeface="Calibri" panose="020F0502020204030204" pitchFamily="34" charset="0"/>
              </a:rPr>
              <a:t>Cần</a:t>
            </a:r>
            <a:r>
              <a:rPr lang="vi-VN" sz="4000" b="1" i="0" dirty="0">
                <a:effectLst/>
                <a:cs typeface="Calibri" panose="020F0502020204030204" pitchFamily="34" charset="0"/>
              </a:rPr>
              <a:t> </a:t>
            </a:r>
            <a:r>
              <a:rPr lang="vi-VN" sz="4000" b="1" i="0" dirty="0" err="1">
                <a:effectLst/>
                <a:cs typeface="Calibri" panose="020F0502020204030204" pitchFamily="34" charset="0"/>
              </a:rPr>
              <a:t>có</a:t>
            </a:r>
            <a:r>
              <a:rPr lang="vi-VN" sz="4000" b="1" i="0" dirty="0">
                <a:effectLst/>
                <a:cs typeface="Calibri" panose="020F0502020204030204" pitchFamily="34" charset="0"/>
              </a:rPr>
              <a:t> </a:t>
            </a:r>
            <a:r>
              <a:rPr lang="vi-VN" sz="4000" b="1" i="0" dirty="0" err="1">
                <a:effectLst/>
                <a:cs typeface="Calibri" panose="020F0502020204030204" pitchFamily="34" charset="0"/>
              </a:rPr>
              <a:t>tiếng</a:t>
            </a:r>
            <a:r>
              <a:rPr lang="vi-VN" sz="4000" b="1" i="0" dirty="0">
                <a:effectLst/>
                <a:cs typeface="Calibri" panose="020F0502020204030204" pitchFamily="34" charset="0"/>
              </a:rPr>
              <a:t> </a:t>
            </a:r>
            <a:r>
              <a:rPr lang="vi-VN" sz="4000" b="1" i="0" dirty="0" err="1">
                <a:effectLst/>
                <a:cs typeface="Calibri" panose="020F0502020204030204" pitchFamily="34" charset="0"/>
              </a:rPr>
              <a:t>cười</a:t>
            </a:r>
            <a:r>
              <a:rPr lang="vi-VN" sz="4000" b="1" i="0" dirty="0">
                <a:effectLst/>
                <a:cs typeface="Calibri" panose="020F0502020204030204" pitchFamily="34" charset="0"/>
              </a:rPr>
              <a:t> </a:t>
            </a:r>
            <a:r>
              <a:rPr lang="vi-VN" sz="4000" b="1" i="0" dirty="0" err="1">
                <a:effectLst/>
                <a:cs typeface="Calibri" panose="020F0502020204030204" pitchFamily="34" charset="0"/>
              </a:rPr>
              <a:t>để</a:t>
            </a:r>
            <a:r>
              <a:rPr lang="vi-VN" sz="4000" b="1" i="0" dirty="0">
                <a:effectLst/>
                <a:cs typeface="Calibri" panose="020F0502020204030204" pitchFamily="34" charset="0"/>
              </a:rPr>
              <a:t> tinh </a:t>
            </a:r>
            <a:r>
              <a:rPr lang="vi-VN" sz="4000" b="1" i="0" dirty="0" err="1">
                <a:effectLst/>
                <a:cs typeface="Calibri" panose="020F0502020204030204" pitchFamily="34" charset="0"/>
              </a:rPr>
              <a:t>thần</a:t>
            </a:r>
            <a:r>
              <a:rPr lang="vi-VN" sz="4000" b="1" i="0" dirty="0">
                <a:effectLst/>
                <a:cs typeface="Calibri" panose="020F0502020204030204" pitchFamily="34" charset="0"/>
              </a:rPr>
              <a:t> </a:t>
            </a:r>
            <a:r>
              <a:rPr lang="vi-VN" sz="4000" b="1" i="0" dirty="0" err="1">
                <a:effectLst/>
                <a:cs typeface="Calibri" panose="020F0502020204030204" pitchFamily="34" charset="0"/>
              </a:rPr>
              <a:t>thoải</a:t>
            </a:r>
            <a:r>
              <a:rPr lang="vi-VN" sz="4000" b="1" i="0" dirty="0">
                <a:effectLst/>
                <a:cs typeface="Calibri" panose="020F0502020204030204" pitchFamily="34" charset="0"/>
              </a:rPr>
              <a:t> </a:t>
            </a:r>
            <a:r>
              <a:rPr lang="vi-VN" sz="4000" b="1" i="0" dirty="0" err="1">
                <a:effectLst/>
                <a:cs typeface="Calibri" panose="020F0502020204030204" pitchFamily="34" charset="0"/>
              </a:rPr>
              <a:t>mái</a:t>
            </a:r>
            <a:r>
              <a:rPr lang="vi-VN" sz="4000" b="1" i="0" dirty="0">
                <a:effectLst/>
                <a:cs typeface="Calibri" panose="020F0502020204030204" pitchFamily="34" charset="0"/>
              </a:rPr>
              <a:t> </a:t>
            </a:r>
            <a:r>
              <a:rPr lang="vi-VN" sz="4000" b="1" i="0" dirty="0" err="1">
                <a:effectLst/>
                <a:cs typeface="Calibri" panose="020F0502020204030204" pitchFamily="34" charset="0"/>
              </a:rPr>
              <a:t>và</a:t>
            </a:r>
            <a:r>
              <a:rPr lang="vi-VN" sz="4000" b="1" i="0" dirty="0">
                <a:effectLst/>
                <a:cs typeface="Calibri" panose="020F0502020204030204" pitchFamily="34" charset="0"/>
              </a:rPr>
              <a:t> </a:t>
            </a:r>
            <a:r>
              <a:rPr lang="vi-VN" sz="4000" b="1" i="0" dirty="0" err="1">
                <a:effectLst/>
                <a:cs typeface="Calibri" panose="020F0502020204030204" pitchFamily="34" charset="0"/>
              </a:rPr>
              <a:t>có</a:t>
            </a:r>
            <a:r>
              <a:rPr lang="vi-VN" sz="4000" b="1" i="0" dirty="0">
                <a:effectLst/>
                <a:cs typeface="Calibri" panose="020F0502020204030204" pitchFamily="34" charset="0"/>
              </a:rPr>
              <a:t> </a:t>
            </a:r>
            <a:r>
              <a:rPr lang="vi-VN" sz="4000" b="1" i="0" dirty="0" err="1">
                <a:effectLst/>
                <a:cs typeface="Calibri" panose="020F0502020204030204" pitchFamily="34" charset="0"/>
              </a:rPr>
              <a:t>niềm</a:t>
            </a:r>
            <a:r>
              <a:rPr lang="vi-VN" sz="4000" b="1" i="0" dirty="0">
                <a:effectLst/>
                <a:cs typeface="Calibri" panose="020F0502020204030204" pitchFamily="34" charset="0"/>
              </a:rPr>
              <a:t> vui </a:t>
            </a:r>
            <a:r>
              <a:rPr lang="vi-VN" sz="4000" b="1" i="0" dirty="0" err="1">
                <a:effectLst/>
                <a:cs typeface="Calibri" panose="020F0502020204030204" pitchFamily="34" charset="0"/>
              </a:rPr>
              <a:t>cuộc</a:t>
            </a:r>
            <a:r>
              <a:rPr lang="vi-VN" sz="4000" b="1" i="0" dirty="0">
                <a:effectLst/>
                <a:cs typeface="Calibri" panose="020F0502020204030204" pitchFamily="34" charset="0"/>
              </a:rPr>
              <a:t> </a:t>
            </a:r>
            <a:r>
              <a:rPr lang="vi-VN" sz="4000" b="1" i="0" err="1">
                <a:effectLst/>
                <a:cs typeface="Calibri" panose="020F0502020204030204" pitchFamily="34" charset="0"/>
              </a:rPr>
              <a:t>sống</a:t>
            </a:r>
            <a:r>
              <a:rPr lang="vi-VN" sz="4000" b="1" i="0">
                <a:effectLst/>
                <a:cs typeface="Calibri" panose="020F0502020204030204" pitchFamily="34" charset="0"/>
              </a:rPr>
              <a:t>.</a:t>
            </a:r>
            <a:endParaRPr lang="en-US" sz="4000" b="1" i="0">
              <a:effectLst/>
              <a:cs typeface="Calibri" panose="020F0502020204030204" pitchFamily="34" charset="0"/>
            </a:endParaRPr>
          </a:p>
          <a:p>
            <a:pPr algn="just"/>
            <a:r>
              <a:rPr lang="vi-VN" sz="4000" b="1" i="0" dirty="0">
                <a:effectLst/>
                <a:cs typeface="Calibri" panose="020F0502020204030204" pitchFamily="34" charset="0"/>
              </a:rPr>
              <a:t/>
            </a:r>
            <a:br>
              <a:rPr lang="vi-VN" sz="4000" b="1" i="0" dirty="0">
                <a:effectLst/>
                <a:cs typeface="Calibri" panose="020F0502020204030204" pitchFamily="34" charset="0"/>
              </a:rPr>
            </a:br>
            <a:endParaRPr lang="en-US" sz="4000" b="1" dirty="0">
              <a:cs typeface="Calibri" panose="020F0502020204030204" pitchFamily="34" charset="0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D567DC36-ABEB-0B23-E47D-969F8AED0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97981" y="1794299"/>
            <a:ext cx="2030257" cy="489218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A2A43FF-CA81-479B-FFDB-2B72776C5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991946" y="4258019"/>
            <a:ext cx="2646841" cy="264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17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7668D-C384-754D-B056-25567D564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18457" y="-1865668"/>
            <a:ext cx="13552713" cy="8723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A3902E-C850-5E3D-4F1D-1F330353A9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3" t="62061" r="21458" b="7490"/>
          <a:stretch/>
        </p:blipFill>
        <p:spPr>
          <a:xfrm>
            <a:off x="2975715" y="1616117"/>
            <a:ext cx="6466181" cy="2433370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64805582-E7E2-E573-F89F-443DE26D1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267659" y="3675888"/>
            <a:ext cx="7315200" cy="3182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15B18C-F483-D246-A44E-26436036B5BF}"/>
              </a:ext>
            </a:extLst>
          </p:cNvPr>
          <p:cNvSpPr txBox="1"/>
          <p:nvPr/>
        </p:nvSpPr>
        <p:spPr>
          <a:xfrm>
            <a:off x="2452394" y="2321004"/>
            <a:ext cx="74385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222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SVN-Bango" panose="02000000000000000000" pitchFamily="50" charset="0"/>
              </a:rPr>
              <a:t>KHỞI</a:t>
            </a:r>
            <a:r>
              <a:rPr lang="en-US" sz="6600" b="1" dirty="0">
                <a:ln w="222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SVN-Bango" panose="02000000000000000000" pitchFamily="50" charset="0"/>
              </a:rPr>
              <a:t> </a:t>
            </a:r>
            <a:r>
              <a:rPr lang="en-US" sz="6600" b="1" dirty="0" err="1">
                <a:ln w="222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SVN-Bango" panose="02000000000000000000" pitchFamily="50" charset="0"/>
              </a:rPr>
              <a:t>ĐỘNG</a:t>
            </a:r>
            <a:endParaRPr lang="en-US" sz="6600" b="1" dirty="0">
              <a:ln w="222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SVN-Bang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839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4.44444E-6 L -0.79896 -0.002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48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7A43248A-4F81-0001-F7BE-FA8943C0580F}"/>
              </a:ext>
            </a:extLst>
          </p:cNvPr>
          <p:cNvSpPr txBox="1"/>
          <p:nvPr/>
        </p:nvSpPr>
        <p:spPr>
          <a:xfrm>
            <a:off x="3711863" y="555978"/>
            <a:ext cx="4791408" cy="1643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101600">
                    <a:srgbClr val="8064A2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101600">
                    <a:srgbClr val="8064A2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101600">
                    <a:srgbClr val="8064A2">
                      <a:lumMod val="20000"/>
                      <a:lumOff val="80000"/>
                      <a:alpha val="60000"/>
                    </a:srgbClr>
                  </a:glo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dò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glow rad="101600">
                  <a:srgbClr val="8064A2">
                    <a:lumMod val="20000"/>
                    <a:lumOff val="80000"/>
                    <a:alpha val="60000"/>
                  </a:srgbClr>
                </a:glo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8">
            <a:extLst>
              <a:ext uri="{FF2B5EF4-FFF2-40B4-BE49-F238E27FC236}">
                <a16:creationId xmlns:a16="http://schemas.microsoft.com/office/drawing/2014/main" id="{A1A1DDA5-D4FB-0FAC-9E9E-0A1585140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15521" y="765431"/>
            <a:ext cx="1241488" cy="1360535"/>
          </a:xfrm>
          <a:prstGeom prst="rect">
            <a:avLst/>
          </a:prstGeom>
        </p:spPr>
      </p:pic>
      <p:pic>
        <p:nvPicPr>
          <p:cNvPr id="31" name="Picture 11">
            <a:extLst>
              <a:ext uri="{FF2B5EF4-FFF2-40B4-BE49-F238E27FC236}">
                <a16:creationId xmlns:a16="http://schemas.microsoft.com/office/drawing/2014/main" id="{F635A1DE-12D6-7C2D-9225-E9F85E661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01450" y="2335419"/>
            <a:ext cx="8635314" cy="33442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FE5EBE8-E00D-89D9-149D-107891A90CBE}"/>
              </a:ext>
            </a:extLst>
          </p:cNvPr>
          <p:cNvSpPr txBox="1"/>
          <p:nvPr/>
        </p:nvSpPr>
        <p:spPr>
          <a:xfrm>
            <a:off x="2564511" y="2872414"/>
            <a:ext cx="7168950" cy="1824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Luyện đọc bài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C96B78D-0167-EAC3-9BEB-CCAD00AB6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6" y="4007529"/>
            <a:ext cx="3711863" cy="30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1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A1039-70F3-BA4A-A0B8-F9D00781514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2FEF85-91D2-2B5A-70FA-44A8D9E1E41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993D865-B6B0-F5B1-8823-1D61293E1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4185"/>
          <a:stretch/>
        </p:blipFill>
        <p:spPr>
          <a:xfrm>
            <a:off x="0" y="-15240"/>
            <a:ext cx="12192000" cy="714042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398B814-8358-C466-2968-DBFA451EF4A5}"/>
              </a:ext>
            </a:extLst>
          </p:cNvPr>
          <p:cNvGrpSpPr/>
          <p:nvPr/>
        </p:nvGrpSpPr>
        <p:grpSpPr>
          <a:xfrm>
            <a:off x="657959" y="877754"/>
            <a:ext cx="10975910" cy="1047403"/>
            <a:chOff x="608045" y="-254992"/>
            <a:chExt cx="10975910" cy="10474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A89231-D561-72AC-AF46-205B45675521}"/>
                </a:ext>
              </a:extLst>
            </p:cNvPr>
            <p:cNvGrpSpPr/>
            <p:nvPr/>
          </p:nvGrpSpPr>
          <p:grpSpPr>
            <a:xfrm>
              <a:off x="608045" y="-254992"/>
              <a:ext cx="10975910" cy="1047403"/>
              <a:chOff x="608045" y="-254992"/>
              <a:chExt cx="10975910" cy="1047403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FAF4AA-4F1F-D83D-916F-D8A1D20C44FA}"/>
                  </a:ext>
                </a:extLst>
              </p:cNvPr>
              <p:cNvSpPr txBox="1"/>
              <p:nvPr/>
            </p:nvSpPr>
            <p:spPr>
              <a:xfrm>
                <a:off x="608045" y="-254992"/>
                <a:ext cx="10975910" cy="1047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800" b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Chúc em học tốt</a:t>
                </a:r>
                <a:endParaRPr lang="en-US" sz="4800" b="1" dirty="0">
                  <a:ln w="22225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glow rad="63500">
                      <a:srgbClr val="FF0000">
                        <a:alpha val="40000"/>
                      </a:srgbClr>
                    </a:glow>
                  </a:effectLst>
                  <a:latin typeface="SVN-Bango" panose="02000000000000000000" pitchFamily="50" charset="0"/>
                </a:endParaRPr>
              </a:p>
            </p:txBody>
          </p:sp>
          <p:pic>
            <p:nvPicPr>
              <p:cNvPr id="7" name="Picture 6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C203BAA9-424E-569C-20FC-D881772FC0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1351" l="8919" r="94865">
                            <a14:foregroundMark x1="9189" y1="40000" x2="11622" y2="58378"/>
                            <a14:foregroundMark x1="87027" y1="39189" x2="87838" y2="67297"/>
                            <a14:foregroundMark x1="91081" y1="35135" x2="95135" y2="60811"/>
                            <a14:foregroundMark x1="75405" y1="38378" x2="34054" y2="41081"/>
                            <a14:foregroundMark x1="66216" y1="33514" x2="17568" y2="25946"/>
                            <a14:foregroundMark x1="77027" y1="34324" x2="30811" y2="33514"/>
                            <a14:foregroundMark x1="30811" y1="33514" x2="30811" y2="33514"/>
                            <a14:foregroundMark x1="57297" y1="11081" x2="42162" y2="11892"/>
                            <a14:foregroundMark x1="56216" y1="11081" x2="36486" y2="11892"/>
                            <a14:foregroundMark x1="53784" y1="10270" x2="48378" y2="69189"/>
                            <a14:foregroundMark x1="48378" y1="69189" x2="62162" y2="9135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8712" y="122904"/>
                <a:ext cx="520398" cy="520398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73C5EC7-9C20-46BD-C12F-667E0CFB7A89}"/>
                </a:ext>
              </a:extLst>
            </p:cNvPr>
            <p:cNvGrpSpPr/>
            <p:nvPr/>
          </p:nvGrpSpPr>
          <p:grpSpPr>
            <a:xfrm>
              <a:off x="8043695" y="149162"/>
              <a:ext cx="520398" cy="520398"/>
              <a:chOff x="8043695" y="149162"/>
              <a:chExt cx="520398" cy="52039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53AA4D1-1EE9-1487-9384-E24CEE7E1BE8}"/>
                  </a:ext>
                </a:extLst>
              </p:cNvPr>
              <p:cNvSpPr/>
              <p:nvPr/>
            </p:nvSpPr>
            <p:spPr>
              <a:xfrm>
                <a:off x="8043695" y="149162"/>
                <a:ext cx="520398" cy="520398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</a:endParaRPr>
              </a:p>
            </p:txBody>
          </p:sp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04BCE384-9607-A7EC-70B6-1317C582F1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757239">
                <a:off x="8128732" y="259765"/>
                <a:ext cx="331127" cy="331127"/>
              </a:xfrm>
              <a:prstGeom prst="rect">
                <a:avLst/>
              </a:prstGeom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7363188-46C2-78DD-85A6-E28DC89B6CE0}"/>
              </a:ext>
            </a:extLst>
          </p:cNvPr>
          <p:cNvSpPr txBox="1"/>
          <p:nvPr/>
        </p:nvSpPr>
        <p:spPr>
          <a:xfrm>
            <a:off x="20347" y="1072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1D7E5E"/>
                </a:solidFill>
                <a:latin typeface="SVN-Poky's" panose="020B0606040200020203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02969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0B5EEED-A754-C14E-4921-1E21A6D7B2A1}"/>
              </a:ext>
            </a:extLst>
          </p:cNvPr>
          <p:cNvSpPr txBox="1"/>
          <p:nvPr/>
        </p:nvSpPr>
        <p:spPr>
          <a:xfrm>
            <a:off x="1857905" y="994152"/>
            <a:ext cx="8659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</a:rPr>
              <a:t>Em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hãy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nêu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ít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nhất</a:t>
            </a:r>
            <a:r>
              <a:rPr lang="en-US" sz="3600" b="1" dirty="0">
                <a:solidFill>
                  <a:srgbClr val="C00000"/>
                </a:solidFill>
              </a:rPr>
              <a:t> 3 </a:t>
            </a:r>
            <a:r>
              <a:rPr lang="en-US" sz="3600" b="1" dirty="0" err="1">
                <a:solidFill>
                  <a:srgbClr val="C00000"/>
                </a:solidFill>
              </a:rPr>
              <a:t>lợi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ích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của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tiếng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cười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đối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với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chúng</a:t>
            </a:r>
            <a:r>
              <a:rPr lang="en-US" sz="3600" b="1" dirty="0">
                <a:solidFill>
                  <a:srgbClr val="C00000"/>
                </a:solidFill>
              </a:rPr>
              <a:t> ta?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E3C011EA-D900-DCAE-8C49-D7FB6FFDF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4171767"/>
            <a:ext cx="2686233" cy="2686233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B7476D-A8F7-C146-9943-87464C441037}"/>
              </a:ext>
            </a:extLst>
          </p:cNvPr>
          <p:cNvSpPr/>
          <p:nvPr/>
        </p:nvSpPr>
        <p:spPr>
          <a:xfrm>
            <a:off x="1421438" y="2277494"/>
            <a:ext cx="4345858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  </a:t>
            </a:r>
            <a:r>
              <a:rPr lang="en-US" sz="3200" b="1" dirty="0" err="1">
                <a:solidFill>
                  <a:schemeClr val="tx1"/>
                </a:solidFill>
              </a:rPr>
              <a:t>Tiếng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cười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xóa</a:t>
            </a:r>
            <a:r>
              <a:rPr lang="en-US" sz="3200" b="1" dirty="0">
                <a:solidFill>
                  <a:schemeClr val="tx1"/>
                </a:solidFill>
              </a:rPr>
              <a:t> tan </a:t>
            </a:r>
            <a:r>
              <a:rPr lang="en-US" sz="3200" b="1" dirty="0" err="1">
                <a:solidFill>
                  <a:schemeClr val="tx1"/>
                </a:solidFill>
              </a:rPr>
              <a:t>mọi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err="1">
                <a:solidFill>
                  <a:schemeClr val="tx1"/>
                </a:solidFill>
              </a:rPr>
              <a:t>mệt</a:t>
            </a:r>
            <a:r>
              <a:rPr lang="en-US" sz="3200" b="1">
                <a:solidFill>
                  <a:schemeClr val="tx1"/>
                </a:solidFill>
              </a:rPr>
              <a:t> mỏi.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ED70CDF8-507B-2C71-7648-A528DE32EB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6550" y="2122761"/>
            <a:ext cx="992226" cy="830989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6DFA8DA-D03E-E103-5128-0AEC40381564}"/>
              </a:ext>
            </a:extLst>
          </p:cNvPr>
          <p:cNvSpPr/>
          <p:nvPr/>
        </p:nvSpPr>
        <p:spPr>
          <a:xfrm>
            <a:off x="2505300" y="3933623"/>
            <a:ext cx="4345858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Tiếng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cười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giúp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gắn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kết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mối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err="1">
                <a:solidFill>
                  <a:schemeClr val="tx1"/>
                </a:solidFill>
              </a:rPr>
              <a:t>quan</a:t>
            </a:r>
            <a:r>
              <a:rPr lang="en-US" sz="3200" b="1">
                <a:solidFill>
                  <a:schemeClr val="tx1"/>
                </a:solidFill>
              </a:rPr>
              <a:t> hệ.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96ED6DAC-6506-801F-D764-289D0E0332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48776" y="3861077"/>
            <a:ext cx="992226" cy="83098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462BF87-67D6-B894-9D11-3869F95B87A7}"/>
              </a:ext>
            </a:extLst>
          </p:cNvPr>
          <p:cNvSpPr/>
          <p:nvPr/>
        </p:nvSpPr>
        <p:spPr>
          <a:xfrm>
            <a:off x="6860287" y="2674946"/>
            <a:ext cx="4345858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  </a:t>
            </a:r>
            <a:r>
              <a:rPr lang="en-US" sz="3200" b="1" dirty="0" err="1">
                <a:solidFill>
                  <a:schemeClr val="tx1"/>
                </a:solidFill>
              </a:rPr>
              <a:t>Tiếng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cười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giúp</a:t>
            </a:r>
            <a:r>
              <a:rPr lang="en-US" sz="3200" b="1" dirty="0">
                <a:solidFill>
                  <a:schemeClr val="tx1"/>
                </a:solidFill>
              </a:rPr>
              <a:t> ta </a:t>
            </a:r>
            <a:r>
              <a:rPr lang="en-US" sz="3200" b="1" dirty="0" err="1">
                <a:solidFill>
                  <a:schemeClr val="tx1"/>
                </a:solidFill>
              </a:rPr>
              <a:t>cảm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thấy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yêu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err="1">
                <a:solidFill>
                  <a:schemeClr val="tx1"/>
                </a:solidFill>
              </a:rPr>
              <a:t>đời</a:t>
            </a:r>
            <a:r>
              <a:rPr lang="en-US" sz="3200" b="1">
                <a:solidFill>
                  <a:schemeClr val="tx1"/>
                </a:solidFill>
              </a:rPr>
              <a:t> hơn.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0E0648EC-E8A6-C0AF-E7AE-78814EE8F3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95399" y="2520213"/>
            <a:ext cx="992226" cy="830989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85B29A0-5183-D622-4FFA-F993742A0A13}"/>
              </a:ext>
            </a:extLst>
          </p:cNvPr>
          <p:cNvSpPr/>
          <p:nvPr/>
        </p:nvSpPr>
        <p:spPr>
          <a:xfrm>
            <a:off x="6860287" y="5115868"/>
            <a:ext cx="4345858" cy="914400"/>
          </a:xfrm>
          <a:prstGeom prst="roundRect">
            <a:avLst/>
          </a:prstGeom>
          <a:solidFill>
            <a:srgbClr val="97E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Cười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nhiều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sẽ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giúp</a:t>
            </a:r>
            <a:r>
              <a:rPr lang="en-US" sz="3200" b="1" dirty="0">
                <a:solidFill>
                  <a:schemeClr val="tx1"/>
                </a:solidFill>
              </a:rPr>
              <a:t> ta </a:t>
            </a:r>
            <a:r>
              <a:rPr lang="en-US" sz="3200" b="1" dirty="0" err="1">
                <a:solidFill>
                  <a:schemeClr val="tx1"/>
                </a:solidFill>
              </a:rPr>
              <a:t>trẻ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trung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hơn</a:t>
            </a:r>
            <a:r>
              <a:rPr lang="en-US" sz="3200" b="1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344D4B0B-CE8C-602D-F3B4-9D8FED4C00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95399" y="4961135"/>
            <a:ext cx="992226" cy="830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  <p:bldP spid="28" grpId="0" animBg="1"/>
      <p:bldP spid="30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7668D-C384-754D-B056-25567D564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18457" y="-1865668"/>
            <a:ext cx="13552713" cy="8723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A3902E-C850-5E3D-4F1D-1F330353A9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3" t="62061" r="21458" b="7490"/>
          <a:stretch/>
        </p:blipFill>
        <p:spPr>
          <a:xfrm>
            <a:off x="2975715" y="1616117"/>
            <a:ext cx="6466181" cy="2433370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64805582-E7E2-E573-F89F-443DE26D1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267659" y="3675888"/>
            <a:ext cx="7315200" cy="3182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15B18C-F483-D246-A44E-26436036B5BF}"/>
              </a:ext>
            </a:extLst>
          </p:cNvPr>
          <p:cNvSpPr txBox="1"/>
          <p:nvPr/>
        </p:nvSpPr>
        <p:spPr>
          <a:xfrm>
            <a:off x="2452394" y="2321004"/>
            <a:ext cx="74385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222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SVN-Bango" panose="02000000000000000000" pitchFamily="50" charset="0"/>
              </a:rPr>
              <a:t>KHÁM PHÁ</a:t>
            </a:r>
            <a:endParaRPr lang="en-US" sz="6600" b="1" dirty="0">
              <a:ln w="222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SVN-Bang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718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4.44444E-6 L -0.79896 -0.002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48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02206" y="317496"/>
            <a:ext cx="774326" cy="7366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016EC2-5B5E-97E8-277B-48E00C675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451" y="2235264"/>
            <a:ext cx="8089641" cy="43932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317B887-7737-2718-D345-F411411E1DC3}"/>
              </a:ext>
            </a:extLst>
          </p:cNvPr>
          <p:cNvGrpSpPr/>
          <p:nvPr/>
        </p:nvGrpSpPr>
        <p:grpSpPr>
          <a:xfrm>
            <a:off x="608045" y="1260309"/>
            <a:ext cx="10975910" cy="1047403"/>
            <a:chOff x="608045" y="-254992"/>
            <a:chExt cx="10975910" cy="104740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8FA7351-FA34-9E37-C2AA-F773EB65E795}"/>
                </a:ext>
              </a:extLst>
            </p:cNvPr>
            <p:cNvGrpSpPr/>
            <p:nvPr/>
          </p:nvGrpSpPr>
          <p:grpSpPr>
            <a:xfrm>
              <a:off x="608045" y="-254992"/>
              <a:ext cx="10975910" cy="1047403"/>
              <a:chOff x="608045" y="-254992"/>
              <a:chExt cx="10975910" cy="1047403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39AEAB5-7EDC-CF60-1282-6C4B229A7FCE}"/>
                  </a:ext>
                </a:extLst>
              </p:cNvPr>
              <p:cNvSpPr txBox="1"/>
              <p:nvPr/>
            </p:nvSpPr>
            <p:spPr>
              <a:xfrm>
                <a:off x="608045" y="-254992"/>
                <a:ext cx="10975910" cy="1047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800" b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TIẾNG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CƯỜI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LÀ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LIỀU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THUỐC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BỔ</a:t>
                </a:r>
                <a:endParaRPr lang="en-US" sz="4800" b="1" dirty="0">
                  <a:ln w="22225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glow rad="63500">
                      <a:srgbClr val="FF0000">
                        <a:alpha val="40000"/>
                      </a:srgbClr>
                    </a:glow>
                  </a:effectLst>
                  <a:latin typeface="SVN-Bango" panose="02000000000000000000" pitchFamily="50" charset="0"/>
                </a:endParaRPr>
              </a:p>
            </p:txBody>
          </p:sp>
          <p:pic>
            <p:nvPicPr>
              <p:cNvPr id="28" name="Picture 27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3C19066C-56D7-F348-7E24-A6AF31BF7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1351" l="8919" r="94865">
                            <a14:foregroundMark x1="9189" y1="40000" x2="11622" y2="58378"/>
                            <a14:foregroundMark x1="87027" y1="39189" x2="87838" y2="67297"/>
                            <a14:foregroundMark x1="91081" y1="35135" x2="95135" y2="60811"/>
                            <a14:foregroundMark x1="75405" y1="38378" x2="34054" y2="41081"/>
                            <a14:foregroundMark x1="66216" y1="33514" x2="17568" y2="25946"/>
                            <a14:foregroundMark x1="77027" y1="34324" x2="30811" y2="33514"/>
                            <a14:foregroundMark x1="30811" y1="33514" x2="30811" y2="33514"/>
                            <a14:foregroundMark x1="57297" y1="11081" x2="42162" y2="11892"/>
                            <a14:foregroundMark x1="56216" y1="11081" x2="36486" y2="11892"/>
                            <a14:foregroundMark x1="53784" y1="10270" x2="48378" y2="69189"/>
                            <a14:foregroundMark x1="48378" y1="69189" x2="62162" y2="9135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8240" y="140747"/>
                <a:ext cx="520398" cy="520398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6EFBC20-D236-BEBD-460C-9724E49772E5}"/>
                </a:ext>
              </a:extLst>
            </p:cNvPr>
            <p:cNvGrpSpPr/>
            <p:nvPr/>
          </p:nvGrpSpPr>
          <p:grpSpPr>
            <a:xfrm>
              <a:off x="8933017" y="150794"/>
              <a:ext cx="520398" cy="520398"/>
              <a:chOff x="8933017" y="150794"/>
              <a:chExt cx="520398" cy="520398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453B282-6C08-FC50-F0DB-4B44A5F95A05}"/>
                  </a:ext>
                </a:extLst>
              </p:cNvPr>
              <p:cNvSpPr/>
              <p:nvPr/>
            </p:nvSpPr>
            <p:spPr>
              <a:xfrm>
                <a:off x="8933017" y="150794"/>
                <a:ext cx="520398" cy="520398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</a:endParaRPr>
              </a:p>
            </p:txBody>
          </p:sp>
          <p:pic>
            <p:nvPicPr>
              <p:cNvPr id="26" name="Picture 25" descr="Icon&#10;&#10;Description automatically generated">
                <a:extLst>
                  <a:ext uri="{FF2B5EF4-FFF2-40B4-BE49-F238E27FC236}">
                    <a16:creationId xmlns:a16="http://schemas.microsoft.com/office/drawing/2014/main" id="{4558C2A3-696F-520A-1EA9-F994A00E4E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757239">
                <a:off x="9027652" y="243798"/>
                <a:ext cx="331127" cy="331127"/>
              </a:xfrm>
              <a:prstGeom prst="rect">
                <a:avLst/>
              </a:prstGeom>
            </p:spPr>
          </p:pic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A27A8D0-FCD5-0CD6-7056-66A3B29B2637}"/>
              </a:ext>
            </a:extLst>
          </p:cNvPr>
          <p:cNvSpPr txBox="1"/>
          <p:nvPr/>
        </p:nvSpPr>
        <p:spPr>
          <a:xfrm>
            <a:off x="3048699" y="396014"/>
            <a:ext cx="6094602" cy="1208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Tập đọc</a:t>
            </a:r>
            <a:endParaRPr lang="en-US" sz="5400" b="1" dirty="0">
              <a:ln w="12700" cmpd="sng">
                <a:solidFill>
                  <a:schemeClr val="bg1"/>
                </a:solidFill>
                <a:prstDash val="solid"/>
              </a:ln>
              <a:latin typeface="HP-082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16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BA36AAA0-1646-6904-470E-2D935B73C58C}"/>
              </a:ext>
            </a:extLst>
          </p:cNvPr>
          <p:cNvSpPr txBox="1"/>
          <p:nvPr/>
        </p:nvSpPr>
        <p:spPr>
          <a:xfrm>
            <a:off x="851190" y="1010245"/>
            <a:ext cx="10151907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2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"Con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duy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."</a:t>
            </a:r>
          </a:p>
          <a:p>
            <a:pPr algn="just"/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kê khoa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trung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6 giây.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đứa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400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         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liều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khi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lên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100 ki-lô-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cơ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thư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giãn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sảng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khoái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khi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 ở trong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căm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cơ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          Ở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gây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nhân.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gian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         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ai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hước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lâu hơn.</a:t>
            </a:r>
          </a:p>
          <a:p>
            <a:pPr algn="r"/>
            <a:r>
              <a:rPr lang="vi-VN" sz="2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vi-VN" sz="2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vi-VN" sz="22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9CEC6B-5C7B-DB79-1EDA-768E8608AE25}"/>
              </a:ext>
            </a:extLst>
          </p:cNvPr>
          <p:cNvGrpSpPr/>
          <p:nvPr/>
        </p:nvGrpSpPr>
        <p:grpSpPr>
          <a:xfrm>
            <a:off x="572187" y="-174393"/>
            <a:ext cx="10975910" cy="1047403"/>
            <a:chOff x="608045" y="-254992"/>
            <a:chExt cx="10975910" cy="104740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2CAB9C9-C3D9-1B9A-222A-E259485BD35D}"/>
                </a:ext>
              </a:extLst>
            </p:cNvPr>
            <p:cNvGrpSpPr/>
            <p:nvPr/>
          </p:nvGrpSpPr>
          <p:grpSpPr>
            <a:xfrm>
              <a:off x="608045" y="-254992"/>
              <a:ext cx="10975910" cy="1047403"/>
              <a:chOff x="608045" y="-254992"/>
              <a:chExt cx="10975910" cy="1047403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BBCB24B-BA1E-0DCD-D189-C349F097E958}"/>
                  </a:ext>
                </a:extLst>
              </p:cNvPr>
              <p:cNvSpPr txBox="1"/>
              <p:nvPr/>
            </p:nvSpPr>
            <p:spPr>
              <a:xfrm>
                <a:off x="608045" y="-254992"/>
                <a:ext cx="10975910" cy="1047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800" b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TIẾNG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CƯỜI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LÀ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LIỀU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THUỐC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BỔ</a:t>
                </a:r>
                <a:endParaRPr lang="en-US" sz="4800" b="1" dirty="0">
                  <a:ln w="22225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glow rad="63500">
                      <a:srgbClr val="FF0000">
                        <a:alpha val="40000"/>
                      </a:srgbClr>
                    </a:glow>
                  </a:effectLst>
                  <a:latin typeface="SVN-Bango" panose="02000000000000000000" pitchFamily="50" charset="0"/>
                </a:endParaRPr>
              </a:p>
            </p:txBody>
          </p:sp>
          <p:pic>
            <p:nvPicPr>
              <p:cNvPr id="29" name="Picture 28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461A2CAD-412D-9D08-6B72-8C8233094C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1351" l="8919" r="94865">
                            <a14:foregroundMark x1="9189" y1="40000" x2="11622" y2="58378"/>
                            <a14:foregroundMark x1="87027" y1="39189" x2="87838" y2="67297"/>
                            <a14:foregroundMark x1="91081" y1="35135" x2="95135" y2="60811"/>
                            <a14:foregroundMark x1="75405" y1="38378" x2="34054" y2="41081"/>
                            <a14:foregroundMark x1="66216" y1="33514" x2="17568" y2="25946"/>
                            <a14:foregroundMark x1="77027" y1="34324" x2="30811" y2="33514"/>
                            <a14:foregroundMark x1="30811" y1="33514" x2="30811" y2="33514"/>
                            <a14:foregroundMark x1="57297" y1="11081" x2="42162" y2="11892"/>
                            <a14:foregroundMark x1="56216" y1="11081" x2="36486" y2="11892"/>
                            <a14:foregroundMark x1="53784" y1="10270" x2="48378" y2="69189"/>
                            <a14:foregroundMark x1="48378" y1="69189" x2="62162" y2="9135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8240" y="140747"/>
                <a:ext cx="520398" cy="520398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EAA5506-C345-B459-33B1-0C943A75DAF6}"/>
                </a:ext>
              </a:extLst>
            </p:cNvPr>
            <p:cNvGrpSpPr/>
            <p:nvPr/>
          </p:nvGrpSpPr>
          <p:grpSpPr>
            <a:xfrm>
              <a:off x="8933017" y="150794"/>
              <a:ext cx="520398" cy="520398"/>
              <a:chOff x="8933017" y="150794"/>
              <a:chExt cx="520398" cy="520398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EB84EB2-D4F1-BF8E-636A-8687DA3DDE90}"/>
                  </a:ext>
                </a:extLst>
              </p:cNvPr>
              <p:cNvSpPr/>
              <p:nvPr/>
            </p:nvSpPr>
            <p:spPr>
              <a:xfrm>
                <a:off x="8933017" y="150794"/>
                <a:ext cx="520398" cy="520398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</a:endParaRPr>
              </a:p>
            </p:txBody>
          </p:sp>
          <p:pic>
            <p:nvPicPr>
              <p:cNvPr id="27" name="Picture 26" descr="Icon&#10;&#10;Description automatically generated">
                <a:extLst>
                  <a:ext uri="{FF2B5EF4-FFF2-40B4-BE49-F238E27FC236}">
                    <a16:creationId xmlns:a16="http://schemas.microsoft.com/office/drawing/2014/main" id="{E6719144-3620-2FEA-EECC-1D29AF983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757239">
                <a:off x="9027652" y="243798"/>
                <a:ext cx="331127" cy="33112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81633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8B0F9573-9C5D-BDDC-9409-AAFE0DBB6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5217" y="2795856"/>
            <a:ext cx="3399299" cy="2923397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8EE3BB1D-0F15-B03A-792B-F4CE889C0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553666" y="1807714"/>
            <a:ext cx="3399299" cy="2923397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B9E0933D-02E5-E3A2-30A5-D100CBF90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082801" y="2795856"/>
            <a:ext cx="3399299" cy="2923397"/>
          </a:xfrm>
          <a:prstGeom prst="rect">
            <a:avLst/>
          </a:prstGeom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3CC14554-FD1D-D482-3A75-1AB358AFB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495" y="1951192"/>
            <a:ext cx="541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chia </a:t>
            </a:r>
            <a:r>
              <a:rPr lang="en-US" sz="3200" b="1" dirty="0" err="1"/>
              <a:t>làm</a:t>
            </a:r>
            <a:r>
              <a:rPr lang="en-US" sz="3200" b="1" dirty="0"/>
              <a:t> 3 </a:t>
            </a:r>
            <a:r>
              <a:rPr lang="en-US" sz="3200" b="1" dirty="0" err="1"/>
              <a:t>đoạn</a:t>
            </a:r>
            <a:r>
              <a:rPr lang="en-US" sz="3200" b="1" dirty="0"/>
              <a:t>: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1F784A5C-14CA-FE1B-A8B6-86DDFF1A0A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618131">
            <a:off x="10479539" y="1958030"/>
            <a:ext cx="1869148" cy="2048381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E3EDC61-209E-1016-D55C-ACDCC37196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131261">
            <a:off x="4043715" y="2661974"/>
            <a:ext cx="706442" cy="1054391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76149E4-4E47-CFFC-0984-E9B0353D37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158361">
            <a:off x="7858523" y="2742216"/>
            <a:ext cx="706442" cy="1054391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AA0E3AE-70C7-246B-0EE2-B5B52EBE44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131261">
            <a:off x="317044" y="4203914"/>
            <a:ext cx="706442" cy="1054391"/>
          </a:xfrm>
          <a:prstGeom prst="rect">
            <a:avLst/>
          </a:prstGeom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59559485-19B9-A321-7AF0-605948EA5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075" y="3308541"/>
            <a:ext cx="3399299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/>
              <a:t>  </a:t>
            </a:r>
            <a:r>
              <a:rPr lang="en-US" sz="3600" b="1" dirty="0" err="1"/>
              <a:t>Đoạn</a:t>
            </a:r>
            <a:r>
              <a:rPr lang="en-US" sz="3600" b="1" dirty="0"/>
              <a:t> 1</a:t>
            </a:r>
          </a:p>
          <a:p>
            <a:pPr algn="ctr">
              <a:spcBef>
                <a:spcPct val="50000"/>
              </a:spcBef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…</a:t>
            </a:r>
            <a:r>
              <a:rPr lang="en-US" sz="2800" dirty="0" err="1"/>
              <a:t>cười</a:t>
            </a:r>
            <a:r>
              <a:rPr lang="en-US" sz="2800" dirty="0"/>
              <a:t> 400 </a:t>
            </a:r>
            <a:r>
              <a:rPr lang="en-US" sz="2800" dirty="0" err="1"/>
              <a:t>lần</a:t>
            </a:r>
            <a:r>
              <a:rPr lang="en-US" sz="2800" dirty="0"/>
              <a:t>.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24C5B8E2-62BF-9018-8111-46F86DFD1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2531" y="2512153"/>
            <a:ext cx="2568898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/>
              <a:t>   </a:t>
            </a:r>
            <a:r>
              <a:rPr lang="en-US" sz="3600" b="1" dirty="0" err="1"/>
              <a:t>Đoạn</a:t>
            </a:r>
            <a:r>
              <a:rPr lang="en-US" sz="3600" b="1" dirty="0"/>
              <a:t> 2. </a:t>
            </a:r>
          </a:p>
          <a:p>
            <a:pPr algn="ctr">
              <a:spcBef>
                <a:spcPct val="50000"/>
              </a:spcBef>
            </a:pP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cười</a:t>
            </a:r>
            <a:r>
              <a:rPr lang="en-US" sz="2800" dirty="0"/>
              <a:t>…</a:t>
            </a:r>
            <a:r>
              <a:rPr lang="en-US" sz="2800" dirty="0" err="1"/>
              <a:t>hẹp</a:t>
            </a:r>
            <a:r>
              <a:rPr lang="en-US" sz="2800" dirty="0"/>
              <a:t> </a:t>
            </a:r>
            <a:r>
              <a:rPr lang="en-US" sz="2800" dirty="0" err="1"/>
              <a:t>mạch</a:t>
            </a:r>
            <a:r>
              <a:rPr lang="en-US" sz="2800" dirty="0"/>
              <a:t> </a:t>
            </a:r>
            <a:r>
              <a:rPr lang="en-US" sz="2800" dirty="0" err="1"/>
              <a:t>máu</a:t>
            </a:r>
            <a:r>
              <a:rPr lang="en-US" sz="2800" dirty="0"/>
              <a:t>.</a:t>
            </a: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FF8FA33E-7DB3-D772-8160-39CCA4613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768" y="3818200"/>
            <a:ext cx="44196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 </a:t>
            </a:r>
            <a:r>
              <a:rPr lang="en-US" sz="3200" b="1" dirty="0" err="1"/>
              <a:t>Đoạn</a:t>
            </a:r>
            <a:r>
              <a:rPr lang="en-US" sz="3200" b="1" dirty="0"/>
              <a:t> 3.</a:t>
            </a:r>
          </a:p>
          <a:p>
            <a:pPr algn="ctr">
              <a:spcBef>
                <a:spcPct val="50000"/>
              </a:spcBef>
            </a:pP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14213E-CC3E-30A8-2A52-DFC30880EB66}"/>
              </a:ext>
            </a:extLst>
          </p:cNvPr>
          <p:cNvGrpSpPr/>
          <p:nvPr/>
        </p:nvGrpSpPr>
        <p:grpSpPr>
          <a:xfrm>
            <a:off x="608045" y="912474"/>
            <a:ext cx="10975910" cy="1047403"/>
            <a:chOff x="608045" y="-254992"/>
            <a:chExt cx="10975910" cy="104740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18339CC-34EE-B22C-F71C-1DDF543F09B0}"/>
                </a:ext>
              </a:extLst>
            </p:cNvPr>
            <p:cNvGrpSpPr/>
            <p:nvPr/>
          </p:nvGrpSpPr>
          <p:grpSpPr>
            <a:xfrm>
              <a:off x="608045" y="-254992"/>
              <a:ext cx="10975910" cy="1047403"/>
              <a:chOff x="608045" y="-254992"/>
              <a:chExt cx="10975910" cy="1047403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9E9A4C-893C-098E-FED0-2AE70BE29692}"/>
                  </a:ext>
                </a:extLst>
              </p:cNvPr>
              <p:cNvSpPr txBox="1"/>
              <p:nvPr/>
            </p:nvSpPr>
            <p:spPr>
              <a:xfrm>
                <a:off x="608045" y="-254992"/>
                <a:ext cx="10975910" cy="1047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800" b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TIẾNG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CƯỜI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LÀ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LIỀU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THUỐC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BỔ</a:t>
                </a:r>
                <a:endParaRPr lang="en-US" sz="4800" b="1" dirty="0">
                  <a:ln w="22225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glow rad="63500">
                      <a:srgbClr val="FF0000">
                        <a:alpha val="40000"/>
                      </a:srgbClr>
                    </a:glow>
                  </a:effectLst>
                  <a:latin typeface="SVN-Bango" panose="02000000000000000000" pitchFamily="50" charset="0"/>
                </a:endParaRPr>
              </a:p>
            </p:txBody>
          </p:sp>
          <p:pic>
            <p:nvPicPr>
              <p:cNvPr id="27" name="Picture 26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488A837F-76A8-0A41-6F33-B3AA8C6D7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1351" l="8919" r="94865">
                            <a14:foregroundMark x1="9189" y1="40000" x2="11622" y2="58378"/>
                            <a14:foregroundMark x1="87027" y1="39189" x2="87838" y2="67297"/>
                            <a14:foregroundMark x1="91081" y1="35135" x2="95135" y2="60811"/>
                            <a14:foregroundMark x1="75405" y1="38378" x2="34054" y2="41081"/>
                            <a14:foregroundMark x1="66216" y1="33514" x2="17568" y2="25946"/>
                            <a14:foregroundMark x1="77027" y1="34324" x2="30811" y2="33514"/>
                            <a14:foregroundMark x1="30811" y1="33514" x2="30811" y2="33514"/>
                            <a14:foregroundMark x1="57297" y1="11081" x2="42162" y2="11892"/>
                            <a14:foregroundMark x1="56216" y1="11081" x2="36486" y2="11892"/>
                            <a14:foregroundMark x1="53784" y1="10270" x2="48378" y2="69189"/>
                            <a14:foregroundMark x1="48378" y1="69189" x2="62162" y2="9135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8240" y="140747"/>
                <a:ext cx="520398" cy="520398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A7FBB23-32A6-4D99-C634-41CA707D1907}"/>
                </a:ext>
              </a:extLst>
            </p:cNvPr>
            <p:cNvGrpSpPr/>
            <p:nvPr/>
          </p:nvGrpSpPr>
          <p:grpSpPr>
            <a:xfrm>
              <a:off x="8933017" y="150794"/>
              <a:ext cx="520398" cy="520398"/>
              <a:chOff x="8933017" y="150794"/>
              <a:chExt cx="520398" cy="520398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5CF6E90-D7C0-287A-A1C5-884366EA38E4}"/>
                  </a:ext>
                </a:extLst>
              </p:cNvPr>
              <p:cNvSpPr/>
              <p:nvPr/>
            </p:nvSpPr>
            <p:spPr>
              <a:xfrm>
                <a:off x="8933017" y="150794"/>
                <a:ext cx="520398" cy="520398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</a:endParaRPr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FB764436-4761-4E3D-AD43-7A0489D30E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757239">
                <a:off x="9027652" y="243798"/>
                <a:ext cx="331127" cy="331127"/>
              </a:xfrm>
              <a:prstGeom prst="rect">
                <a:avLst/>
              </a:prstGeom>
            </p:spPr>
          </p:pic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B4687DB-F114-AEE5-C2E3-888DB6FE8EFF}"/>
              </a:ext>
            </a:extLst>
          </p:cNvPr>
          <p:cNvSpPr txBox="1"/>
          <p:nvPr/>
        </p:nvSpPr>
        <p:spPr>
          <a:xfrm>
            <a:off x="3048699" y="48179"/>
            <a:ext cx="6094602" cy="1208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Tập đọc</a:t>
            </a:r>
            <a:endParaRPr lang="en-US" sz="5400" b="1" dirty="0">
              <a:ln w="12700" cmpd="sng">
                <a:solidFill>
                  <a:schemeClr val="bg1"/>
                </a:solidFill>
                <a:prstDash val="solid"/>
              </a:ln>
              <a:latin typeface="HP-082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0" grpId="0"/>
      <p:bldP spid="21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BA36AAA0-1646-6904-470E-2D935B73C58C}"/>
              </a:ext>
            </a:extLst>
          </p:cNvPr>
          <p:cNvSpPr txBox="1"/>
          <p:nvPr/>
        </p:nvSpPr>
        <p:spPr>
          <a:xfrm>
            <a:off x="851190" y="1010245"/>
            <a:ext cx="10151907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200" b="1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"Con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duy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."</a:t>
            </a:r>
          </a:p>
          <a:p>
            <a:pPr algn="just"/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kê khoa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trung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6 giây.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đứa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400 </a:t>
            </a:r>
            <a:r>
              <a:rPr lang="vi-VN" sz="22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2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         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liều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khi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lên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100 ki-lô-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cơ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thư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giãn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sảng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khoái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khi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 ở trong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căm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cơ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vi-VN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          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gây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nhân.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gian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         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ai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hước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vi-VN" sz="22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lâu hơn.</a:t>
            </a:r>
          </a:p>
          <a:p>
            <a:pPr algn="r"/>
            <a:r>
              <a:rPr lang="vi-VN" sz="2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vi-VN" sz="2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vi-VN" sz="22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9CEC6B-5C7B-DB79-1EDA-768E8608AE25}"/>
              </a:ext>
            </a:extLst>
          </p:cNvPr>
          <p:cNvGrpSpPr/>
          <p:nvPr/>
        </p:nvGrpSpPr>
        <p:grpSpPr>
          <a:xfrm>
            <a:off x="572187" y="-174393"/>
            <a:ext cx="10975910" cy="1047403"/>
            <a:chOff x="608045" y="-254992"/>
            <a:chExt cx="10975910" cy="104740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2CAB9C9-C3D9-1B9A-222A-E259485BD35D}"/>
                </a:ext>
              </a:extLst>
            </p:cNvPr>
            <p:cNvGrpSpPr/>
            <p:nvPr/>
          </p:nvGrpSpPr>
          <p:grpSpPr>
            <a:xfrm>
              <a:off x="608045" y="-254992"/>
              <a:ext cx="10975910" cy="1047403"/>
              <a:chOff x="608045" y="-254992"/>
              <a:chExt cx="10975910" cy="1047403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BBCB24B-BA1E-0DCD-D189-C349F097E958}"/>
                  </a:ext>
                </a:extLst>
              </p:cNvPr>
              <p:cNvSpPr txBox="1"/>
              <p:nvPr/>
            </p:nvSpPr>
            <p:spPr>
              <a:xfrm>
                <a:off x="608045" y="-254992"/>
                <a:ext cx="10975910" cy="1047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800" b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TIẾNG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CƯỜI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LÀ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LIỀU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THUỐC</a:t>
                </a:r>
                <a:r>
                  <a:rPr lang="en-US" sz="4800" b="1" dirty="0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 </a:t>
                </a:r>
                <a:r>
                  <a:rPr lang="en-US" sz="4800" b="1" dirty="0" err="1">
                    <a:ln w="22225">
                      <a:solidFill>
                        <a:schemeClr val="bg1"/>
                      </a:solidFill>
                      <a:prstDash val="solid"/>
                    </a:ln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>
                      <a:glow rad="63500">
                        <a:srgbClr val="FF0000">
                          <a:alpha val="40000"/>
                        </a:srgbClr>
                      </a:glow>
                    </a:effectLst>
                    <a:latin typeface="SVN-Bango" panose="02000000000000000000" pitchFamily="50" charset="0"/>
                  </a:rPr>
                  <a:t>BỔ</a:t>
                </a:r>
                <a:endParaRPr lang="en-US" sz="4800" b="1" dirty="0">
                  <a:ln w="22225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glow rad="63500">
                      <a:srgbClr val="FF0000">
                        <a:alpha val="40000"/>
                      </a:srgbClr>
                    </a:glow>
                  </a:effectLst>
                  <a:latin typeface="SVN-Bango" panose="02000000000000000000" pitchFamily="50" charset="0"/>
                </a:endParaRPr>
              </a:p>
            </p:txBody>
          </p:sp>
          <p:pic>
            <p:nvPicPr>
              <p:cNvPr id="29" name="Picture 28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461A2CAD-412D-9D08-6B72-8C8233094C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1351" l="8919" r="94865">
                            <a14:foregroundMark x1="9189" y1="40000" x2="11622" y2="58378"/>
                            <a14:foregroundMark x1="87027" y1="39189" x2="87838" y2="67297"/>
                            <a14:foregroundMark x1="91081" y1="35135" x2="95135" y2="60811"/>
                            <a14:foregroundMark x1="75405" y1="38378" x2="34054" y2="41081"/>
                            <a14:foregroundMark x1="66216" y1="33514" x2="17568" y2="25946"/>
                            <a14:foregroundMark x1="77027" y1="34324" x2="30811" y2="33514"/>
                            <a14:foregroundMark x1="30811" y1="33514" x2="30811" y2="33514"/>
                            <a14:foregroundMark x1="57297" y1="11081" x2="42162" y2="11892"/>
                            <a14:foregroundMark x1="56216" y1="11081" x2="36486" y2="11892"/>
                            <a14:foregroundMark x1="53784" y1="10270" x2="48378" y2="69189"/>
                            <a14:foregroundMark x1="48378" y1="69189" x2="62162" y2="9135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8240" y="140747"/>
                <a:ext cx="520398" cy="520398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EAA5506-C345-B459-33B1-0C943A75DAF6}"/>
                </a:ext>
              </a:extLst>
            </p:cNvPr>
            <p:cNvGrpSpPr/>
            <p:nvPr/>
          </p:nvGrpSpPr>
          <p:grpSpPr>
            <a:xfrm>
              <a:off x="8933017" y="150794"/>
              <a:ext cx="520398" cy="520398"/>
              <a:chOff x="8933017" y="150794"/>
              <a:chExt cx="520398" cy="520398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EB84EB2-D4F1-BF8E-636A-8687DA3DDE90}"/>
                  </a:ext>
                </a:extLst>
              </p:cNvPr>
              <p:cNvSpPr/>
              <p:nvPr/>
            </p:nvSpPr>
            <p:spPr>
              <a:xfrm>
                <a:off x="8933017" y="150794"/>
                <a:ext cx="520398" cy="520398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</a:endParaRPr>
              </a:p>
            </p:txBody>
          </p:sp>
          <p:pic>
            <p:nvPicPr>
              <p:cNvPr id="27" name="Picture 26" descr="Icon&#10;&#10;Description automatically generated">
                <a:extLst>
                  <a:ext uri="{FF2B5EF4-FFF2-40B4-BE49-F238E27FC236}">
                    <a16:creationId xmlns:a16="http://schemas.microsoft.com/office/drawing/2014/main" id="{E6719144-3620-2FEA-EECC-1D29AF983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757239">
                <a:off x="9027652" y="243798"/>
                <a:ext cx="331127" cy="33112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4150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DAD763-50B6-ACD0-1780-182C3CE96AF0}"/>
              </a:ext>
            </a:extLst>
          </p:cNvPr>
          <p:cNvSpPr txBox="1"/>
          <p:nvPr/>
        </p:nvSpPr>
        <p:spPr>
          <a:xfrm>
            <a:off x="2377499" y="44266"/>
            <a:ext cx="7847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LUYỆN</a:t>
            </a:r>
            <a:r>
              <a:rPr lang="en-US" sz="5400" b="1" dirty="0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 </a:t>
            </a:r>
            <a:r>
              <a:rPr lang="en-US" sz="5400" b="1" dirty="0" err="1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ĐỌC</a:t>
            </a:r>
            <a:r>
              <a:rPr lang="en-US" sz="5400" b="1" dirty="0">
                <a:ln w="12700" cmpd="sng">
                  <a:solidFill>
                    <a:schemeClr val="bg1"/>
                  </a:solidFill>
                  <a:prstDash val="solid"/>
                </a:ln>
                <a:latin typeface="HP-082" panose="020B0603050302020204" pitchFamily="34" charset="0"/>
              </a:rPr>
              <a:t> </a:t>
            </a:r>
          </a:p>
        </p:txBody>
      </p:sp>
      <p:grpSp>
        <p:nvGrpSpPr>
          <p:cNvPr id="29" name="Group 10">
            <a:extLst>
              <a:ext uri="{FF2B5EF4-FFF2-40B4-BE49-F238E27FC236}">
                <a16:creationId xmlns:a16="http://schemas.microsoft.com/office/drawing/2014/main" id="{4F8BDF41-61EC-0018-B36A-54A5865D28B7}"/>
              </a:ext>
            </a:extLst>
          </p:cNvPr>
          <p:cNvGrpSpPr/>
          <p:nvPr/>
        </p:nvGrpSpPr>
        <p:grpSpPr>
          <a:xfrm>
            <a:off x="3593943" y="1614747"/>
            <a:ext cx="5004114" cy="673527"/>
            <a:chOff x="0" y="0"/>
            <a:chExt cx="14219657" cy="191389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FBE8CC50-21EB-803C-4F30-208A3C603718}"/>
                </a:ext>
              </a:extLst>
            </p:cNvPr>
            <p:cNvSpPr/>
            <p:nvPr/>
          </p:nvSpPr>
          <p:spPr>
            <a:xfrm>
              <a:off x="0" y="0"/>
              <a:ext cx="14219658" cy="1913890"/>
            </a:xfrm>
            <a:custGeom>
              <a:avLst/>
              <a:gdLst/>
              <a:ahLst/>
              <a:cxnLst/>
              <a:rect l="l" t="t" r="r" b="b"/>
              <a:pathLst>
                <a:path w="14219658" h="1913890">
                  <a:moveTo>
                    <a:pt x="14219658" y="956945"/>
                  </a:moveTo>
                  <a:lnTo>
                    <a:pt x="14219658" y="956945"/>
                  </a:lnTo>
                  <a:cubicBezTo>
                    <a:pt x="14219658" y="1485392"/>
                    <a:pt x="13791287" y="1913890"/>
                    <a:pt x="13262713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3262713" y="0"/>
                  </a:lnTo>
                  <a:cubicBezTo>
                    <a:pt x="13791160" y="0"/>
                    <a:pt x="14219658" y="428371"/>
                    <a:pt x="14219658" y="95694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1" name="Group 10">
            <a:extLst>
              <a:ext uri="{FF2B5EF4-FFF2-40B4-BE49-F238E27FC236}">
                <a16:creationId xmlns:a16="http://schemas.microsoft.com/office/drawing/2014/main" id="{21E2F690-4E3A-B92D-A92A-75F778F87E9A}"/>
              </a:ext>
            </a:extLst>
          </p:cNvPr>
          <p:cNvGrpSpPr/>
          <p:nvPr/>
        </p:nvGrpSpPr>
        <p:grpSpPr>
          <a:xfrm>
            <a:off x="3667685" y="2755473"/>
            <a:ext cx="5004114" cy="673527"/>
            <a:chOff x="0" y="0"/>
            <a:chExt cx="14219657" cy="191389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BA00C02-593E-FB23-D9BF-31D7DD2AF53E}"/>
                </a:ext>
              </a:extLst>
            </p:cNvPr>
            <p:cNvSpPr/>
            <p:nvPr/>
          </p:nvSpPr>
          <p:spPr>
            <a:xfrm>
              <a:off x="0" y="0"/>
              <a:ext cx="14219658" cy="1913890"/>
            </a:xfrm>
            <a:custGeom>
              <a:avLst/>
              <a:gdLst/>
              <a:ahLst/>
              <a:cxnLst/>
              <a:rect l="l" t="t" r="r" b="b"/>
              <a:pathLst>
                <a:path w="14219658" h="1913890">
                  <a:moveTo>
                    <a:pt x="14219658" y="956945"/>
                  </a:moveTo>
                  <a:lnTo>
                    <a:pt x="14219658" y="956945"/>
                  </a:lnTo>
                  <a:cubicBezTo>
                    <a:pt x="14219658" y="1485392"/>
                    <a:pt x="13791287" y="1913890"/>
                    <a:pt x="13262713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3262713" y="0"/>
                  </a:lnTo>
                  <a:cubicBezTo>
                    <a:pt x="13791160" y="0"/>
                    <a:pt x="14219658" y="428371"/>
                    <a:pt x="14219658" y="95694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3" name="Group 10">
            <a:extLst>
              <a:ext uri="{FF2B5EF4-FFF2-40B4-BE49-F238E27FC236}">
                <a16:creationId xmlns:a16="http://schemas.microsoft.com/office/drawing/2014/main" id="{8E85D959-F0B3-C818-BB4D-D18B763DAE8A}"/>
              </a:ext>
            </a:extLst>
          </p:cNvPr>
          <p:cNvGrpSpPr/>
          <p:nvPr/>
        </p:nvGrpSpPr>
        <p:grpSpPr>
          <a:xfrm>
            <a:off x="3667685" y="3896199"/>
            <a:ext cx="5004114" cy="673527"/>
            <a:chOff x="0" y="0"/>
            <a:chExt cx="14219657" cy="191389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676509B-D36C-2D5B-1AA5-51136CA75965}"/>
                </a:ext>
              </a:extLst>
            </p:cNvPr>
            <p:cNvSpPr/>
            <p:nvPr/>
          </p:nvSpPr>
          <p:spPr>
            <a:xfrm>
              <a:off x="0" y="0"/>
              <a:ext cx="14219658" cy="1913890"/>
            </a:xfrm>
            <a:custGeom>
              <a:avLst/>
              <a:gdLst/>
              <a:ahLst/>
              <a:cxnLst/>
              <a:rect l="l" t="t" r="r" b="b"/>
              <a:pathLst>
                <a:path w="14219658" h="1913890">
                  <a:moveTo>
                    <a:pt x="14219658" y="956945"/>
                  </a:moveTo>
                  <a:lnTo>
                    <a:pt x="14219658" y="956945"/>
                  </a:lnTo>
                  <a:cubicBezTo>
                    <a:pt x="14219658" y="1485392"/>
                    <a:pt x="13791287" y="1913890"/>
                    <a:pt x="13262713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3262713" y="0"/>
                  </a:lnTo>
                  <a:cubicBezTo>
                    <a:pt x="13791160" y="0"/>
                    <a:pt x="14219658" y="428371"/>
                    <a:pt x="14219658" y="95694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DA6E2C78-CEE0-8337-4391-41BE111B29B4}"/>
              </a:ext>
            </a:extLst>
          </p:cNvPr>
          <p:cNvGrpSpPr/>
          <p:nvPr/>
        </p:nvGrpSpPr>
        <p:grpSpPr>
          <a:xfrm>
            <a:off x="3786990" y="4975038"/>
            <a:ext cx="5004114" cy="673527"/>
            <a:chOff x="0" y="0"/>
            <a:chExt cx="14219657" cy="191389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77C86F6F-4845-344B-1929-97DE0D05A84C}"/>
                </a:ext>
              </a:extLst>
            </p:cNvPr>
            <p:cNvSpPr/>
            <p:nvPr/>
          </p:nvSpPr>
          <p:spPr>
            <a:xfrm>
              <a:off x="0" y="0"/>
              <a:ext cx="14219658" cy="1913890"/>
            </a:xfrm>
            <a:custGeom>
              <a:avLst/>
              <a:gdLst/>
              <a:ahLst/>
              <a:cxnLst/>
              <a:rect l="l" t="t" r="r" b="b"/>
              <a:pathLst>
                <a:path w="14219658" h="1913890">
                  <a:moveTo>
                    <a:pt x="14219658" y="956945"/>
                  </a:moveTo>
                  <a:lnTo>
                    <a:pt x="14219658" y="956945"/>
                  </a:lnTo>
                  <a:cubicBezTo>
                    <a:pt x="14219658" y="1485392"/>
                    <a:pt x="13791287" y="1913890"/>
                    <a:pt x="13262713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3262713" y="0"/>
                  </a:lnTo>
                  <a:cubicBezTo>
                    <a:pt x="13791160" y="0"/>
                    <a:pt x="14219658" y="428371"/>
                    <a:pt x="14219658" y="956945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7" name="Picture 18">
            <a:extLst>
              <a:ext uri="{FF2B5EF4-FFF2-40B4-BE49-F238E27FC236}">
                <a16:creationId xmlns:a16="http://schemas.microsoft.com/office/drawing/2014/main" id="{19EBA676-0A7F-C83D-8305-A91C5BCD3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67472" y="2787466"/>
            <a:ext cx="2566607" cy="4114800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1F784A5C-14CA-FE1B-A8B6-86DDFF1A0A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618131">
            <a:off x="7976831" y="1091732"/>
            <a:ext cx="1046019" cy="1146322"/>
          </a:xfrm>
          <a:prstGeom prst="rect">
            <a:avLst/>
          </a:prstGeom>
        </p:spPr>
      </p:pic>
      <p:pic>
        <p:nvPicPr>
          <p:cNvPr id="38" name="Picture 8">
            <a:extLst>
              <a:ext uri="{FF2B5EF4-FFF2-40B4-BE49-F238E27FC236}">
                <a16:creationId xmlns:a16="http://schemas.microsoft.com/office/drawing/2014/main" id="{92CDD5ED-19F5-3E7F-5916-10127AFB4D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618131">
            <a:off x="3070933" y="2519074"/>
            <a:ext cx="1046019" cy="1146322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858A64CF-F31A-EF9E-895A-EAE64394FC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618131">
            <a:off x="8075050" y="3612891"/>
            <a:ext cx="1046019" cy="1146322"/>
          </a:xfrm>
          <a:prstGeom prst="rect">
            <a:avLst/>
          </a:prstGeom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A558CA4A-3D8A-CE7D-C26C-E44F476BE7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618131">
            <a:off x="3144676" y="4696716"/>
            <a:ext cx="1046019" cy="1146322"/>
          </a:xfrm>
          <a:prstGeom prst="rect">
            <a:avLst/>
          </a:prstGeom>
        </p:spPr>
      </p:pic>
      <p:sp>
        <p:nvSpPr>
          <p:cNvPr id="41" name="Text Box 12">
            <a:extLst>
              <a:ext uri="{FF2B5EF4-FFF2-40B4-BE49-F238E27FC236}">
                <a16:creationId xmlns:a16="http://schemas.microsoft.com/office/drawing/2014/main" id="{59648E14-C9F0-7A70-435D-881717345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4448" y="1664893"/>
            <a:ext cx="320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uy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13">
            <a:extLst>
              <a:ext uri="{FF2B5EF4-FFF2-40B4-BE49-F238E27FC236}">
                <a16:creationId xmlns:a16="http://schemas.microsoft.com/office/drawing/2014/main" id="{15C1706C-0868-16BB-C4CE-F6DBCDF99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213" y="2777240"/>
            <a:ext cx="320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hư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giãn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id="{2765169A-5DA4-EE72-7D78-E7CC7E1D7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9704" y="3970435"/>
            <a:ext cx="358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hoải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15">
            <a:extLst>
              <a:ext uri="{FF2B5EF4-FFF2-40B4-BE49-F238E27FC236}">
                <a16:creationId xmlns:a16="http://schemas.microsoft.com/office/drawing/2014/main" id="{67778603-F3F8-A786-EBAF-D03A50C32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167" y="5019225"/>
            <a:ext cx="3352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hỏa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38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</TotalTime>
  <Words>442</Words>
  <Application>Microsoft Office PowerPoint</Application>
  <PresentationFormat>Widescreen</PresentationFormat>
  <Paragraphs>80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Calibri Light</vt:lpstr>
      <vt:lpstr>Calibri</vt:lpstr>
      <vt:lpstr>Wingdings</vt:lpstr>
      <vt:lpstr>SVN-Bango</vt:lpstr>
      <vt:lpstr>UTM Cookies</vt:lpstr>
      <vt:lpstr>Arial</vt:lpstr>
      <vt:lpstr>Times New Roman</vt:lpstr>
      <vt:lpstr>SVN-Poky's</vt:lpstr>
      <vt:lpstr>HP-082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>KTUTS</dc:creator>
  <cp:keywords>KTUTS; YenVu</cp:keywords>
  <dc:description>KTUTS</dc:description>
  <cp:lastModifiedBy>User</cp:lastModifiedBy>
  <cp:revision>20</cp:revision>
  <dcterms:created xsi:type="dcterms:W3CDTF">2022-06-02T14:22:06Z</dcterms:created>
  <dcterms:modified xsi:type="dcterms:W3CDTF">2022-06-06T05:33:30Z</dcterms:modified>
  <cp:version>M10</cp:version>
</cp:coreProperties>
</file>